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2D746-EA1B-4B37-BD73-846D35F4BC72}" type="datetimeFigureOut">
              <a:rPr lang="en-US" smtClean="0"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FBBE2-1009-4DE7-9DF9-6452947946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PPT File upload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PPT File upload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PPT File upload </dc:title>
  <dc:creator>user</dc:creator>
  <cp:lastModifiedBy>user</cp:lastModifiedBy>
  <cp:revision>1</cp:revision>
  <dcterms:created xsi:type="dcterms:W3CDTF">2009-04-21T22:01:03Z</dcterms:created>
  <dcterms:modified xsi:type="dcterms:W3CDTF">2009-04-21T22:01:28Z</dcterms:modified>
</cp:coreProperties>
</file>