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9" r:id="rId2"/>
    <p:sldId id="256" r:id="rId3"/>
    <p:sldId id="257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1"/>
    <p:restoredTop sz="94696"/>
  </p:normalViewPr>
  <p:slideViewPr>
    <p:cSldViewPr snapToGrid="0" snapToObjects="1">
      <p:cViewPr varScale="1">
        <p:scale>
          <a:sx n="215" d="100"/>
          <a:sy n="215" d="100"/>
        </p:scale>
        <p:origin x="232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10EC3-1EDA-474C-91AE-D03652E27DAB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6DE93-53DF-8E46-A99E-AC3AC4606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8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6DE93-53DF-8E46-A99E-AC3AC4606A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7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6DE93-53DF-8E46-A99E-AC3AC4606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3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6DE93-53DF-8E46-A99E-AC3AC4606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9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0D6F-3579-4241-AE75-4EDC6AA12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BCC43-8E10-5F4A-8F02-EB5C5023C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63E7-55DC-EB4B-A2C2-893F729C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2813-B8EC-F649-9EDA-9D14077B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4D41A-176B-FC4C-A45B-DA88DEE1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BC24-B1E6-FD44-9D07-F7B37D22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95849-A2FE-CB44-9250-3887F5D3A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2E480-4C62-F247-910C-59914929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55556-0555-B144-9F2E-71CE847D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FE267-809A-734A-B16E-18C896F5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3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6ECB3-1AD2-4B42-A6EB-68D7EE29A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DF679-8833-3447-8DD0-5C0025B35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310BB-0562-CE46-978A-1C4ABB09F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FDA8D-C6CC-2A4B-8FAB-CD242418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A81F-7C36-DA4F-B48E-98409583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FF700-C064-9B45-B343-1C7C5D1C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B45EC-1E78-2A4B-A029-794A59994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8EA55-AD6F-DA43-932D-06FAD779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CBAE4-CB5E-014A-8B4B-85FFA162A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109C3-D28E-1043-AACC-9192E457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4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1EC1-04E5-2E4E-ABE1-7C43E835A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C0AA0-D0BC-9549-A999-CADE5F672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41451-9E74-FA45-8CD2-A836343A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0F9D0-273A-5642-8D9A-0D432B10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52BB6-D928-7642-80BE-B23F755CE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2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D63F2-48BC-D944-B959-2883CACB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94142-E7B1-144C-8476-DA0F84B3C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A9D82-F48E-6348-90D6-B9CD173D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68756-BC78-B740-BC5D-16545994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B9F0C-43F4-D74C-B45D-F4B5B627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7A007-7477-3548-B8E1-705471946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5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BEA83-C3ED-7741-BDDD-E382CCA2D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E6A98-6FB4-D641-BD4C-91AED9BB0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28C49-9C18-1746-BE12-7641179AD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26E5B-BAA4-244D-AA4B-F76373BDC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76AA3-0A08-F340-9755-1170376FC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F6103-37E4-6242-ACD3-28C379AA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1E700-BF4F-BE48-A6FB-CA74EE66F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8F2C8B-322E-1947-81CD-E3E1C49F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4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CDF4-FE8D-AE46-8575-2E41A522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5FAD7-6D15-5740-A84C-D3302DDCC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FCD41-7D9F-184C-A95D-DDC4CD6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0C178-313D-8C44-8636-5194CCE4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C9E6A-7E02-CA4D-9466-A3208A3B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8CCE2-8246-7441-B81B-36FD4ED9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EC613-1E12-6B48-B7DE-2FA5C0A8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0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8D788-32EA-934B-A8B7-93CCC3F1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6ACDF-82B4-2449-AA91-5F43AF6D5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C74FE-1C0D-064F-BEA3-B06EB110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E7343-CEC2-1940-ACFB-AECD22BE2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8DBC-26D2-1343-B6AB-F3DD5D77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E4C30-1623-FB45-8982-A3C836B8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0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2C6E-3B3E-EB4D-9CE4-92ED18CD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45CAA-85B4-1241-BF71-82B3C7FC4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B87C8-C491-C746-859F-9C681CC85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29F70-9DB1-9941-965D-15E10818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B1048-E299-7B42-9209-33CD0870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9A532-0F40-DB43-8C59-CC8C9C31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94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429135-D5D1-C443-8D14-A32FE077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344D9-308C-D94C-B7D4-414F8E6AA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A266C-B30B-D44D-8657-79653E32D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43782-E45B-B342-A0C4-B6EE0667B41B}" type="datetimeFigureOut">
              <a:rPr lang="en-US" smtClean="0"/>
              <a:t>9/7/22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FDA2D-624C-F649-BECA-0C20B27B9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FC76D-34BC-CE4F-A7EB-625BC4C152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AACFE-5942-9D4C-B7FB-883623065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4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baydeltaliv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0068736-EF42-AB48-82FC-7D7F7D41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9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shore&#10;&#10;Description automatically generated">
            <a:extLst>
              <a:ext uri="{FF2B5EF4-FFF2-40B4-BE49-F238E27FC236}">
                <a16:creationId xmlns:a16="http://schemas.microsoft.com/office/drawing/2014/main" id="{3535323E-7925-2B4B-805C-0E9B208B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A135A1A-D007-1E40-99F2-A93A5F258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966952"/>
          </a:xfrm>
          <a:solidFill>
            <a:schemeClr val="tx1">
              <a:alpha val="23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Delta Smelt Propagation Marsh / Pond Complex Model Development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By 34 North</a:t>
            </a:r>
          </a:p>
        </p:txBody>
      </p:sp>
    </p:spTree>
    <p:extLst>
      <p:ext uri="{BB962C8B-B14F-4D97-AF65-F5344CB8AC3E}">
        <p14:creationId xmlns:p14="http://schemas.microsoft.com/office/powerpoint/2010/main" val="413408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utdoor, boat&#10;&#10;Description automatically generated">
            <a:extLst>
              <a:ext uri="{FF2B5EF4-FFF2-40B4-BE49-F238E27FC236}">
                <a16:creationId xmlns:a16="http://schemas.microsoft.com/office/drawing/2014/main" id="{A958AA32-BAB9-554D-9CB5-02CA346D4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D26ED997-8BB6-7F4F-8A45-42BC834C7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1309817"/>
          </a:xfrm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Animate Marsh Functions using post-production techniques in Adobe After Effects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1D7D6C2-8351-E548-BB51-C6571E9F97CC}"/>
              </a:ext>
            </a:extLst>
          </p:cNvPr>
          <p:cNvSpPr/>
          <p:nvPr/>
        </p:nvSpPr>
        <p:spPr>
          <a:xfrm>
            <a:off x="9057503" y="2560545"/>
            <a:ext cx="852616" cy="1245335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AF7F7508-F7F1-7E45-BD8A-287827250EF4}"/>
              </a:ext>
            </a:extLst>
          </p:cNvPr>
          <p:cNvSpPr/>
          <p:nvPr/>
        </p:nvSpPr>
        <p:spPr>
          <a:xfrm flipH="1">
            <a:off x="8649730" y="2034035"/>
            <a:ext cx="2804984" cy="684451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A218294-DEFB-A540-AD34-C54CB9C8645A}"/>
              </a:ext>
            </a:extLst>
          </p:cNvPr>
          <p:cNvSpPr/>
          <p:nvPr/>
        </p:nvSpPr>
        <p:spPr>
          <a:xfrm rot="10800000">
            <a:off x="5041557" y="3350028"/>
            <a:ext cx="333632" cy="616491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tadium&#10;&#10;Description automatically generated">
            <a:extLst>
              <a:ext uri="{FF2B5EF4-FFF2-40B4-BE49-F238E27FC236}">
                <a16:creationId xmlns:a16="http://schemas.microsoft.com/office/drawing/2014/main" id="{8A686015-3A66-2446-9645-4A8E57533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D26ED997-8BB6-7F4F-8A45-42BC834C7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1309817"/>
          </a:xfrm>
          <a:solidFill>
            <a:schemeClr val="bg1">
              <a:alpha val="52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Animate Marsh Functions using post-production techniques in Adobe After Effects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1D7D6C2-8351-E548-BB51-C6571E9F97CC}"/>
              </a:ext>
            </a:extLst>
          </p:cNvPr>
          <p:cNvSpPr/>
          <p:nvPr/>
        </p:nvSpPr>
        <p:spPr>
          <a:xfrm>
            <a:off x="7930978" y="3153669"/>
            <a:ext cx="852616" cy="1245335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AF7F7508-F7F1-7E45-BD8A-287827250EF4}"/>
              </a:ext>
            </a:extLst>
          </p:cNvPr>
          <p:cNvSpPr/>
          <p:nvPr/>
        </p:nvSpPr>
        <p:spPr>
          <a:xfrm flipH="1">
            <a:off x="6956854" y="2197089"/>
            <a:ext cx="4572000" cy="684451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A218294-DEFB-A540-AD34-C54CB9C8645A}"/>
              </a:ext>
            </a:extLst>
          </p:cNvPr>
          <p:cNvSpPr/>
          <p:nvPr/>
        </p:nvSpPr>
        <p:spPr>
          <a:xfrm rot="6325280">
            <a:off x="6032706" y="3270134"/>
            <a:ext cx="333632" cy="1479201"/>
          </a:xfrm>
          <a:prstGeom prst="downArrow">
            <a:avLst>
              <a:gd name="adj1" fmla="val 35474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4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hore&#10;&#10;Description automatically generated">
            <a:extLst>
              <a:ext uri="{FF2B5EF4-FFF2-40B4-BE49-F238E27FC236}">
                <a16:creationId xmlns:a16="http://schemas.microsoft.com/office/drawing/2014/main" id="{CD08DB10-2875-1644-B42A-B8973B59F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D26ED997-8BB6-7F4F-8A45-42BC834C7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1309817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Animate Marsh Functions using post-production techniques in Adobe After Effects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1D7D6C2-8351-E548-BB51-C6571E9F97CC}"/>
              </a:ext>
            </a:extLst>
          </p:cNvPr>
          <p:cNvSpPr/>
          <p:nvPr/>
        </p:nvSpPr>
        <p:spPr>
          <a:xfrm>
            <a:off x="9242854" y="3864042"/>
            <a:ext cx="1245972" cy="2610898"/>
          </a:xfrm>
          <a:prstGeom prst="curved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>
            <a:extLst>
              <a:ext uri="{FF2B5EF4-FFF2-40B4-BE49-F238E27FC236}">
                <a16:creationId xmlns:a16="http://schemas.microsoft.com/office/drawing/2014/main" id="{AF7F7508-F7F1-7E45-BD8A-287827250EF4}"/>
              </a:ext>
            </a:extLst>
          </p:cNvPr>
          <p:cNvSpPr/>
          <p:nvPr/>
        </p:nvSpPr>
        <p:spPr>
          <a:xfrm flipH="1">
            <a:off x="6617043" y="1309817"/>
            <a:ext cx="5251621" cy="1303269"/>
          </a:xfrm>
          <a:prstGeom prst="curved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A218294-DEFB-A540-AD34-C54CB9C8645A}"/>
              </a:ext>
            </a:extLst>
          </p:cNvPr>
          <p:cNvSpPr/>
          <p:nvPr/>
        </p:nvSpPr>
        <p:spPr>
          <a:xfrm rot="6325280">
            <a:off x="3067086" y="4429890"/>
            <a:ext cx="333632" cy="1479201"/>
          </a:xfrm>
          <a:prstGeom prst="downArrow">
            <a:avLst>
              <a:gd name="adj1" fmla="val 16266"/>
              <a:gd name="adj2" fmla="val 50000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6">
            <a:extLst>
              <a:ext uri="{FF2B5EF4-FFF2-40B4-BE49-F238E27FC236}">
                <a16:creationId xmlns:a16="http://schemas.microsoft.com/office/drawing/2014/main" id="{20C432F7-0AF1-8945-9B6B-9CCE0F31E4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6894" cy="480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Create an interactive webpage on </a:t>
            </a:r>
            <a:r>
              <a:rPr lang="en-US" dirty="0">
                <a:hlinkClick r:id="rId2"/>
              </a:rPr>
              <a:t>www.baydeltalive.com</a:t>
            </a:r>
            <a:r>
              <a:rPr lang="en-US" dirty="0"/>
              <a:t> to communicate </a:t>
            </a:r>
          </a:p>
          <a:p>
            <a:pPr marL="0" indent="0" algn="ctr">
              <a:buNone/>
            </a:pPr>
            <a:r>
              <a:rPr lang="en-US" dirty="0"/>
              <a:t>the environmental process and the benefits.  Create a section for project updates and accomplishments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E5EDBB-81EF-A04A-85A1-FAF7E3E3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18" y="1328528"/>
            <a:ext cx="7820563" cy="54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12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72</Words>
  <Application>Microsoft Macintosh PowerPoint</Application>
  <PresentationFormat>Widescreen</PresentationFormat>
  <Paragraphs>10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Osti</dc:creator>
  <cp:lastModifiedBy>David Osti</cp:lastModifiedBy>
  <cp:revision>8</cp:revision>
  <dcterms:created xsi:type="dcterms:W3CDTF">2022-09-07T20:08:55Z</dcterms:created>
  <dcterms:modified xsi:type="dcterms:W3CDTF">2022-09-07T22:44:19Z</dcterms:modified>
</cp:coreProperties>
</file>