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3" r:id="rId2"/>
    <p:sldId id="259" r:id="rId3"/>
    <p:sldId id="258" r:id="rId4"/>
    <p:sldId id="257" r:id="rId5"/>
    <p:sldId id="256" r:id="rId6"/>
    <p:sldId id="274" r:id="rId7"/>
    <p:sldId id="260" r:id="rId8"/>
    <p:sldId id="261" r:id="rId9"/>
    <p:sldId id="262" r:id="rId10"/>
    <p:sldId id="263" r:id="rId11"/>
    <p:sldId id="276" r:id="rId12"/>
    <p:sldId id="275" r:id="rId13"/>
    <p:sldId id="272" r:id="rId14"/>
    <p:sldId id="271" r:id="rId15"/>
    <p:sldId id="270" r:id="rId16"/>
    <p:sldId id="269" r:id="rId17"/>
    <p:sldId id="268" r:id="rId18"/>
    <p:sldId id="265" r:id="rId19"/>
    <p:sldId id="2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C4AD9-B86C-044F-BA7F-022CCBA89421}" type="datetimeFigureOut">
              <a:rPr lang="en-US" smtClean="0"/>
              <a:t>8/14/19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95DC7-E415-8F4A-BF7D-60FBB554E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5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95DC7-E415-8F4A-BF7D-60FBB554EE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06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15717-6FBF-A849-8862-A20130109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9A6AC4-42C5-B640-AE52-2ECFAA411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C6658-FFED-844C-A302-DC784BD18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F565-41F0-A44A-BDAE-98E811F52780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7DA2D-5894-3E45-9754-5F439DEC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74751-4D1D-9747-BBAE-882524A66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941-7BFC-0B44-A442-C0722F40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19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28965-4703-F24E-B840-23DDDADFC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25D18D-E0FE-1A43-8F3D-640EA006D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F2947-C964-4E42-BA0E-2C61DC82F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F565-41F0-A44A-BDAE-98E811F52780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3CD9E-8ACD-E247-9FB6-F08959513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88F8E-0E6B-8F4F-922E-C2A0CDACA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941-7BFC-0B44-A442-C0722F40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07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113D05-43DC-2845-9441-FA5D02466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1A897E-31C2-3945-9D0F-A9C6F91761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16CA1-7A7D-FB4E-86EF-E5F8B4C03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F565-41F0-A44A-BDAE-98E811F52780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1BFD0-2BE3-C340-8DA8-0234ACB4B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A7609-AA82-E544-B355-F6355A44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941-7BFC-0B44-A442-C0722F40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72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5AE91-8146-A346-A896-9EFB281A2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21C67-34F1-FC49-917C-0395A9F89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51358-AA06-DF4A-8FD9-BA279E078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F565-41F0-A44A-BDAE-98E811F52780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A3172-FA4D-5F4D-8EE5-896CC81E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E91E6-F8A0-6649-B97B-10A5EBD8E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941-7BFC-0B44-A442-C0722F40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1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4B78-E903-3140-9181-0848326FE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663BE-DEF7-3240-80E4-C082804BE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AA684-E98A-0A49-ACFE-EC7D96C5E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F565-41F0-A44A-BDAE-98E811F52780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D526B-C2F9-5148-BF94-C50F4BA6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21905-9C6E-BB49-A5A0-40BFC6189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941-7BFC-0B44-A442-C0722F40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02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A780E-27F0-A14E-ACA3-3AEE08E0D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18F8E-4A03-F24A-B7D7-6176D27F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38127B-487E-A84E-B93B-929CEF197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FC626-A634-D542-9F83-12E5341DA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F565-41F0-A44A-BDAE-98E811F52780}" type="datetimeFigureOut">
              <a:rPr lang="en-US" smtClean="0"/>
              <a:t>8/14/19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B41BD-22F1-6F42-B787-32D6DBACB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B89049-B890-EB4A-8031-7ABC47A6C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941-7BFC-0B44-A442-C0722F40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96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E1267-4442-B741-BD36-19039124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3CC37-FB2F-684E-A652-456969156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B4556-64F8-0D4E-932B-73097AFD9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491900-38C0-4549-BD43-48519DE62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43BAE7-763D-F046-A017-21AC2AEA41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D336EF-AB43-0F47-B604-9DD81F27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F565-41F0-A44A-BDAE-98E811F52780}" type="datetimeFigureOut">
              <a:rPr lang="en-US" smtClean="0"/>
              <a:t>8/14/19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5A0F01-DA30-F247-B0E5-0D9C0522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8CF706-ED75-E040-AF53-30E94853F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941-7BFC-0B44-A442-C0722F40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04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9D61C-6D82-8447-858D-11E3462F2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A4AD24-936B-C749-B27A-BF4F5C4F8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F565-41F0-A44A-BDAE-98E811F52780}" type="datetimeFigureOut">
              <a:rPr lang="en-US" smtClean="0"/>
              <a:t>8/14/19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D29C6-331B-F846-8DF8-06D30CE46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380A9-FF92-B549-BEE6-37D1CF5DC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941-7BFC-0B44-A442-C0722F40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44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98ABA7-325B-1549-887F-C2D97E5E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F565-41F0-A44A-BDAE-98E811F52780}" type="datetimeFigureOut">
              <a:rPr lang="en-US" smtClean="0"/>
              <a:t>8/14/19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04A5B-769D-7B47-83A1-D6B021B45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E2D64-0CA0-744E-B492-A4CCFD01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941-7BFC-0B44-A442-C0722F40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65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34523-7F23-E640-943F-39183C40B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0C87-6D66-F940-90A2-A6C8BED4E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D3EE1-9791-EE45-99C0-562A9A897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5F8A7-872B-2C4D-8C3F-8520FBE28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F565-41F0-A44A-BDAE-98E811F52780}" type="datetimeFigureOut">
              <a:rPr lang="en-US" smtClean="0"/>
              <a:t>8/14/19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2DF2F-3E75-C44C-B736-02AE1247D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21625-2709-9A46-A07B-525195B77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941-7BFC-0B44-A442-C0722F40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4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7CC2B-5591-244C-BE96-9C5427113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B85D5-F8FB-5048-A76E-E499D17B8C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BCB45-E9BC-B34C-92BB-75708DE9C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0ACE8-492C-6B45-B132-E51A8C1A9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F565-41F0-A44A-BDAE-98E811F52780}" type="datetimeFigureOut">
              <a:rPr lang="en-US" smtClean="0"/>
              <a:t>8/14/19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626C0-66A2-C646-A205-2CC143C2B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1CFF7-1C93-BF4B-A157-F8855C2E5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941-7BFC-0B44-A442-C0722F40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19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4FE6A6-8B9E-EE4D-BBF9-E75D092C0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20D8C-F0B8-6048-B190-6160226A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9882F-F413-9849-B92A-4F6D77EEB2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2F565-41F0-A44A-BDAE-98E811F52780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00FCA-BF5A-0843-9EAC-BE9983439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6686D-BB01-4C43-B50E-622646740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9A941-7BFC-0B44-A442-C0722F40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0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B4058-1BE3-F843-9F5B-2868B5EDC8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San Joaquin River Reach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3A81E7-4650-CD42-92A8-BB1966E5A2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Flood / Ebb Integrate</a:t>
            </a:r>
          </a:p>
          <a:p>
            <a:r>
              <a:rPr lang="en-US" dirty="0"/>
              <a:t>Flood Excursions</a:t>
            </a:r>
          </a:p>
        </p:txBody>
      </p:sp>
    </p:spTree>
    <p:extLst>
      <p:ext uri="{BB962C8B-B14F-4D97-AF65-F5344CB8AC3E}">
        <p14:creationId xmlns:p14="http://schemas.microsoft.com/office/powerpoint/2010/main" val="2398508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D4C9CF-012C-F84F-8532-E276DE435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3550"/>
            <a:ext cx="12192000" cy="5132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5A89C-D635-084D-9B06-2965A0BB3751}"/>
              </a:ext>
            </a:extLst>
          </p:cNvPr>
          <p:cNvSpPr txBox="1"/>
          <p:nvPr/>
        </p:nvSpPr>
        <p:spPr>
          <a:xfrm>
            <a:off x="161925" y="593272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CSC:  SRV, RYI, LIB, DWS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60266-CADA-7141-B1D6-34741AD9B434}"/>
              </a:ext>
            </a:extLst>
          </p:cNvPr>
          <p:cNvSpPr txBox="1"/>
          <p:nvPr/>
        </p:nvSpPr>
        <p:spPr>
          <a:xfrm>
            <a:off x="161924" y="114300"/>
            <a:ext cx="557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Cache Slough Reach:  1/17/17 to 2/17/17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1EF21-F268-A847-AB6B-82FED752EFDD}"/>
              </a:ext>
            </a:extLst>
          </p:cNvPr>
          <p:cNvSpPr txBox="1"/>
          <p:nvPr/>
        </p:nvSpPr>
        <p:spPr>
          <a:xfrm>
            <a:off x="4157662" y="746567"/>
            <a:ext cx="430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CSC: Sacramento R at Rio Vista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711D1B5-0A91-FA4E-8C59-07DF602448CF}"/>
              </a:ext>
            </a:extLst>
          </p:cNvPr>
          <p:cNvSpPr/>
          <p:nvPr/>
        </p:nvSpPr>
        <p:spPr>
          <a:xfrm>
            <a:off x="10227552" y="-32283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62EA6E-A935-CE43-A27F-0FE23878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961" y="-131264"/>
            <a:ext cx="2388038" cy="1774814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1FA8137E-DA37-274D-A7EB-616637D62756}"/>
              </a:ext>
            </a:extLst>
          </p:cNvPr>
          <p:cNvSpPr/>
          <p:nvPr/>
        </p:nvSpPr>
        <p:spPr>
          <a:xfrm>
            <a:off x="10406800" y="656240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18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839909-6DE4-4A4A-BC17-9EB8A70C2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2179"/>
            <a:ext cx="12192000" cy="5132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5A89C-D635-084D-9B06-2965A0BB3751}"/>
              </a:ext>
            </a:extLst>
          </p:cNvPr>
          <p:cNvSpPr txBox="1"/>
          <p:nvPr/>
        </p:nvSpPr>
        <p:spPr>
          <a:xfrm>
            <a:off x="161925" y="593272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CSC:  SRV, RYI, LIB, DWS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60266-CADA-7141-B1D6-34741AD9B434}"/>
              </a:ext>
            </a:extLst>
          </p:cNvPr>
          <p:cNvSpPr txBox="1"/>
          <p:nvPr/>
        </p:nvSpPr>
        <p:spPr>
          <a:xfrm>
            <a:off x="161924" y="114300"/>
            <a:ext cx="557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Cache Slough Reach:  1/17/17 to 2/17/17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1EF21-F268-A847-AB6B-82FED752EFDD}"/>
              </a:ext>
            </a:extLst>
          </p:cNvPr>
          <p:cNvSpPr txBox="1"/>
          <p:nvPr/>
        </p:nvSpPr>
        <p:spPr>
          <a:xfrm>
            <a:off x="4157662" y="746567"/>
            <a:ext cx="4309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CSC: Sacramento Deep Water Ship Channel – EC + Flood &amp; Ebb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711D1B5-0A91-FA4E-8C59-07DF602448CF}"/>
              </a:ext>
            </a:extLst>
          </p:cNvPr>
          <p:cNvSpPr/>
          <p:nvPr/>
        </p:nvSpPr>
        <p:spPr>
          <a:xfrm>
            <a:off x="10227552" y="-32283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62EA6E-A935-CE43-A27F-0FE23878F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3961" y="-131264"/>
            <a:ext cx="2388038" cy="1774814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1FA8137E-DA37-274D-A7EB-616637D62756}"/>
              </a:ext>
            </a:extLst>
          </p:cNvPr>
          <p:cNvSpPr/>
          <p:nvPr/>
        </p:nvSpPr>
        <p:spPr>
          <a:xfrm>
            <a:off x="10474533" y="115800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FF12E00-D1A7-0C43-A43E-B3F4C5B9653A}"/>
              </a:ext>
            </a:extLst>
          </p:cNvPr>
          <p:cNvCxnSpPr>
            <a:cxnSpLocks/>
          </p:cNvCxnSpPr>
          <p:nvPr/>
        </p:nvCxnSpPr>
        <p:spPr>
          <a:xfrm>
            <a:off x="6189135" y="2895600"/>
            <a:ext cx="0" cy="26246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3CAEEF-446D-3541-A0A3-B47219BF69F6}"/>
              </a:ext>
            </a:extLst>
          </p:cNvPr>
          <p:cNvCxnSpPr>
            <a:cxnSpLocks/>
          </p:cNvCxnSpPr>
          <p:nvPr/>
        </p:nvCxnSpPr>
        <p:spPr>
          <a:xfrm>
            <a:off x="8466667" y="2971800"/>
            <a:ext cx="0" cy="26246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E4B000B-33BE-3743-94D9-81C1EE6DB5B1}"/>
              </a:ext>
            </a:extLst>
          </p:cNvPr>
          <p:cNvCxnSpPr>
            <a:cxnSpLocks/>
          </p:cNvCxnSpPr>
          <p:nvPr/>
        </p:nvCxnSpPr>
        <p:spPr>
          <a:xfrm>
            <a:off x="10713049" y="3039534"/>
            <a:ext cx="8465" cy="35559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E6EDBF4-B3BD-8946-93DF-C3BB7D835BBE}"/>
              </a:ext>
            </a:extLst>
          </p:cNvPr>
          <p:cNvCxnSpPr>
            <a:cxnSpLocks/>
          </p:cNvCxnSpPr>
          <p:nvPr/>
        </p:nvCxnSpPr>
        <p:spPr>
          <a:xfrm>
            <a:off x="3928535" y="2840566"/>
            <a:ext cx="0" cy="37676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8C43789-A116-BC41-8635-E2951D2424EE}"/>
              </a:ext>
            </a:extLst>
          </p:cNvPr>
          <p:cNvCxnSpPr>
            <a:cxnSpLocks/>
          </p:cNvCxnSpPr>
          <p:nvPr/>
        </p:nvCxnSpPr>
        <p:spPr>
          <a:xfrm>
            <a:off x="1654703" y="2838449"/>
            <a:ext cx="0" cy="37676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C855D9C-71F8-E244-AA19-8A2DFAEB81D4}"/>
              </a:ext>
            </a:extLst>
          </p:cNvPr>
          <p:cNvSpPr/>
          <p:nvPr/>
        </p:nvSpPr>
        <p:spPr>
          <a:xfrm flipV="1">
            <a:off x="3886203" y="2758325"/>
            <a:ext cx="67734" cy="1055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B8E4DB-0554-5C4E-89E8-86C70975C69C}"/>
              </a:ext>
            </a:extLst>
          </p:cNvPr>
          <p:cNvSpPr/>
          <p:nvPr/>
        </p:nvSpPr>
        <p:spPr>
          <a:xfrm flipV="1">
            <a:off x="1617131" y="2766787"/>
            <a:ext cx="67734" cy="1055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9E2E12-5605-1B4A-A5D9-10F789B083BE}"/>
              </a:ext>
            </a:extLst>
          </p:cNvPr>
          <p:cNvSpPr/>
          <p:nvPr/>
        </p:nvSpPr>
        <p:spPr>
          <a:xfrm flipV="1">
            <a:off x="3132670" y="3909796"/>
            <a:ext cx="67734" cy="1055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5D72C-748E-C14A-86DA-A75779279A29}"/>
              </a:ext>
            </a:extLst>
          </p:cNvPr>
          <p:cNvSpPr/>
          <p:nvPr/>
        </p:nvSpPr>
        <p:spPr>
          <a:xfrm flipV="1">
            <a:off x="863598" y="3892862"/>
            <a:ext cx="67734" cy="1055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93C11A-9DD1-A24F-B006-16219837F063}"/>
              </a:ext>
            </a:extLst>
          </p:cNvPr>
          <p:cNvSpPr/>
          <p:nvPr/>
        </p:nvSpPr>
        <p:spPr>
          <a:xfrm flipV="1">
            <a:off x="5435611" y="3909795"/>
            <a:ext cx="67734" cy="1055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B5F9AD-D6E0-5B44-8501-ABA5B3643530}"/>
              </a:ext>
            </a:extLst>
          </p:cNvPr>
          <p:cNvSpPr/>
          <p:nvPr/>
        </p:nvSpPr>
        <p:spPr>
          <a:xfrm flipV="1">
            <a:off x="7721615" y="3884395"/>
            <a:ext cx="67734" cy="1055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FCD76C-46FF-BC4C-B5FD-AC714F8EAE39}"/>
              </a:ext>
            </a:extLst>
          </p:cNvPr>
          <p:cNvSpPr/>
          <p:nvPr/>
        </p:nvSpPr>
        <p:spPr>
          <a:xfrm flipV="1">
            <a:off x="6155284" y="2800658"/>
            <a:ext cx="67734" cy="1055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9A7D2A-89FC-E141-B3A0-280157480F36}"/>
              </a:ext>
            </a:extLst>
          </p:cNvPr>
          <p:cNvSpPr/>
          <p:nvPr/>
        </p:nvSpPr>
        <p:spPr>
          <a:xfrm flipV="1">
            <a:off x="8432821" y="2876857"/>
            <a:ext cx="67734" cy="1055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D24189-7FFD-5045-B2AC-556287D4B9F1}"/>
              </a:ext>
            </a:extLst>
          </p:cNvPr>
          <p:cNvSpPr/>
          <p:nvPr/>
        </p:nvSpPr>
        <p:spPr>
          <a:xfrm flipV="1">
            <a:off x="10024557" y="3799724"/>
            <a:ext cx="67734" cy="1055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328CFE-66E1-DE4E-B80B-C54A097AB17D}"/>
              </a:ext>
            </a:extLst>
          </p:cNvPr>
          <p:cNvSpPr/>
          <p:nvPr/>
        </p:nvSpPr>
        <p:spPr>
          <a:xfrm flipV="1">
            <a:off x="10676494" y="2978454"/>
            <a:ext cx="67734" cy="1055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6F7660C-C1AA-6A41-B4F5-F61980C24123}"/>
              </a:ext>
            </a:extLst>
          </p:cNvPr>
          <p:cNvCxnSpPr>
            <a:cxnSpLocks/>
          </p:cNvCxnSpPr>
          <p:nvPr/>
        </p:nvCxnSpPr>
        <p:spPr>
          <a:xfrm flipV="1">
            <a:off x="905932" y="4083055"/>
            <a:ext cx="0" cy="43210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D73B529-8ACD-9147-B5DD-8EC18BD0B46C}"/>
              </a:ext>
            </a:extLst>
          </p:cNvPr>
          <p:cNvCxnSpPr>
            <a:cxnSpLocks/>
          </p:cNvCxnSpPr>
          <p:nvPr/>
        </p:nvCxnSpPr>
        <p:spPr>
          <a:xfrm flipV="1">
            <a:off x="3164416" y="4040721"/>
            <a:ext cx="0" cy="43210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603403A-B023-B748-9B60-1118E09979CE}"/>
              </a:ext>
            </a:extLst>
          </p:cNvPr>
          <p:cNvCxnSpPr>
            <a:cxnSpLocks/>
          </p:cNvCxnSpPr>
          <p:nvPr/>
        </p:nvCxnSpPr>
        <p:spPr>
          <a:xfrm flipV="1">
            <a:off x="5469479" y="4057654"/>
            <a:ext cx="0" cy="43210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7585C82-C0A7-184F-ABD5-C56BE06ABB37}"/>
              </a:ext>
            </a:extLst>
          </p:cNvPr>
          <p:cNvCxnSpPr>
            <a:cxnSpLocks/>
          </p:cNvCxnSpPr>
          <p:nvPr/>
        </p:nvCxnSpPr>
        <p:spPr>
          <a:xfrm flipV="1">
            <a:off x="7755481" y="4032254"/>
            <a:ext cx="0" cy="43210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A1D0175-A48B-F04D-9FEE-FC3BEDBEE005}"/>
              </a:ext>
            </a:extLst>
          </p:cNvPr>
          <p:cNvCxnSpPr>
            <a:cxnSpLocks/>
          </p:cNvCxnSpPr>
          <p:nvPr/>
        </p:nvCxnSpPr>
        <p:spPr>
          <a:xfrm flipV="1">
            <a:off x="10058438" y="4032254"/>
            <a:ext cx="0" cy="43210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701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B4058-1BE3-F843-9F5B-2868B5EDC8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Old River Reach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3A81E7-4650-CD42-92A8-BB1966E5A2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Flood / Ebb Integrate</a:t>
            </a:r>
          </a:p>
          <a:p>
            <a:r>
              <a:rPr lang="en-US" dirty="0"/>
              <a:t>Flood Excursions</a:t>
            </a:r>
          </a:p>
        </p:txBody>
      </p:sp>
    </p:spTree>
    <p:extLst>
      <p:ext uri="{BB962C8B-B14F-4D97-AF65-F5344CB8AC3E}">
        <p14:creationId xmlns:p14="http://schemas.microsoft.com/office/powerpoint/2010/main" val="3662801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8085BF-AE64-EA41-94EB-9C50D5393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3550"/>
            <a:ext cx="12192000" cy="5132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1C0AA7-CD5E-004B-BDA0-7F7D3A7D8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397" y="-131264"/>
            <a:ext cx="2380602" cy="1778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5A89C-D635-084D-9B06-2965A0BB3751}"/>
              </a:ext>
            </a:extLst>
          </p:cNvPr>
          <p:cNvSpPr txBox="1"/>
          <p:nvPr/>
        </p:nvSpPr>
        <p:spPr>
          <a:xfrm>
            <a:off x="161925" y="593272"/>
            <a:ext cx="3487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OLD:  SJJ, FAL, HOL, OBI, OH4, WCI, ORI,GLC, ODM, ORM, OLD, PDC, ORX, OH1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60266-CADA-7141-B1D6-34741AD9B434}"/>
              </a:ext>
            </a:extLst>
          </p:cNvPr>
          <p:cNvSpPr txBox="1"/>
          <p:nvPr/>
        </p:nvSpPr>
        <p:spPr>
          <a:xfrm>
            <a:off x="161924" y="114300"/>
            <a:ext cx="557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Old River Reach:  5/9/17 to 6/6/17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1EF21-F268-A847-AB6B-82FED752EFDD}"/>
              </a:ext>
            </a:extLst>
          </p:cNvPr>
          <p:cNvSpPr txBox="1"/>
          <p:nvPr/>
        </p:nvSpPr>
        <p:spPr>
          <a:xfrm>
            <a:off x="4157662" y="746567"/>
            <a:ext cx="430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OLD: Old River at Head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711D1B5-0A91-FA4E-8C59-07DF602448CF}"/>
              </a:ext>
            </a:extLst>
          </p:cNvPr>
          <p:cNvSpPr/>
          <p:nvPr/>
        </p:nvSpPr>
        <p:spPr>
          <a:xfrm>
            <a:off x="11116553" y="1126181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62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4B212C-259B-D743-88CB-5B1934C5E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3550"/>
            <a:ext cx="12192000" cy="5132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1C0AA7-CD5E-004B-BDA0-7F7D3A7D8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397" y="-131264"/>
            <a:ext cx="2380602" cy="1778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5A89C-D635-084D-9B06-2965A0BB3751}"/>
              </a:ext>
            </a:extLst>
          </p:cNvPr>
          <p:cNvSpPr txBox="1"/>
          <p:nvPr/>
        </p:nvSpPr>
        <p:spPr>
          <a:xfrm>
            <a:off x="161925" y="593272"/>
            <a:ext cx="3487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OLD:  SJJ, FAL, HOL, OBI, OH4, WCI, ORI,GLC, ODM, ORM, OLD, PDC, ORX, OH1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60266-CADA-7141-B1D6-34741AD9B434}"/>
              </a:ext>
            </a:extLst>
          </p:cNvPr>
          <p:cNvSpPr txBox="1"/>
          <p:nvPr/>
        </p:nvSpPr>
        <p:spPr>
          <a:xfrm>
            <a:off x="161924" y="114300"/>
            <a:ext cx="557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Old River Reach:  5/9/17 to 6/6/17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1EF21-F268-A847-AB6B-82FED752EFDD}"/>
              </a:ext>
            </a:extLst>
          </p:cNvPr>
          <p:cNvSpPr txBox="1"/>
          <p:nvPr/>
        </p:nvSpPr>
        <p:spPr>
          <a:xfrm>
            <a:off x="4157662" y="746567"/>
            <a:ext cx="430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OLD: Old River Near Tracy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711D1B5-0A91-FA4E-8C59-07DF602448CF}"/>
              </a:ext>
            </a:extLst>
          </p:cNvPr>
          <p:cNvSpPr/>
          <p:nvPr/>
        </p:nvSpPr>
        <p:spPr>
          <a:xfrm>
            <a:off x="10676286" y="1162937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38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A32FD-1E35-C34F-85A0-6B4B6652F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3550"/>
            <a:ext cx="12192000" cy="5132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1C0AA7-CD5E-004B-BDA0-7F7D3A7D8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397" y="-131264"/>
            <a:ext cx="2380602" cy="1778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5A89C-D635-084D-9B06-2965A0BB3751}"/>
              </a:ext>
            </a:extLst>
          </p:cNvPr>
          <p:cNvSpPr txBox="1"/>
          <p:nvPr/>
        </p:nvSpPr>
        <p:spPr>
          <a:xfrm>
            <a:off x="161925" y="593272"/>
            <a:ext cx="3487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OLD:  SJJ, FAL, HOL, OBI, OH4, WCI, ORI,GLC, ODM, ORM, OLD, PDC, ORX, OH1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60266-CADA-7141-B1D6-34741AD9B434}"/>
              </a:ext>
            </a:extLst>
          </p:cNvPr>
          <p:cNvSpPr txBox="1"/>
          <p:nvPr/>
        </p:nvSpPr>
        <p:spPr>
          <a:xfrm>
            <a:off x="161924" y="114300"/>
            <a:ext cx="557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Old River Reach:  5/9/17 to 6/6/17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1EF21-F268-A847-AB6B-82FED752EFDD}"/>
              </a:ext>
            </a:extLst>
          </p:cNvPr>
          <p:cNvSpPr txBox="1"/>
          <p:nvPr/>
        </p:nvSpPr>
        <p:spPr>
          <a:xfrm>
            <a:off x="4157662" y="746567"/>
            <a:ext cx="430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OLD: West Canal at Clifton Court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711D1B5-0A91-FA4E-8C59-07DF602448CF}"/>
              </a:ext>
            </a:extLst>
          </p:cNvPr>
          <p:cNvSpPr/>
          <p:nvPr/>
        </p:nvSpPr>
        <p:spPr>
          <a:xfrm>
            <a:off x="10269886" y="1029532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76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B4596C-5BD9-AA49-82D1-C1835465D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3550"/>
            <a:ext cx="12192000" cy="5132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1C0AA7-CD5E-004B-BDA0-7F7D3A7D8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397" y="-131264"/>
            <a:ext cx="2380602" cy="1778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5A89C-D635-084D-9B06-2965A0BB3751}"/>
              </a:ext>
            </a:extLst>
          </p:cNvPr>
          <p:cNvSpPr txBox="1"/>
          <p:nvPr/>
        </p:nvSpPr>
        <p:spPr>
          <a:xfrm>
            <a:off x="161925" y="593272"/>
            <a:ext cx="3487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OLD:  SJJ, FAL, HOL, OBI, OH4, WCI, ORI,GLC, ODM, ORM, OLD, PDC, ORX, OH1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60266-CADA-7141-B1D6-34741AD9B434}"/>
              </a:ext>
            </a:extLst>
          </p:cNvPr>
          <p:cNvSpPr txBox="1"/>
          <p:nvPr/>
        </p:nvSpPr>
        <p:spPr>
          <a:xfrm>
            <a:off x="161924" y="114300"/>
            <a:ext cx="557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Old River Reach:  5/9/17 to 6/6/17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1EF21-F268-A847-AB6B-82FED752EFDD}"/>
              </a:ext>
            </a:extLst>
          </p:cNvPr>
          <p:cNvSpPr txBox="1"/>
          <p:nvPr/>
        </p:nvSpPr>
        <p:spPr>
          <a:xfrm>
            <a:off x="4157662" y="746567"/>
            <a:ext cx="430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OLD: Old River at Hwy 4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711D1B5-0A91-FA4E-8C59-07DF602448CF}"/>
              </a:ext>
            </a:extLst>
          </p:cNvPr>
          <p:cNvSpPr/>
          <p:nvPr/>
        </p:nvSpPr>
        <p:spPr>
          <a:xfrm>
            <a:off x="10202153" y="757788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66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810F5-6A03-754F-A2E3-416B5853B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3550"/>
            <a:ext cx="12192000" cy="5132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1C0AA7-CD5E-004B-BDA0-7F7D3A7D8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397" y="-131264"/>
            <a:ext cx="2380602" cy="1778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5A89C-D635-084D-9B06-2965A0BB3751}"/>
              </a:ext>
            </a:extLst>
          </p:cNvPr>
          <p:cNvSpPr txBox="1"/>
          <p:nvPr/>
        </p:nvSpPr>
        <p:spPr>
          <a:xfrm>
            <a:off x="161925" y="593272"/>
            <a:ext cx="3487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OLD:  SJJ, FAL, HOL, OBI, OH4, WCI, ORI,GLC, ODM, ORM, OLD, PDC, ORX, OH1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60266-CADA-7141-B1D6-34741AD9B434}"/>
              </a:ext>
            </a:extLst>
          </p:cNvPr>
          <p:cNvSpPr txBox="1"/>
          <p:nvPr/>
        </p:nvSpPr>
        <p:spPr>
          <a:xfrm>
            <a:off x="161924" y="114300"/>
            <a:ext cx="557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Old River Reach:  5/9/17 to 6/6/17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1EF21-F268-A847-AB6B-82FED752EFDD}"/>
              </a:ext>
            </a:extLst>
          </p:cNvPr>
          <p:cNvSpPr txBox="1"/>
          <p:nvPr/>
        </p:nvSpPr>
        <p:spPr>
          <a:xfrm>
            <a:off x="4157662" y="746567"/>
            <a:ext cx="430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OLD: Old River Near Bacon Island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711D1B5-0A91-FA4E-8C59-07DF602448CF}"/>
              </a:ext>
            </a:extLst>
          </p:cNvPr>
          <p:cNvSpPr/>
          <p:nvPr/>
        </p:nvSpPr>
        <p:spPr>
          <a:xfrm>
            <a:off x="10193686" y="376531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46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E5241D-649D-D641-BFDC-B5472FF87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3550"/>
            <a:ext cx="12192000" cy="5132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1C0AA7-CD5E-004B-BDA0-7F7D3A7D8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397" y="-131264"/>
            <a:ext cx="2380602" cy="1778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5A89C-D635-084D-9B06-2965A0BB3751}"/>
              </a:ext>
            </a:extLst>
          </p:cNvPr>
          <p:cNvSpPr txBox="1"/>
          <p:nvPr/>
        </p:nvSpPr>
        <p:spPr>
          <a:xfrm>
            <a:off x="161925" y="593272"/>
            <a:ext cx="3487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OLD:  SJJ,FAL, HOL, OBI, OH4, WCI, ORI,GLC, ODM, ORM, OLD, PDC, ORX, OH1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60266-CADA-7141-B1D6-34741AD9B434}"/>
              </a:ext>
            </a:extLst>
          </p:cNvPr>
          <p:cNvSpPr txBox="1"/>
          <p:nvPr/>
        </p:nvSpPr>
        <p:spPr>
          <a:xfrm>
            <a:off x="161924" y="114300"/>
            <a:ext cx="557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Old River Reach:  5/9/17 to 6/6/17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1EF21-F268-A847-AB6B-82FED752EFDD}"/>
              </a:ext>
            </a:extLst>
          </p:cNvPr>
          <p:cNvSpPr txBox="1"/>
          <p:nvPr/>
        </p:nvSpPr>
        <p:spPr>
          <a:xfrm>
            <a:off x="4157662" y="746567"/>
            <a:ext cx="4309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OLD: Holland Cut Near Bethel Island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711D1B5-0A91-FA4E-8C59-07DF602448CF}"/>
              </a:ext>
            </a:extLst>
          </p:cNvPr>
          <p:cNvSpPr/>
          <p:nvPr/>
        </p:nvSpPr>
        <p:spPr>
          <a:xfrm>
            <a:off x="10159819" y="145325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34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1C0AA7-CD5E-004B-BDA0-7F7D3A7D8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397" y="-131264"/>
            <a:ext cx="2380602" cy="17781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6EF04-7C32-5444-B803-84CABE153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3550"/>
            <a:ext cx="12192000" cy="5132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5A89C-D635-084D-9B06-2965A0BB3751}"/>
              </a:ext>
            </a:extLst>
          </p:cNvPr>
          <p:cNvSpPr txBox="1"/>
          <p:nvPr/>
        </p:nvSpPr>
        <p:spPr>
          <a:xfrm>
            <a:off x="161925" y="593272"/>
            <a:ext cx="3487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OLD:  SJJ,FAL, HOL, OBI, OH4, WCI, ORI,GLC, ODM, ORM, OLD, PDC, ORX, OH1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60266-CADA-7141-B1D6-34741AD9B434}"/>
              </a:ext>
            </a:extLst>
          </p:cNvPr>
          <p:cNvSpPr txBox="1"/>
          <p:nvPr/>
        </p:nvSpPr>
        <p:spPr>
          <a:xfrm>
            <a:off x="161924" y="114300"/>
            <a:ext cx="557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Old River Reach:  5/9/17 to 6/6/17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1EF21-F268-A847-AB6B-82FED752EFDD}"/>
              </a:ext>
            </a:extLst>
          </p:cNvPr>
          <p:cNvSpPr txBox="1"/>
          <p:nvPr/>
        </p:nvSpPr>
        <p:spPr>
          <a:xfrm>
            <a:off x="4157662" y="746567"/>
            <a:ext cx="430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OLD: San Joaquin R at Jersey Pt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711D1B5-0A91-FA4E-8C59-07DF602448CF}"/>
              </a:ext>
            </a:extLst>
          </p:cNvPr>
          <p:cNvSpPr/>
          <p:nvPr/>
        </p:nvSpPr>
        <p:spPr>
          <a:xfrm>
            <a:off x="9744952" y="0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1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841622-2F73-E946-A32B-01A91C36F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0" y="1626243"/>
            <a:ext cx="12192000" cy="5132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5A89C-D635-084D-9B06-2965A0BB3751}"/>
              </a:ext>
            </a:extLst>
          </p:cNvPr>
          <p:cNvSpPr txBox="1"/>
          <p:nvPr/>
        </p:nvSpPr>
        <p:spPr>
          <a:xfrm>
            <a:off x="161925" y="593272"/>
            <a:ext cx="3019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SJR: SJJ, OSJ, PRI, TRN, SJG, BDT, SJD, MSD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60266-CADA-7141-B1D6-34741AD9B434}"/>
              </a:ext>
            </a:extLst>
          </p:cNvPr>
          <p:cNvSpPr txBox="1"/>
          <p:nvPr/>
        </p:nvSpPr>
        <p:spPr>
          <a:xfrm>
            <a:off x="161925" y="114300"/>
            <a:ext cx="743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San Joaquin Reach:  4/21/17 to 6/6/17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FAEF38-79DC-C34E-A03E-196822BDF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743" y="-133109"/>
            <a:ext cx="2383257" cy="17593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71EF21-F268-A847-AB6B-82FED752EFDD}"/>
              </a:ext>
            </a:extLst>
          </p:cNvPr>
          <p:cNvSpPr txBox="1"/>
          <p:nvPr/>
        </p:nvSpPr>
        <p:spPr>
          <a:xfrm>
            <a:off x="4157662" y="746567"/>
            <a:ext cx="3876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SJJ: </a:t>
            </a:r>
            <a:r>
              <a:rPr lang="en-US" sz="2400" dirty="0" err="1"/>
              <a:t>Mossdale</a:t>
            </a:r>
            <a:endParaRPr lang="en-US" sz="2400" dirty="0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711D1B5-0A91-FA4E-8C59-07DF602448CF}"/>
              </a:ext>
            </a:extLst>
          </p:cNvPr>
          <p:cNvSpPr/>
          <p:nvPr/>
        </p:nvSpPr>
        <p:spPr>
          <a:xfrm>
            <a:off x="11154166" y="1208232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89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0EA274-4E6D-2342-928B-0AD84C3C3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0" y="1626616"/>
            <a:ext cx="12192000" cy="5132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5A89C-D635-084D-9B06-2965A0BB3751}"/>
              </a:ext>
            </a:extLst>
          </p:cNvPr>
          <p:cNvSpPr txBox="1"/>
          <p:nvPr/>
        </p:nvSpPr>
        <p:spPr>
          <a:xfrm>
            <a:off x="161925" y="593272"/>
            <a:ext cx="3019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SJR: SJJ, OSJ, PRI, TRN, SJG, BDT, SJD, MSD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60266-CADA-7141-B1D6-34741AD9B434}"/>
              </a:ext>
            </a:extLst>
          </p:cNvPr>
          <p:cNvSpPr txBox="1"/>
          <p:nvPr/>
        </p:nvSpPr>
        <p:spPr>
          <a:xfrm>
            <a:off x="161925" y="114300"/>
            <a:ext cx="5743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San Joaquin Reach:  4/21/17 to 6/6/17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FAEF38-79DC-C34E-A03E-196822BDF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743" y="-133109"/>
            <a:ext cx="2383257" cy="17593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71EF21-F268-A847-AB6B-82FED752EFDD}"/>
              </a:ext>
            </a:extLst>
          </p:cNvPr>
          <p:cNvSpPr txBox="1"/>
          <p:nvPr/>
        </p:nvSpPr>
        <p:spPr>
          <a:xfrm>
            <a:off x="4157662" y="746567"/>
            <a:ext cx="3876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SJJ: Garwood Bridge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711D1B5-0A91-FA4E-8C59-07DF602448CF}"/>
              </a:ext>
            </a:extLst>
          </p:cNvPr>
          <p:cNvSpPr/>
          <p:nvPr/>
        </p:nvSpPr>
        <p:spPr>
          <a:xfrm>
            <a:off x="11077966" y="546760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63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FB5A89C-D635-084D-9B06-2965A0BB3751}"/>
              </a:ext>
            </a:extLst>
          </p:cNvPr>
          <p:cNvSpPr txBox="1"/>
          <p:nvPr/>
        </p:nvSpPr>
        <p:spPr>
          <a:xfrm>
            <a:off x="161925" y="593272"/>
            <a:ext cx="3019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SJR: SJJ, OSJ, PRI, TRN, SJG, BDT, SJD, MSD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60266-CADA-7141-B1D6-34741AD9B434}"/>
              </a:ext>
            </a:extLst>
          </p:cNvPr>
          <p:cNvSpPr txBox="1"/>
          <p:nvPr/>
        </p:nvSpPr>
        <p:spPr>
          <a:xfrm>
            <a:off x="161925" y="114300"/>
            <a:ext cx="5952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San Joaquin Reach :  4/21/17 to 6/6/17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FAEF38-79DC-C34E-A03E-196822BDF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743" y="-133109"/>
            <a:ext cx="2383257" cy="17593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71EF21-F268-A847-AB6B-82FED752EFDD}"/>
              </a:ext>
            </a:extLst>
          </p:cNvPr>
          <p:cNvSpPr txBox="1"/>
          <p:nvPr/>
        </p:nvSpPr>
        <p:spPr>
          <a:xfrm>
            <a:off x="4157662" y="746567"/>
            <a:ext cx="3876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SJJ: Prisoners Point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711D1B5-0A91-FA4E-8C59-07DF602448CF}"/>
              </a:ext>
            </a:extLst>
          </p:cNvPr>
          <p:cNvSpPr/>
          <p:nvPr/>
        </p:nvSpPr>
        <p:spPr>
          <a:xfrm>
            <a:off x="10222833" y="-38099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6CE663-664A-324C-9619-4C0FA3412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6673"/>
            <a:ext cx="12192000" cy="513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52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5AD709-892A-A643-A863-ECA00EC02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6243"/>
            <a:ext cx="12192000" cy="5132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5A89C-D635-084D-9B06-2965A0BB3751}"/>
              </a:ext>
            </a:extLst>
          </p:cNvPr>
          <p:cNvSpPr txBox="1"/>
          <p:nvPr/>
        </p:nvSpPr>
        <p:spPr>
          <a:xfrm>
            <a:off x="161925" y="593272"/>
            <a:ext cx="3019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SJR: SJJ, OSJ, PRI, TRN, SJG, BDT, SJD, MSD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60266-CADA-7141-B1D6-34741AD9B434}"/>
              </a:ext>
            </a:extLst>
          </p:cNvPr>
          <p:cNvSpPr txBox="1"/>
          <p:nvPr/>
        </p:nvSpPr>
        <p:spPr>
          <a:xfrm>
            <a:off x="161925" y="114300"/>
            <a:ext cx="5261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San Joaquin Reach :  4/21/17 to 6/6/17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FAEF38-79DC-C34E-A03E-196822BDF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743" y="-133109"/>
            <a:ext cx="2383257" cy="17593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71EF21-F268-A847-AB6B-82FED752EFDD}"/>
              </a:ext>
            </a:extLst>
          </p:cNvPr>
          <p:cNvSpPr txBox="1"/>
          <p:nvPr/>
        </p:nvSpPr>
        <p:spPr>
          <a:xfrm>
            <a:off x="4157662" y="746567"/>
            <a:ext cx="3876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SJJ: San Joaquin R @Jersey PT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711D1B5-0A91-FA4E-8C59-07DF602448CF}"/>
              </a:ext>
            </a:extLst>
          </p:cNvPr>
          <p:cNvSpPr/>
          <p:nvPr/>
        </p:nvSpPr>
        <p:spPr>
          <a:xfrm>
            <a:off x="9842611" y="63499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9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B4058-1BE3-F843-9F5B-2868B5EDC8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Cache Slough Reach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3A81E7-4650-CD42-92A8-BB1966E5A2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Flood / Ebb Integrate</a:t>
            </a:r>
          </a:p>
          <a:p>
            <a:r>
              <a:rPr lang="en-US" dirty="0"/>
              <a:t>Flood Excursions</a:t>
            </a:r>
          </a:p>
        </p:txBody>
      </p:sp>
    </p:spTree>
    <p:extLst>
      <p:ext uri="{BB962C8B-B14F-4D97-AF65-F5344CB8AC3E}">
        <p14:creationId xmlns:p14="http://schemas.microsoft.com/office/powerpoint/2010/main" val="1197252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AFEBEB-6EAE-8543-8731-D60C27E9A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43550"/>
            <a:ext cx="12192000" cy="5132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5A89C-D635-084D-9B06-2965A0BB3751}"/>
              </a:ext>
            </a:extLst>
          </p:cNvPr>
          <p:cNvSpPr txBox="1"/>
          <p:nvPr/>
        </p:nvSpPr>
        <p:spPr>
          <a:xfrm>
            <a:off x="161925" y="593272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CSC:  SRV, RYI, LIB, DWS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60266-CADA-7141-B1D6-34741AD9B434}"/>
              </a:ext>
            </a:extLst>
          </p:cNvPr>
          <p:cNvSpPr txBox="1"/>
          <p:nvPr/>
        </p:nvSpPr>
        <p:spPr>
          <a:xfrm>
            <a:off x="161924" y="114300"/>
            <a:ext cx="557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Cache Slough Reach:  1/17/17 to 2/17/17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1EF21-F268-A847-AB6B-82FED752EFDD}"/>
              </a:ext>
            </a:extLst>
          </p:cNvPr>
          <p:cNvSpPr txBox="1"/>
          <p:nvPr/>
        </p:nvSpPr>
        <p:spPr>
          <a:xfrm>
            <a:off x="4157662" y="746567"/>
            <a:ext cx="3876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CSC: Sac R Deep Water Ship Channel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711D1B5-0A91-FA4E-8C59-07DF602448CF}"/>
              </a:ext>
            </a:extLst>
          </p:cNvPr>
          <p:cNvSpPr/>
          <p:nvPr/>
        </p:nvSpPr>
        <p:spPr>
          <a:xfrm>
            <a:off x="10227552" y="-32283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62EA6E-A935-CE43-A27F-0FE23878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961" y="-131264"/>
            <a:ext cx="2388038" cy="1774814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1FA8137E-DA37-274D-A7EB-616637D62756}"/>
              </a:ext>
            </a:extLst>
          </p:cNvPr>
          <p:cNvSpPr/>
          <p:nvPr/>
        </p:nvSpPr>
        <p:spPr>
          <a:xfrm rot="10800000">
            <a:off x="11082685" y="114300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02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313493-B996-8E45-B166-1D5A4EB2B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3550"/>
            <a:ext cx="12192000" cy="5132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5A89C-D635-084D-9B06-2965A0BB3751}"/>
              </a:ext>
            </a:extLst>
          </p:cNvPr>
          <p:cNvSpPr txBox="1"/>
          <p:nvPr/>
        </p:nvSpPr>
        <p:spPr>
          <a:xfrm>
            <a:off x="161925" y="593272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CSC:  SRV, RYI, LIB, DWS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60266-CADA-7141-B1D6-34741AD9B434}"/>
              </a:ext>
            </a:extLst>
          </p:cNvPr>
          <p:cNvSpPr txBox="1"/>
          <p:nvPr/>
        </p:nvSpPr>
        <p:spPr>
          <a:xfrm>
            <a:off x="161924" y="114300"/>
            <a:ext cx="557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Cache Slough Reach:  1/17/17 to 2/17/17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1EF21-F268-A847-AB6B-82FED752EFDD}"/>
              </a:ext>
            </a:extLst>
          </p:cNvPr>
          <p:cNvSpPr txBox="1"/>
          <p:nvPr/>
        </p:nvSpPr>
        <p:spPr>
          <a:xfrm>
            <a:off x="4157662" y="746567"/>
            <a:ext cx="3876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CSC: Liberty Island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711D1B5-0A91-FA4E-8C59-07DF602448CF}"/>
              </a:ext>
            </a:extLst>
          </p:cNvPr>
          <p:cNvSpPr/>
          <p:nvPr/>
        </p:nvSpPr>
        <p:spPr>
          <a:xfrm>
            <a:off x="10227552" y="-32283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62EA6E-A935-CE43-A27F-0FE23878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961" y="-131264"/>
            <a:ext cx="2388038" cy="1774814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1FA8137E-DA37-274D-A7EB-616637D62756}"/>
              </a:ext>
            </a:extLst>
          </p:cNvPr>
          <p:cNvSpPr/>
          <p:nvPr/>
        </p:nvSpPr>
        <p:spPr>
          <a:xfrm>
            <a:off x="10423731" y="205428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59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CEC744-A069-1042-9AE4-CEBE2AFDC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3550"/>
            <a:ext cx="12192000" cy="5132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5A89C-D635-084D-9B06-2965A0BB3751}"/>
              </a:ext>
            </a:extLst>
          </p:cNvPr>
          <p:cNvSpPr txBox="1"/>
          <p:nvPr/>
        </p:nvSpPr>
        <p:spPr>
          <a:xfrm>
            <a:off x="161925" y="593272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CSC:  SRV, RYI, LIB, DWS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60266-CADA-7141-B1D6-34741AD9B434}"/>
              </a:ext>
            </a:extLst>
          </p:cNvPr>
          <p:cNvSpPr txBox="1"/>
          <p:nvPr/>
        </p:nvSpPr>
        <p:spPr>
          <a:xfrm>
            <a:off x="161924" y="114300"/>
            <a:ext cx="557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Cache Slough Reach:  1/17/17 to 2/17/17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1EF21-F268-A847-AB6B-82FED752EFDD}"/>
              </a:ext>
            </a:extLst>
          </p:cNvPr>
          <p:cNvSpPr txBox="1"/>
          <p:nvPr/>
        </p:nvSpPr>
        <p:spPr>
          <a:xfrm>
            <a:off x="4157662" y="746567"/>
            <a:ext cx="430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CSC: Cache Slough at </a:t>
            </a:r>
            <a:r>
              <a:rPr lang="en-US" sz="2400" dirty="0" err="1"/>
              <a:t>Ryer</a:t>
            </a:r>
            <a:r>
              <a:rPr lang="en-US" sz="2400" dirty="0"/>
              <a:t> Island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711D1B5-0A91-FA4E-8C59-07DF602448CF}"/>
              </a:ext>
            </a:extLst>
          </p:cNvPr>
          <p:cNvSpPr/>
          <p:nvPr/>
        </p:nvSpPr>
        <p:spPr>
          <a:xfrm>
            <a:off x="10227552" y="-32283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62EA6E-A935-CE43-A27F-0FE23878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961" y="-131264"/>
            <a:ext cx="2388038" cy="1774814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1FA8137E-DA37-274D-A7EB-616637D62756}"/>
              </a:ext>
            </a:extLst>
          </p:cNvPr>
          <p:cNvSpPr/>
          <p:nvPr/>
        </p:nvSpPr>
        <p:spPr>
          <a:xfrm>
            <a:off x="10474533" y="385529"/>
            <a:ext cx="493962" cy="199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85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563</Words>
  <Application>Microsoft Macintosh PowerPoint</Application>
  <PresentationFormat>Widescreen</PresentationFormat>
  <Paragraphs>58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San Joaquin River Reach</vt:lpstr>
      <vt:lpstr>PowerPoint Presentation</vt:lpstr>
      <vt:lpstr>PowerPoint Presentation</vt:lpstr>
      <vt:lpstr>PowerPoint Presentation</vt:lpstr>
      <vt:lpstr>PowerPoint Presentation</vt:lpstr>
      <vt:lpstr>Cache Slough Reach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Old River Reach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Osti</dc:creator>
  <cp:lastModifiedBy>David Osti</cp:lastModifiedBy>
  <cp:revision>25</cp:revision>
  <dcterms:created xsi:type="dcterms:W3CDTF">2018-11-05T20:37:05Z</dcterms:created>
  <dcterms:modified xsi:type="dcterms:W3CDTF">2019-08-15T16:52:08Z</dcterms:modified>
</cp:coreProperties>
</file>