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50" autoAdjust="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119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7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6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0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4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9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2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63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0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1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F8994-9077-864D-8B73-02908EE8CEA8}" type="datetimeFigureOut">
              <a:rPr lang="en-US" smtClean="0"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804B-03D2-3643-865D-CC1BEA9E1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3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F360\BDL\Enviados\PPT Design\ppt_back_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44001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SF360\BDL\Enviados\PPT Design\logotip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000250"/>
            <a:ext cx="6629400" cy="33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3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SF360\BDL\Enviados\PPT Design\ppt_back_2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SF360\BDL\Enviados\PPT Design\logo_smal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157" y="4448949"/>
            <a:ext cx="1223518" cy="37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:\SF360\BDL\Recibido\Imagen Full Resol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569" y="1305947"/>
            <a:ext cx="2737304" cy="273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E:\SF360\BDL\Enviados\PPT Design\title ba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054"/>
            <a:ext cx="9143999" cy="74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35427" y="340883"/>
            <a:ext cx="4981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dirty="0" smtClean="0">
                <a:solidFill>
                  <a:schemeClr val="bg1"/>
                </a:solidFill>
                <a:latin typeface="Gotham" pitchFamily="50" charset="0"/>
              </a:rPr>
              <a:t>REAL TIME DATA</a:t>
            </a:r>
            <a:endParaRPr lang="es-AR" sz="3000" dirty="0">
              <a:solidFill>
                <a:schemeClr val="bg1"/>
              </a:solidFill>
              <a:latin typeface="Gotham" pitchFamily="50" charset="0"/>
            </a:endParaRPr>
          </a:p>
        </p:txBody>
      </p:sp>
      <p:pic>
        <p:nvPicPr>
          <p:cNvPr id="2054" name="Picture 6" descr="E:\SF360\BDL\Enviados\PPT Design\ico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7225" y="417330"/>
            <a:ext cx="477085" cy="47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80571" y="1305947"/>
            <a:ext cx="48367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Lorem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ipsum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dolor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sit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amet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,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consectetur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adipiscing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elit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.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Etiam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dictum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id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enim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sed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aliquam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.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Fusce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vel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tortor vitae odio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tincidunt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blandit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.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Praesent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malesuada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nibh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at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risus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dictum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ornare. </a:t>
            </a:r>
            <a:endParaRPr lang="es-AR" dirty="0" smtClean="0">
              <a:solidFill>
                <a:schemeClr val="bg1">
                  <a:lumMod val="95000"/>
                </a:schemeClr>
              </a:solidFill>
              <a:latin typeface="Gotham Book" pitchFamily="50" charset="0"/>
            </a:endParaRPr>
          </a:p>
          <a:p>
            <a:endParaRPr lang="es-AR" dirty="0">
              <a:solidFill>
                <a:schemeClr val="bg1">
                  <a:lumMod val="95000"/>
                </a:schemeClr>
              </a:solidFill>
              <a:latin typeface="Gotham Book" pitchFamily="50" charset="0"/>
            </a:endParaRPr>
          </a:p>
          <a:p>
            <a:r>
              <a:rPr lang="es-AR" dirty="0" err="1" smtClean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Maecenas</a:t>
            </a:r>
            <a:r>
              <a:rPr lang="es-AR" dirty="0" smtClean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in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viverra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sapien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.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Maecenas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gravida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varius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velit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ut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placerat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.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Morbi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elit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urna,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dapibus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sed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ullamcorper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id, </a:t>
            </a:r>
            <a:r>
              <a:rPr lang="es-AR" dirty="0" err="1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dignissim</a:t>
            </a:r>
            <a:r>
              <a:rPr lang="es-AR" dirty="0">
                <a:solidFill>
                  <a:schemeClr val="bg1">
                    <a:lumMod val="95000"/>
                  </a:schemeClr>
                </a:solidFill>
                <a:latin typeface="Gotham Book" pitchFamily="50" charset="0"/>
              </a:rPr>
              <a:t> et mi. </a:t>
            </a: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725714" y="4821164"/>
            <a:ext cx="58637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9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61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Gotham</vt:lpstr>
      <vt:lpstr>Gotham Book</vt:lpstr>
      <vt:lpstr>Office Theme</vt:lpstr>
      <vt:lpstr>PowerPoint Presentation</vt:lpstr>
      <vt:lpstr>PowerPoint Presentation</vt:lpstr>
    </vt:vector>
  </TitlesOfParts>
  <Company>34 North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Amye Osti</dc:creator>
  <cp:lastModifiedBy>Dave Osti</cp:lastModifiedBy>
  <cp:revision>4</cp:revision>
  <dcterms:created xsi:type="dcterms:W3CDTF">2014-05-29T02:50:55Z</dcterms:created>
  <dcterms:modified xsi:type="dcterms:W3CDTF">2015-08-18T19:19:15Z</dcterms:modified>
</cp:coreProperties>
</file>