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023627-87A0-40B7-ABED-45865A44A3EA}" v="86" dt="2025-04-16T19:42:41.4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gg, Jacob J" userId="ffd9fff4-f75a-4947-a6f3-c1c7a4f306a8" providerId="ADAL" clId="{9D023627-87A0-40B7-ABED-45865A44A3EA}"/>
    <pc:docChg chg="undo custSel addSld delSld modSld sldOrd">
      <pc:chgData name="Stagg, Jacob J" userId="ffd9fff4-f75a-4947-a6f3-c1c7a4f306a8" providerId="ADAL" clId="{9D023627-87A0-40B7-ABED-45865A44A3EA}" dt="2025-04-16T19:46:11.692" v="925" actId="2696"/>
      <pc:docMkLst>
        <pc:docMk/>
      </pc:docMkLst>
      <pc:sldChg chg="addSp delSp modSp mod">
        <pc:chgData name="Stagg, Jacob J" userId="ffd9fff4-f75a-4947-a6f3-c1c7a4f306a8" providerId="ADAL" clId="{9D023627-87A0-40B7-ABED-45865A44A3EA}" dt="2025-04-16T18:07:18.090" v="388" actId="122"/>
        <pc:sldMkLst>
          <pc:docMk/>
          <pc:sldMk cId="742669395" sldId="256"/>
        </pc:sldMkLst>
        <pc:spChg chg="del">
          <ac:chgData name="Stagg, Jacob J" userId="ffd9fff4-f75a-4947-a6f3-c1c7a4f306a8" providerId="ADAL" clId="{9D023627-87A0-40B7-ABED-45865A44A3EA}" dt="2025-04-16T15:48:00.780" v="14" actId="478"/>
          <ac:spMkLst>
            <pc:docMk/>
            <pc:sldMk cId="742669395" sldId="256"/>
            <ac:spMk id="2" creationId="{380F3BC5-B599-51C0-9BB7-3E57523F84C4}"/>
          </ac:spMkLst>
        </pc:spChg>
        <pc:spChg chg="del">
          <ac:chgData name="Stagg, Jacob J" userId="ffd9fff4-f75a-4947-a6f3-c1c7a4f306a8" providerId="ADAL" clId="{9D023627-87A0-40B7-ABED-45865A44A3EA}" dt="2025-04-16T15:48:07.396" v="15" actId="478"/>
          <ac:spMkLst>
            <pc:docMk/>
            <pc:sldMk cId="742669395" sldId="256"/>
            <ac:spMk id="3" creationId="{488FD742-7784-05F8-0557-28D3E21B1A86}"/>
          </ac:spMkLst>
        </pc:spChg>
        <pc:spChg chg="add mod">
          <ac:chgData name="Stagg, Jacob J" userId="ffd9fff4-f75a-4947-a6f3-c1c7a4f306a8" providerId="ADAL" clId="{9D023627-87A0-40B7-ABED-45865A44A3EA}" dt="2025-04-16T18:06:20.947" v="329" actId="164"/>
          <ac:spMkLst>
            <pc:docMk/>
            <pc:sldMk cId="742669395" sldId="256"/>
            <ac:spMk id="8" creationId="{94C76616-32A9-B109-97DA-70632A9D8821}"/>
          </ac:spMkLst>
        </pc:spChg>
        <pc:spChg chg="add mod">
          <ac:chgData name="Stagg, Jacob J" userId="ffd9fff4-f75a-4947-a6f3-c1c7a4f306a8" providerId="ADAL" clId="{9D023627-87A0-40B7-ABED-45865A44A3EA}" dt="2025-04-16T18:06:20.947" v="329" actId="164"/>
          <ac:spMkLst>
            <pc:docMk/>
            <pc:sldMk cId="742669395" sldId="256"/>
            <ac:spMk id="9" creationId="{F19D13E7-87DC-6FB1-36E7-707DF082119C}"/>
          </ac:spMkLst>
        </pc:spChg>
        <pc:spChg chg="add mod">
          <ac:chgData name="Stagg, Jacob J" userId="ffd9fff4-f75a-4947-a6f3-c1c7a4f306a8" providerId="ADAL" clId="{9D023627-87A0-40B7-ABED-45865A44A3EA}" dt="2025-04-16T18:06:20.947" v="329" actId="164"/>
          <ac:spMkLst>
            <pc:docMk/>
            <pc:sldMk cId="742669395" sldId="256"/>
            <ac:spMk id="10" creationId="{9E4501BF-866E-D669-BA52-5010F8943860}"/>
          </ac:spMkLst>
        </pc:spChg>
        <pc:spChg chg="add del">
          <ac:chgData name="Stagg, Jacob J" userId="ffd9fff4-f75a-4947-a6f3-c1c7a4f306a8" providerId="ADAL" clId="{9D023627-87A0-40B7-ABED-45865A44A3EA}" dt="2025-04-16T17:52:08.720" v="119" actId="11529"/>
          <ac:spMkLst>
            <pc:docMk/>
            <pc:sldMk cId="742669395" sldId="256"/>
            <ac:spMk id="11" creationId="{3D6F3289-FB13-6B1C-FF2A-4FFF0176D79E}"/>
          </ac:spMkLst>
        </pc:spChg>
        <pc:spChg chg="add mod">
          <ac:chgData name="Stagg, Jacob J" userId="ffd9fff4-f75a-4947-a6f3-c1c7a4f306a8" providerId="ADAL" clId="{9D023627-87A0-40B7-ABED-45865A44A3EA}" dt="2025-04-16T18:06:20.947" v="329" actId="164"/>
          <ac:spMkLst>
            <pc:docMk/>
            <pc:sldMk cId="742669395" sldId="256"/>
            <ac:spMk id="12" creationId="{DE01FE77-7A13-1D78-D075-B3B7FF4FA562}"/>
          </ac:spMkLst>
        </pc:spChg>
        <pc:spChg chg="add mod">
          <ac:chgData name="Stagg, Jacob J" userId="ffd9fff4-f75a-4947-a6f3-c1c7a4f306a8" providerId="ADAL" clId="{9D023627-87A0-40B7-ABED-45865A44A3EA}" dt="2025-04-16T18:06:20.947" v="329" actId="164"/>
          <ac:spMkLst>
            <pc:docMk/>
            <pc:sldMk cId="742669395" sldId="256"/>
            <ac:spMk id="15" creationId="{597B7362-C19A-6348-A72C-7907ACBAF982}"/>
          </ac:spMkLst>
        </pc:spChg>
        <pc:spChg chg="add mod">
          <ac:chgData name="Stagg, Jacob J" userId="ffd9fff4-f75a-4947-a6f3-c1c7a4f306a8" providerId="ADAL" clId="{9D023627-87A0-40B7-ABED-45865A44A3EA}" dt="2025-04-16T18:06:20.947" v="329" actId="164"/>
          <ac:spMkLst>
            <pc:docMk/>
            <pc:sldMk cId="742669395" sldId="256"/>
            <ac:spMk id="16" creationId="{4203AAE8-0B7A-C821-247D-AFE2F5B182D7}"/>
          </ac:spMkLst>
        </pc:spChg>
        <pc:spChg chg="add mod">
          <ac:chgData name="Stagg, Jacob J" userId="ffd9fff4-f75a-4947-a6f3-c1c7a4f306a8" providerId="ADAL" clId="{9D023627-87A0-40B7-ABED-45865A44A3EA}" dt="2025-04-16T18:06:20.947" v="329" actId="164"/>
          <ac:spMkLst>
            <pc:docMk/>
            <pc:sldMk cId="742669395" sldId="256"/>
            <ac:spMk id="17" creationId="{6F70C1A9-8F6F-0D17-D410-A14757341EA1}"/>
          </ac:spMkLst>
        </pc:spChg>
        <pc:spChg chg="add mod">
          <ac:chgData name="Stagg, Jacob J" userId="ffd9fff4-f75a-4947-a6f3-c1c7a4f306a8" providerId="ADAL" clId="{9D023627-87A0-40B7-ABED-45865A44A3EA}" dt="2025-04-16T18:06:20.947" v="329" actId="164"/>
          <ac:spMkLst>
            <pc:docMk/>
            <pc:sldMk cId="742669395" sldId="256"/>
            <ac:spMk id="19" creationId="{3F6AD3EC-84D9-54B4-355E-9568379B7BAF}"/>
          </ac:spMkLst>
        </pc:spChg>
        <pc:spChg chg="add mod">
          <ac:chgData name="Stagg, Jacob J" userId="ffd9fff4-f75a-4947-a6f3-c1c7a4f306a8" providerId="ADAL" clId="{9D023627-87A0-40B7-ABED-45865A44A3EA}" dt="2025-04-16T18:07:18.090" v="388" actId="122"/>
          <ac:spMkLst>
            <pc:docMk/>
            <pc:sldMk cId="742669395" sldId="256"/>
            <ac:spMk id="22" creationId="{A128D3A4-ADD3-9FBE-DD0D-F8285BD5C408}"/>
          </ac:spMkLst>
        </pc:spChg>
        <pc:grpChg chg="add mod">
          <ac:chgData name="Stagg, Jacob J" userId="ffd9fff4-f75a-4947-a6f3-c1c7a4f306a8" providerId="ADAL" clId="{9D023627-87A0-40B7-ABED-45865A44A3EA}" dt="2025-04-16T18:06:28.637" v="362" actId="1036"/>
          <ac:grpSpMkLst>
            <pc:docMk/>
            <pc:sldMk cId="742669395" sldId="256"/>
            <ac:grpSpMk id="21" creationId="{0A7DDCBB-9ADD-090B-78FE-91E7A8E00470}"/>
          </ac:grpSpMkLst>
        </pc:grpChg>
        <pc:picChg chg="add mod ord modCrop">
          <ac:chgData name="Stagg, Jacob J" userId="ffd9fff4-f75a-4947-a6f3-c1c7a4f306a8" providerId="ADAL" clId="{9D023627-87A0-40B7-ABED-45865A44A3EA}" dt="2025-04-16T18:06:20.947" v="329" actId="164"/>
          <ac:picMkLst>
            <pc:docMk/>
            <pc:sldMk cId="742669395" sldId="256"/>
            <ac:picMk id="5" creationId="{5CE64D9D-EF58-14C2-4B20-D14F9E969BAD}"/>
          </ac:picMkLst>
        </pc:picChg>
        <pc:picChg chg="add mod">
          <ac:chgData name="Stagg, Jacob J" userId="ffd9fff4-f75a-4947-a6f3-c1c7a4f306a8" providerId="ADAL" clId="{9D023627-87A0-40B7-ABED-45865A44A3EA}" dt="2025-04-16T18:06:20.947" v="329" actId="164"/>
          <ac:picMkLst>
            <pc:docMk/>
            <pc:sldMk cId="742669395" sldId="256"/>
            <ac:picMk id="6" creationId="{56BD00E6-C8CC-553C-DF18-12059E726810}"/>
          </ac:picMkLst>
        </pc:picChg>
        <pc:picChg chg="add mod modCrop">
          <ac:chgData name="Stagg, Jacob J" userId="ffd9fff4-f75a-4947-a6f3-c1c7a4f306a8" providerId="ADAL" clId="{9D023627-87A0-40B7-ABED-45865A44A3EA}" dt="2025-04-16T18:06:20.947" v="329" actId="164"/>
          <ac:picMkLst>
            <pc:docMk/>
            <pc:sldMk cId="742669395" sldId="256"/>
            <ac:picMk id="7" creationId="{E9718A5C-A348-F166-35C3-42FB76585C7E}"/>
          </ac:picMkLst>
        </pc:picChg>
        <pc:picChg chg="add mod">
          <ac:chgData name="Stagg, Jacob J" userId="ffd9fff4-f75a-4947-a6f3-c1c7a4f306a8" providerId="ADAL" clId="{9D023627-87A0-40B7-ABED-45865A44A3EA}" dt="2025-04-16T18:06:20.947" v="329" actId="164"/>
          <ac:picMkLst>
            <pc:docMk/>
            <pc:sldMk cId="742669395" sldId="256"/>
            <ac:picMk id="13" creationId="{3757E7BB-1EF2-3978-1BBA-E88BD385B82B}"/>
          </ac:picMkLst>
        </pc:picChg>
        <pc:picChg chg="add mod">
          <ac:chgData name="Stagg, Jacob J" userId="ffd9fff4-f75a-4947-a6f3-c1c7a4f306a8" providerId="ADAL" clId="{9D023627-87A0-40B7-ABED-45865A44A3EA}" dt="2025-04-16T18:06:20.947" v="329" actId="164"/>
          <ac:picMkLst>
            <pc:docMk/>
            <pc:sldMk cId="742669395" sldId="256"/>
            <ac:picMk id="14" creationId="{ECD2597E-EFF1-BCF7-50C8-F1C472F629E0}"/>
          </ac:picMkLst>
        </pc:picChg>
        <pc:picChg chg="add mod">
          <ac:chgData name="Stagg, Jacob J" userId="ffd9fff4-f75a-4947-a6f3-c1c7a4f306a8" providerId="ADAL" clId="{9D023627-87A0-40B7-ABED-45865A44A3EA}" dt="2025-04-16T18:06:20.947" v="329" actId="164"/>
          <ac:picMkLst>
            <pc:docMk/>
            <pc:sldMk cId="742669395" sldId="256"/>
            <ac:picMk id="18" creationId="{0A6153C1-520B-E8B3-1A3D-AEFF7BC7A3E6}"/>
          </ac:picMkLst>
        </pc:picChg>
        <pc:picChg chg="add mod">
          <ac:chgData name="Stagg, Jacob J" userId="ffd9fff4-f75a-4947-a6f3-c1c7a4f306a8" providerId="ADAL" clId="{9D023627-87A0-40B7-ABED-45865A44A3EA}" dt="2025-04-16T18:06:20.947" v="329" actId="164"/>
          <ac:picMkLst>
            <pc:docMk/>
            <pc:sldMk cId="742669395" sldId="256"/>
            <ac:picMk id="20" creationId="{B528AE9E-87BD-574F-7B50-157EC7F2D904}"/>
          </ac:picMkLst>
        </pc:picChg>
      </pc:sldChg>
      <pc:sldChg chg="addSp modSp mod">
        <pc:chgData name="Stagg, Jacob J" userId="ffd9fff4-f75a-4947-a6f3-c1c7a4f306a8" providerId="ADAL" clId="{9D023627-87A0-40B7-ABED-45865A44A3EA}" dt="2025-04-16T18:38:39.560" v="683" actId="1036"/>
        <pc:sldMkLst>
          <pc:docMk/>
          <pc:sldMk cId="1082968520" sldId="257"/>
        </pc:sldMkLst>
        <pc:spChg chg="add mod">
          <ac:chgData name="Stagg, Jacob J" userId="ffd9fff4-f75a-4947-a6f3-c1c7a4f306a8" providerId="ADAL" clId="{9D023627-87A0-40B7-ABED-45865A44A3EA}" dt="2025-04-16T18:37:27.969" v="622" actId="164"/>
          <ac:spMkLst>
            <pc:docMk/>
            <pc:sldMk cId="1082968520" sldId="257"/>
            <ac:spMk id="6" creationId="{0F47FDD7-7368-3DA0-A68F-7787C5E56870}"/>
          </ac:spMkLst>
        </pc:spChg>
        <pc:spChg chg="add mod">
          <ac:chgData name="Stagg, Jacob J" userId="ffd9fff4-f75a-4947-a6f3-c1c7a4f306a8" providerId="ADAL" clId="{9D023627-87A0-40B7-ABED-45865A44A3EA}" dt="2025-04-16T18:37:27.969" v="622" actId="164"/>
          <ac:spMkLst>
            <pc:docMk/>
            <pc:sldMk cId="1082968520" sldId="257"/>
            <ac:spMk id="7" creationId="{B5A5E1EB-E843-9819-0C13-C590BFAEDB7F}"/>
          </ac:spMkLst>
        </pc:spChg>
        <pc:spChg chg="add mod">
          <ac:chgData name="Stagg, Jacob J" userId="ffd9fff4-f75a-4947-a6f3-c1c7a4f306a8" providerId="ADAL" clId="{9D023627-87A0-40B7-ABED-45865A44A3EA}" dt="2025-04-16T18:37:27.969" v="622" actId="164"/>
          <ac:spMkLst>
            <pc:docMk/>
            <pc:sldMk cId="1082968520" sldId="257"/>
            <ac:spMk id="9" creationId="{D375008E-D267-36E8-7A54-E11C2D412189}"/>
          </ac:spMkLst>
        </pc:spChg>
        <pc:spChg chg="add mod">
          <ac:chgData name="Stagg, Jacob J" userId="ffd9fff4-f75a-4947-a6f3-c1c7a4f306a8" providerId="ADAL" clId="{9D023627-87A0-40B7-ABED-45865A44A3EA}" dt="2025-04-16T18:37:27.969" v="622" actId="164"/>
          <ac:spMkLst>
            <pc:docMk/>
            <pc:sldMk cId="1082968520" sldId="257"/>
            <ac:spMk id="10" creationId="{FA8DC896-7C5C-169C-3163-A760B6550E04}"/>
          </ac:spMkLst>
        </pc:spChg>
        <pc:spChg chg="add mod">
          <ac:chgData name="Stagg, Jacob J" userId="ffd9fff4-f75a-4947-a6f3-c1c7a4f306a8" providerId="ADAL" clId="{9D023627-87A0-40B7-ABED-45865A44A3EA}" dt="2025-04-16T18:37:27.969" v="622" actId="164"/>
          <ac:spMkLst>
            <pc:docMk/>
            <pc:sldMk cId="1082968520" sldId="257"/>
            <ac:spMk id="11" creationId="{790E2F4B-41D9-3658-9E53-12AD40128C20}"/>
          </ac:spMkLst>
        </pc:spChg>
        <pc:spChg chg="add mod">
          <ac:chgData name="Stagg, Jacob J" userId="ffd9fff4-f75a-4947-a6f3-c1c7a4f306a8" providerId="ADAL" clId="{9D023627-87A0-40B7-ABED-45865A44A3EA}" dt="2025-04-16T18:37:27.969" v="622" actId="164"/>
          <ac:spMkLst>
            <pc:docMk/>
            <pc:sldMk cId="1082968520" sldId="257"/>
            <ac:spMk id="12" creationId="{4ACBCB01-B5BF-F61A-7950-EB2B6DE78D29}"/>
          </ac:spMkLst>
        </pc:spChg>
        <pc:spChg chg="add mod">
          <ac:chgData name="Stagg, Jacob J" userId="ffd9fff4-f75a-4947-a6f3-c1c7a4f306a8" providerId="ADAL" clId="{9D023627-87A0-40B7-ABED-45865A44A3EA}" dt="2025-04-16T18:37:27.969" v="622" actId="164"/>
          <ac:spMkLst>
            <pc:docMk/>
            <pc:sldMk cId="1082968520" sldId="257"/>
            <ac:spMk id="16" creationId="{D47CDEA9-BC86-D3A0-D793-C0CF9A5A8CDD}"/>
          </ac:spMkLst>
        </pc:spChg>
        <pc:spChg chg="add mod">
          <ac:chgData name="Stagg, Jacob J" userId="ffd9fff4-f75a-4947-a6f3-c1c7a4f306a8" providerId="ADAL" clId="{9D023627-87A0-40B7-ABED-45865A44A3EA}" dt="2025-04-16T18:37:27.969" v="622" actId="164"/>
          <ac:spMkLst>
            <pc:docMk/>
            <pc:sldMk cId="1082968520" sldId="257"/>
            <ac:spMk id="17" creationId="{E84AF624-7049-EC23-6198-7359A270A5B6}"/>
          </ac:spMkLst>
        </pc:spChg>
        <pc:spChg chg="add mod">
          <ac:chgData name="Stagg, Jacob J" userId="ffd9fff4-f75a-4947-a6f3-c1c7a4f306a8" providerId="ADAL" clId="{9D023627-87A0-40B7-ABED-45865A44A3EA}" dt="2025-04-16T18:37:27.969" v="622" actId="164"/>
          <ac:spMkLst>
            <pc:docMk/>
            <pc:sldMk cId="1082968520" sldId="257"/>
            <ac:spMk id="19" creationId="{4D8AE4AC-6884-A308-6EFC-A82FAE4DB939}"/>
          </ac:spMkLst>
        </pc:spChg>
        <pc:spChg chg="add mod">
          <ac:chgData name="Stagg, Jacob J" userId="ffd9fff4-f75a-4947-a6f3-c1c7a4f306a8" providerId="ADAL" clId="{9D023627-87A0-40B7-ABED-45865A44A3EA}" dt="2025-04-16T18:38:39.560" v="683" actId="1036"/>
          <ac:spMkLst>
            <pc:docMk/>
            <pc:sldMk cId="1082968520" sldId="257"/>
            <ac:spMk id="22" creationId="{1E8E795F-7BA8-48A8-6DA6-C8BD956C7B0E}"/>
          </ac:spMkLst>
        </pc:spChg>
        <pc:grpChg chg="add mod">
          <ac:chgData name="Stagg, Jacob J" userId="ffd9fff4-f75a-4947-a6f3-c1c7a4f306a8" providerId="ADAL" clId="{9D023627-87A0-40B7-ABED-45865A44A3EA}" dt="2025-04-16T18:37:33.231" v="650" actId="1036"/>
          <ac:grpSpMkLst>
            <pc:docMk/>
            <pc:sldMk cId="1082968520" sldId="257"/>
            <ac:grpSpMk id="20" creationId="{0C86B730-09C7-E682-8A82-4988C7F31C77}"/>
          </ac:grpSpMkLst>
        </pc:grpChg>
        <pc:picChg chg="mod">
          <ac:chgData name="Stagg, Jacob J" userId="ffd9fff4-f75a-4947-a6f3-c1c7a4f306a8" providerId="ADAL" clId="{9D023627-87A0-40B7-ABED-45865A44A3EA}" dt="2025-04-16T18:37:27.969" v="622" actId="164"/>
          <ac:picMkLst>
            <pc:docMk/>
            <pc:sldMk cId="1082968520" sldId="257"/>
            <ac:picMk id="3" creationId="{24530C6D-BBD7-6CEB-9EC3-859DF02D17FC}"/>
          </ac:picMkLst>
        </pc:picChg>
        <pc:picChg chg="mod">
          <ac:chgData name="Stagg, Jacob J" userId="ffd9fff4-f75a-4947-a6f3-c1c7a4f306a8" providerId="ADAL" clId="{9D023627-87A0-40B7-ABED-45865A44A3EA}" dt="2025-04-16T18:37:27.969" v="622" actId="164"/>
          <ac:picMkLst>
            <pc:docMk/>
            <pc:sldMk cId="1082968520" sldId="257"/>
            <ac:picMk id="4" creationId="{711E6B5E-C8EB-47F7-7A07-698AA0EDADB8}"/>
          </ac:picMkLst>
        </pc:picChg>
        <pc:picChg chg="add mod modCrop">
          <ac:chgData name="Stagg, Jacob J" userId="ffd9fff4-f75a-4947-a6f3-c1c7a4f306a8" providerId="ADAL" clId="{9D023627-87A0-40B7-ABED-45865A44A3EA}" dt="2025-04-16T18:37:27.969" v="622" actId="164"/>
          <ac:picMkLst>
            <pc:docMk/>
            <pc:sldMk cId="1082968520" sldId="257"/>
            <ac:picMk id="8" creationId="{74533858-FD1D-CDFA-468A-53D7E945C716}"/>
          </ac:picMkLst>
        </pc:picChg>
        <pc:picChg chg="add mod">
          <ac:chgData name="Stagg, Jacob J" userId="ffd9fff4-f75a-4947-a6f3-c1c7a4f306a8" providerId="ADAL" clId="{9D023627-87A0-40B7-ABED-45865A44A3EA}" dt="2025-04-16T18:37:27.969" v="622" actId="164"/>
          <ac:picMkLst>
            <pc:docMk/>
            <pc:sldMk cId="1082968520" sldId="257"/>
            <ac:picMk id="13" creationId="{0F926B79-43EC-A6F4-A1C2-030B36447521}"/>
          </ac:picMkLst>
        </pc:picChg>
        <pc:picChg chg="add mod">
          <ac:chgData name="Stagg, Jacob J" userId="ffd9fff4-f75a-4947-a6f3-c1c7a4f306a8" providerId="ADAL" clId="{9D023627-87A0-40B7-ABED-45865A44A3EA}" dt="2025-04-16T18:37:27.969" v="622" actId="164"/>
          <ac:picMkLst>
            <pc:docMk/>
            <pc:sldMk cId="1082968520" sldId="257"/>
            <ac:picMk id="14" creationId="{2EBAC80F-6F72-1800-06AD-3D9EC0C0FB96}"/>
          </ac:picMkLst>
        </pc:picChg>
        <pc:picChg chg="add mod">
          <ac:chgData name="Stagg, Jacob J" userId="ffd9fff4-f75a-4947-a6f3-c1c7a4f306a8" providerId="ADAL" clId="{9D023627-87A0-40B7-ABED-45865A44A3EA}" dt="2025-04-16T18:37:27.969" v="622" actId="164"/>
          <ac:picMkLst>
            <pc:docMk/>
            <pc:sldMk cId="1082968520" sldId="257"/>
            <ac:picMk id="15" creationId="{D47170CB-F49F-EBB7-AEC6-77CC536B4F1A}"/>
          </ac:picMkLst>
        </pc:picChg>
        <pc:picChg chg="add mod">
          <ac:chgData name="Stagg, Jacob J" userId="ffd9fff4-f75a-4947-a6f3-c1c7a4f306a8" providerId="ADAL" clId="{9D023627-87A0-40B7-ABED-45865A44A3EA}" dt="2025-04-16T18:37:27.969" v="622" actId="164"/>
          <ac:picMkLst>
            <pc:docMk/>
            <pc:sldMk cId="1082968520" sldId="257"/>
            <ac:picMk id="18" creationId="{64E25373-45B0-900C-1BE1-7DC7CDA435AA}"/>
          </ac:picMkLst>
        </pc:picChg>
        <pc:picChg chg="add mod">
          <ac:chgData name="Stagg, Jacob J" userId="ffd9fff4-f75a-4947-a6f3-c1c7a4f306a8" providerId="ADAL" clId="{9D023627-87A0-40B7-ABED-45865A44A3EA}" dt="2025-04-16T18:37:58.599" v="655" actId="1076"/>
          <ac:picMkLst>
            <pc:docMk/>
            <pc:sldMk cId="1082968520" sldId="257"/>
            <ac:picMk id="21" creationId="{AA80F9B8-F471-F833-6B1E-5F4FABB927DA}"/>
          </ac:picMkLst>
        </pc:picChg>
      </pc:sldChg>
      <pc:sldChg chg="ord">
        <pc:chgData name="Stagg, Jacob J" userId="ffd9fff4-f75a-4947-a6f3-c1c7a4f306a8" providerId="ADAL" clId="{9D023627-87A0-40B7-ABED-45865A44A3EA}" dt="2025-04-16T17:43:20.716" v="28"/>
        <pc:sldMkLst>
          <pc:docMk/>
          <pc:sldMk cId="972478103" sldId="258"/>
        </pc:sldMkLst>
      </pc:sldChg>
      <pc:sldChg chg="addSp delSp modSp mod">
        <pc:chgData name="Stagg, Jacob J" userId="ffd9fff4-f75a-4947-a6f3-c1c7a4f306a8" providerId="ADAL" clId="{9D023627-87A0-40B7-ABED-45865A44A3EA}" dt="2025-04-16T19:44:24.722" v="924" actId="1076"/>
        <pc:sldMkLst>
          <pc:docMk/>
          <pc:sldMk cId="2941818377" sldId="259"/>
        </pc:sldMkLst>
        <pc:spChg chg="add del mod">
          <ac:chgData name="Stagg, Jacob J" userId="ffd9fff4-f75a-4947-a6f3-c1c7a4f306a8" providerId="ADAL" clId="{9D023627-87A0-40B7-ABED-45865A44A3EA}" dt="2025-04-16T15:43:41.738" v="3" actId="11529"/>
          <ac:spMkLst>
            <pc:docMk/>
            <pc:sldMk cId="2941818377" sldId="259"/>
            <ac:spMk id="11" creationId="{EC420EDB-2896-ABFE-A758-4480FD7811C7}"/>
          </ac:spMkLst>
        </pc:spChg>
        <pc:spChg chg="add mod">
          <ac:chgData name="Stagg, Jacob J" userId="ffd9fff4-f75a-4947-a6f3-c1c7a4f306a8" providerId="ADAL" clId="{9D023627-87A0-40B7-ABED-45865A44A3EA}" dt="2025-04-16T19:40:26.210" v="870" actId="164"/>
          <ac:spMkLst>
            <pc:docMk/>
            <pc:sldMk cId="2941818377" sldId="259"/>
            <ac:spMk id="12" creationId="{86B9B687-59DE-3230-8FD0-F640ACAE84E7}"/>
          </ac:spMkLst>
        </pc:spChg>
        <pc:spChg chg="add mod">
          <ac:chgData name="Stagg, Jacob J" userId="ffd9fff4-f75a-4947-a6f3-c1c7a4f306a8" providerId="ADAL" clId="{9D023627-87A0-40B7-ABED-45865A44A3EA}" dt="2025-04-16T19:40:26.210" v="870" actId="164"/>
          <ac:spMkLst>
            <pc:docMk/>
            <pc:sldMk cId="2941818377" sldId="259"/>
            <ac:spMk id="13" creationId="{E2F29B2D-7682-CD6C-782B-F2A5CD78BD64}"/>
          </ac:spMkLst>
        </pc:spChg>
        <pc:spChg chg="add mod">
          <ac:chgData name="Stagg, Jacob J" userId="ffd9fff4-f75a-4947-a6f3-c1c7a4f306a8" providerId="ADAL" clId="{9D023627-87A0-40B7-ABED-45865A44A3EA}" dt="2025-04-16T19:40:26.210" v="870" actId="164"/>
          <ac:spMkLst>
            <pc:docMk/>
            <pc:sldMk cId="2941818377" sldId="259"/>
            <ac:spMk id="18" creationId="{D28753A5-DC04-5A6D-6862-B8A6A4EB353D}"/>
          </ac:spMkLst>
        </pc:spChg>
        <pc:spChg chg="add mod">
          <ac:chgData name="Stagg, Jacob J" userId="ffd9fff4-f75a-4947-a6f3-c1c7a4f306a8" providerId="ADAL" clId="{9D023627-87A0-40B7-ABED-45865A44A3EA}" dt="2025-04-16T19:40:26.210" v="870" actId="164"/>
          <ac:spMkLst>
            <pc:docMk/>
            <pc:sldMk cId="2941818377" sldId="259"/>
            <ac:spMk id="20" creationId="{E20F9DC5-9581-9C40-1EEA-2636C8606B87}"/>
          </ac:spMkLst>
        </pc:spChg>
        <pc:spChg chg="add mod">
          <ac:chgData name="Stagg, Jacob J" userId="ffd9fff4-f75a-4947-a6f3-c1c7a4f306a8" providerId="ADAL" clId="{9D023627-87A0-40B7-ABED-45865A44A3EA}" dt="2025-04-16T19:40:26.210" v="870" actId="164"/>
          <ac:spMkLst>
            <pc:docMk/>
            <pc:sldMk cId="2941818377" sldId="259"/>
            <ac:spMk id="21" creationId="{57DB46E4-A652-CCBB-240D-D0BC9853FE4A}"/>
          </ac:spMkLst>
        </pc:spChg>
        <pc:spChg chg="add mod">
          <ac:chgData name="Stagg, Jacob J" userId="ffd9fff4-f75a-4947-a6f3-c1c7a4f306a8" providerId="ADAL" clId="{9D023627-87A0-40B7-ABED-45865A44A3EA}" dt="2025-04-16T19:40:26.210" v="870" actId="164"/>
          <ac:spMkLst>
            <pc:docMk/>
            <pc:sldMk cId="2941818377" sldId="259"/>
            <ac:spMk id="22" creationId="{1A56AB3E-3416-C0F3-11FF-055428B61DEA}"/>
          </ac:spMkLst>
        </pc:spChg>
        <pc:spChg chg="add mod">
          <ac:chgData name="Stagg, Jacob J" userId="ffd9fff4-f75a-4947-a6f3-c1c7a4f306a8" providerId="ADAL" clId="{9D023627-87A0-40B7-ABED-45865A44A3EA}" dt="2025-04-16T19:40:26.210" v="870" actId="164"/>
          <ac:spMkLst>
            <pc:docMk/>
            <pc:sldMk cId="2941818377" sldId="259"/>
            <ac:spMk id="23" creationId="{BE335701-965A-7B6D-D899-C4177DEE5B76}"/>
          </ac:spMkLst>
        </pc:spChg>
        <pc:spChg chg="add mod">
          <ac:chgData name="Stagg, Jacob J" userId="ffd9fff4-f75a-4947-a6f3-c1c7a4f306a8" providerId="ADAL" clId="{9D023627-87A0-40B7-ABED-45865A44A3EA}" dt="2025-04-16T19:44:24.722" v="924" actId="1076"/>
          <ac:spMkLst>
            <pc:docMk/>
            <pc:sldMk cId="2941818377" sldId="259"/>
            <ac:spMk id="25" creationId="{6A29DF6F-624D-5455-D728-EA71C8868A10}"/>
          </ac:spMkLst>
        </pc:spChg>
        <pc:grpChg chg="add mod">
          <ac:chgData name="Stagg, Jacob J" userId="ffd9fff4-f75a-4947-a6f3-c1c7a4f306a8" providerId="ADAL" clId="{9D023627-87A0-40B7-ABED-45865A44A3EA}" dt="2025-04-16T19:40:33.041" v="871" actId="1076"/>
          <ac:grpSpMkLst>
            <pc:docMk/>
            <pc:sldMk cId="2941818377" sldId="259"/>
            <ac:grpSpMk id="24" creationId="{843DFCE2-F43D-7D02-1CED-EA86A7C3F3FD}"/>
          </ac:grpSpMkLst>
        </pc:grpChg>
        <pc:picChg chg="mod modCrop">
          <ac:chgData name="Stagg, Jacob J" userId="ffd9fff4-f75a-4947-a6f3-c1c7a4f306a8" providerId="ADAL" clId="{9D023627-87A0-40B7-ABED-45865A44A3EA}" dt="2025-04-16T19:40:26.210" v="870" actId="164"/>
          <ac:picMkLst>
            <pc:docMk/>
            <pc:sldMk cId="2941818377" sldId="259"/>
            <ac:picMk id="3" creationId="{7EEDE5C5-40D1-30FC-8F2D-D5339ECDCA05}"/>
          </ac:picMkLst>
        </pc:picChg>
        <pc:picChg chg="mod">
          <ac:chgData name="Stagg, Jacob J" userId="ffd9fff4-f75a-4947-a6f3-c1c7a4f306a8" providerId="ADAL" clId="{9D023627-87A0-40B7-ABED-45865A44A3EA}" dt="2025-04-16T19:40:26.210" v="870" actId="164"/>
          <ac:picMkLst>
            <pc:docMk/>
            <pc:sldMk cId="2941818377" sldId="259"/>
            <ac:picMk id="5" creationId="{E7D2E730-FDB6-763F-C3FD-3C9601655B96}"/>
          </ac:picMkLst>
        </pc:picChg>
        <pc:picChg chg="mod">
          <ac:chgData name="Stagg, Jacob J" userId="ffd9fff4-f75a-4947-a6f3-c1c7a4f306a8" providerId="ADAL" clId="{9D023627-87A0-40B7-ABED-45865A44A3EA}" dt="2025-04-16T19:40:26.210" v="870" actId="164"/>
          <ac:picMkLst>
            <pc:docMk/>
            <pc:sldMk cId="2941818377" sldId="259"/>
            <ac:picMk id="7" creationId="{E8B4D3A4-400F-B717-AC3C-FD09AE358B5F}"/>
          </ac:picMkLst>
        </pc:picChg>
        <pc:picChg chg="mod">
          <ac:chgData name="Stagg, Jacob J" userId="ffd9fff4-f75a-4947-a6f3-c1c7a4f306a8" providerId="ADAL" clId="{9D023627-87A0-40B7-ABED-45865A44A3EA}" dt="2025-04-16T19:40:26.210" v="870" actId="164"/>
          <ac:picMkLst>
            <pc:docMk/>
            <pc:sldMk cId="2941818377" sldId="259"/>
            <ac:picMk id="9" creationId="{BF3D9AFA-D10B-58E8-9D66-1ED690364DC6}"/>
          </ac:picMkLst>
        </pc:picChg>
        <pc:picChg chg="mod">
          <ac:chgData name="Stagg, Jacob J" userId="ffd9fff4-f75a-4947-a6f3-c1c7a4f306a8" providerId="ADAL" clId="{9D023627-87A0-40B7-ABED-45865A44A3EA}" dt="2025-04-16T19:40:26.210" v="870" actId="164"/>
          <ac:picMkLst>
            <pc:docMk/>
            <pc:sldMk cId="2941818377" sldId="259"/>
            <ac:picMk id="10" creationId="{FDF70CF8-0943-72E3-F5BB-C6A6FA8E4F79}"/>
          </ac:picMkLst>
        </pc:picChg>
        <pc:picChg chg="add del mod">
          <ac:chgData name="Stagg, Jacob J" userId="ffd9fff4-f75a-4947-a6f3-c1c7a4f306a8" providerId="ADAL" clId="{9D023627-87A0-40B7-ABED-45865A44A3EA}" dt="2025-04-16T19:34:42.958" v="732" actId="478"/>
          <ac:picMkLst>
            <pc:docMk/>
            <pc:sldMk cId="2941818377" sldId="259"/>
            <ac:picMk id="14" creationId="{4F94C969-6305-741E-66C2-3070A8B45C21}"/>
          </ac:picMkLst>
        </pc:picChg>
        <pc:picChg chg="add mod">
          <ac:chgData name="Stagg, Jacob J" userId="ffd9fff4-f75a-4947-a6f3-c1c7a4f306a8" providerId="ADAL" clId="{9D023627-87A0-40B7-ABED-45865A44A3EA}" dt="2025-04-16T19:40:26.210" v="870" actId="164"/>
          <ac:picMkLst>
            <pc:docMk/>
            <pc:sldMk cId="2941818377" sldId="259"/>
            <ac:picMk id="15" creationId="{C5C726C0-1B9F-24A7-8754-143CC8253B0F}"/>
          </ac:picMkLst>
        </pc:picChg>
        <pc:picChg chg="add mod modCrop">
          <ac:chgData name="Stagg, Jacob J" userId="ffd9fff4-f75a-4947-a6f3-c1c7a4f306a8" providerId="ADAL" clId="{9D023627-87A0-40B7-ABED-45865A44A3EA}" dt="2025-04-16T19:40:26.210" v="870" actId="164"/>
          <ac:picMkLst>
            <pc:docMk/>
            <pc:sldMk cId="2941818377" sldId="259"/>
            <ac:picMk id="16" creationId="{37E343B8-8BA2-B607-A055-A978B90162E0}"/>
          </ac:picMkLst>
        </pc:picChg>
        <pc:picChg chg="add mod">
          <ac:chgData name="Stagg, Jacob J" userId="ffd9fff4-f75a-4947-a6f3-c1c7a4f306a8" providerId="ADAL" clId="{9D023627-87A0-40B7-ABED-45865A44A3EA}" dt="2025-04-16T19:40:26.210" v="870" actId="164"/>
          <ac:picMkLst>
            <pc:docMk/>
            <pc:sldMk cId="2941818377" sldId="259"/>
            <ac:picMk id="17" creationId="{19DFAD92-99A3-01AE-3728-8FC6B97A5541}"/>
          </ac:picMkLst>
        </pc:picChg>
        <pc:picChg chg="add mod">
          <ac:chgData name="Stagg, Jacob J" userId="ffd9fff4-f75a-4947-a6f3-c1c7a4f306a8" providerId="ADAL" clId="{9D023627-87A0-40B7-ABED-45865A44A3EA}" dt="2025-04-16T19:40:26.210" v="870" actId="164"/>
          <ac:picMkLst>
            <pc:docMk/>
            <pc:sldMk cId="2941818377" sldId="259"/>
            <ac:picMk id="19" creationId="{E9D053A3-8396-7B08-99E4-F38DF090EF1F}"/>
          </ac:picMkLst>
        </pc:picChg>
      </pc:sldChg>
      <pc:sldChg chg="addSp delSp modSp new del mod">
        <pc:chgData name="Stagg, Jacob J" userId="ffd9fff4-f75a-4947-a6f3-c1c7a4f306a8" providerId="ADAL" clId="{9D023627-87A0-40B7-ABED-45865A44A3EA}" dt="2025-04-16T19:46:11.692" v="925" actId="2696"/>
        <pc:sldMkLst>
          <pc:docMk/>
          <pc:sldMk cId="3530091713" sldId="260"/>
        </pc:sldMkLst>
        <pc:picChg chg="add del mod modCrop">
          <ac:chgData name="Stagg, Jacob J" userId="ffd9fff4-f75a-4947-a6f3-c1c7a4f306a8" providerId="ADAL" clId="{9D023627-87A0-40B7-ABED-45865A44A3EA}" dt="2025-04-16T17:57:29.587" v="202" actId="21"/>
          <ac:picMkLst>
            <pc:docMk/>
            <pc:sldMk cId="3530091713" sldId="260"/>
            <ac:picMk id="3" creationId="{47707DE0-DF10-F060-489E-69F1D6BF0012}"/>
          </ac:picMkLst>
        </pc:picChg>
        <pc:picChg chg="add del mod modCrop">
          <ac:chgData name="Stagg, Jacob J" userId="ffd9fff4-f75a-4947-a6f3-c1c7a4f306a8" providerId="ADAL" clId="{9D023627-87A0-40B7-ABED-45865A44A3EA}" dt="2025-04-16T17:56:32.029" v="191" actId="21"/>
          <ac:picMkLst>
            <pc:docMk/>
            <pc:sldMk cId="3530091713" sldId="260"/>
            <ac:picMk id="5" creationId="{E0BBA910-F35A-FAB0-AB48-27E707F7881C}"/>
          </ac:picMkLst>
        </pc:picChg>
        <pc:picChg chg="add del mod">
          <ac:chgData name="Stagg, Jacob J" userId="ffd9fff4-f75a-4947-a6f3-c1c7a4f306a8" providerId="ADAL" clId="{9D023627-87A0-40B7-ABED-45865A44A3EA}" dt="2025-04-16T18:57:04.384" v="693" actId="21"/>
          <ac:picMkLst>
            <pc:docMk/>
            <pc:sldMk cId="3530091713" sldId="260"/>
            <ac:picMk id="6" creationId="{DD535A83-842F-8CB1-2A65-152682F6D9AE}"/>
          </ac:picMkLst>
        </pc:picChg>
        <pc:picChg chg="add del mod">
          <ac:chgData name="Stagg, Jacob J" userId="ffd9fff4-f75a-4947-a6f3-c1c7a4f306a8" providerId="ADAL" clId="{9D023627-87A0-40B7-ABED-45865A44A3EA}" dt="2025-04-16T19:01:32.642" v="723" actId="21"/>
          <ac:picMkLst>
            <pc:docMk/>
            <pc:sldMk cId="3530091713" sldId="260"/>
            <ac:picMk id="7" creationId="{B416293C-E6AF-5A07-6400-7F4D0CDAA380}"/>
          </ac:picMkLst>
        </pc:picChg>
        <pc:picChg chg="add del mod modCrop">
          <ac:chgData name="Stagg, Jacob J" userId="ffd9fff4-f75a-4947-a6f3-c1c7a4f306a8" providerId="ADAL" clId="{9D023627-87A0-40B7-ABED-45865A44A3EA}" dt="2025-04-16T19:00:30.494" v="707" actId="21"/>
          <ac:picMkLst>
            <pc:docMk/>
            <pc:sldMk cId="3530091713" sldId="260"/>
            <ac:picMk id="9" creationId="{DA2A70AB-97D8-E7FB-A1E2-5A2DF945B12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BC05C-D8F8-407D-3F64-3F3D905F12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116A99-49B2-63D3-B287-726692DE46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1430DE-C25A-697C-4102-68D81197C47B}"/>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5" name="Footer Placeholder 4">
            <a:extLst>
              <a:ext uri="{FF2B5EF4-FFF2-40B4-BE49-F238E27FC236}">
                <a16:creationId xmlns:a16="http://schemas.microsoft.com/office/drawing/2014/main" id="{44184055-B698-22AC-1922-235C4B53B8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3BA58-DF5A-71FC-6AC8-C13865FCAC0C}"/>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417135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53227-708E-8F00-8899-7C720B7DBB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25CA9B-42BE-2FF2-D4EA-FBE3880315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819975-9C0E-B1DD-7D3E-8F6BFA3833C0}"/>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5" name="Footer Placeholder 4">
            <a:extLst>
              <a:ext uri="{FF2B5EF4-FFF2-40B4-BE49-F238E27FC236}">
                <a16:creationId xmlns:a16="http://schemas.microsoft.com/office/drawing/2014/main" id="{53CEF14C-C59C-BA0B-FB95-DB67755481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571A17-3E2E-AF6C-7D7F-AFA74F8CBDF7}"/>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3363501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F43624-CA00-91EF-C788-7E7820F939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32FA9C-EB1E-7179-DEEE-8796B75BC5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994601-CCEB-FA0A-258C-D60244C7A0E2}"/>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5" name="Footer Placeholder 4">
            <a:extLst>
              <a:ext uri="{FF2B5EF4-FFF2-40B4-BE49-F238E27FC236}">
                <a16:creationId xmlns:a16="http://schemas.microsoft.com/office/drawing/2014/main" id="{3ACBA6E5-3072-C918-F38B-6A1D23D11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EA2E09-9FC3-65ED-F0C4-6DA9C9261454}"/>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258809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A6875-2CF0-7D9B-3516-8825CFA07F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457A49-5B28-88EA-EE80-D2555350E6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DF045-6817-BDDE-DB14-B320E4273B41}"/>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5" name="Footer Placeholder 4">
            <a:extLst>
              <a:ext uri="{FF2B5EF4-FFF2-40B4-BE49-F238E27FC236}">
                <a16:creationId xmlns:a16="http://schemas.microsoft.com/office/drawing/2014/main" id="{E7907938-0E8B-0021-5C9E-C82608D4DD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E8C173-2B29-8281-8582-7643F5BB77A2}"/>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420968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DD9DF-95B0-48BD-BFC9-036D4F7EC9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E5C248-F93E-874A-C703-19C249B6FB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DABBD1-D366-DD91-B40A-C38050480AE1}"/>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5" name="Footer Placeholder 4">
            <a:extLst>
              <a:ext uri="{FF2B5EF4-FFF2-40B4-BE49-F238E27FC236}">
                <a16:creationId xmlns:a16="http://schemas.microsoft.com/office/drawing/2014/main" id="{9BC82650-0D7A-D544-1B7D-8E8434B5B8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EDDBCD-AEA7-10A9-0319-CE032E5CD62F}"/>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119840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BA78A-5ED2-9DCD-0AAE-263BAD2263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6EBDE-E58E-6408-7A94-15D8A3C688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2864E0-3137-88B0-1494-52F3A6F5C6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107AB4-B4F2-D4E6-3DAE-E6AB6BF7E226}"/>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6" name="Footer Placeholder 5">
            <a:extLst>
              <a:ext uri="{FF2B5EF4-FFF2-40B4-BE49-F238E27FC236}">
                <a16:creationId xmlns:a16="http://schemas.microsoft.com/office/drawing/2014/main" id="{5069D456-729C-27B8-1CC7-BA9B0BE512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9EF2ED-37D6-A18E-28F4-18F23E0C8D72}"/>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827449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FBC59-88EC-D750-8352-3FAF565719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1CF956-9EC0-C974-69FE-6AA2F74738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FA6F88-13D7-9BB1-CF6C-FC1B092C91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D19EF8-823B-9C94-7C10-66B2C3F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35D9E4-3298-0D3B-B6D5-29D0F9AE99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ED0020-EA41-3717-1451-FFE8BA83CBC9}"/>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8" name="Footer Placeholder 7">
            <a:extLst>
              <a:ext uri="{FF2B5EF4-FFF2-40B4-BE49-F238E27FC236}">
                <a16:creationId xmlns:a16="http://schemas.microsoft.com/office/drawing/2014/main" id="{DA8C9CE2-3BB7-A61F-86C1-F08890B625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532EBF-8206-2A93-9742-8216FAAC904C}"/>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68612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5E03-43E1-EA90-CF6B-2245CB390C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23F865-7786-34D6-7003-1CFAB3D1C68E}"/>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4" name="Footer Placeholder 3">
            <a:extLst>
              <a:ext uri="{FF2B5EF4-FFF2-40B4-BE49-F238E27FC236}">
                <a16:creationId xmlns:a16="http://schemas.microsoft.com/office/drawing/2014/main" id="{E5CC2BE7-67A2-44BB-39CE-9029F6AEE6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0896FC-2D64-9ABA-8BAB-1AC760D78C5A}"/>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3695477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D4598F-E9E3-9A72-0FAD-8C9ED39EE1BA}"/>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3" name="Footer Placeholder 2">
            <a:extLst>
              <a:ext uri="{FF2B5EF4-FFF2-40B4-BE49-F238E27FC236}">
                <a16:creationId xmlns:a16="http://schemas.microsoft.com/office/drawing/2014/main" id="{60CA88F9-37E8-99EB-639B-C66AE6BE1A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DEFCD8-5D5E-231C-A1C2-C5A28869D679}"/>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4205994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772B1-4BA3-E0C6-1D00-4D93758A6B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1FEAE1-4A84-4C80-2587-FD1468AD11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365AD6-B693-F344-EA59-5CA3E138C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D85EFA-D568-C692-0DD0-D1966EC6F4D1}"/>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6" name="Footer Placeholder 5">
            <a:extLst>
              <a:ext uri="{FF2B5EF4-FFF2-40B4-BE49-F238E27FC236}">
                <a16:creationId xmlns:a16="http://schemas.microsoft.com/office/drawing/2014/main" id="{1EEE6AE4-F5ED-7788-8FA7-4731DDF502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82242B-2F9E-75BD-000F-E5D9A7CF9E8E}"/>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339230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071E-AD7A-D439-C682-4E74FDF9D2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1B6257-ED06-7480-B3D5-3B19C5EA91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50358A-9EA6-35A3-717B-942DB363A5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3F123E-57D5-E6E0-C05C-AC70B72C13C7}"/>
              </a:ext>
            </a:extLst>
          </p:cNvPr>
          <p:cNvSpPr>
            <a:spLocks noGrp="1"/>
          </p:cNvSpPr>
          <p:nvPr>
            <p:ph type="dt" sz="half" idx="10"/>
          </p:nvPr>
        </p:nvSpPr>
        <p:spPr/>
        <p:txBody>
          <a:bodyPr/>
          <a:lstStyle/>
          <a:p>
            <a:fld id="{A3853F97-F90A-4146-A6D8-9811202B2FBF}" type="datetimeFigureOut">
              <a:rPr lang="en-US" smtClean="0"/>
              <a:t>4/25/25</a:t>
            </a:fld>
            <a:endParaRPr lang="en-US"/>
          </a:p>
        </p:txBody>
      </p:sp>
      <p:sp>
        <p:nvSpPr>
          <p:cNvPr id="6" name="Footer Placeholder 5">
            <a:extLst>
              <a:ext uri="{FF2B5EF4-FFF2-40B4-BE49-F238E27FC236}">
                <a16:creationId xmlns:a16="http://schemas.microsoft.com/office/drawing/2014/main" id="{5FF12527-1D21-D8C6-9CC3-53CE8ADC2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90590F-3638-4511-1772-54CE824D49F4}"/>
              </a:ext>
            </a:extLst>
          </p:cNvPr>
          <p:cNvSpPr>
            <a:spLocks noGrp="1"/>
          </p:cNvSpPr>
          <p:nvPr>
            <p:ph type="sldNum" sz="quarter" idx="12"/>
          </p:nvPr>
        </p:nvSpPr>
        <p:spPr/>
        <p:txBody>
          <a:bodyPr/>
          <a:lstStyle/>
          <a:p>
            <a:fld id="{875540A2-813C-47CF-82F9-DD249BD9DD58}" type="slidenum">
              <a:rPr lang="en-US" smtClean="0"/>
              <a:t>‹#›</a:t>
            </a:fld>
            <a:endParaRPr lang="en-US"/>
          </a:p>
        </p:txBody>
      </p:sp>
    </p:spTree>
    <p:extLst>
      <p:ext uri="{BB962C8B-B14F-4D97-AF65-F5344CB8AC3E}">
        <p14:creationId xmlns:p14="http://schemas.microsoft.com/office/powerpoint/2010/main" val="728034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7F01DC-E5D6-5BE9-A689-AF3DB85DD7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8068C2-CB75-4A42-496D-D03BD24C63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58A0B3-49D4-BCC7-EEA4-EA5A48D626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3853F97-F90A-4146-A6D8-9811202B2FBF}" type="datetimeFigureOut">
              <a:rPr lang="en-US" smtClean="0"/>
              <a:t>4/25/25</a:t>
            </a:fld>
            <a:endParaRPr lang="en-US"/>
          </a:p>
        </p:txBody>
      </p:sp>
      <p:sp>
        <p:nvSpPr>
          <p:cNvPr id="5" name="Footer Placeholder 4">
            <a:extLst>
              <a:ext uri="{FF2B5EF4-FFF2-40B4-BE49-F238E27FC236}">
                <a16:creationId xmlns:a16="http://schemas.microsoft.com/office/drawing/2014/main" id="{006DF04B-EC8A-CEA3-0A41-C2DB25C1AA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4B73B8-812B-396E-6661-6BA2AF8D8C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75540A2-813C-47CF-82F9-DD249BD9DD58}" type="slidenum">
              <a:rPr lang="en-US" smtClean="0"/>
              <a:t>‹#›</a:t>
            </a:fld>
            <a:endParaRPr lang="en-US"/>
          </a:p>
        </p:txBody>
      </p:sp>
    </p:spTree>
    <p:extLst>
      <p:ext uri="{BB962C8B-B14F-4D97-AF65-F5344CB8AC3E}">
        <p14:creationId xmlns:p14="http://schemas.microsoft.com/office/powerpoint/2010/main" val="1613027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D48B76F-16F0-495A-A9D0-AE01CDC2D56B}"/>
              </a:ext>
            </a:extLst>
          </p:cNvPr>
          <p:cNvGraphicFramePr>
            <a:graphicFrameLocks noGrp="1"/>
          </p:cNvGraphicFramePr>
          <p:nvPr>
            <p:extLst>
              <p:ext uri="{D42A27DB-BD31-4B8C-83A1-F6EECF244321}">
                <p14:modId xmlns:p14="http://schemas.microsoft.com/office/powerpoint/2010/main" val="1548819658"/>
              </p:ext>
            </p:extLst>
          </p:nvPr>
        </p:nvGraphicFramePr>
        <p:xfrm>
          <a:off x="156626" y="87207"/>
          <a:ext cx="2504839" cy="5426336"/>
        </p:xfrm>
        <a:graphic>
          <a:graphicData uri="http://schemas.openxmlformats.org/drawingml/2006/table">
            <a:tbl>
              <a:tblPr firstRow="1" firstCol="1" bandRow="1">
                <a:tableStyleId>{5C22544A-7EE6-4342-B048-85BDC9FD1C3A}</a:tableStyleId>
              </a:tblPr>
              <a:tblGrid>
                <a:gridCol w="793417">
                  <a:extLst>
                    <a:ext uri="{9D8B030D-6E8A-4147-A177-3AD203B41FA5}">
                      <a16:colId xmlns:a16="http://schemas.microsoft.com/office/drawing/2014/main" val="834130799"/>
                    </a:ext>
                  </a:extLst>
                </a:gridCol>
                <a:gridCol w="413102">
                  <a:extLst>
                    <a:ext uri="{9D8B030D-6E8A-4147-A177-3AD203B41FA5}">
                      <a16:colId xmlns:a16="http://schemas.microsoft.com/office/drawing/2014/main" val="3347182662"/>
                    </a:ext>
                  </a:extLst>
                </a:gridCol>
                <a:gridCol w="426216">
                  <a:extLst>
                    <a:ext uri="{9D8B030D-6E8A-4147-A177-3AD203B41FA5}">
                      <a16:colId xmlns:a16="http://schemas.microsoft.com/office/drawing/2014/main" val="1708961290"/>
                    </a:ext>
                  </a:extLst>
                </a:gridCol>
                <a:gridCol w="379072">
                  <a:extLst>
                    <a:ext uri="{9D8B030D-6E8A-4147-A177-3AD203B41FA5}">
                      <a16:colId xmlns:a16="http://schemas.microsoft.com/office/drawing/2014/main" val="3469271467"/>
                    </a:ext>
                  </a:extLst>
                </a:gridCol>
                <a:gridCol w="493032">
                  <a:extLst>
                    <a:ext uri="{9D8B030D-6E8A-4147-A177-3AD203B41FA5}">
                      <a16:colId xmlns:a16="http://schemas.microsoft.com/office/drawing/2014/main" val="2382625885"/>
                    </a:ext>
                  </a:extLst>
                </a:gridCol>
              </a:tblGrid>
              <a:tr h="94423">
                <a:tc>
                  <a:txBody>
                    <a:bodyPr/>
                    <a:lstStyle/>
                    <a:p>
                      <a:pPr marL="0" marR="0">
                        <a:lnSpc>
                          <a:spcPct val="107000"/>
                        </a:lnSpc>
                        <a:spcAft>
                          <a:spcPts val="800"/>
                        </a:spcAft>
                        <a:buNone/>
                      </a:pPr>
                      <a:r>
                        <a:rPr lang="en-US" sz="600" kern="0">
                          <a:effectLst/>
                        </a:rPr>
                        <a:t>CommonName</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TotalCount</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MeanCPUE</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SDCPUE</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PercentCatch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997187734"/>
                  </a:ext>
                </a:extLst>
              </a:tr>
              <a:tr h="94423">
                <a:tc>
                  <a:txBody>
                    <a:bodyPr/>
                    <a:lstStyle/>
                    <a:p>
                      <a:pPr marL="0" marR="0">
                        <a:lnSpc>
                          <a:spcPct val="107000"/>
                        </a:lnSpc>
                        <a:spcAft>
                          <a:spcPts val="800"/>
                        </a:spcAft>
                        <a:buNone/>
                      </a:pPr>
                      <a:r>
                        <a:rPr lang="en-US" sz="600" kern="0" dirty="0">
                          <a:effectLst/>
                        </a:rPr>
                        <a:t>Bluegill</a:t>
                      </a:r>
                      <a:endParaRPr lang="en-US" sz="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4526</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1.93E+00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4.79E+00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24.22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912059943"/>
                  </a:ext>
                </a:extLst>
              </a:tr>
              <a:tr h="94423">
                <a:tc>
                  <a:txBody>
                    <a:bodyPr/>
                    <a:lstStyle/>
                    <a:p>
                      <a:pPr marL="0" marR="0">
                        <a:lnSpc>
                          <a:spcPct val="107000"/>
                        </a:lnSpc>
                        <a:spcAft>
                          <a:spcPts val="800"/>
                        </a:spcAft>
                        <a:buNone/>
                      </a:pPr>
                      <a:r>
                        <a:rPr lang="en-US" sz="600" kern="0">
                          <a:effectLst/>
                        </a:rPr>
                        <a:t>Largemouth Bass</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dirty="0">
                          <a:effectLst/>
                        </a:rPr>
                        <a:t>4066</a:t>
                      </a:r>
                      <a:endParaRPr lang="en-US" sz="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1.75E+00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2.39E+00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21.76</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776145806"/>
                  </a:ext>
                </a:extLst>
              </a:tr>
              <a:tr h="94423">
                <a:tc>
                  <a:txBody>
                    <a:bodyPr/>
                    <a:lstStyle/>
                    <a:p>
                      <a:pPr marL="0" marR="0">
                        <a:lnSpc>
                          <a:spcPct val="107000"/>
                        </a:lnSpc>
                        <a:spcAft>
                          <a:spcPts val="800"/>
                        </a:spcAft>
                        <a:buNone/>
                      </a:pPr>
                      <a:r>
                        <a:rPr lang="en-US" sz="600" kern="0">
                          <a:effectLst/>
                        </a:rPr>
                        <a:t>Redear Sunfish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2377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1.01E+00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2.37E+00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12.72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715363689"/>
                  </a:ext>
                </a:extLst>
              </a:tr>
              <a:tr h="94423">
                <a:tc>
                  <a:txBody>
                    <a:bodyPr/>
                    <a:lstStyle/>
                    <a:p>
                      <a:pPr marL="0" marR="0">
                        <a:lnSpc>
                          <a:spcPct val="107000"/>
                        </a:lnSpc>
                        <a:spcAft>
                          <a:spcPts val="800"/>
                        </a:spcAft>
                        <a:buNone/>
                      </a:pPr>
                      <a:r>
                        <a:rPr lang="en-US" sz="600" kern="0">
                          <a:effectLst/>
                        </a:rPr>
                        <a:t>Threadfin Shad</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1984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8.82E-01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4.01E+00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10.62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4278649058"/>
                  </a:ext>
                </a:extLst>
              </a:tr>
              <a:tr h="94423">
                <a:tc>
                  <a:txBody>
                    <a:bodyPr/>
                    <a:lstStyle/>
                    <a:p>
                      <a:pPr marL="0" marR="0">
                        <a:lnSpc>
                          <a:spcPct val="107000"/>
                        </a:lnSpc>
                        <a:spcAft>
                          <a:spcPts val="800"/>
                        </a:spcAft>
                        <a:buNone/>
                      </a:pPr>
                      <a:r>
                        <a:rPr lang="en-US" sz="600" kern="0">
                          <a:effectLst/>
                        </a:rPr>
                        <a:t>Hitch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1168</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4.83E-01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2.09E+00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6.25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365830706"/>
                  </a:ext>
                </a:extLst>
              </a:tr>
              <a:tr h="94423">
                <a:tc>
                  <a:txBody>
                    <a:bodyPr/>
                    <a:lstStyle/>
                    <a:p>
                      <a:pPr marL="0" marR="0">
                        <a:lnSpc>
                          <a:spcPct val="107000"/>
                        </a:lnSpc>
                        <a:spcAft>
                          <a:spcPts val="800"/>
                        </a:spcAft>
                        <a:buNone/>
                      </a:pPr>
                      <a:r>
                        <a:rPr lang="en-US" sz="600" kern="0">
                          <a:effectLst/>
                        </a:rPr>
                        <a:t>Mississippi Silverside</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888</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3.91E-01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1.80E+00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4.75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635199660"/>
                  </a:ext>
                </a:extLst>
              </a:tr>
              <a:tr h="94423">
                <a:tc>
                  <a:txBody>
                    <a:bodyPr/>
                    <a:lstStyle/>
                    <a:p>
                      <a:pPr marL="0" marR="0">
                        <a:lnSpc>
                          <a:spcPct val="107000"/>
                        </a:lnSpc>
                        <a:spcAft>
                          <a:spcPts val="800"/>
                        </a:spcAft>
                        <a:buNone/>
                      </a:pPr>
                      <a:r>
                        <a:rPr lang="en-US" sz="600" kern="0">
                          <a:effectLst/>
                        </a:rPr>
                        <a:t>Golden Shiner</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649</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2.66E-01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9.95E-01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3.47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328320723"/>
                  </a:ext>
                </a:extLst>
              </a:tr>
              <a:tr h="94423">
                <a:tc>
                  <a:txBody>
                    <a:bodyPr/>
                    <a:lstStyle/>
                    <a:p>
                      <a:pPr marL="0" marR="0">
                        <a:lnSpc>
                          <a:spcPct val="107000"/>
                        </a:lnSpc>
                        <a:spcAft>
                          <a:spcPts val="800"/>
                        </a:spcAft>
                        <a:buNone/>
                      </a:pPr>
                      <a:r>
                        <a:rPr lang="en-US" sz="600" kern="0">
                          <a:effectLst/>
                        </a:rPr>
                        <a:t>Tule Perch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563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2.35E-01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7.45E-01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628827477"/>
                  </a:ext>
                </a:extLst>
              </a:tr>
              <a:tr h="94423">
                <a:tc>
                  <a:txBody>
                    <a:bodyPr/>
                    <a:lstStyle/>
                    <a:p>
                      <a:pPr marL="0" marR="0">
                        <a:lnSpc>
                          <a:spcPct val="107000"/>
                        </a:lnSpc>
                        <a:spcAft>
                          <a:spcPts val="800"/>
                        </a:spcAft>
                        <a:buNone/>
                      </a:pPr>
                      <a:r>
                        <a:rPr lang="en-US" sz="600" kern="0">
                          <a:effectLst/>
                        </a:rPr>
                        <a:t>Common Carp</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420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1.68E-01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6.65E-01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2.25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261219723"/>
                  </a:ext>
                </a:extLst>
              </a:tr>
              <a:tr h="94423">
                <a:tc>
                  <a:txBody>
                    <a:bodyPr/>
                    <a:lstStyle/>
                    <a:p>
                      <a:pPr marL="0" marR="0">
                        <a:lnSpc>
                          <a:spcPct val="107000"/>
                        </a:lnSpc>
                        <a:spcAft>
                          <a:spcPts val="800"/>
                        </a:spcAft>
                        <a:buNone/>
                      </a:pPr>
                      <a:r>
                        <a:rPr lang="en-US" sz="600" kern="0">
                          <a:effectLst/>
                        </a:rPr>
                        <a:t>Sacramento Pikeminnow</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386</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1.66E-01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4.90E-01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2.07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966879480"/>
                  </a:ext>
                </a:extLst>
              </a:tr>
              <a:tr h="94423">
                <a:tc>
                  <a:txBody>
                    <a:bodyPr/>
                    <a:lstStyle/>
                    <a:p>
                      <a:pPr marL="0" marR="0">
                        <a:lnSpc>
                          <a:spcPct val="107000"/>
                        </a:lnSpc>
                        <a:spcAft>
                          <a:spcPts val="800"/>
                        </a:spcAft>
                        <a:buNone/>
                      </a:pPr>
                      <a:r>
                        <a:rPr lang="en-US" sz="600" kern="0">
                          <a:effectLst/>
                        </a:rPr>
                        <a:t>Striped Bass</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297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1.26E-01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5.43E-01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1.59</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453834761"/>
                  </a:ext>
                </a:extLst>
              </a:tr>
              <a:tr h="94423">
                <a:tc>
                  <a:txBody>
                    <a:bodyPr/>
                    <a:lstStyle/>
                    <a:p>
                      <a:pPr marL="0" marR="0">
                        <a:lnSpc>
                          <a:spcPct val="107000"/>
                        </a:lnSpc>
                        <a:spcAft>
                          <a:spcPts val="800"/>
                        </a:spcAft>
                        <a:buNone/>
                      </a:pPr>
                      <a:r>
                        <a:rPr lang="en-US" sz="600" kern="0">
                          <a:effectLst/>
                        </a:rPr>
                        <a:t>Sacramento Sucker</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176</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7.87E-02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3.45E-01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0.94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543555313"/>
                  </a:ext>
                </a:extLst>
              </a:tr>
              <a:tr h="94423">
                <a:tc>
                  <a:txBody>
                    <a:bodyPr/>
                    <a:lstStyle/>
                    <a:p>
                      <a:pPr marL="0" marR="0">
                        <a:lnSpc>
                          <a:spcPct val="107000"/>
                        </a:lnSpc>
                        <a:spcAft>
                          <a:spcPts val="800"/>
                        </a:spcAft>
                        <a:buNone/>
                      </a:pPr>
                      <a:r>
                        <a:rPr lang="en-US" sz="600" kern="0">
                          <a:effectLst/>
                        </a:rPr>
                        <a:t>Prickly Sculpin</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152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6.55E-02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2.39E-01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0.81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649099626"/>
                  </a:ext>
                </a:extLst>
              </a:tr>
              <a:tr h="94423">
                <a:tc>
                  <a:txBody>
                    <a:bodyPr/>
                    <a:lstStyle/>
                    <a:p>
                      <a:pPr marL="0" marR="0">
                        <a:lnSpc>
                          <a:spcPct val="107000"/>
                        </a:lnSpc>
                        <a:spcAft>
                          <a:spcPts val="800"/>
                        </a:spcAft>
                        <a:buNone/>
                      </a:pPr>
                      <a:r>
                        <a:rPr lang="en-US" sz="600" kern="0">
                          <a:effectLst/>
                        </a:rPr>
                        <a:t>Bigscale Logperch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126</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5.75E-02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4.30E-01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0.67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457046210"/>
                  </a:ext>
                </a:extLst>
              </a:tr>
              <a:tr h="94423">
                <a:tc>
                  <a:txBody>
                    <a:bodyPr/>
                    <a:lstStyle/>
                    <a:p>
                      <a:pPr marL="0" marR="0">
                        <a:lnSpc>
                          <a:spcPct val="107000"/>
                        </a:lnSpc>
                        <a:spcAft>
                          <a:spcPts val="800"/>
                        </a:spcAft>
                        <a:buNone/>
                      </a:pPr>
                      <a:r>
                        <a:rPr lang="en-US" sz="600" kern="0">
                          <a:effectLst/>
                        </a:rPr>
                        <a:t>Yellowfin Goby</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117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4.45E-02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3.12E-01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0.63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86616149"/>
                  </a:ext>
                </a:extLst>
              </a:tr>
              <a:tr h="94423">
                <a:tc>
                  <a:txBody>
                    <a:bodyPr/>
                    <a:lstStyle/>
                    <a:p>
                      <a:pPr marL="0" marR="0">
                        <a:lnSpc>
                          <a:spcPct val="107000"/>
                        </a:lnSpc>
                        <a:spcAft>
                          <a:spcPts val="800"/>
                        </a:spcAft>
                        <a:buNone/>
                      </a:pPr>
                      <a:r>
                        <a:rPr lang="en-US" sz="600" kern="0">
                          <a:effectLst/>
                        </a:rPr>
                        <a:t>Splittail</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113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4.44E-02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3.06E-01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0.60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4265261563"/>
                  </a:ext>
                </a:extLst>
              </a:tr>
              <a:tr h="94423">
                <a:tc>
                  <a:txBody>
                    <a:bodyPr/>
                    <a:lstStyle/>
                    <a:p>
                      <a:pPr marL="0" marR="0">
                        <a:lnSpc>
                          <a:spcPct val="107000"/>
                        </a:lnSpc>
                        <a:spcAft>
                          <a:spcPts val="800"/>
                        </a:spcAft>
                        <a:buNone/>
                      </a:pPr>
                      <a:r>
                        <a:rPr lang="en-US" sz="600" kern="0">
                          <a:effectLst/>
                        </a:rPr>
                        <a:t>Warmouth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94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3.80E-02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1.87E-01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0.50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846433517"/>
                  </a:ext>
                </a:extLst>
              </a:tr>
              <a:tr h="94423">
                <a:tc>
                  <a:txBody>
                    <a:bodyPr/>
                    <a:lstStyle/>
                    <a:p>
                      <a:pPr marL="0" marR="0">
                        <a:lnSpc>
                          <a:spcPct val="107000"/>
                        </a:lnSpc>
                        <a:spcAft>
                          <a:spcPts val="800"/>
                        </a:spcAft>
                        <a:buNone/>
                      </a:pPr>
                      <a:r>
                        <a:rPr lang="en-US" sz="600" kern="0">
                          <a:effectLst/>
                        </a:rPr>
                        <a:t>Black Crappie</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91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3.80E-02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2.36E-01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0.49</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041775156"/>
                  </a:ext>
                </a:extLst>
              </a:tr>
              <a:tr h="94423">
                <a:tc>
                  <a:txBody>
                    <a:bodyPr/>
                    <a:lstStyle/>
                    <a:p>
                      <a:pPr marL="0" marR="0">
                        <a:lnSpc>
                          <a:spcPct val="107000"/>
                        </a:lnSpc>
                        <a:spcAft>
                          <a:spcPts val="800"/>
                        </a:spcAft>
                        <a:buNone/>
                      </a:pPr>
                      <a:r>
                        <a:rPr lang="en-US" sz="600" kern="0">
                          <a:effectLst/>
                        </a:rPr>
                        <a:t>Spotted Bass</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77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3.46E-02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1.87E-01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0.41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50575882"/>
                  </a:ext>
                </a:extLst>
              </a:tr>
              <a:tr h="94423">
                <a:tc>
                  <a:txBody>
                    <a:bodyPr/>
                    <a:lstStyle/>
                    <a:p>
                      <a:pPr marL="0" marR="0">
                        <a:lnSpc>
                          <a:spcPct val="107000"/>
                        </a:lnSpc>
                        <a:spcAft>
                          <a:spcPts val="800"/>
                        </a:spcAft>
                        <a:buNone/>
                      </a:pPr>
                      <a:r>
                        <a:rPr lang="en-US" sz="600" kern="0">
                          <a:effectLst/>
                        </a:rPr>
                        <a:t>White Catfish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2.61E-02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1.97E-01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0.33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765666563"/>
                  </a:ext>
                </a:extLst>
              </a:tr>
              <a:tr h="94423">
                <a:tc>
                  <a:txBody>
                    <a:bodyPr/>
                    <a:lstStyle/>
                    <a:p>
                      <a:pPr marL="0" marR="0">
                        <a:lnSpc>
                          <a:spcPct val="107000"/>
                        </a:lnSpc>
                        <a:spcAft>
                          <a:spcPts val="800"/>
                        </a:spcAft>
                        <a:buNone/>
                      </a:pPr>
                      <a:r>
                        <a:rPr lang="en-US" sz="600" kern="0">
                          <a:effectLst/>
                        </a:rPr>
                        <a:t>Chinook Salmon</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2.78E-02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2.10E-01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0.33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159452585"/>
                  </a:ext>
                </a:extLst>
              </a:tr>
              <a:tr h="94423">
                <a:tc>
                  <a:txBody>
                    <a:bodyPr/>
                    <a:lstStyle/>
                    <a:p>
                      <a:pPr marL="0" marR="0">
                        <a:lnSpc>
                          <a:spcPct val="107000"/>
                        </a:lnSpc>
                        <a:spcAft>
                          <a:spcPts val="800"/>
                        </a:spcAft>
                        <a:buNone/>
                      </a:pPr>
                      <a:r>
                        <a:rPr lang="en-US" sz="600" kern="0">
                          <a:effectLst/>
                        </a:rPr>
                        <a:t>Shimofuri Goby</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2.03E-02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1.47E-01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0.25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11046526"/>
                  </a:ext>
                </a:extLst>
              </a:tr>
              <a:tr h="94423">
                <a:tc>
                  <a:txBody>
                    <a:bodyPr/>
                    <a:lstStyle/>
                    <a:p>
                      <a:pPr marL="0" marR="0">
                        <a:lnSpc>
                          <a:spcPct val="107000"/>
                        </a:lnSpc>
                        <a:spcAft>
                          <a:spcPts val="800"/>
                        </a:spcAft>
                        <a:buNone/>
                      </a:pPr>
                      <a:r>
                        <a:rPr lang="en-US" sz="600" kern="0">
                          <a:effectLst/>
                        </a:rPr>
                        <a:t>American Shad</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1.65E-02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1.31E-01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0.19</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4180629941"/>
                  </a:ext>
                </a:extLst>
              </a:tr>
              <a:tr h="94423">
                <a:tc>
                  <a:txBody>
                    <a:bodyPr/>
                    <a:lstStyle/>
                    <a:p>
                      <a:pPr marL="0" marR="0">
                        <a:lnSpc>
                          <a:spcPct val="107000"/>
                        </a:lnSpc>
                        <a:spcAft>
                          <a:spcPts val="800"/>
                        </a:spcAft>
                        <a:buNone/>
                      </a:pPr>
                      <a:r>
                        <a:rPr lang="en-US" sz="600" kern="0">
                          <a:effectLst/>
                        </a:rPr>
                        <a:t>Sacramento Blackfish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1.35E-02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1.35E-01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0.18</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194363580"/>
                  </a:ext>
                </a:extLst>
              </a:tr>
              <a:tr h="94423">
                <a:tc>
                  <a:txBody>
                    <a:bodyPr/>
                    <a:lstStyle/>
                    <a:p>
                      <a:pPr marL="0" marR="0">
                        <a:lnSpc>
                          <a:spcPct val="107000"/>
                        </a:lnSpc>
                        <a:spcAft>
                          <a:spcPts val="800"/>
                        </a:spcAft>
                        <a:buNone/>
                      </a:pPr>
                      <a:r>
                        <a:rPr lang="en-US" sz="600" kern="0">
                          <a:effectLst/>
                        </a:rPr>
                        <a:t>Red Shiner</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1.37E-02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2.95E-01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0.17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915016457"/>
                  </a:ext>
                </a:extLst>
              </a:tr>
              <a:tr h="94423">
                <a:tc>
                  <a:txBody>
                    <a:bodyPr/>
                    <a:lstStyle/>
                    <a:p>
                      <a:pPr marL="0" marR="0">
                        <a:lnSpc>
                          <a:spcPct val="107000"/>
                        </a:lnSpc>
                        <a:spcAft>
                          <a:spcPts val="800"/>
                        </a:spcAft>
                        <a:buNone/>
                      </a:pPr>
                      <a:r>
                        <a:rPr lang="en-US" sz="600" kern="0">
                          <a:effectLst/>
                        </a:rPr>
                        <a:t>Goldfish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1.23E-02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1.68E-01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0.16</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135883672"/>
                  </a:ext>
                </a:extLst>
              </a:tr>
              <a:tr h="94423">
                <a:tc>
                  <a:txBody>
                    <a:bodyPr/>
                    <a:lstStyle/>
                    <a:p>
                      <a:pPr marL="0" marR="0">
                        <a:lnSpc>
                          <a:spcPct val="107000"/>
                        </a:lnSpc>
                        <a:spcAft>
                          <a:spcPts val="800"/>
                        </a:spcAft>
                        <a:buNone/>
                      </a:pPr>
                      <a:r>
                        <a:rPr lang="en-US" sz="600" kern="0">
                          <a:effectLst/>
                        </a:rPr>
                        <a:t>Wakasagi</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18</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6.32E-03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8.51E-02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0.10</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591036121"/>
                  </a:ext>
                </a:extLst>
              </a:tr>
              <a:tr h="94423">
                <a:tc>
                  <a:txBody>
                    <a:bodyPr/>
                    <a:lstStyle/>
                    <a:p>
                      <a:pPr marL="0" marR="0">
                        <a:lnSpc>
                          <a:spcPct val="107000"/>
                        </a:lnSpc>
                        <a:spcAft>
                          <a:spcPts val="800"/>
                        </a:spcAft>
                        <a:buNone/>
                      </a:pPr>
                      <a:r>
                        <a:rPr lang="en-US" sz="600" kern="0">
                          <a:effectLst/>
                        </a:rPr>
                        <a:t>Green Sunfish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6.68E-03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6.70E-02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0.08</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988689062"/>
                  </a:ext>
                </a:extLst>
              </a:tr>
              <a:tr h="94423">
                <a:tc>
                  <a:txBody>
                    <a:bodyPr/>
                    <a:lstStyle/>
                    <a:p>
                      <a:pPr marL="0" marR="0">
                        <a:lnSpc>
                          <a:spcPct val="107000"/>
                        </a:lnSpc>
                        <a:spcAft>
                          <a:spcPts val="800"/>
                        </a:spcAft>
                        <a:buNone/>
                      </a:pPr>
                      <a:r>
                        <a:rPr lang="en-US" sz="600" kern="0">
                          <a:effectLst/>
                        </a:rPr>
                        <a:t>Brown Bullhead</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5.93E-03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6.37E-02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512472203"/>
                  </a:ext>
                </a:extLst>
              </a:tr>
              <a:tr h="94423">
                <a:tc>
                  <a:txBody>
                    <a:bodyPr/>
                    <a:lstStyle/>
                    <a:p>
                      <a:pPr marL="0" marR="0">
                        <a:lnSpc>
                          <a:spcPct val="107000"/>
                        </a:lnSpc>
                        <a:spcAft>
                          <a:spcPts val="800"/>
                        </a:spcAft>
                        <a:buNone/>
                      </a:pPr>
                      <a:r>
                        <a:rPr lang="en-US" sz="600" kern="0">
                          <a:effectLst/>
                        </a:rPr>
                        <a:t>Black Bullhead</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4.45E-03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5.15E-02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0.07</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015917149"/>
                  </a:ext>
                </a:extLst>
              </a:tr>
              <a:tr h="94423">
                <a:tc>
                  <a:txBody>
                    <a:bodyPr/>
                    <a:lstStyle/>
                    <a:p>
                      <a:pPr marL="0" marR="0">
                        <a:lnSpc>
                          <a:spcPct val="107000"/>
                        </a:lnSpc>
                        <a:spcAft>
                          <a:spcPts val="800"/>
                        </a:spcAft>
                        <a:buNone/>
                      </a:pPr>
                      <a:r>
                        <a:rPr lang="en-US" sz="600" kern="0">
                          <a:effectLst/>
                        </a:rPr>
                        <a:t>Smallmouth Bass</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5.85E-03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6.45E-02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0.06</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912138412"/>
                  </a:ext>
                </a:extLst>
              </a:tr>
              <a:tr h="94423">
                <a:tc>
                  <a:txBody>
                    <a:bodyPr/>
                    <a:lstStyle/>
                    <a:p>
                      <a:pPr marL="0" marR="0">
                        <a:lnSpc>
                          <a:spcPct val="107000"/>
                        </a:lnSpc>
                        <a:spcAft>
                          <a:spcPts val="800"/>
                        </a:spcAft>
                        <a:buNone/>
                      </a:pPr>
                      <a:r>
                        <a:rPr lang="en-US" sz="600" kern="0">
                          <a:effectLst/>
                        </a:rPr>
                        <a:t>Bluefin Killifish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9</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3.58E-03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4.51E-02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808739835"/>
                  </a:ext>
                </a:extLst>
              </a:tr>
              <a:tr h="94423">
                <a:tc>
                  <a:txBody>
                    <a:bodyPr/>
                    <a:lstStyle/>
                    <a:p>
                      <a:pPr marL="0" marR="0">
                        <a:lnSpc>
                          <a:spcPct val="107000"/>
                        </a:lnSpc>
                        <a:spcAft>
                          <a:spcPts val="800"/>
                        </a:spcAft>
                        <a:buNone/>
                      </a:pPr>
                      <a:r>
                        <a:rPr lang="en-US" sz="600" kern="0">
                          <a:effectLst/>
                        </a:rPr>
                        <a:t>Rainwater Killifish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2.65E-03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4.99E-02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795371644"/>
                  </a:ext>
                </a:extLst>
              </a:tr>
              <a:tr h="94423">
                <a:tc>
                  <a:txBody>
                    <a:bodyPr/>
                    <a:lstStyle/>
                    <a:p>
                      <a:pPr marL="0" marR="0">
                        <a:lnSpc>
                          <a:spcPct val="107000"/>
                        </a:lnSpc>
                        <a:spcAft>
                          <a:spcPts val="800"/>
                        </a:spcAft>
                        <a:buNone/>
                      </a:pPr>
                      <a:r>
                        <a:rPr lang="en-US" sz="600" kern="0">
                          <a:effectLst/>
                        </a:rPr>
                        <a:t>Starry Flounder</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2.10E-03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3.56E-02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825546242"/>
                  </a:ext>
                </a:extLst>
              </a:tr>
              <a:tr h="94423">
                <a:tc>
                  <a:txBody>
                    <a:bodyPr/>
                    <a:lstStyle/>
                    <a:p>
                      <a:pPr marL="0" marR="0">
                        <a:lnSpc>
                          <a:spcPct val="107000"/>
                        </a:lnSpc>
                        <a:spcAft>
                          <a:spcPts val="800"/>
                        </a:spcAft>
                        <a:buNone/>
                      </a:pPr>
                      <a:r>
                        <a:rPr lang="en-US" sz="600" kern="0">
                          <a:effectLst/>
                        </a:rPr>
                        <a:t>White Crappie</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1.99E-03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3.95E-02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276993631"/>
                  </a:ext>
                </a:extLst>
              </a:tr>
              <a:tr h="94423">
                <a:tc>
                  <a:txBody>
                    <a:bodyPr/>
                    <a:lstStyle/>
                    <a:p>
                      <a:pPr marL="0" marR="0">
                        <a:lnSpc>
                          <a:spcPct val="107000"/>
                        </a:lnSpc>
                        <a:spcAft>
                          <a:spcPts val="800"/>
                        </a:spcAft>
                        <a:buNone/>
                      </a:pPr>
                      <a:r>
                        <a:rPr lang="en-US" sz="600" kern="0">
                          <a:effectLst/>
                        </a:rPr>
                        <a:t>Bass Unknown</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1.71E-03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6.44E-02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632748244"/>
                  </a:ext>
                </a:extLst>
              </a:tr>
              <a:tr h="94423">
                <a:tc>
                  <a:txBody>
                    <a:bodyPr/>
                    <a:lstStyle/>
                    <a:p>
                      <a:pPr marL="0" marR="0">
                        <a:lnSpc>
                          <a:spcPct val="107000"/>
                        </a:lnSpc>
                        <a:spcAft>
                          <a:spcPts val="800"/>
                        </a:spcAft>
                        <a:buNone/>
                      </a:pPr>
                      <a:r>
                        <a:rPr lang="en-US" sz="600" kern="0">
                          <a:effectLst/>
                        </a:rPr>
                        <a:t>Channel Catfish</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1.49E-03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2.81E-02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494214336"/>
                  </a:ext>
                </a:extLst>
              </a:tr>
              <a:tr h="94423">
                <a:tc>
                  <a:txBody>
                    <a:bodyPr/>
                    <a:lstStyle/>
                    <a:p>
                      <a:pPr marL="0" marR="0">
                        <a:lnSpc>
                          <a:spcPct val="107000"/>
                        </a:lnSpc>
                        <a:spcAft>
                          <a:spcPts val="800"/>
                        </a:spcAft>
                        <a:buNone/>
                      </a:pPr>
                      <a:r>
                        <a:rPr lang="en-US" sz="600" kern="0">
                          <a:effectLst/>
                        </a:rPr>
                        <a:t>Lamprey ammocoete</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1.46E-03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3.20E-02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1327160436"/>
                  </a:ext>
                </a:extLst>
              </a:tr>
              <a:tr h="94423">
                <a:tc>
                  <a:txBody>
                    <a:bodyPr/>
                    <a:lstStyle/>
                    <a:p>
                      <a:pPr marL="0" marR="0">
                        <a:lnSpc>
                          <a:spcPct val="107000"/>
                        </a:lnSpc>
                        <a:spcAft>
                          <a:spcPts val="800"/>
                        </a:spcAft>
                        <a:buNone/>
                      </a:pPr>
                      <a:r>
                        <a:rPr lang="en-US" sz="600" kern="0">
                          <a:effectLst/>
                        </a:rPr>
                        <a:t>steelhead </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1.45E-03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3.18E-02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4143738905"/>
                  </a:ext>
                </a:extLst>
              </a:tr>
              <a:tr h="94423">
                <a:tc>
                  <a:txBody>
                    <a:bodyPr/>
                    <a:lstStyle/>
                    <a:p>
                      <a:pPr marL="0" marR="0">
                        <a:lnSpc>
                          <a:spcPct val="107000"/>
                        </a:lnSpc>
                        <a:spcAft>
                          <a:spcPts val="800"/>
                        </a:spcAft>
                        <a:buNone/>
                      </a:pPr>
                      <a:r>
                        <a:rPr lang="en-US" sz="600" kern="0">
                          <a:effectLst/>
                        </a:rPr>
                        <a:t>Delta Smelt</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1.69E-03</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6.38E-02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752419203"/>
                  </a:ext>
                </a:extLst>
              </a:tr>
              <a:tr h="94423">
                <a:tc>
                  <a:txBody>
                    <a:bodyPr/>
                    <a:lstStyle/>
                    <a:p>
                      <a:pPr marL="0" marR="0">
                        <a:lnSpc>
                          <a:spcPct val="107000"/>
                        </a:lnSpc>
                        <a:spcAft>
                          <a:spcPts val="800"/>
                        </a:spcAft>
                        <a:buNone/>
                      </a:pPr>
                      <a:r>
                        <a:rPr lang="en-US" sz="600" kern="0">
                          <a:effectLst/>
                        </a:rPr>
                        <a:t>Hardhead</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4.24E-04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1.59E-02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098677546"/>
                  </a:ext>
                </a:extLst>
              </a:tr>
              <a:tr h="94423">
                <a:tc>
                  <a:txBody>
                    <a:bodyPr/>
                    <a:lstStyle/>
                    <a:p>
                      <a:pPr marL="0" marR="0">
                        <a:lnSpc>
                          <a:spcPct val="107000"/>
                        </a:lnSpc>
                        <a:spcAft>
                          <a:spcPts val="800"/>
                        </a:spcAft>
                        <a:buNone/>
                      </a:pPr>
                      <a:r>
                        <a:rPr lang="en-US" sz="600" kern="0">
                          <a:effectLst/>
                        </a:rPr>
                        <a:t>Redeye Bass</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4.04E-04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1.52E-02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687578141"/>
                  </a:ext>
                </a:extLst>
              </a:tr>
              <a:tr h="94423">
                <a:tc>
                  <a:txBody>
                    <a:bodyPr/>
                    <a:lstStyle/>
                    <a:p>
                      <a:pPr marL="0" marR="0">
                        <a:lnSpc>
                          <a:spcPct val="107000"/>
                        </a:lnSpc>
                        <a:spcAft>
                          <a:spcPts val="800"/>
                        </a:spcAft>
                        <a:buNone/>
                      </a:pPr>
                      <a:r>
                        <a:rPr lang="en-US" sz="600" kern="0">
                          <a:effectLst/>
                        </a:rPr>
                        <a:t>Threespine Stickleback</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4.71E-04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1.77E-02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3887129482"/>
                  </a:ext>
                </a:extLst>
              </a:tr>
              <a:tr h="98358">
                <a:tc>
                  <a:txBody>
                    <a:bodyPr/>
                    <a:lstStyle/>
                    <a:p>
                      <a:pPr marL="0" marR="0">
                        <a:lnSpc>
                          <a:spcPct val="107000"/>
                        </a:lnSpc>
                        <a:spcAft>
                          <a:spcPts val="800"/>
                        </a:spcAft>
                        <a:buNone/>
                      </a:pPr>
                      <a:r>
                        <a:rPr lang="en-US" sz="600" kern="0">
                          <a:effectLst/>
                        </a:rPr>
                        <a:t>White Sturgeon</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5.30E-04</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1.99E-02</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ctr">
                        <a:lnSpc>
                          <a:spcPct val="107000"/>
                        </a:lnSpc>
                        <a:spcAft>
                          <a:spcPts val="800"/>
                        </a:spcAft>
                        <a:buNone/>
                      </a:pPr>
                      <a:r>
                        <a:rPr lang="en-US" sz="600" kern="0">
                          <a:effectLst/>
                        </a:rPr>
                        <a:t>0.01</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extLst>
                  <a:ext uri="{0D108BD9-81ED-4DB2-BD59-A6C34878D82A}">
                    <a16:rowId xmlns:a16="http://schemas.microsoft.com/office/drawing/2014/main" val="2194651315"/>
                  </a:ext>
                </a:extLst>
              </a:tr>
              <a:tr h="98358">
                <a:tc>
                  <a:txBody>
                    <a:bodyPr/>
                    <a:lstStyle/>
                    <a:p>
                      <a:pPr marL="0" marR="0">
                        <a:lnSpc>
                          <a:spcPct val="107000"/>
                        </a:lnSpc>
                        <a:spcAft>
                          <a:spcPts val="800"/>
                        </a:spcAft>
                        <a:buNone/>
                      </a:pPr>
                      <a:r>
                        <a:rPr lang="en-US" sz="600" kern="0">
                          <a:effectLst/>
                        </a:rPr>
                        <a:t>Total</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ctr"/>
                </a:tc>
                <a:tc>
                  <a:txBody>
                    <a:bodyPr/>
                    <a:lstStyle/>
                    <a:p>
                      <a:pPr marL="0" marR="0" algn="r">
                        <a:lnSpc>
                          <a:spcPct val="107000"/>
                        </a:lnSpc>
                        <a:spcAft>
                          <a:spcPts val="800"/>
                        </a:spcAft>
                        <a:buNone/>
                      </a:pPr>
                      <a:r>
                        <a:rPr lang="en-US" sz="600" kern="0">
                          <a:effectLst/>
                        </a:rPr>
                        <a:t>18685</a:t>
                      </a:r>
                      <a:endParaRPr lang="en-US" sz="600" kern="100">
                        <a:effectLst/>
                        <a:latin typeface="Calibri" panose="020F0502020204030204" pitchFamily="34" charset="0"/>
                        <a:ea typeface="Calibri" panose="020F0502020204030204" pitchFamily="34" charset="0"/>
                        <a:cs typeface="Times New Roman" panose="02020603050405020304" pitchFamily="18" charset="0"/>
                      </a:endParaRPr>
                    </a:p>
                  </a:txBody>
                  <a:tcPr marL="35409" marR="35409" marT="0" marB="0" anchor="b"/>
                </a:tc>
                <a:tc>
                  <a:txBody>
                    <a:bodyPr/>
                    <a:lstStyle/>
                    <a:p>
                      <a:pPr>
                        <a:lnSpc>
                          <a:spcPct val="107000"/>
                        </a:lnSpc>
                      </a:pPr>
                      <a:endParaRPr lang="en-US" sz="600" kern="100">
                        <a:effectLst/>
                        <a:latin typeface="Calibri" panose="020F0502020204030204" pitchFamily="34" charset="0"/>
                        <a:cs typeface="Times New Roman" panose="02020603050405020304" pitchFamily="18" charset="0"/>
                      </a:endParaRPr>
                    </a:p>
                  </a:txBody>
                  <a:tcPr marL="35409" marR="35409" marT="0" marB="0" anchor="b"/>
                </a:tc>
                <a:tc>
                  <a:txBody>
                    <a:bodyPr/>
                    <a:lstStyle/>
                    <a:p>
                      <a:pPr>
                        <a:lnSpc>
                          <a:spcPct val="107000"/>
                        </a:lnSpc>
                      </a:pPr>
                      <a:endParaRPr lang="en-US" sz="600" kern="100">
                        <a:effectLst/>
                        <a:latin typeface="Calibri" panose="020F0502020204030204" pitchFamily="34" charset="0"/>
                        <a:cs typeface="Times New Roman" panose="02020603050405020304" pitchFamily="18" charset="0"/>
                      </a:endParaRPr>
                    </a:p>
                  </a:txBody>
                  <a:tcPr marL="35409" marR="35409" marT="0" marB="0" anchor="b"/>
                </a:tc>
                <a:tc>
                  <a:txBody>
                    <a:bodyPr/>
                    <a:lstStyle/>
                    <a:p>
                      <a:pPr>
                        <a:lnSpc>
                          <a:spcPct val="107000"/>
                        </a:lnSpc>
                      </a:pPr>
                      <a:endParaRPr lang="en-US" sz="600" kern="100" dirty="0">
                        <a:effectLst/>
                        <a:latin typeface="Calibri" panose="020F0502020204030204" pitchFamily="34" charset="0"/>
                        <a:cs typeface="Times New Roman" panose="02020603050405020304" pitchFamily="18" charset="0"/>
                      </a:endParaRPr>
                    </a:p>
                  </a:txBody>
                  <a:tcPr marL="35409" marR="35409" marT="0" marB="0" anchor="b"/>
                </a:tc>
                <a:extLst>
                  <a:ext uri="{0D108BD9-81ED-4DB2-BD59-A6C34878D82A}">
                    <a16:rowId xmlns:a16="http://schemas.microsoft.com/office/drawing/2014/main" val="3475804768"/>
                  </a:ext>
                </a:extLst>
              </a:tr>
            </a:tbl>
          </a:graphicData>
        </a:graphic>
      </p:graphicFrame>
      <p:sp>
        <p:nvSpPr>
          <p:cNvPr id="4" name="TextBox 3">
            <a:extLst>
              <a:ext uri="{FF2B5EF4-FFF2-40B4-BE49-F238E27FC236}">
                <a16:creationId xmlns:a16="http://schemas.microsoft.com/office/drawing/2014/main" id="{D083EA17-DC49-8408-4908-94C2F88F9C7A}"/>
              </a:ext>
            </a:extLst>
          </p:cNvPr>
          <p:cNvSpPr txBox="1"/>
          <p:nvPr/>
        </p:nvSpPr>
        <p:spPr>
          <a:xfrm>
            <a:off x="62574" y="5570464"/>
            <a:ext cx="2654500" cy="1323439"/>
          </a:xfrm>
          <a:prstGeom prst="rect">
            <a:avLst/>
          </a:prstGeom>
          <a:noFill/>
        </p:spPr>
        <p:txBody>
          <a:bodyPr wrap="square" rtlCol="0">
            <a:spAutoFit/>
          </a:bodyPr>
          <a:lstStyle/>
          <a:p>
            <a:r>
              <a:rPr lang="en-US" sz="1000" kern="100" dirty="0">
                <a:effectLst/>
                <a:latin typeface="Calibri" panose="020F0502020204030204" pitchFamily="34" charset="0"/>
                <a:ea typeface="Calibri" panose="020F0502020204030204" pitchFamily="34" charset="0"/>
                <a:cs typeface="Times New Roman" panose="02020603050405020304" pitchFamily="18" charset="0"/>
              </a:rPr>
              <a:t>Table 1. Summary of catch collected by the boat electrofishing survey during field year 2024. The table shows the number of each species caught (Total Count), the mean catch per unit effort (CPUE) in fish per minute, the standard deviation of the CPUE, and the percentage of total catch that each species represents.</a:t>
            </a:r>
          </a:p>
          <a:p>
            <a:endParaRPr lang="en-US" sz="1000" dirty="0"/>
          </a:p>
        </p:txBody>
      </p:sp>
      <p:pic>
        <p:nvPicPr>
          <p:cNvPr id="5" name="Picture 4">
            <a:extLst>
              <a:ext uri="{FF2B5EF4-FFF2-40B4-BE49-F238E27FC236}">
                <a16:creationId xmlns:a16="http://schemas.microsoft.com/office/drawing/2014/main" id="{8DF2333B-E1EF-179F-C64D-63D5F6F6C06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337" y="284444"/>
            <a:ext cx="2915331" cy="3887108"/>
          </a:xfrm>
          <a:prstGeom prst="rect">
            <a:avLst/>
          </a:prstGeom>
          <a:noFill/>
          <a:ln>
            <a:noFill/>
          </a:ln>
        </p:spPr>
      </p:pic>
      <p:sp>
        <p:nvSpPr>
          <p:cNvPr id="6" name="TextBox 5">
            <a:extLst>
              <a:ext uri="{FF2B5EF4-FFF2-40B4-BE49-F238E27FC236}">
                <a16:creationId xmlns:a16="http://schemas.microsoft.com/office/drawing/2014/main" id="{76B100B6-6086-E418-2650-A6A7C6E5C76B}"/>
              </a:ext>
            </a:extLst>
          </p:cNvPr>
          <p:cNvSpPr txBox="1"/>
          <p:nvPr/>
        </p:nvSpPr>
        <p:spPr>
          <a:xfrm>
            <a:off x="3198531" y="4171552"/>
            <a:ext cx="2654500" cy="1007455"/>
          </a:xfrm>
          <a:prstGeom prst="rect">
            <a:avLst/>
          </a:prstGeom>
          <a:noFill/>
        </p:spPr>
        <p:txBody>
          <a:bodyPr wrap="square" rtlCol="0">
            <a:spAutoFit/>
          </a:bodyPr>
          <a:lstStyle/>
          <a:p>
            <a:pPr marL="0" marR="0">
              <a:lnSpc>
                <a:spcPct val="107000"/>
              </a:lnSpc>
              <a:spcAft>
                <a:spcPts val="800"/>
              </a:spcAft>
            </a:pP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Figure 1. Map of the San Francisco Estuary depicting the six regions (colors) and 18 subregions (polygons) used in the boat electrofishing survey.</a:t>
            </a:r>
          </a:p>
          <a:p>
            <a:endParaRPr lang="en-US" sz="1000" dirty="0"/>
          </a:p>
        </p:txBody>
      </p:sp>
      <p:pic>
        <p:nvPicPr>
          <p:cNvPr id="7" name="Picture 6">
            <a:extLst>
              <a:ext uri="{FF2B5EF4-FFF2-40B4-BE49-F238E27FC236}">
                <a16:creationId xmlns:a16="http://schemas.microsoft.com/office/drawing/2014/main" id="{11E898F4-B29C-6585-81E3-5EFBAEC7DAF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65668" y="155448"/>
            <a:ext cx="5943600" cy="2743200"/>
          </a:xfrm>
          <a:prstGeom prst="rect">
            <a:avLst/>
          </a:prstGeom>
          <a:noFill/>
          <a:ln>
            <a:noFill/>
          </a:ln>
        </p:spPr>
      </p:pic>
      <p:sp>
        <p:nvSpPr>
          <p:cNvPr id="8" name="TextBox 7">
            <a:extLst>
              <a:ext uri="{FF2B5EF4-FFF2-40B4-BE49-F238E27FC236}">
                <a16:creationId xmlns:a16="http://schemas.microsoft.com/office/drawing/2014/main" id="{8126E542-1376-0FF5-A198-830615B5F9F3}"/>
              </a:ext>
            </a:extLst>
          </p:cNvPr>
          <p:cNvSpPr txBox="1"/>
          <p:nvPr/>
        </p:nvSpPr>
        <p:spPr>
          <a:xfrm>
            <a:off x="7222762" y="2951898"/>
            <a:ext cx="2654500" cy="1336776"/>
          </a:xfrm>
          <a:prstGeom prst="rect">
            <a:avLst/>
          </a:prstGeom>
          <a:noFill/>
        </p:spPr>
        <p:txBody>
          <a:bodyPr wrap="square" rtlCol="0">
            <a:spAutoFit/>
          </a:bodyPr>
          <a:lstStyle/>
          <a:p>
            <a:pPr marL="0" marR="0">
              <a:lnSpc>
                <a:spcPct val="107000"/>
              </a:lnSpc>
              <a:spcAft>
                <a:spcPts val="800"/>
              </a:spcAft>
            </a:pP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Figure 2. Spatiotemporal distribution heat maps of juvenile </a:t>
            </a:r>
            <a:r>
              <a:rPr lang="en-US" sz="1000" i="1" kern="100" dirty="0">
                <a:effectLst/>
                <a:latin typeface="Calibri" panose="020F0502020204030204" pitchFamily="34" charset="0"/>
                <a:ea typeface="Calibri" panose="020F0502020204030204" pitchFamily="34" charset="0"/>
                <a:cs typeface="Times New Roman" panose="02020603050405020304" pitchFamily="18" charset="0"/>
              </a:rPr>
              <a:t>Oncorhynchus tshawytscha</a:t>
            </a: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 with color representing mean CPUE in fish per minute, per month (x-axis) of field years 2022 to 2024 for each subregion (y-axis) of the DJFMP boat electrofishing survey.</a:t>
            </a:r>
          </a:p>
          <a:p>
            <a:endParaRPr lang="en-US" sz="1000" dirty="0"/>
          </a:p>
        </p:txBody>
      </p:sp>
    </p:spTree>
    <p:extLst>
      <p:ext uri="{BB962C8B-B14F-4D97-AF65-F5344CB8AC3E}">
        <p14:creationId xmlns:p14="http://schemas.microsoft.com/office/powerpoint/2010/main" val="178306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F54077F-C4A4-CF95-5D7C-CEA03EF2277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6969" y="209659"/>
            <a:ext cx="4806551" cy="5407370"/>
          </a:xfrm>
          <a:prstGeom prst="rect">
            <a:avLst/>
          </a:prstGeom>
          <a:noFill/>
          <a:ln>
            <a:noFill/>
          </a:ln>
        </p:spPr>
      </p:pic>
      <p:sp>
        <p:nvSpPr>
          <p:cNvPr id="3" name="TextBox 2">
            <a:extLst>
              <a:ext uri="{FF2B5EF4-FFF2-40B4-BE49-F238E27FC236}">
                <a16:creationId xmlns:a16="http://schemas.microsoft.com/office/drawing/2014/main" id="{7254370A-E672-2067-EC2A-D0293CE5BEF1}"/>
              </a:ext>
            </a:extLst>
          </p:cNvPr>
          <p:cNvSpPr txBox="1"/>
          <p:nvPr/>
        </p:nvSpPr>
        <p:spPr>
          <a:xfrm>
            <a:off x="67926" y="5617029"/>
            <a:ext cx="5465500" cy="1169551"/>
          </a:xfrm>
          <a:prstGeom prst="rect">
            <a:avLst/>
          </a:prstGeom>
          <a:noFill/>
        </p:spPr>
        <p:txBody>
          <a:bodyPr wrap="square" rtlCol="0">
            <a:spAutoFit/>
          </a:bodyPr>
          <a:lstStyle/>
          <a:p>
            <a:r>
              <a:rPr lang="en-US" sz="1000" kern="100" dirty="0">
                <a:effectLst/>
                <a:latin typeface="Calibri" panose="020F0502020204030204" pitchFamily="34" charset="0"/>
                <a:ea typeface="Calibri" panose="020F0502020204030204" pitchFamily="34" charset="0"/>
                <a:cs typeface="Times New Roman" panose="02020603050405020304" pitchFamily="18" charset="0"/>
              </a:rPr>
              <a:t>Figure 3. Bar plots showing the proportion of boat electrofishing segment samples of a given habitat type with positive juvenile Chinook Salmon (</a:t>
            </a:r>
            <a:r>
              <a:rPr lang="en-US" sz="1000" i="1" kern="100" dirty="0">
                <a:effectLst/>
                <a:latin typeface="Calibri" panose="020F0502020204030204" pitchFamily="34" charset="0"/>
                <a:ea typeface="Calibri" panose="020F0502020204030204" pitchFamily="34" charset="0"/>
                <a:cs typeface="Times New Roman" panose="02020603050405020304" pitchFamily="18" charset="0"/>
              </a:rPr>
              <a:t>Oncorhynchus tshawytscha)</a:t>
            </a:r>
            <a:r>
              <a:rPr lang="en-US" sz="1000" kern="100" dirty="0">
                <a:effectLst/>
                <a:latin typeface="Calibri" panose="020F0502020204030204" pitchFamily="34" charset="0"/>
                <a:ea typeface="Calibri" panose="020F0502020204030204" pitchFamily="34" charset="0"/>
                <a:cs typeface="Times New Roman" panose="02020603050405020304" pitchFamily="18" charset="0"/>
              </a:rPr>
              <a:t> catches. The P-values from logistic regression models are shown above each of the corresponding variable levels. Habitat type variables shown are dominant shoreline composition (A), most abundant substrate (B), amount of woody debris (C), percent coverage of submerged aquatic vegetation (D), percent coverage of floating vegetation (E), and percent coverage of emergent vegetation (F).</a:t>
            </a:r>
          </a:p>
          <a:p>
            <a:endParaRPr lang="en-US" sz="1000" dirty="0"/>
          </a:p>
        </p:txBody>
      </p:sp>
      <p:pic>
        <p:nvPicPr>
          <p:cNvPr id="4" name="Picture 3">
            <a:extLst>
              <a:ext uri="{FF2B5EF4-FFF2-40B4-BE49-F238E27FC236}">
                <a16:creationId xmlns:a16="http://schemas.microsoft.com/office/drawing/2014/main" id="{BD819836-FB42-4557-83B0-A95A676974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32563" y="209658"/>
            <a:ext cx="5962468" cy="4173727"/>
          </a:xfrm>
          <a:prstGeom prst="rect">
            <a:avLst/>
          </a:prstGeom>
          <a:noFill/>
          <a:ln>
            <a:noFill/>
          </a:ln>
        </p:spPr>
      </p:pic>
      <p:sp>
        <p:nvSpPr>
          <p:cNvPr id="5" name="TextBox 4">
            <a:extLst>
              <a:ext uri="{FF2B5EF4-FFF2-40B4-BE49-F238E27FC236}">
                <a16:creationId xmlns:a16="http://schemas.microsoft.com/office/drawing/2014/main" id="{310D9B82-06D2-D62F-95E3-4BBB6EC5E5BC}"/>
              </a:ext>
            </a:extLst>
          </p:cNvPr>
          <p:cNvSpPr txBox="1"/>
          <p:nvPr/>
        </p:nvSpPr>
        <p:spPr>
          <a:xfrm>
            <a:off x="5732563" y="4540649"/>
            <a:ext cx="5962468" cy="553998"/>
          </a:xfrm>
          <a:prstGeom prst="rect">
            <a:avLst/>
          </a:prstGeom>
          <a:noFill/>
        </p:spPr>
        <p:txBody>
          <a:bodyPr wrap="square" rtlCol="0">
            <a:spAutoFit/>
          </a:bodyPr>
          <a:lstStyle/>
          <a:p>
            <a:r>
              <a:rPr lang="en-US" sz="1000" kern="100" dirty="0">
                <a:effectLst/>
                <a:latin typeface="Calibri" panose="020F0502020204030204" pitchFamily="34" charset="0"/>
                <a:ea typeface="Calibri" panose="020F0502020204030204" pitchFamily="34" charset="0"/>
                <a:cs typeface="Times New Roman" panose="02020603050405020304" pitchFamily="18" charset="0"/>
              </a:rPr>
              <a:t>Figure 4. Spatial distribution maps for non-native fishes (A), native fishes (B). CPUE in fish per minute by subregion is averaged over three years (2022-2024).</a:t>
            </a:r>
          </a:p>
          <a:p>
            <a:endParaRPr lang="en-US" sz="1000" dirty="0"/>
          </a:p>
        </p:txBody>
      </p:sp>
    </p:spTree>
    <p:extLst>
      <p:ext uri="{BB962C8B-B14F-4D97-AF65-F5344CB8AC3E}">
        <p14:creationId xmlns:p14="http://schemas.microsoft.com/office/powerpoint/2010/main" val="302370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DD6743F-3A53-9DE4-8728-DB88E081FC5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769" y="311767"/>
            <a:ext cx="11808822" cy="3936274"/>
          </a:xfrm>
          <a:prstGeom prst="rect">
            <a:avLst/>
          </a:prstGeom>
          <a:noFill/>
          <a:ln>
            <a:noFill/>
          </a:ln>
        </p:spPr>
      </p:pic>
      <p:sp>
        <p:nvSpPr>
          <p:cNvPr id="3" name="TextBox 2">
            <a:extLst>
              <a:ext uri="{FF2B5EF4-FFF2-40B4-BE49-F238E27FC236}">
                <a16:creationId xmlns:a16="http://schemas.microsoft.com/office/drawing/2014/main" id="{5A047349-64F7-3426-2597-53BFDCC91702}"/>
              </a:ext>
            </a:extLst>
          </p:cNvPr>
          <p:cNvSpPr txBox="1"/>
          <p:nvPr/>
        </p:nvSpPr>
        <p:spPr>
          <a:xfrm>
            <a:off x="209006" y="4410021"/>
            <a:ext cx="11746121" cy="400110"/>
          </a:xfrm>
          <a:prstGeom prst="rect">
            <a:avLst/>
          </a:prstGeom>
          <a:noFill/>
        </p:spPr>
        <p:txBody>
          <a:bodyPr wrap="square" rtlCol="0">
            <a:spAutoFit/>
          </a:bodyPr>
          <a:lstStyle/>
          <a:p>
            <a:r>
              <a:rPr lang="en-US" sz="1000" kern="100" dirty="0">
                <a:effectLst/>
                <a:latin typeface="Calibri" panose="020F0502020204030204" pitchFamily="34" charset="0"/>
                <a:ea typeface="Calibri" panose="020F0502020204030204" pitchFamily="34" charset="0"/>
                <a:cs typeface="Times New Roman" panose="02020603050405020304" pitchFamily="18" charset="0"/>
              </a:rPr>
              <a:t>Figure 5. Boxplots of Shannon’s diversity indices calculated by segment and averaged by field year (A), and sampling region (B). P-values from linear regression models are shown above each of the corresponding variables.</a:t>
            </a:r>
          </a:p>
          <a:p>
            <a:endParaRPr lang="en-US" sz="1000" dirty="0"/>
          </a:p>
        </p:txBody>
      </p:sp>
    </p:spTree>
    <p:extLst>
      <p:ext uri="{BB962C8B-B14F-4D97-AF65-F5344CB8AC3E}">
        <p14:creationId xmlns:p14="http://schemas.microsoft.com/office/powerpoint/2010/main" val="1493249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431</TotalTime>
  <Words>583</Words>
  <Application>Microsoft Macintosh PowerPoint</Application>
  <PresentationFormat>Widescreen</PresentationFormat>
  <Paragraphs>233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Calibri</vt:lpstr>
      <vt:lpstr>Office Theme</vt:lpstr>
      <vt:lpstr>PowerPoint Presentation</vt:lpstr>
      <vt:lpstr>PowerPoint Presentation</vt:lpstr>
      <vt:lpstr>PowerPoint Presentation</vt:lpstr>
    </vt:vector>
  </TitlesOfParts>
  <Company>Department of the Interior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Stagg, Jacob J</dc:creator>
  <cp:lastModifiedBy>David Osti</cp:lastModifiedBy>
  <cp:revision>3</cp:revision>
  <dcterms:created xsi:type="dcterms:W3CDTF">2025-04-16T15:03:05Z</dcterms:created>
  <dcterms:modified xsi:type="dcterms:W3CDTF">2025-04-25T17:04:59Z</dcterms:modified>
</cp:coreProperties>
</file>