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B4E7B-DD09-472C-8553-3744D61F3DEC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FECD-3D22-4113-9348-41EA017DFA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0"/>
            <a:ext cx="88011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-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Baydeltalive.com Statistics </a:t>
            </a:r>
            <a:endParaRPr lang="en-US" sz="3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800600"/>
            <a:ext cx="386891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048000"/>
            <a:ext cx="5510213" cy="172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3124199"/>
            <a:ext cx="2667000" cy="3553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939800"/>
            <a:ext cx="8278813" cy="497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0" y="-457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Location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Visitors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5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Baydeltalive.com Statistics </vt:lpstr>
      <vt:lpstr>Slide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Baydeltalive.com Statistics</dc:title>
  <dc:creator>osti</dc:creator>
  <cp:lastModifiedBy>osti</cp:lastModifiedBy>
  <cp:revision>3</cp:revision>
  <dcterms:created xsi:type="dcterms:W3CDTF">2013-08-07T15:56:01Z</dcterms:created>
  <dcterms:modified xsi:type="dcterms:W3CDTF">2013-08-07T18:54:39Z</dcterms:modified>
</cp:coreProperties>
</file>