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-898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D96971-F234-4100-A368-928459F1811A}" type="datetimeFigureOut">
              <a:rPr lang="en-US" smtClean="0"/>
              <a:t>7/30/2012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64501C-7E75-4178-B863-E8946FE3CB4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Rollover</a:t>
            </a:r>
            <a:r>
              <a:rPr lang="en-US" baseline="0" dirty="0" smtClean="0"/>
              <a:t> – Graphing – </a:t>
            </a:r>
            <a:r>
              <a:rPr lang="en-US" baseline="0" dirty="0" err="1" smtClean="0"/>
              <a:t>Gr</a:t>
            </a:r>
            <a:endParaRPr lang="en-US" baseline="0" dirty="0" smtClean="0"/>
          </a:p>
          <a:p>
            <a:r>
              <a:rPr lang="en-US" baseline="0" dirty="0" smtClean="0"/>
              <a:t>Model / Build space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4CB869-B2A4-B347-A86D-9F4BB252F334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Rich Interactive</a:t>
            </a:r>
            <a:r>
              <a:rPr lang="en-US" baseline="0" dirty="0" smtClean="0"/>
              <a:t> Visual Experience of Data Visualization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4CB869-B2A4-B347-A86D-9F4BB252F334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Data </a:t>
            </a:r>
            <a:r>
              <a:rPr lang="en-US" dirty="0" err="1" smtClean="0"/>
              <a:t>aggragation</a:t>
            </a:r>
            <a:endParaRPr lang="en-US" dirty="0" smtClean="0"/>
          </a:p>
          <a:p>
            <a:r>
              <a:rPr lang="en-US" dirty="0" smtClean="0"/>
              <a:t>Make sense</a:t>
            </a:r>
            <a:r>
              <a:rPr lang="en-US" baseline="0" dirty="0" smtClean="0"/>
              <a:t> of it all very , very quickly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4CB869-B2A4-B347-A86D-9F4BB252F334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82E76-0CB5-49AB-BB84-40B3889388E8}" type="datetimeFigureOut">
              <a:rPr lang="en-US" smtClean="0"/>
              <a:t>7/30/2012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F6299-CE25-4CDB-998A-5D6587E18C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82E76-0CB5-49AB-BB84-40B3889388E8}" type="datetimeFigureOut">
              <a:rPr lang="en-US" smtClean="0"/>
              <a:t>7/30/2012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F6299-CE25-4CDB-998A-5D6587E18C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82E76-0CB5-49AB-BB84-40B3889388E8}" type="datetimeFigureOut">
              <a:rPr lang="en-US" smtClean="0"/>
              <a:t>7/30/2012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F6299-CE25-4CDB-998A-5D6587E18C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82E76-0CB5-49AB-BB84-40B3889388E8}" type="datetimeFigureOut">
              <a:rPr lang="en-US" smtClean="0"/>
              <a:t>7/30/2012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F6299-CE25-4CDB-998A-5D6587E18C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82E76-0CB5-49AB-BB84-40B3889388E8}" type="datetimeFigureOut">
              <a:rPr lang="en-US" smtClean="0"/>
              <a:t>7/30/2012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F6299-CE25-4CDB-998A-5D6587E18C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82E76-0CB5-49AB-BB84-40B3889388E8}" type="datetimeFigureOut">
              <a:rPr lang="en-US" smtClean="0"/>
              <a:t>7/30/2012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F6299-CE25-4CDB-998A-5D6587E18C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82E76-0CB5-49AB-BB84-40B3889388E8}" type="datetimeFigureOut">
              <a:rPr lang="en-US" smtClean="0"/>
              <a:t>7/30/2012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F6299-CE25-4CDB-998A-5D6587E18C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82E76-0CB5-49AB-BB84-40B3889388E8}" type="datetimeFigureOut">
              <a:rPr lang="en-US" smtClean="0"/>
              <a:t>7/30/2012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F6299-CE25-4CDB-998A-5D6587E18C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82E76-0CB5-49AB-BB84-40B3889388E8}" type="datetimeFigureOut">
              <a:rPr lang="en-US" smtClean="0"/>
              <a:t>7/30/2012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F6299-CE25-4CDB-998A-5D6587E18C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82E76-0CB5-49AB-BB84-40B3889388E8}" type="datetimeFigureOut">
              <a:rPr lang="en-US" smtClean="0"/>
              <a:t>7/30/2012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F6299-CE25-4CDB-998A-5D6587E18C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82E76-0CB5-49AB-BB84-40B3889388E8}" type="datetimeFigureOut">
              <a:rPr lang="en-US" smtClean="0"/>
              <a:t>7/30/2012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F6299-CE25-4CDB-998A-5D6587E18C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482E76-0CB5-49AB-BB84-40B3889388E8}" type="datetimeFigureOut">
              <a:rPr lang="en-US" smtClean="0"/>
              <a:t>7/30/2012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7F6299-CE25-4CDB-998A-5D6587E18CC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6.xml"/><Relationship Id="rId1" Type="http://schemas.openxmlformats.org/officeDocument/2006/relationships/video" Target="file:///C:\Users\Osti\Documents\BDL\Visualization%20Screen%20Casts\Turbidity_March30_Aprl5_final_Legend_clip-1.wmv" TargetMode="Externa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DayVis_FemaFlood_FlowArrows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800" y="0"/>
            <a:ext cx="851448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54050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125" y="298450"/>
            <a:ext cx="8413750" cy="626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125" y="298450"/>
            <a:ext cx="8413750" cy="626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57335"/>
            <a:ext cx="9144000" cy="513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237554" y="409416"/>
            <a:ext cx="72690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u="sng" dirty="0" smtClean="0"/>
              <a:t>Collaboration with Jon </a:t>
            </a:r>
            <a:r>
              <a:rPr lang="en-US" sz="2400" b="1" u="sng" dirty="0" err="1" smtClean="0"/>
              <a:t>Burau</a:t>
            </a:r>
            <a:r>
              <a:rPr lang="en-US" sz="2400" b="1" u="sng" dirty="0" smtClean="0"/>
              <a:t> and John Donovan (USGS)</a:t>
            </a:r>
            <a:endParaRPr lang="en-US" sz="2400" b="1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7DayVis_FemaFlood_FlowArrows_halfmap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7000" y="0"/>
            <a:ext cx="88878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92882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DL_Opspage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2000" y="0"/>
            <a:ext cx="76192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54050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urbidity_March30_Aprl5_final_Legend_clip-1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41</Words>
  <Application>Microsoft Office PowerPoint</Application>
  <PresentationFormat>On-screen Show (4:3)</PresentationFormat>
  <Paragraphs>9</Paragraphs>
  <Slides>8</Slides>
  <Notes>3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Osti</dc:creator>
  <cp:lastModifiedBy>Osti</cp:lastModifiedBy>
  <cp:revision>1</cp:revision>
  <dcterms:created xsi:type="dcterms:W3CDTF">2012-07-31T00:33:38Z</dcterms:created>
  <dcterms:modified xsi:type="dcterms:W3CDTF">2012-07-31T00:40:08Z</dcterms:modified>
</cp:coreProperties>
</file>