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 varScale="1">
        <p:scale>
          <a:sx n="90" d="100"/>
          <a:sy n="90" d="100"/>
        </p:scale>
        <p:origin x="2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D3B35-228A-82D3-E01A-14F5B093C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2723E1-3786-1398-1D98-CCD5E4FDF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1B57D-0A2B-1A08-8770-213160B31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241-A1A6-A94D-AFDD-DBE98BCDAA5D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637C5-3DAD-16F5-1F18-4051B556A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4C4C4-CBC3-6E57-7E45-4564B29F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6257-1E32-9949-8E16-EB8FD1823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61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07C6-9AA0-B271-AB83-D4F960FC1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05B9C-9B0C-4640-89D7-505B7DC43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457A6-6439-017D-5F98-1BC977D0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241-A1A6-A94D-AFDD-DBE98BCDAA5D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F1F3D-D640-A81B-B370-8CC04E76B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89D49-4A44-1713-B937-B7F3A588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6257-1E32-9949-8E16-EB8FD1823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4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DCEBF3-DA3D-80F1-B9B8-1971385CB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218A1-6D9F-B23F-16B2-71D7F8368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67079-D094-3185-81BF-6A2A0CB42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241-A1A6-A94D-AFDD-DBE98BCDAA5D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F49EF-7EBF-AC3B-E056-C7D12361D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8525C-6E59-6B44-8C31-B523CA196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6257-1E32-9949-8E16-EB8FD1823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0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6386-9020-5D17-6865-1FA037505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DDAC2-F2BF-D764-0C25-1BFAFFC80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DEF98-90DB-5CB5-605F-6EFCB9425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241-A1A6-A94D-AFDD-DBE98BCDAA5D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E4AB4-4429-5310-27D8-54F0A7738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00ACB-7569-DF21-C8BE-82E95510B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6257-1E32-9949-8E16-EB8FD1823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4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7F778-FF14-7F83-EBF2-371939039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D456D-0550-8861-9112-B6F48AE20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DF6BE-2735-6F9D-5C0B-E1D873BAE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241-A1A6-A94D-AFDD-DBE98BCDAA5D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66209-4973-F1F5-BBF2-6E2EAD883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683F5-8FA1-F25B-87A2-AC482BFC5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6257-1E32-9949-8E16-EB8FD1823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5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0C2D9-86F0-0CA2-3C4F-6E132991C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D9DC5-34D5-4238-E468-F5F4958055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999C90-10C2-093A-D82F-5992C49A0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B26FD-479A-7C3D-646D-EDA508E7B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241-A1A6-A94D-AFDD-DBE98BCDAA5D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652AB-E6E6-0CB0-F522-1B6DAE0F2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EC1B8-DEB4-0C3F-2789-2C0E0C105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6257-1E32-9949-8E16-EB8FD1823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95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64B1C-FC63-75E6-A5BA-AF2268C9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40303-9D97-09B2-19A2-FE7086324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A9331-90BA-5ECA-8174-A6465920F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2A6508-7441-3553-2774-B9A1C4198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C499D-E5A7-C89D-9A85-52CA45321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0217AA-7F92-62B3-EBC0-3680032B2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241-A1A6-A94D-AFDD-DBE98BCDAA5D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895DBA-91A2-5FCC-172F-B4DB4A393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323CF-3A02-BEA5-524A-98C3A713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6257-1E32-9949-8E16-EB8FD1823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3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FD2B9-9547-52D3-C3AD-F6CCB260C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1D7B11-8263-58FD-40AF-94B4DCF23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241-A1A6-A94D-AFDD-DBE98BCDAA5D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8BE90-1338-5167-FF88-5C66752BF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ECF93B-0F76-5735-78B5-2E40543E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6257-1E32-9949-8E16-EB8FD1823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91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2B0B6-7525-7AF9-B37C-293848EB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241-A1A6-A94D-AFDD-DBE98BCDAA5D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DB33EF-2A99-A8ED-5640-0C817D4A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82051-7D98-AA0D-757D-4D69021D9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6257-1E32-9949-8E16-EB8FD1823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84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DCF6E-BABD-CBBB-7949-128A2FBB2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9F620-AE9F-4253-5B1F-456AC286A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6C3F3C-18A3-01FF-CC95-E6EC81DCF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A5E60-8DFD-0E66-0F7A-3F63F5451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241-A1A6-A94D-AFDD-DBE98BCDAA5D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6E0E2-4FEC-3F39-FB73-FEB2B30C3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E6054-2C4F-ED42-4D1A-A8A598F96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6257-1E32-9949-8E16-EB8FD1823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68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DB0A-AACD-110D-1E22-ACFB68BC9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773744-39B6-9EFF-F7F3-13481708A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31356-1970-C258-0855-051B98756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ED628-4AD7-A211-CE05-D76ECE5F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241-A1A6-A94D-AFDD-DBE98BCDAA5D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F6DEE0-94E1-C210-6414-196586328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12989-58D8-5932-4D72-35DAD9851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6257-1E32-9949-8E16-EB8FD1823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4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A022C4-F40C-16B7-9AE6-EF2C2B4CC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C980E-6C63-6EFD-53BD-A4FBEEC31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2026-5C3B-E4C9-8464-0CD89AFE94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FB241-A1A6-A94D-AFDD-DBE98BCDAA5D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0A6AF-270C-5BA0-DD9F-4BCD7DE1B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D4468-E5A8-115C-B525-6384AA213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46257-1E32-9949-8E16-EB8FD1823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6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rial view of a land with land and water&#10;&#10;Description automatically generated">
            <a:extLst>
              <a:ext uri="{FF2B5EF4-FFF2-40B4-BE49-F238E27FC236}">
                <a16:creationId xmlns:a16="http://schemas.microsoft.com/office/drawing/2014/main" id="{44F56A11-4ACD-C999-78B6-35FB84E1E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83"/>
            <a:ext cx="12194282" cy="6856717"/>
          </a:xfrm>
          <a:prstGeom prst="rect">
            <a:avLst/>
          </a:prstGeom>
        </p:spPr>
      </p:pic>
      <p:pic>
        <p:nvPicPr>
          <p:cNvPr id="7" name="Picture 6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6A4096D9-2869-890D-367A-E4E822D3A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3"/>
            <a:ext cx="12192000" cy="6855434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75D85A5-54B2-1957-ADA3-474C34BCA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81104"/>
            <a:ext cx="12192000" cy="6855434"/>
          </a:xfrm>
          <a:prstGeom prst="rect">
            <a:avLst/>
          </a:prstGeom>
        </p:spPr>
      </p:pic>
      <p:pic>
        <p:nvPicPr>
          <p:cNvPr id="13" name="Picture 12" descr="A map of a country&#10;&#10;Description automatically generated with medium confidence">
            <a:extLst>
              <a:ext uri="{FF2B5EF4-FFF2-40B4-BE49-F238E27FC236}">
                <a16:creationId xmlns:a16="http://schemas.microsoft.com/office/drawing/2014/main" id="{9831B686-41BA-A0D5-F967-40BD41314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81" y="2566"/>
            <a:ext cx="12192000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83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90694F6-975B-E4A5-C133-1B79B05B2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1104"/>
            <a:ext cx="12192000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01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ountry&#10;&#10;Description automatically generated with medium confidence">
            <a:extLst>
              <a:ext uri="{FF2B5EF4-FFF2-40B4-BE49-F238E27FC236}">
                <a16:creationId xmlns:a16="http://schemas.microsoft.com/office/drawing/2014/main" id="{1D5CDAF5-B689-2962-B2DB-00E351434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1" y="2566"/>
            <a:ext cx="12192000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46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3B4B1791-724B-1985-446C-2D007572C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"/>
            <a:ext cx="12192000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34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Osti</dc:creator>
  <cp:lastModifiedBy>David Osti</cp:lastModifiedBy>
  <cp:revision>1</cp:revision>
  <dcterms:created xsi:type="dcterms:W3CDTF">2024-10-10T19:57:26Z</dcterms:created>
  <dcterms:modified xsi:type="dcterms:W3CDTF">2024-10-10T20:31:11Z</dcterms:modified>
</cp:coreProperties>
</file>