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1804" autoAdjust="0"/>
  </p:normalViewPr>
  <p:slideViewPr>
    <p:cSldViewPr>
      <p:cViewPr varScale="1">
        <p:scale>
          <a:sx n="64" d="100"/>
          <a:sy n="64" d="100"/>
        </p:scale>
        <p:origin x="-197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48B50-1F23-4983-9894-DABA1E64DF30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D6E8D-EE47-4BD9-98A3-6509F89AD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41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presentation we will demonstrate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www.baydeltalive.com and </a:t>
            </a:r>
            <a:r>
              <a:rPr lang="en-US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sjrrtm.opennrm.org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show you how such collaborative efforts are working in the Sacramento San Joaquin Bay-Delta.   You will learn how to explore and analyze data (CDEC, NWIS, CIMIS, CEDEN, EMP Monitoring, Operations Data, 200 + GIS Layers and more), visualize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and model output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tell data stories.  We will focus on important Delta topics including: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Visualizing Model Output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USFWS Fish Trawls and Water Quality Conditions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USBR and USGS Outmigration Salmon Studies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Visualizing Salinity and Turbidity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Drought Dashboards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 Dashboards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Collaborative Ecosystem Project Pages and Dashboards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6E8D-EE47-4BD9-98A3-6509F89ADE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95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06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44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93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79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4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3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73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51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222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15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A753-0423-4013-9067-F2829463AEC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0BF6-0278-4CC0-AFA9-A6401113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38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3A753-0423-4013-9067-F2829463AEC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0BF6-0278-4CC0-AFA9-A6401113B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50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tershed.ucdavis.edu/files/cwsheader_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9" r="53499"/>
          <a:stretch/>
        </p:blipFill>
        <p:spPr bwMode="auto">
          <a:xfrm>
            <a:off x="2484120" y="6206395"/>
            <a:ext cx="2164080" cy="5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csgc.ucsd.edu/EDUCATION/CALFED/Resources/dsclogo_vert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74802"/>
            <a:ext cx="1524000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71818"/>
            <a:ext cx="563434" cy="59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s://www.nsf.gov/images/logos/nsf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54027"/>
            <a:ext cx="623558" cy="6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037" y="6187009"/>
            <a:ext cx="668163" cy="561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alesbou.AD3\Downloads\PJH_Delta-02 (1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6" b="-36"/>
          <a:stretch/>
        </p:blipFill>
        <p:spPr bwMode="auto">
          <a:xfrm>
            <a:off x="0" y="-20598"/>
            <a:ext cx="9144000" cy="61470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-20598"/>
            <a:ext cx="9067800" cy="49244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Workshop on Integrated Environmental Modeling of Estuarine Systems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Davis, California, May 21-23, 2015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457200"/>
            <a:ext cx="5867400" cy="1143000"/>
          </a:xfrm>
          <a:prstGeom prst="roundRect">
            <a:avLst>
              <a:gd name="adj" fmla="val 11576"/>
            </a:avLst>
          </a:prstGeom>
          <a:solidFill>
            <a:schemeClr val="bg1">
              <a:alpha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DAVID OSTI, 34 NORTH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1676400"/>
            <a:ext cx="8991600" cy="4343400"/>
          </a:xfrm>
          <a:prstGeom prst="roundRect">
            <a:avLst>
              <a:gd name="adj" fmla="val 4766"/>
            </a:avLst>
          </a:prstGeom>
          <a:solidFill>
            <a:schemeClr val="bg1">
              <a:alpha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19800" y="457201"/>
            <a:ext cx="3048000" cy="1143000"/>
          </a:xfrm>
          <a:prstGeom prst="roundRect">
            <a:avLst>
              <a:gd name="adj" fmla="val 11576"/>
            </a:avLst>
          </a:prstGeom>
          <a:solidFill>
            <a:schemeClr val="bg1">
              <a:alpha val="8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34North-Black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609600"/>
            <a:ext cx="1142086" cy="856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828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Using OPENNRM :  </a:t>
            </a:r>
            <a:r>
              <a:rPr lang="en-US" b="1" dirty="0"/>
              <a:t>Tell your Data Story</a:t>
            </a:r>
            <a:endParaRPr lang="en-US" dirty="0"/>
          </a:p>
          <a:p>
            <a:pPr algn="ctr"/>
            <a:r>
              <a:rPr lang="en-US" dirty="0" err="1" smtClean="0"/>
              <a:t>Baydeltalive.com</a:t>
            </a:r>
            <a:r>
              <a:rPr lang="en-US" dirty="0" smtClean="0"/>
              <a:t> and San Joaquin Real Time Management  </a:t>
            </a:r>
            <a:r>
              <a:rPr lang="en-US" dirty="0"/>
              <a:t>collaborative resource management web </a:t>
            </a:r>
            <a:r>
              <a:rPr lang="en-US" dirty="0" smtClean="0"/>
              <a:t>applications </a:t>
            </a:r>
            <a:r>
              <a:rPr lang="en-US" dirty="0"/>
              <a:t>and </a:t>
            </a:r>
            <a:r>
              <a:rPr lang="en-US" dirty="0" smtClean="0"/>
              <a:t>workspaces </a:t>
            </a:r>
            <a:r>
              <a:rPr lang="en-US" dirty="0"/>
              <a:t>for data collection, analysis and visualization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" name="Picture 14" descr="Delta_Perspective_Rainbow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971800"/>
            <a:ext cx="3092974" cy="2749310"/>
          </a:xfrm>
          <a:prstGeom prst="rect">
            <a:avLst/>
          </a:prstGeom>
        </p:spPr>
      </p:pic>
      <p:pic>
        <p:nvPicPr>
          <p:cNvPr id="16" name="Picture 15" descr="BDL_Homepage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574" y="2971800"/>
            <a:ext cx="2455226" cy="2743200"/>
          </a:xfrm>
          <a:prstGeom prst="rect">
            <a:avLst/>
          </a:prstGeom>
        </p:spPr>
      </p:pic>
      <p:pic>
        <p:nvPicPr>
          <p:cNvPr id="8" name="Picture 7" descr="Managing_Salinity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426"/>
          <a:stretch/>
        </p:blipFill>
        <p:spPr>
          <a:xfrm>
            <a:off x="6019800" y="2971800"/>
            <a:ext cx="322972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6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156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California, Davis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 Escriva-Bou</dc:creator>
  <cp:lastModifiedBy>osti</cp:lastModifiedBy>
  <cp:revision>11</cp:revision>
  <dcterms:created xsi:type="dcterms:W3CDTF">2015-03-25T18:11:12Z</dcterms:created>
  <dcterms:modified xsi:type="dcterms:W3CDTF">2015-05-21T23:21:34Z</dcterms:modified>
</cp:coreProperties>
</file>