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png" ContentType="image/png"/>
  <Default Extension="bin" ContentType="application/vnd.openxmlformats-officedocument.presentationml.printerSettings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9" r:id="rId4"/>
    <p:sldId id="257" r:id="rId5"/>
    <p:sldId id="262" r:id="rId6"/>
    <p:sldId id="258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8D6E9-5AE3-0D46-9175-50BB41C34573}" type="datetimeFigureOut">
              <a:rPr lang="en-US" smtClean="0"/>
              <a:t>5/17/11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657D8-F211-D342-A63D-061116C4B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4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Create California</a:t>
            </a:r>
            <a:r>
              <a:rPr lang="en-US" baseline="0" dirty="0" smtClean="0"/>
              <a:t> Estuary Header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Create new main navigation CSS.  Secondary navigation example display for California Estuaries= SF Bay Estuary, Morro Bay Estuary, Santa Monica Bay Estuary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Develop new extended viewer with the following combinations:  Map as main content, image as main content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Develop some widget </a:t>
            </a:r>
            <a:r>
              <a:rPr lang="en-US" baseline="0" smtClean="0"/>
              <a:t>layout templates.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657D8-F211-D342-A63D-061116C4BC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39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9D5-861D-1D45-8FCF-246D73A94C84}" type="datetimeFigureOut">
              <a:rPr lang="en-US" smtClean="0"/>
              <a:t>5/17/11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A679-CE2A-F04D-BF74-DF24CE5A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9D5-861D-1D45-8FCF-246D73A94C84}" type="datetimeFigureOut">
              <a:rPr lang="en-US" smtClean="0"/>
              <a:t>5/17/11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A679-CE2A-F04D-BF74-DF24CE5A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5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9D5-861D-1D45-8FCF-246D73A94C84}" type="datetimeFigureOut">
              <a:rPr lang="en-US" smtClean="0"/>
              <a:t>5/17/11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A679-CE2A-F04D-BF74-DF24CE5A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3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9D5-861D-1D45-8FCF-246D73A94C84}" type="datetimeFigureOut">
              <a:rPr lang="en-US" smtClean="0"/>
              <a:t>5/17/11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A679-CE2A-F04D-BF74-DF24CE5A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3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9D5-861D-1D45-8FCF-246D73A94C84}" type="datetimeFigureOut">
              <a:rPr lang="en-US" smtClean="0"/>
              <a:t>5/17/11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A679-CE2A-F04D-BF74-DF24CE5A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5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9D5-861D-1D45-8FCF-246D73A94C84}" type="datetimeFigureOut">
              <a:rPr lang="en-US" smtClean="0"/>
              <a:t>5/17/11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A679-CE2A-F04D-BF74-DF24CE5A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3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9D5-861D-1D45-8FCF-246D73A94C84}" type="datetimeFigureOut">
              <a:rPr lang="en-US" smtClean="0"/>
              <a:t>5/17/11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A679-CE2A-F04D-BF74-DF24CE5A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9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9D5-861D-1D45-8FCF-246D73A94C84}" type="datetimeFigureOut">
              <a:rPr lang="en-US" smtClean="0"/>
              <a:t>5/17/11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A679-CE2A-F04D-BF74-DF24CE5A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6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9D5-861D-1D45-8FCF-246D73A94C84}" type="datetimeFigureOut">
              <a:rPr lang="en-US" smtClean="0"/>
              <a:t>5/17/11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A679-CE2A-F04D-BF74-DF24CE5A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61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9D5-861D-1D45-8FCF-246D73A94C84}" type="datetimeFigureOut">
              <a:rPr lang="en-US" smtClean="0"/>
              <a:t>5/17/11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A679-CE2A-F04D-BF74-DF24CE5A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6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9A9D5-861D-1D45-8FCF-246D73A94C84}" type="datetimeFigureOut">
              <a:rPr lang="en-US" smtClean="0"/>
              <a:t>5/17/11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EA679-CE2A-F04D-BF74-DF24CE5A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1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9A9D5-861D-1D45-8FCF-246D73A94C84}" type="datetimeFigureOut">
              <a:rPr lang="en-US" smtClean="0"/>
              <a:t>5/17/11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EA679-CE2A-F04D-BF74-DF24CE5A0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5022"/>
            <a:ext cx="9144000" cy="5416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California Estuaries | Estuary Health|  Estuary Trends|  Fixing our Estuaries| About Us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2715" y="160860"/>
            <a:ext cx="2445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California Estuary Portal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176658"/>
            <a:ext cx="9144000" cy="25400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81128" y="1176658"/>
            <a:ext cx="18676" cy="25400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1491749"/>
            <a:ext cx="22766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Metadata Feeds and Tool Area:</a:t>
            </a:r>
          </a:p>
          <a:p>
            <a:pPr algn="ctr"/>
            <a:r>
              <a:rPr lang="en-US" dirty="0" smtClean="0"/>
              <a:t>Thumbnail, title, description, more </a:t>
            </a:r>
            <a:r>
              <a:rPr lang="en-US" dirty="0" err="1" smtClean="0"/>
              <a:t>url</a:t>
            </a:r>
            <a:endParaRPr lang="en-US" dirty="0" smtClean="0"/>
          </a:p>
          <a:p>
            <a:pPr algn="ctr"/>
            <a:r>
              <a:rPr lang="en-US" dirty="0" smtClean="0"/>
              <a:t>Layer manager</a:t>
            </a:r>
          </a:p>
          <a:p>
            <a:pPr algn="ctr"/>
            <a:r>
              <a:rPr lang="en-US" dirty="0" smtClean="0"/>
              <a:t>Legend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94797" y="1823707"/>
            <a:ext cx="4198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Content Viewer:</a:t>
            </a:r>
          </a:p>
          <a:p>
            <a:r>
              <a:rPr lang="en-US" dirty="0" smtClean="0"/>
              <a:t>Images, Maps, Related Docs, Visualizations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3716744"/>
            <a:ext cx="1145835" cy="320809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/>
          </a:p>
          <a:p>
            <a:pPr algn="ctr"/>
            <a:endParaRPr lang="en-US" sz="900" dirty="0"/>
          </a:p>
          <a:p>
            <a:pPr algn="ctr"/>
            <a:endParaRPr lang="en-US" sz="900" dirty="0" smtClean="0"/>
          </a:p>
          <a:p>
            <a:pPr algn="ctr"/>
            <a:endParaRPr lang="en-US" sz="900" dirty="0"/>
          </a:p>
          <a:p>
            <a:pPr algn="ctr"/>
            <a:endParaRPr lang="en-US" sz="900" dirty="0" smtClean="0"/>
          </a:p>
          <a:p>
            <a:pPr algn="ctr"/>
            <a:endParaRPr lang="en-US" sz="900" dirty="0"/>
          </a:p>
          <a:p>
            <a:pPr algn="ctr"/>
            <a:r>
              <a:rPr lang="en-US" sz="900" dirty="0" smtClean="0"/>
              <a:t>California Environmental Data Exchange Network (CEDEN)</a:t>
            </a:r>
          </a:p>
          <a:p>
            <a:pPr algn="ctr"/>
            <a:r>
              <a:rPr lang="en-US" sz="900" dirty="0" smtClean="0"/>
              <a:t>California Data Exchange Center (CDEC)</a:t>
            </a:r>
          </a:p>
          <a:p>
            <a:pPr algn="ctr"/>
            <a:r>
              <a:rPr lang="en-US" sz="900" dirty="0" smtClean="0"/>
              <a:t>-----------------------</a:t>
            </a:r>
          </a:p>
          <a:p>
            <a:pPr algn="ctr"/>
            <a:endParaRPr lang="en-US" sz="900" dirty="0"/>
          </a:p>
          <a:p>
            <a:pPr algn="ctr"/>
            <a:r>
              <a:rPr lang="en-US" sz="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My Water Quality Portal</a:t>
            </a:r>
          </a:p>
          <a:p>
            <a:pPr algn="ctr"/>
            <a:endParaRPr lang="en-US" sz="900" dirty="0"/>
          </a:p>
          <a:p>
            <a:pPr algn="ctr"/>
            <a:r>
              <a:rPr lang="en-US" sz="900" dirty="0" smtClean="0"/>
              <a:t>Home</a:t>
            </a:r>
          </a:p>
          <a:p>
            <a:pPr algn="ctr"/>
            <a:endParaRPr lang="en-US" sz="900" dirty="0" smtClean="0"/>
          </a:p>
          <a:p>
            <a:pPr algn="ctr"/>
            <a:r>
              <a:rPr lang="en-US" sz="900" dirty="0" smtClean="0"/>
              <a:t>Water Quality Monitoring Council</a:t>
            </a:r>
          </a:p>
          <a:p>
            <a:pPr algn="ctr"/>
            <a:endParaRPr lang="en-US" sz="900" dirty="0"/>
          </a:p>
          <a:p>
            <a:pPr algn="ctr"/>
            <a:r>
              <a:rPr lang="en-US" sz="900" dirty="0" smtClean="0"/>
              <a:t>California Estuary Monitoring Group</a:t>
            </a:r>
          </a:p>
          <a:p>
            <a:pPr algn="ctr"/>
            <a:endParaRPr lang="en-US" sz="900" dirty="0"/>
          </a:p>
          <a:p>
            <a:pPr algn="ctr"/>
            <a:r>
              <a:rPr lang="en-US" sz="900" dirty="0" smtClean="0"/>
              <a:t>Contact Us</a:t>
            </a:r>
          </a:p>
          <a:p>
            <a:pPr algn="ctr"/>
            <a:endParaRPr lang="en-US" sz="900" dirty="0"/>
          </a:p>
          <a:p>
            <a:pPr algn="ctr"/>
            <a:endParaRPr lang="en-US" sz="900" dirty="0" smtClean="0"/>
          </a:p>
          <a:p>
            <a:pPr algn="ctr"/>
            <a:endParaRPr lang="en-US" sz="900" dirty="0"/>
          </a:p>
          <a:p>
            <a:pPr algn="ctr"/>
            <a:endParaRPr lang="en-US" sz="900" dirty="0" smtClean="0"/>
          </a:p>
          <a:p>
            <a:pPr algn="ctr"/>
            <a:endParaRPr lang="en-US" sz="900" dirty="0" smtClean="0"/>
          </a:p>
          <a:p>
            <a:pPr algn="ctr"/>
            <a:endParaRPr lang="en-US" sz="9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145835" y="3716744"/>
            <a:ext cx="2348962" cy="17448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Score Card</a:t>
            </a:r>
          </a:p>
          <a:p>
            <a:pPr algn="ctr"/>
            <a:r>
              <a:rPr lang="en-US" dirty="0" smtClean="0"/>
              <a:t>Highlight/Showcase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914557" y="3716744"/>
            <a:ext cx="2348962" cy="17448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Question Highlight or Data Discovery Widget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795038" y="3716744"/>
            <a:ext cx="2348962" cy="17448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Twitter Feed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145835" y="5613975"/>
            <a:ext cx="2348962" cy="17448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Healthy Waterways Initiative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995439" y="5613975"/>
            <a:ext cx="2348962" cy="17448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Partnerships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795038" y="5613975"/>
            <a:ext cx="2348962" cy="17448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UMARP Monitoring Framework</a:t>
            </a:r>
            <a:endParaRPr lang="en-US" dirty="0"/>
          </a:p>
        </p:txBody>
      </p:sp>
      <p:sp>
        <p:nvSpPr>
          <p:cNvPr id="18" name="Chevron 17"/>
          <p:cNvSpPr/>
          <p:nvPr/>
        </p:nvSpPr>
        <p:spPr>
          <a:xfrm>
            <a:off x="8994803" y="4353983"/>
            <a:ext cx="149197" cy="553796"/>
          </a:xfrm>
          <a:prstGeom prst="chevr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9057685" y="6100933"/>
            <a:ext cx="149197" cy="553796"/>
          </a:xfrm>
          <a:prstGeom prst="chevr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>
            <a:off x="3743060" y="1176658"/>
            <a:ext cx="754341" cy="93254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 Same Side Corner Rectangle 20"/>
          <p:cNvSpPr/>
          <p:nvPr/>
        </p:nvSpPr>
        <p:spPr>
          <a:xfrm>
            <a:off x="4591375" y="1189920"/>
            <a:ext cx="754341" cy="93254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 Same Side Corner Rectangle 21"/>
          <p:cNvSpPr/>
          <p:nvPr/>
        </p:nvSpPr>
        <p:spPr>
          <a:xfrm>
            <a:off x="5498117" y="1192149"/>
            <a:ext cx="754341" cy="93254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 Same Side Corner Rectangle 22"/>
          <p:cNvSpPr/>
          <p:nvPr/>
        </p:nvSpPr>
        <p:spPr>
          <a:xfrm>
            <a:off x="6568318" y="1192149"/>
            <a:ext cx="754341" cy="93254"/>
          </a:xfrm>
          <a:prstGeom prst="round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399804" y="3523074"/>
            <a:ext cx="6744196" cy="1936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2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26913" y="1260363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Partnership logos</a:t>
            </a:r>
          </a:p>
          <a:p>
            <a:endParaRPr lang="en-US" dirty="0"/>
          </a:p>
        </p:txBody>
      </p:sp>
      <p:pic>
        <p:nvPicPr>
          <p:cNvPr id="3" name="Picture 2" descr="partnership logo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79700"/>
            <a:ext cx="9144000" cy="1489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461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oreca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" y="1796451"/>
            <a:ext cx="3245003" cy="3245003"/>
          </a:xfrm>
          <a:prstGeom prst="rect">
            <a:avLst/>
          </a:prstGeom>
        </p:spPr>
      </p:pic>
      <p:pic>
        <p:nvPicPr>
          <p:cNvPr id="3" name="Picture 2" descr="turbidityforscorecar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101" y="1800006"/>
            <a:ext cx="3404407" cy="32414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22400" y="782953"/>
            <a:ext cx="111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Scorecard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447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500" y="1524000"/>
            <a:ext cx="1598839" cy="19186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84500" y="993014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Monitoring Framework Widget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07471" y="1524000"/>
            <a:ext cx="221528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The goal of the assessment activities that might stem from the framework would be to address “Grand Challenges” for monitoring/assessments in the Bay-Delta. Three of the Grand Challenges are: </a:t>
            </a:r>
          </a:p>
          <a:p>
            <a:r>
              <a:rPr lang="en-US" sz="1000" dirty="0" smtClean="0"/>
              <a:t>To understand how the ecosystem is changing in response to changes in infrastructure and water management designed to improve water supply reliability; </a:t>
            </a:r>
          </a:p>
          <a:p>
            <a:r>
              <a:rPr lang="en-US" sz="1000" dirty="0" smtClean="0"/>
              <a:t>To understand how the ecosystem is changing in response to ecosystem restoration activities; </a:t>
            </a:r>
          </a:p>
          <a:p>
            <a:r>
              <a:rPr lang="en-US" sz="1000" dirty="0" smtClean="0"/>
              <a:t>To understand how the ecosystem is changing in response to variability and unidirectional changes in natural processes (driven by climate change or ocean processes, for example).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9939" y="409450"/>
            <a:ext cx="6146800" cy="6985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43813" y="514915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science.calwater.ca.gov</a:t>
            </a:r>
            <a:r>
              <a:rPr lang="en-US" dirty="0" smtClean="0"/>
              <a:t>/publications/sci_news_1208_sam.html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985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8719" y="677923"/>
            <a:ext cx="24291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Twitter.com</a:t>
            </a:r>
            <a:r>
              <a:rPr lang="en-US" dirty="0" smtClean="0"/>
              <a:t>/</a:t>
            </a:r>
            <a:r>
              <a:rPr lang="en-US" dirty="0" err="1" smtClean="0"/>
              <a:t>aquafornia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Layout feed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47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423" y="593925"/>
            <a:ext cx="3670300" cy="609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86000" y="1997839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Learning from our friends down under:</a:t>
            </a:r>
          </a:p>
          <a:p>
            <a:r>
              <a:rPr lang="en-US" dirty="0" smtClean="0"/>
              <a:t>The Ecosystem Health Monitoring Program (EHMP) is one of the most comprehensive marine, estuarine and freshwater monitoring programs in Australia. It delivers a regional assessment of the ambient ecosystem health (or pulse) for each of South East Queensland's (SEQ) 19 major catchments, 18 river estuaries, and </a:t>
            </a:r>
            <a:r>
              <a:rPr lang="en-US" dirty="0" err="1" smtClean="0"/>
              <a:t>Moreton</a:t>
            </a:r>
            <a:r>
              <a:rPr lang="en-US" dirty="0" smtClean="0"/>
              <a:t> Bay, highlighting where the health of our waterways is getting better or worse.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549555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www.healthywaterways.org</a:t>
            </a:r>
            <a:r>
              <a:rPr lang="en-US" dirty="0" smtClean="0"/>
              <a:t>/</a:t>
            </a:r>
            <a:r>
              <a:rPr lang="en-US" dirty="0" err="1" smtClean="0"/>
              <a:t>ehmphome.aspx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312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5382" y="964369"/>
            <a:ext cx="498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Access Real Time and Archived Environmental Data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382" y="2368967"/>
            <a:ext cx="1562100" cy="2451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362" y="4509247"/>
            <a:ext cx="9144000" cy="106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072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7886" y="1145785"/>
            <a:ext cx="355179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 Highlight</a:t>
            </a:r>
          </a:p>
          <a:p>
            <a:endParaRPr lang="en-US" dirty="0"/>
          </a:p>
          <a:p>
            <a:r>
              <a:rPr lang="en-US" dirty="0" smtClean="0"/>
              <a:t>Add Estuary Pic</a:t>
            </a:r>
          </a:p>
          <a:p>
            <a:endParaRPr lang="en-US" dirty="0"/>
          </a:p>
          <a:p>
            <a:r>
              <a:rPr lang="en-US" dirty="0" smtClean="0"/>
              <a:t>What is status of SF Estuary Health?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60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420</Words>
  <Application>Microsoft Macintosh PowerPoint</Application>
  <PresentationFormat>On-screen Show (4:3)</PresentationFormat>
  <Paragraphs>64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DEEPBLU Studios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Amye Osti</dc:creator>
  <cp:lastModifiedBy>Amye Osti</cp:lastModifiedBy>
  <cp:revision>6</cp:revision>
  <dcterms:created xsi:type="dcterms:W3CDTF">2011-05-03T22:38:18Z</dcterms:created>
  <dcterms:modified xsi:type="dcterms:W3CDTF">2011-05-18T01:29:29Z</dcterms:modified>
</cp:coreProperties>
</file>