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  <p:sldId id="260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9B1F-CADB-4E46-B5D8-06B3F0303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Excursion Tracker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02FFC-34D7-4A27-834B-6DBDAEA976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9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03C6-111C-4603-B4A6-65BAD98C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Excursion Algorithm 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BC4B-868C-446B-85AB-DBC040F3A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input velocity at station in order from downstream to upstream</a:t>
            </a:r>
          </a:p>
          <a:p>
            <a:r>
              <a:rPr lang="en-US" dirty="0"/>
              <a:t>Generate a time series of normalized velocity values for each station where each semidiurnal low and high are 0 and 1, respectively </a:t>
            </a:r>
          </a:p>
          <a:p>
            <a:r>
              <a:rPr lang="en-US" dirty="0"/>
              <a:t>Generate a time series of Signal To Noise Ratio (SNR) for each station</a:t>
            </a:r>
          </a:p>
          <a:p>
            <a:r>
              <a:rPr lang="en-US" dirty="0"/>
              <a:t>Generate a time series of the lowest SNR for each tidal cycle (</a:t>
            </a:r>
            <a:r>
              <a:rPr lang="en-US" dirty="0" err="1"/>
              <a:t>snrLo</a:t>
            </a:r>
            <a:r>
              <a:rPr lang="en-US" dirty="0"/>
              <a:t>)</a:t>
            </a:r>
          </a:p>
          <a:p>
            <a:r>
              <a:rPr lang="en-US" dirty="0"/>
              <a:t>Define an object </a:t>
            </a:r>
            <a:r>
              <a:rPr lang="en-US" dirty="0" err="1"/>
              <a:t>LoToLoCycle</a:t>
            </a:r>
            <a:r>
              <a:rPr lang="en-US" dirty="0"/>
              <a:t> that stores the start and end of each tidal cycle</a:t>
            </a:r>
          </a:p>
          <a:p>
            <a:r>
              <a:rPr lang="en-US" dirty="0"/>
              <a:t>Create a list of </a:t>
            </a:r>
            <a:r>
              <a:rPr lang="en-US" dirty="0" err="1"/>
              <a:t>LoToLoCycle</a:t>
            </a:r>
            <a:r>
              <a:rPr lang="en-US" dirty="0"/>
              <a:t> for each station</a:t>
            </a:r>
          </a:p>
        </p:txBody>
      </p:sp>
    </p:spTree>
    <p:extLst>
      <p:ext uri="{BB962C8B-B14F-4D97-AF65-F5344CB8AC3E}">
        <p14:creationId xmlns:p14="http://schemas.microsoft.com/office/powerpoint/2010/main" val="136111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5127-B33D-4408-B482-942CC3D0E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Excursion Algorithm (2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C694F-66DB-465D-B5FD-209DFF0E0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Loop through the time span of data</a:t>
            </a:r>
          </a:p>
          <a:p>
            <a:r>
              <a:rPr lang="en-US" dirty="0"/>
              <a:t>    Find each tidal cycle low at the most downstream station</a:t>
            </a:r>
          </a:p>
          <a:p>
            <a:r>
              <a:rPr lang="en-US" dirty="0"/>
              <a:t>    For each upstream station</a:t>
            </a:r>
          </a:p>
          <a:p>
            <a:r>
              <a:rPr lang="en-US" dirty="0"/>
              <a:t>        If the </a:t>
            </a:r>
            <a:r>
              <a:rPr lang="en-US" dirty="0" err="1"/>
              <a:t>SnrLo</a:t>
            </a:r>
            <a:r>
              <a:rPr lang="en-US" dirty="0"/>
              <a:t> is good</a:t>
            </a:r>
          </a:p>
          <a:p>
            <a:r>
              <a:rPr lang="en-US" dirty="0"/>
              <a:t>            Find the nearest low velocity (normalized value of 0)</a:t>
            </a:r>
          </a:p>
          <a:p>
            <a:r>
              <a:rPr lang="en-US" dirty="0"/>
              <a:t>        Else</a:t>
            </a:r>
          </a:p>
          <a:p>
            <a:r>
              <a:rPr lang="en-US" dirty="0"/>
              <a:t>            Use the same low time as the downstream station</a:t>
            </a:r>
          </a:p>
          <a:p>
            <a:r>
              <a:rPr lang="en-US" dirty="0"/>
              <a:t>Find the peak of each cycle</a:t>
            </a:r>
          </a:p>
        </p:txBody>
      </p:sp>
    </p:spTree>
    <p:extLst>
      <p:ext uri="{BB962C8B-B14F-4D97-AF65-F5344CB8AC3E}">
        <p14:creationId xmlns:p14="http://schemas.microsoft.com/office/powerpoint/2010/main" val="112737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8BCA-C1FD-4E01-BBEB-EEEB9B8A2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LoToLoCycle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D90922-1C5D-4653-9E67-3BABBDF570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6520" y="2052638"/>
            <a:ext cx="7760735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54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13822-1A2A-4158-A9F8-3D3EE11DC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Excursion Algorithm (3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1E509-247D-46C2-AD8F-8E920B67F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Loop through the </a:t>
            </a:r>
            <a:r>
              <a:rPr lang="en-US" dirty="0" err="1"/>
              <a:t>LoToLoCycle</a:t>
            </a:r>
            <a:r>
              <a:rPr lang="en-US" dirty="0"/>
              <a:t> list for each station (in any order)</a:t>
            </a:r>
          </a:p>
          <a:p>
            <a:r>
              <a:rPr lang="en-US" dirty="0"/>
              <a:t>    Identify ebbs from zero-to-zero velocity</a:t>
            </a:r>
          </a:p>
          <a:p>
            <a:r>
              <a:rPr lang="en-US" dirty="0"/>
              <a:t>        (or from low-to-low, if no zero)</a:t>
            </a:r>
          </a:p>
          <a:p>
            <a:r>
              <a:rPr lang="en-US" dirty="0"/>
              <a:t>        Calculate and store excursion track and total</a:t>
            </a:r>
          </a:p>
          <a:p>
            <a:r>
              <a:rPr lang="en-US" dirty="0"/>
              <a:t>    Identify floods from zero-to-zero velocity</a:t>
            </a:r>
          </a:p>
          <a:p>
            <a:r>
              <a:rPr lang="en-US" dirty="0"/>
              <a:t>        (or from peak-to-peak, if no zero)</a:t>
            </a:r>
          </a:p>
          <a:p>
            <a:r>
              <a:rPr lang="en-US" dirty="0"/>
              <a:t>        Calculate and store excursion track and total</a:t>
            </a:r>
          </a:p>
          <a:p>
            <a:r>
              <a:rPr lang="en-US" dirty="0"/>
              <a:t>    Link each ebb to the </a:t>
            </a:r>
            <a:r>
              <a:rPr lang="en-US" dirty="0" err="1"/>
              <a:t>prev</a:t>
            </a:r>
            <a:r>
              <a:rPr lang="en-US" dirty="0"/>
              <a:t>/next ebb and </a:t>
            </a:r>
            <a:r>
              <a:rPr lang="en-US" dirty="0" err="1"/>
              <a:t>prev</a:t>
            </a:r>
            <a:r>
              <a:rPr lang="en-US" dirty="0"/>
              <a:t>/next flood</a:t>
            </a:r>
          </a:p>
          <a:p>
            <a:r>
              <a:rPr lang="en-US" dirty="0"/>
              <a:t>    Calculate the combined total excursion for each pairing of flood and following ebb (</a:t>
            </a:r>
            <a:r>
              <a:rPr lang="en-US" dirty="0" err="1"/>
              <a:t>prevPairSum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4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82AED-5E72-43B8-A116-2316DA6A0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Excursion Algorithm (4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3F0C7-E31F-471F-B960-54F10BFD7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Loop through all ebbs at all stations</a:t>
            </a:r>
          </a:p>
          <a:p>
            <a:r>
              <a:rPr lang="en-US" dirty="0"/>
              <a:t>   If </a:t>
            </a:r>
            <a:r>
              <a:rPr lang="en-US" dirty="0" err="1"/>
              <a:t>prevPairSum</a:t>
            </a:r>
            <a:r>
              <a:rPr lang="en-US" dirty="0"/>
              <a:t> is greater than that of either the previous or next ebb</a:t>
            </a:r>
          </a:p>
          <a:p>
            <a:r>
              <a:rPr lang="en-US" dirty="0"/>
              <a:t>       Select this ebb and the flood that follows it as the largest daily excursion</a:t>
            </a:r>
          </a:p>
        </p:txBody>
      </p:sp>
    </p:spTree>
    <p:extLst>
      <p:ext uri="{BB962C8B-B14F-4D97-AF65-F5344CB8AC3E}">
        <p14:creationId xmlns:p14="http://schemas.microsoft.com/office/powerpoint/2010/main" val="187881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C6E74-10A4-4940-B41E-903A2AA84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Whisker Plots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AE63920-2C20-40CF-AC6B-D879DB3D68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7774" y="1518082"/>
            <a:ext cx="9343060" cy="505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182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</TotalTime>
  <Words>307</Words>
  <Application>Microsoft Macintosh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Excursion Tracker</vt:lpstr>
      <vt:lpstr>Excursion Algorithm (1 of 4)</vt:lpstr>
      <vt:lpstr>Excursion Algorithm (2 of 4)</vt:lpstr>
      <vt:lpstr>LoToLoCycle</vt:lpstr>
      <vt:lpstr>Excursion Algorithm (3 of 4)</vt:lpstr>
      <vt:lpstr>Excursion Algorithm (4 of 4)</vt:lpstr>
      <vt:lpstr>Whisker Plots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Excursion Tracker</dc:title>
  <dc:creator>Donovan, John M</dc:creator>
  <cp:lastModifiedBy>David Osti</cp:lastModifiedBy>
  <cp:revision>5</cp:revision>
  <dcterms:created xsi:type="dcterms:W3CDTF">2018-07-16T16:08:19Z</dcterms:created>
  <dcterms:modified xsi:type="dcterms:W3CDTF">2019-08-27T22:40:21Z</dcterms:modified>
</cp:coreProperties>
</file>