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70" r:id="rId4"/>
    <p:sldId id="263" r:id="rId5"/>
    <p:sldId id="264" r:id="rId6"/>
    <p:sldId id="266" r:id="rId7"/>
    <p:sldId id="265" r:id="rId8"/>
    <p:sldId id="269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9B1F-CADB-4E46-B5D8-06B3F03037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Excursion Tracker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02FFC-34D7-4A27-834B-6DBDAEA976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9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B5B4-EBC6-44D3-AFA5-15A48546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4320"/>
            <a:ext cx="9404723" cy="1400530"/>
          </a:xfrm>
        </p:spPr>
        <p:txBody>
          <a:bodyPr/>
          <a:lstStyle/>
          <a:p>
            <a:r>
              <a:rPr lang="en-US" dirty="0" err="1"/>
              <a:t>BayDeltaLive</a:t>
            </a:r>
            <a:r>
              <a:rPr lang="en-US" dirty="0"/>
              <a:t> Excursions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87E65B0-BFF6-44F5-B908-D3F830F1A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828800"/>
            <a:ext cx="9144000" cy="35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8BCA-C1FD-4E01-BBEB-EEEB9B8A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4320"/>
            <a:ext cx="9404723" cy="1400530"/>
          </a:xfrm>
        </p:spPr>
        <p:txBody>
          <a:bodyPr/>
          <a:lstStyle/>
          <a:p>
            <a:r>
              <a:rPr lang="en-US" dirty="0"/>
              <a:t>Velocity Input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28214-6AB8-425B-B845-3E6E9F03E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3BA8C-CDE5-41FC-8BEC-60EF25A41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97280"/>
            <a:ext cx="10195560" cy="54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4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8BCA-C1FD-4E01-BBEB-EEEB9B8A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4320"/>
            <a:ext cx="9404723" cy="1400530"/>
          </a:xfrm>
        </p:spPr>
        <p:txBody>
          <a:bodyPr/>
          <a:lstStyle/>
          <a:p>
            <a:r>
              <a:rPr lang="en-US" dirty="0"/>
              <a:t>Semidiurnal Cycles (Low to Low)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28214-6AB8-425B-B845-3E6E9F03E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88B4A-5971-4B02-92CF-9F26C0A9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97280"/>
            <a:ext cx="10195560" cy="54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4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30EA-6EFE-475D-809E-A5992C9B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4320"/>
            <a:ext cx="9404723" cy="1006805"/>
          </a:xfrm>
        </p:spPr>
        <p:txBody>
          <a:bodyPr/>
          <a:lstStyle/>
          <a:p>
            <a:r>
              <a:rPr lang="en-US" dirty="0"/>
              <a:t>Whisker Plots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5E1F02-04BD-4C0E-B264-512AB9BBF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097280"/>
            <a:ext cx="101905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1E66-35B1-43BA-99D5-2BA54392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4320"/>
            <a:ext cx="9404723" cy="1400530"/>
          </a:xfrm>
        </p:spPr>
        <p:txBody>
          <a:bodyPr/>
          <a:lstStyle/>
          <a:p>
            <a:r>
              <a:rPr lang="en-US" dirty="0"/>
              <a:t>Multiple Stations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EB3FE4-9B04-4970-9CB8-9E6B76E09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097280"/>
            <a:ext cx="1019054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8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6F22-3C94-4C48-B560-F044C22B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4320"/>
            <a:ext cx="9404723" cy="1400530"/>
          </a:xfrm>
        </p:spPr>
        <p:txBody>
          <a:bodyPr/>
          <a:lstStyle/>
          <a:p>
            <a:r>
              <a:rPr lang="en-US" dirty="0"/>
              <a:t>Identifying Largest Excursions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D82524-A722-45EA-8C12-80E55C59F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097280"/>
            <a:ext cx="1019054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2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F0E1-718A-42B0-95C9-53FE2152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4320"/>
            <a:ext cx="9404723" cy="1400530"/>
          </a:xfrm>
        </p:spPr>
        <p:txBody>
          <a:bodyPr/>
          <a:lstStyle/>
          <a:p>
            <a:r>
              <a:rPr lang="en-US" dirty="0"/>
              <a:t>Identifying Mismatched Excursions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10469F-D553-4D8A-A861-A18B773FB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097280"/>
            <a:ext cx="1019054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AED0-D2E8-4F1E-A00B-C88BBD0B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4320"/>
            <a:ext cx="9404723" cy="1400530"/>
          </a:xfrm>
        </p:spPr>
        <p:txBody>
          <a:bodyPr/>
          <a:lstStyle/>
          <a:p>
            <a:r>
              <a:rPr lang="en-US" dirty="0"/>
              <a:t>Signal to Noise Ratio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E197EE-7209-4AED-B56D-45BE9B30B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097280"/>
            <a:ext cx="10195560" cy="54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6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48A0-87E1-4261-8049-7C13A470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06178F-06D2-473E-B257-E6188D339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457200"/>
            <a:ext cx="9144000" cy="5997084"/>
          </a:xfrm>
        </p:spPr>
      </p:pic>
    </p:spTree>
    <p:extLst>
      <p:ext uri="{BB962C8B-B14F-4D97-AF65-F5344CB8AC3E}">
        <p14:creationId xmlns:p14="http://schemas.microsoft.com/office/powerpoint/2010/main" val="2430175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1005</TotalTime>
  <Words>27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Excursion Tracker</vt:lpstr>
      <vt:lpstr>Velocity Input</vt:lpstr>
      <vt:lpstr>Semidiurnal Cycles (Low to Low)</vt:lpstr>
      <vt:lpstr>Whisker Plots</vt:lpstr>
      <vt:lpstr>Multiple Stations</vt:lpstr>
      <vt:lpstr>Identifying Largest Excursions</vt:lpstr>
      <vt:lpstr>Identifying Mismatched Excursions</vt:lpstr>
      <vt:lpstr>Signal to Noise Ratio</vt:lpstr>
      <vt:lpstr>PowerPoint Presentation</vt:lpstr>
      <vt:lpstr>BayDeltaLive Excursions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Excursion Tracker</dc:title>
  <dc:creator>Donovan, John M</dc:creator>
  <cp:lastModifiedBy>Donovan, John M</cp:lastModifiedBy>
  <cp:revision>21</cp:revision>
  <dcterms:created xsi:type="dcterms:W3CDTF">2018-07-16T16:08:19Z</dcterms:created>
  <dcterms:modified xsi:type="dcterms:W3CDTF">2018-10-03T15:36:15Z</dcterms:modified>
</cp:coreProperties>
</file>