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12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4E1D-A9CE-4EAC-A04E-E96F22814C2E}" type="datetimeFigureOut">
              <a:rPr lang="en-US" smtClean="0"/>
              <a:t>10/5/2009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0911-C723-438D-8DB7-250D7A17D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4E1D-A9CE-4EAC-A04E-E96F22814C2E}" type="datetimeFigureOut">
              <a:rPr lang="en-US" smtClean="0"/>
              <a:t>10/5/2009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0911-C723-438D-8DB7-250D7A17D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4E1D-A9CE-4EAC-A04E-E96F22814C2E}" type="datetimeFigureOut">
              <a:rPr lang="en-US" smtClean="0"/>
              <a:t>10/5/2009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0911-C723-438D-8DB7-250D7A17D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4E1D-A9CE-4EAC-A04E-E96F22814C2E}" type="datetimeFigureOut">
              <a:rPr lang="en-US" smtClean="0"/>
              <a:t>10/5/2009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0911-C723-438D-8DB7-250D7A17D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4E1D-A9CE-4EAC-A04E-E96F22814C2E}" type="datetimeFigureOut">
              <a:rPr lang="en-US" smtClean="0"/>
              <a:t>10/5/2009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0911-C723-438D-8DB7-250D7A17D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4E1D-A9CE-4EAC-A04E-E96F22814C2E}" type="datetimeFigureOut">
              <a:rPr lang="en-US" smtClean="0"/>
              <a:t>10/5/2009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0911-C723-438D-8DB7-250D7A17D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4E1D-A9CE-4EAC-A04E-E96F22814C2E}" type="datetimeFigureOut">
              <a:rPr lang="en-US" smtClean="0"/>
              <a:t>10/5/2009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0911-C723-438D-8DB7-250D7A17D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4E1D-A9CE-4EAC-A04E-E96F22814C2E}" type="datetimeFigureOut">
              <a:rPr lang="en-US" smtClean="0"/>
              <a:t>10/5/2009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0911-C723-438D-8DB7-250D7A17D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4E1D-A9CE-4EAC-A04E-E96F22814C2E}" type="datetimeFigureOut">
              <a:rPr lang="en-US" smtClean="0"/>
              <a:t>10/5/2009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0911-C723-438D-8DB7-250D7A17D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4E1D-A9CE-4EAC-A04E-E96F22814C2E}" type="datetimeFigureOut">
              <a:rPr lang="en-US" smtClean="0"/>
              <a:t>10/5/2009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0911-C723-438D-8DB7-250D7A17D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4E1D-A9CE-4EAC-A04E-E96F22814C2E}" type="datetimeFigureOut">
              <a:rPr lang="en-US" smtClean="0"/>
              <a:t>10/5/2009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0911-C723-438D-8DB7-250D7A17D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D4E1D-A9CE-4EAC-A04E-E96F22814C2E}" type="datetimeFigureOut">
              <a:rPr lang="en-US" smtClean="0"/>
              <a:t>10/5/2009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20911-C723-438D-8DB7-250D7A17D4F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Adobe After Effects 6.5 </a:t>
            </a:r>
            <a:r>
              <a:rPr lang="en-US" dirty="0" err="1" smtClean="0"/>
              <a:t>Keyframe</a:t>
            </a:r>
            <a:r>
              <a:rPr lang="en-US" dirty="0" smtClean="0"/>
              <a:t> Data</a:t>
            </a:r>
          </a:p>
          <a:p>
            <a:endParaRPr lang="en-US" dirty="0" smtClean="0"/>
          </a:p>
          <a:p>
            <a:r>
              <a:rPr lang="en-US" dirty="0" smtClean="0"/>
              <a:t>	Units Per Second	30</a:t>
            </a:r>
          </a:p>
          <a:p>
            <a:r>
              <a:rPr lang="en-US" dirty="0" smtClean="0"/>
              <a:t>	Source Width	720</a:t>
            </a:r>
          </a:p>
          <a:p>
            <a:r>
              <a:rPr lang="en-US" dirty="0" smtClean="0"/>
              <a:t>	Source Height	480</a:t>
            </a:r>
          </a:p>
          <a:p>
            <a:r>
              <a:rPr lang="en-US" dirty="0" smtClean="0"/>
              <a:t>	Source Pixel Aspect Ratio	0.9</a:t>
            </a:r>
          </a:p>
          <a:p>
            <a:r>
              <a:rPr lang="en-US" dirty="0" smtClean="0"/>
              <a:t>	Comp Pixel Aspect Ratio	0.9</a:t>
            </a:r>
          </a:p>
          <a:p>
            <a:endParaRPr lang="en-US" dirty="0" smtClean="0"/>
          </a:p>
          <a:p>
            <a:r>
              <a:rPr lang="en-US" dirty="0" smtClean="0"/>
              <a:t>Opacity</a:t>
            </a:r>
          </a:p>
          <a:p>
            <a:r>
              <a:rPr lang="en-US" dirty="0" smtClean="0"/>
              <a:t>	Frame	percent	</a:t>
            </a:r>
          </a:p>
          <a:p>
            <a:r>
              <a:rPr lang="en-US" dirty="0" smtClean="0"/>
              <a:t>	2010	3.55271e-015	</a:t>
            </a:r>
          </a:p>
          <a:p>
            <a:r>
              <a:rPr lang="en-US" dirty="0" smtClean="0"/>
              <a:t>	2048	100	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End of </a:t>
            </a:r>
            <a:r>
              <a:rPr lang="en-US" dirty="0" err="1" smtClean="0"/>
              <a:t>Keyframe</a:t>
            </a:r>
            <a:r>
              <a:rPr lang="en-US" dirty="0" smtClean="0"/>
              <a:t> Data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34 North</dc:creator>
  <cp:lastModifiedBy>34 North</cp:lastModifiedBy>
  <cp:revision>1</cp:revision>
  <dcterms:created xsi:type="dcterms:W3CDTF">2009-10-05T21:25:34Z</dcterms:created>
  <dcterms:modified xsi:type="dcterms:W3CDTF">2009-10-05T21:26:09Z</dcterms:modified>
</cp:coreProperties>
</file>