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320C0-4A7A-4AD3-96DB-C5405125B400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50FF-BA26-4DDD-9831-81BECD6532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320C0-4A7A-4AD3-96DB-C5405125B400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50FF-BA26-4DDD-9831-81BECD6532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320C0-4A7A-4AD3-96DB-C5405125B400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50FF-BA26-4DDD-9831-81BECD6532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320C0-4A7A-4AD3-96DB-C5405125B400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50FF-BA26-4DDD-9831-81BECD6532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320C0-4A7A-4AD3-96DB-C5405125B400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50FF-BA26-4DDD-9831-81BECD6532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320C0-4A7A-4AD3-96DB-C5405125B400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50FF-BA26-4DDD-9831-81BECD6532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320C0-4A7A-4AD3-96DB-C5405125B400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50FF-BA26-4DDD-9831-81BECD6532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320C0-4A7A-4AD3-96DB-C5405125B400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50FF-BA26-4DDD-9831-81BECD6532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320C0-4A7A-4AD3-96DB-C5405125B400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50FF-BA26-4DDD-9831-81BECD6532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320C0-4A7A-4AD3-96DB-C5405125B400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50FF-BA26-4DDD-9831-81BECD6532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320C0-4A7A-4AD3-96DB-C5405125B400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D50FF-BA26-4DDD-9831-81BECD6532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320C0-4A7A-4AD3-96DB-C5405125B400}" type="datetimeFigureOut">
              <a:rPr lang="en-US" smtClean="0"/>
              <a:t>6/21/2011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D50FF-BA26-4DDD-9831-81BECD65328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F:\Project_BDL\2011_UI_Redesign\Daniel\BDL_Comps_V3_6_14_11\Live Conditions 6_20_11_v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740" cy="12344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581001"/>
            <a:ext cx="3352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Live Conditions 6_20_11_v2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2" name="Picture 4" descr="F:\Project_BDL\2011_UI_Redesign\Daniel\BDL_Comps_V3_6_14_11\Live Conditions_WorkView 6_20_11_v1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68695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6581001"/>
            <a:ext cx="3352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Live Conditions_Workview_6_20_11_v1_copy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 descr="F:\Project_BDL\2011_UI_Redesign\Daniel\BDL_Comps_V3_6_14_11\Live Conditions_WorkView 6_20_11_v1_Rt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0"/>
            <a:ext cx="5638800" cy="762429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581001"/>
            <a:ext cx="3352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Live Conditions_Workview_6_20_11_v1_rt copy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6581001"/>
            <a:ext cx="3352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Live Conditions_Workview_6_20_11_v1_rt copy</a:t>
            </a:r>
            <a:endParaRPr lang="en-US" sz="1200" dirty="0"/>
          </a:p>
        </p:txBody>
      </p:sp>
      <p:pic>
        <p:nvPicPr>
          <p:cNvPr id="4098" name="Picture 2" descr="F:\Project_BDL\2011_UI_Redesign\Daniel\BDL_Comps_V3_6_14_11\Data Visualizations 6_20_11_v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33600" y="0"/>
            <a:ext cx="12420600" cy="93588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6581001"/>
            <a:ext cx="3352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Data Visualizations_6_20_11_v2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7" name="Picture 3" descr="F:\Project_BDL\2011_UI_Redesign\Daniel\BDL_Comps_V3_6_14_11\Maps_GIS 6_20_11_v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9121140" cy="82296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6248400"/>
            <a:ext cx="3352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Maps_6_20_11_v2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F:\Project_BDL\2011_UI_Redesign\Daniel\BDL_Comps_V3_6_14_11\SearchResults_noMap 6_20_11_v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4217" cy="124766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324600"/>
            <a:ext cx="3352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SearchResults_6_20_11_v1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F:\Project_BDL\2011_UI_Redesign\Daniel\BDL_Comps_V3_6_14_11\Smelt Object Page_Metadata 6_20_11_v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6453" cy="94488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400800"/>
            <a:ext cx="3352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Smelt Object Page_Metadata_6_20_11_v1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F:\Project_BDL\2011_UI_Redesign\Daniel\BDL_Comps_V3_6_14_11\Wiki_List 6_20_11_v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0"/>
            <a:ext cx="7391400" cy="998463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581001"/>
            <a:ext cx="3352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Wiki_List_6_20_11_v1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9" name="Picture 3" descr="F:\Project_BDL\2011_UI_Redesign\Daniel\BDL_Comps_V3_6_14_11\Wiki 6_20_11_v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193" y="0"/>
            <a:ext cx="9160193" cy="124206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6581001"/>
            <a:ext cx="3352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Wiki_6_20_11_v1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20</Words>
  <Application>Microsoft Office PowerPoint</Application>
  <PresentationFormat>On-screen Show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34 North</dc:creator>
  <cp:lastModifiedBy>34 North</cp:lastModifiedBy>
  <cp:revision>4</cp:revision>
  <dcterms:created xsi:type="dcterms:W3CDTF">2011-06-22T01:09:21Z</dcterms:created>
  <dcterms:modified xsi:type="dcterms:W3CDTF">2011-06-22T01:37:14Z</dcterms:modified>
</cp:coreProperties>
</file>