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D4A89-AFDC-4D9B-9D89-2ED03F64056D}" type="datetimeFigureOut">
              <a:rPr lang="en-US" smtClean="0"/>
              <a:t>5/27/2010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697F-5AA8-4499-A1A2-B94BC137C1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D4A89-AFDC-4D9B-9D89-2ED03F64056D}" type="datetimeFigureOut">
              <a:rPr lang="en-US" smtClean="0"/>
              <a:t>5/27/2010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697F-5AA8-4499-A1A2-B94BC137C1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D4A89-AFDC-4D9B-9D89-2ED03F64056D}" type="datetimeFigureOut">
              <a:rPr lang="en-US" smtClean="0"/>
              <a:t>5/27/2010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697F-5AA8-4499-A1A2-B94BC137C1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D4A89-AFDC-4D9B-9D89-2ED03F64056D}" type="datetimeFigureOut">
              <a:rPr lang="en-US" smtClean="0"/>
              <a:t>5/27/2010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697F-5AA8-4499-A1A2-B94BC137C1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D4A89-AFDC-4D9B-9D89-2ED03F64056D}" type="datetimeFigureOut">
              <a:rPr lang="en-US" smtClean="0"/>
              <a:t>5/27/2010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697F-5AA8-4499-A1A2-B94BC137C1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D4A89-AFDC-4D9B-9D89-2ED03F64056D}" type="datetimeFigureOut">
              <a:rPr lang="en-US" smtClean="0"/>
              <a:t>5/27/2010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697F-5AA8-4499-A1A2-B94BC137C1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D4A89-AFDC-4D9B-9D89-2ED03F64056D}" type="datetimeFigureOut">
              <a:rPr lang="en-US" smtClean="0"/>
              <a:t>5/27/2010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697F-5AA8-4499-A1A2-B94BC137C1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D4A89-AFDC-4D9B-9D89-2ED03F64056D}" type="datetimeFigureOut">
              <a:rPr lang="en-US" smtClean="0"/>
              <a:t>5/27/2010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697F-5AA8-4499-A1A2-B94BC137C1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D4A89-AFDC-4D9B-9D89-2ED03F64056D}" type="datetimeFigureOut">
              <a:rPr lang="en-US" smtClean="0"/>
              <a:t>5/27/2010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697F-5AA8-4499-A1A2-B94BC137C1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D4A89-AFDC-4D9B-9D89-2ED03F64056D}" type="datetimeFigureOut">
              <a:rPr lang="en-US" smtClean="0"/>
              <a:t>5/27/2010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697F-5AA8-4499-A1A2-B94BC137C1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D4A89-AFDC-4D9B-9D89-2ED03F64056D}" type="datetimeFigureOut">
              <a:rPr lang="en-US" smtClean="0"/>
              <a:t>5/27/2010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F697F-5AA8-4499-A1A2-B94BC137C1E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D4A89-AFDC-4D9B-9D89-2ED03F64056D}" type="datetimeFigureOut">
              <a:rPr lang="en-US" smtClean="0"/>
              <a:t>5/27/2010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F697F-5AA8-4499-A1A2-B94BC137C1E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Osti\Desktop\Gr%20Demo%20IEP_5_25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Gr Demo IEP_5_25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356" y="1447800"/>
            <a:ext cx="9142644" cy="5181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Osti</dc:creator>
  <cp:lastModifiedBy>Osti</cp:lastModifiedBy>
  <cp:revision>1</cp:revision>
  <dcterms:created xsi:type="dcterms:W3CDTF">2010-05-27T22:40:29Z</dcterms:created>
  <dcterms:modified xsi:type="dcterms:W3CDTF">2010-05-27T22:42:56Z</dcterms:modified>
</cp:coreProperties>
</file>