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57" r:id="rId5"/>
    <p:sldId id="258" r:id="rId6"/>
    <p:sldId id="259" r:id="rId7"/>
    <p:sldId id="260" r:id="rId8"/>
    <p:sldId id="267" r:id="rId9"/>
    <p:sldId id="261" r:id="rId10"/>
    <p:sldId id="262" r:id="rId11"/>
    <p:sldId id="263" r:id="rId12"/>
    <p:sldId id="264" r:id="rId13"/>
    <p:sldId id="268" r:id="rId14"/>
    <p:sldId id="269" r:id="rId15"/>
    <p:sldId id="270" r:id="rId16"/>
    <p:sldId id="271" r:id="rId17"/>
    <p:sldId id="265" r:id="rId18"/>
    <p:sldId id="276" r:id="rId19"/>
    <p:sldId id="283" r:id="rId20"/>
    <p:sldId id="278" r:id="rId21"/>
    <p:sldId id="279" r:id="rId22"/>
    <p:sldId id="280" r:id="rId23"/>
    <p:sldId id="274" r:id="rId24"/>
    <p:sldId id="281" r:id="rId25"/>
    <p:sldId id="28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2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96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9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29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5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5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35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1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06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09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9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9F539-AE74-417A-90FD-3B19835F3B8C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C920A-9D17-46BF-BB15-0F3288CF4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08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35172"/>
            <a:ext cx="1211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Real Time Electrical Conductivity (EC) Model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786969"/>
              </p:ext>
            </p:extLst>
          </p:nvPr>
        </p:nvGraphicFramePr>
        <p:xfrm>
          <a:off x="166523" y="4989003"/>
          <a:ext cx="8010525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Image" r:id="rId3" imgW="21358440" imgH="4736160" progId="Photoshop.Image.12">
                  <p:embed/>
                </p:oleObj>
              </mc:Choice>
              <mc:Fallback>
                <p:oleObj name="Image" r:id="rId3" imgW="21358440" imgH="47361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523" y="4989003"/>
                        <a:ext cx="8010525" cy="177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881983"/>
              </p:ext>
            </p:extLst>
          </p:nvPr>
        </p:nvGraphicFramePr>
        <p:xfrm>
          <a:off x="166523" y="409811"/>
          <a:ext cx="8010525" cy="447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5" imgW="21358440" imgH="11936160" progId="Photoshop.Image.12">
                  <p:embed/>
                </p:oleObj>
              </mc:Choice>
              <mc:Fallback>
                <p:oleObj name="Image" r:id="rId5" imgW="21358440" imgH="119361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523" y="409811"/>
                        <a:ext cx="8010525" cy="447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7481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492894"/>
              </p:ext>
            </p:extLst>
          </p:nvPr>
        </p:nvGraphicFramePr>
        <p:xfrm>
          <a:off x="109538" y="387350"/>
          <a:ext cx="11974512" cy="608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Image" r:id="rId3" imgW="11974320" imgH="6082200" progId="Photoshop.Image.12">
                  <p:embed/>
                </p:oleObj>
              </mc:Choice>
              <mc:Fallback>
                <p:oleObj name="Image" r:id="rId3" imgW="11974320" imgH="60822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538" y="387350"/>
                        <a:ext cx="11974512" cy="608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1292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591998"/>
              </p:ext>
            </p:extLst>
          </p:nvPr>
        </p:nvGraphicFramePr>
        <p:xfrm>
          <a:off x="109538" y="387350"/>
          <a:ext cx="11974512" cy="608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Image" r:id="rId3" imgW="11974320" imgH="6082200" progId="Photoshop.Image.12">
                  <p:embed/>
                </p:oleObj>
              </mc:Choice>
              <mc:Fallback>
                <p:oleObj name="Image" r:id="rId3" imgW="11974320" imgH="60822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538" y="387350"/>
                        <a:ext cx="11974512" cy="608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150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067560"/>
              </p:ext>
            </p:extLst>
          </p:nvPr>
        </p:nvGraphicFramePr>
        <p:xfrm>
          <a:off x="90488" y="387350"/>
          <a:ext cx="12012612" cy="608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Image" r:id="rId3" imgW="12012480" imgH="6082200" progId="Photoshop.Image.12">
                  <p:embed/>
                </p:oleObj>
              </mc:Choice>
              <mc:Fallback>
                <p:oleObj name="Image" r:id="rId3" imgW="12012480" imgH="60822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88" y="387350"/>
                        <a:ext cx="12012612" cy="608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373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5172"/>
            <a:ext cx="1211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EC Model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062844"/>
              </p:ext>
            </p:extLst>
          </p:nvPr>
        </p:nvGraphicFramePr>
        <p:xfrm>
          <a:off x="2093913" y="719138"/>
          <a:ext cx="800258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Image" r:id="rId3" imgW="28622160" imgH="19377720" progId="Photoshop.Image.12">
                  <p:embed/>
                </p:oleObj>
              </mc:Choice>
              <mc:Fallback>
                <p:oleObj name="Image" r:id="rId3" imgW="28622160" imgH="1937772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3913" y="719138"/>
                        <a:ext cx="800258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4411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867638"/>
              </p:ext>
            </p:extLst>
          </p:nvPr>
        </p:nvGraphicFramePr>
        <p:xfrm>
          <a:off x="20638" y="387350"/>
          <a:ext cx="12152312" cy="608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Image" r:id="rId3" imgW="12152160" imgH="6082200" progId="Photoshop.Image.12">
                  <p:embed/>
                </p:oleObj>
              </mc:Choice>
              <mc:Fallback>
                <p:oleObj name="Image" r:id="rId3" imgW="12152160" imgH="60822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38" y="387350"/>
                        <a:ext cx="12152312" cy="608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2320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050865"/>
              </p:ext>
            </p:extLst>
          </p:nvPr>
        </p:nvGraphicFramePr>
        <p:xfrm>
          <a:off x="109538" y="355600"/>
          <a:ext cx="11974512" cy="614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Image" r:id="rId3" imgW="11974320" imgH="6145920" progId="Photoshop.Image.12">
                  <p:embed/>
                </p:oleObj>
              </mc:Choice>
              <mc:Fallback>
                <p:oleObj name="Image" r:id="rId3" imgW="11974320" imgH="614592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538" y="355600"/>
                        <a:ext cx="11974512" cy="6145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9764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036468"/>
              </p:ext>
            </p:extLst>
          </p:nvPr>
        </p:nvGraphicFramePr>
        <p:xfrm>
          <a:off x="84138" y="215900"/>
          <a:ext cx="12025312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Image" r:id="rId3" imgW="12025080" imgH="6425280" progId="Photoshop.Image.12">
                  <p:embed/>
                </p:oleObj>
              </mc:Choice>
              <mc:Fallback>
                <p:oleObj name="Image" r:id="rId3" imgW="12025080" imgH="64252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138" y="215900"/>
                        <a:ext cx="12025312" cy="6424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4540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944087"/>
              </p:ext>
            </p:extLst>
          </p:nvPr>
        </p:nvGraphicFramePr>
        <p:xfrm>
          <a:off x="3100714" y="0"/>
          <a:ext cx="5939855" cy="679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Image" r:id="rId3" imgW="24368040" imgH="27885600" progId="Photoshop.Image.12">
                  <p:embed/>
                </p:oleObj>
              </mc:Choice>
              <mc:Fallback>
                <p:oleObj name="Image" r:id="rId3" imgW="24368040" imgH="278856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0714" y="0"/>
                        <a:ext cx="5939855" cy="6798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35172"/>
            <a:ext cx="12117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Vernalis Dashboard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575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715864"/>
              </p:ext>
            </p:extLst>
          </p:nvPr>
        </p:nvGraphicFramePr>
        <p:xfrm>
          <a:off x="401638" y="1027113"/>
          <a:ext cx="11390312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Image" r:id="rId3" imgW="11390400" imgH="4799880" progId="Photoshop.Image.12">
                  <p:embed/>
                </p:oleObj>
              </mc:Choice>
              <mc:Fallback>
                <p:oleObj name="Image" r:id="rId3" imgW="11390400" imgH="47998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638" y="1027113"/>
                        <a:ext cx="11390312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913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495359"/>
              </p:ext>
            </p:extLst>
          </p:nvPr>
        </p:nvGraphicFramePr>
        <p:xfrm>
          <a:off x="465138" y="1046163"/>
          <a:ext cx="11263312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Image" r:id="rId3" imgW="11263320" imgH="4761720" progId="Photoshop.Image.12">
                  <p:embed/>
                </p:oleObj>
              </mc:Choice>
              <mc:Fallback>
                <p:oleObj name="Image" r:id="rId3" imgW="11263320" imgH="476172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138" y="1046163"/>
                        <a:ext cx="11263312" cy="476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67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814054"/>
              </p:ext>
            </p:extLst>
          </p:nvPr>
        </p:nvGraphicFramePr>
        <p:xfrm>
          <a:off x="1690688" y="642938"/>
          <a:ext cx="8810625" cy="557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3" imgW="23491800" imgH="14856840" progId="Photoshop.Image.12">
                  <p:embed/>
                </p:oleObj>
              </mc:Choice>
              <mc:Fallback>
                <p:oleObj name="Image" r:id="rId3" imgW="23491800" imgH="1485684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0688" y="642938"/>
                        <a:ext cx="8810625" cy="557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5172"/>
            <a:ext cx="1211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Vernalis EC + Mean Daily Flow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416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471700"/>
              </p:ext>
            </p:extLst>
          </p:nvPr>
        </p:nvGraphicFramePr>
        <p:xfrm>
          <a:off x="427038" y="1041400"/>
          <a:ext cx="11339512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Image" r:id="rId3" imgW="11339640" imgH="4774320" progId="Photoshop.Image.12">
                  <p:embed/>
                </p:oleObj>
              </mc:Choice>
              <mc:Fallback>
                <p:oleObj name="Image" r:id="rId3" imgW="11339640" imgH="477432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038" y="1041400"/>
                        <a:ext cx="11339512" cy="477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978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582070"/>
              </p:ext>
            </p:extLst>
          </p:nvPr>
        </p:nvGraphicFramePr>
        <p:xfrm>
          <a:off x="446088" y="1071563"/>
          <a:ext cx="11301412" cy="471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Image" r:id="rId3" imgW="11301480" imgH="4710960" progId="Photoshop.Image.12">
                  <p:embed/>
                </p:oleObj>
              </mc:Choice>
              <mc:Fallback>
                <p:oleObj name="Image" r:id="rId3" imgW="11301480" imgH="47109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088" y="1071563"/>
                        <a:ext cx="11301412" cy="471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0190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907531"/>
              </p:ext>
            </p:extLst>
          </p:nvPr>
        </p:nvGraphicFramePr>
        <p:xfrm>
          <a:off x="420688" y="1022350"/>
          <a:ext cx="11352212" cy="481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Image" r:id="rId3" imgW="11352240" imgH="4812480" progId="Photoshop.Image.12">
                  <p:embed/>
                </p:oleObj>
              </mc:Choice>
              <mc:Fallback>
                <p:oleObj name="Image" r:id="rId3" imgW="11352240" imgH="48124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688" y="1022350"/>
                        <a:ext cx="11352212" cy="481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9796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261992"/>
              </p:ext>
            </p:extLst>
          </p:nvPr>
        </p:nvGraphicFramePr>
        <p:xfrm>
          <a:off x="2125663" y="114300"/>
          <a:ext cx="7939087" cy="662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Image" r:id="rId3" imgW="21168000" imgH="17676000" progId="Photoshop.Image.12">
                  <p:embed/>
                </p:oleObj>
              </mc:Choice>
              <mc:Fallback>
                <p:oleObj name="Image" r:id="rId3" imgW="21168000" imgH="176760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5663" y="114300"/>
                        <a:ext cx="7939087" cy="662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673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217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248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43245"/>
              </p:ext>
            </p:extLst>
          </p:nvPr>
        </p:nvGraphicFramePr>
        <p:xfrm>
          <a:off x="1728788" y="973138"/>
          <a:ext cx="8734425" cy="491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Image" r:id="rId3" imgW="23288760" imgH="13091760" progId="Photoshop.Image.12">
                  <p:embed/>
                </p:oleObj>
              </mc:Choice>
              <mc:Fallback>
                <p:oleObj name="Image" r:id="rId3" imgW="23288760" imgH="130917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8788" y="973138"/>
                        <a:ext cx="8734425" cy="4910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5172"/>
            <a:ext cx="1211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Vernalis EC + Mean Daily Flow Model + Badge Roll Over</a:t>
            </a:r>
          </a:p>
        </p:txBody>
      </p:sp>
    </p:spTree>
    <p:extLst>
      <p:ext uri="{BB962C8B-B14F-4D97-AF65-F5344CB8AC3E}">
        <p14:creationId xmlns:p14="http://schemas.microsoft.com/office/powerpoint/2010/main" val="3896996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101792"/>
              </p:ext>
            </p:extLst>
          </p:nvPr>
        </p:nvGraphicFramePr>
        <p:xfrm>
          <a:off x="300176" y="202952"/>
          <a:ext cx="8091487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Image" r:id="rId3" imgW="21574440" imgH="11555280" progId="Photoshop.Image.12">
                  <p:embed/>
                </p:oleObj>
              </mc:Choice>
              <mc:Fallback>
                <p:oleObj name="Image" r:id="rId3" imgW="21574440" imgH="115552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176" y="202952"/>
                        <a:ext cx="8091487" cy="433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69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92736"/>
              </p:ext>
            </p:extLst>
          </p:nvPr>
        </p:nvGraphicFramePr>
        <p:xfrm>
          <a:off x="408457" y="142488"/>
          <a:ext cx="8258175" cy="429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Image" r:id="rId3" imgW="22019040" imgH="11453760" progId="Photoshop.Image.12">
                  <p:embed/>
                </p:oleObj>
              </mc:Choice>
              <mc:Fallback>
                <p:oleObj name="Image" r:id="rId3" imgW="22019040" imgH="114537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457" y="142488"/>
                        <a:ext cx="8258175" cy="429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927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421943"/>
              </p:ext>
            </p:extLst>
          </p:nvPr>
        </p:nvGraphicFramePr>
        <p:xfrm>
          <a:off x="2044700" y="1346200"/>
          <a:ext cx="8101013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Image" r:id="rId3" imgW="21600000" imgH="11098080" progId="Photoshop.Image.12">
                  <p:embed/>
                </p:oleObj>
              </mc:Choice>
              <mc:Fallback>
                <p:oleObj name="Image" r:id="rId3" imgW="21600000" imgH="110980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4700" y="1346200"/>
                        <a:ext cx="8101013" cy="416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6456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318189"/>
              </p:ext>
            </p:extLst>
          </p:nvPr>
        </p:nvGraphicFramePr>
        <p:xfrm>
          <a:off x="2057400" y="1349375"/>
          <a:ext cx="8077200" cy="415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Image" r:id="rId3" imgW="21536280" imgH="11085480" progId="Photoshop.Image.12">
                  <p:embed/>
                </p:oleObj>
              </mc:Choice>
              <mc:Fallback>
                <p:oleObj name="Image" r:id="rId3" imgW="21536280" imgH="110854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7400" y="1349375"/>
                        <a:ext cx="8077200" cy="415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756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582084"/>
              </p:ext>
            </p:extLst>
          </p:nvPr>
        </p:nvGraphicFramePr>
        <p:xfrm>
          <a:off x="1803600" y="523875"/>
          <a:ext cx="8510588" cy="63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Image" r:id="rId3" imgW="22691880" imgH="16888680" progId="Photoshop.Image.12">
                  <p:embed/>
                </p:oleObj>
              </mc:Choice>
              <mc:Fallback>
                <p:oleObj name="Image" r:id="rId3" imgW="22691880" imgH="168886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3600" y="523875"/>
                        <a:ext cx="8510588" cy="633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135172"/>
            <a:ext cx="1211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Salt Load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868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54234"/>
              </p:ext>
            </p:extLst>
          </p:nvPr>
        </p:nvGraphicFramePr>
        <p:xfrm>
          <a:off x="58738" y="387350"/>
          <a:ext cx="12076112" cy="608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Image" r:id="rId3" imgW="12075840" imgH="6082200" progId="Photoshop.Image.12">
                  <p:embed/>
                </p:oleObj>
              </mc:Choice>
              <mc:Fallback>
                <p:oleObj name="Image" r:id="rId3" imgW="12075840" imgH="60822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738" y="387350"/>
                        <a:ext cx="12076112" cy="608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1492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33</Words>
  <Application>Microsoft Office PowerPoint</Application>
  <PresentationFormat>Widescreen</PresentationFormat>
  <Paragraphs>6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Image</vt:lpstr>
      <vt:lpstr>Adobe Photoshop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Osti</dc:creator>
  <cp:lastModifiedBy>Dave Osti</cp:lastModifiedBy>
  <cp:revision>10</cp:revision>
  <dcterms:created xsi:type="dcterms:W3CDTF">2017-01-16T21:59:52Z</dcterms:created>
  <dcterms:modified xsi:type="dcterms:W3CDTF">2017-01-17T18:16:14Z</dcterms:modified>
</cp:coreProperties>
</file>