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2" r:id="rId2"/>
    <p:sldId id="260" r:id="rId3"/>
    <p:sldId id="259" r:id="rId4"/>
    <p:sldId id="261" r:id="rId5"/>
    <p:sldId id="263" r:id="rId6"/>
    <p:sldId id="264" r:id="rId7"/>
    <p:sldId id="257" r:id="rId8"/>
    <p:sldId id="25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849F8-474C-BE4D-B149-D0AF20F3CB44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72179-F5E5-794F-B3BD-2A94E5B0B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97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Cyanobacteria Trends at Select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72179-F5E5-794F-B3BD-2A94E5B0B5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70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Cyanobacteria Trends at EMP Monitoring Stations 2010-2015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72179-F5E5-794F-B3BD-2A94E5B0B5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8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BD50-C269-B449-9FA7-66FE6C3A94D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6F25-6696-7240-8346-8C10B4DD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2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BD50-C269-B449-9FA7-66FE6C3A94D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6F25-6696-7240-8346-8C10B4DD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18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BD50-C269-B449-9FA7-66FE6C3A94D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6F25-6696-7240-8346-8C10B4DD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6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BD50-C269-B449-9FA7-66FE6C3A94D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6F25-6696-7240-8346-8C10B4DD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62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BD50-C269-B449-9FA7-66FE6C3A94D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6F25-6696-7240-8346-8C10B4DD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33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BD50-C269-B449-9FA7-66FE6C3A94D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6F25-6696-7240-8346-8C10B4DD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2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BD50-C269-B449-9FA7-66FE6C3A94D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6F25-6696-7240-8346-8C10B4DD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1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BD50-C269-B449-9FA7-66FE6C3A94D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6F25-6696-7240-8346-8C10B4DD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BD50-C269-B449-9FA7-66FE6C3A94D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6F25-6696-7240-8346-8C10B4DD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71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BD50-C269-B449-9FA7-66FE6C3A94D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6F25-6696-7240-8346-8C10B4DD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97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BD50-C269-B449-9FA7-66FE6C3A94D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6F25-6696-7240-8346-8C10B4DD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3BD50-C269-B449-9FA7-66FE6C3A94D3}" type="datetimeFigureOut">
              <a:rPr lang="en-US" smtClean="0"/>
              <a:t>11/15/16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96F25-6696-7240-8346-8C10B4DD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02" y="0"/>
            <a:ext cx="533179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564" y="0"/>
            <a:ext cx="449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Chinook salmon caught in Liberty Island Beach Seines in the past year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749300"/>
            <a:ext cx="6527388" cy="2945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90" y="4481041"/>
            <a:ext cx="5118058" cy="2262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867" y="3652860"/>
            <a:ext cx="449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Chinook salmon caught in Liberty Island Beach Seines January 2016-May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490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0"/>
            <a:ext cx="507926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951" y="410966"/>
            <a:ext cx="258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Tide and River Forecast Locations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057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1620108"/>
            <a:ext cx="12192000" cy="4924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3892" y="420130"/>
            <a:ext cx="797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Rio Vista Tide Prediction for the next 30 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3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0"/>
            <a:ext cx="82834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708" y="172995"/>
            <a:ext cx="313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Yolo Bypass River Forecast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0418" y="3411020"/>
            <a:ext cx="241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Rio Vista River Forecast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737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0"/>
            <a:ext cx="786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6600"/>
            <a:ext cx="12192000" cy="2827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4595" y="827903"/>
            <a:ext cx="4250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Adult </a:t>
            </a:r>
            <a:r>
              <a:rPr lang="en-US" dirty="0" err="1" smtClean="0"/>
              <a:t>Caleniod</a:t>
            </a:r>
            <a:r>
              <a:rPr lang="en-US" dirty="0" smtClean="0"/>
              <a:t> Copepod abundance in Suisun Marsh and Surrounding Region 1995-2012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606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0"/>
            <a:ext cx="9934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1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0"/>
            <a:ext cx="6886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31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70</Words>
  <Application>Microsoft Macintosh PowerPoint</Application>
  <PresentationFormat>Widescreen</PresentationFormat>
  <Paragraphs>11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Karly Wagner</dc:creator>
  <cp:lastModifiedBy>Karly Wagner</cp:lastModifiedBy>
  <cp:revision>7</cp:revision>
  <dcterms:created xsi:type="dcterms:W3CDTF">2016-11-15T17:24:28Z</dcterms:created>
  <dcterms:modified xsi:type="dcterms:W3CDTF">2016-11-15T18:45:58Z</dcterms:modified>
</cp:coreProperties>
</file>