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8" r:id="rId2"/>
    <p:sldId id="278" r:id="rId3"/>
    <p:sldId id="287" r:id="rId4"/>
    <p:sldId id="286" r:id="rId5"/>
    <p:sldId id="283" r:id="rId6"/>
    <p:sldId id="290" r:id="rId7"/>
    <p:sldId id="289" r:id="rId8"/>
    <p:sldId id="29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01" autoAdjust="0"/>
    <p:restoredTop sz="91944" autoAdjust="0"/>
  </p:normalViewPr>
  <p:slideViewPr>
    <p:cSldViewPr snapToGrid="0" snapToObjects="1">
      <p:cViewPr>
        <p:scale>
          <a:sx n="100" d="100"/>
          <a:sy n="100" d="100"/>
        </p:scale>
        <p:origin x="1632" y="600"/>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49FF-4080-EB42-BDB4-2DE323C859EA}" type="datetimeFigureOut">
              <a:rPr lang="en-US" smtClean="0"/>
              <a:pPr/>
              <a:t>2/23/17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B6AEE3-2825-DF4C-9AE9-C7F03A1D86D5}" type="slidenum">
              <a:rPr lang="en-US" smtClean="0"/>
              <a:pPr/>
              <a:t>‹#›</a:t>
            </a:fld>
            <a:endParaRPr lang="en-US"/>
          </a:p>
        </p:txBody>
      </p:sp>
    </p:spTree>
    <p:extLst>
      <p:ext uri="{BB962C8B-B14F-4D97-AF65-F5344CB8AC3E}">
        <p14:creationId xmlns:p14="http://schemas.microsoft.com/office/powerpoint/2010/main" val="1745853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joining us this afternoon.  Today I am going</a:t>
            </a:r>
            <a:r>
              <a:rPr lang="en-US" baseline="0" dirty="0" smtClean="0"/>
              <a:t> to talk about “Connecting Scientific Research Projects and Data Through Software.  An Opportunity for Collaboration and Data Synthesis.</a:t>
            </a:r>
            <a:endParaRPr lang="en-US" dirty="0"/>
          </a:p>
        </p:txBody>
      </p:sp>
      <p:sp>
        <p:nvSpPr>
          <p:cNvPr id="4" name="Slide Number Placeholder 3"/>
          <p:cNvSpPr>
            <a:spLocks noGrp="1"/>
          </p:cNvSpPr>
          <p:nvPr>
            <p:ph type="sldNum" sz="quarter" idx="10"/>
          </p:nvPr>
        </p:nvSpPr>
        <p:spPr/>
        <p:txBody>
          <a:bodyPr/>
          <a:lstStyle/>
          <a:p>
            <a:fld id="{D1B6AEE3-2825-DF4C-9AE9-C7F03A1D86D5}" type="slidenum">
              <a:rPr lang="en-US" smtClean="0"/>
              <a:pPr/>
              <a:t>1</a:t>
            </a:fld>
            <a:endParaRPr lang="en-US"/>
          </a:p>
        </p:txBody>
      </p:sp>
    </p:spTree>
    <p:extLst>
      <p:ext uri="{BB962C8B-B14F-4D97-AF65-F5344CB8AC3E}">
        <p14:creationId xmlns:p14="http://schemas.microsoft.com/office/powerpoint/2010/main" val="2079848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a:t>
            </a:r>
            <a:r>
              <a:rPr lang="en-US" baseline="0" dirty="0" smtClean="0"/>
              <a:t>s project I am going to show you today, builds on the above collaborative efforts.  Each effort has contributed significantly to the overall data platform including improving access to data, regional and system wide datasets, expanding on information libraries, developing dashboards and much more.  </a:t>
            </a:r>
            <a:endParaRPr lang="en-US" dirty="0"/>
          </a:p>
        </p:txBody>
      </p:sp>
      <p:sp>
        <p:nvSpPr>
          <p:cNvPr id="4" name="Slide Number Placeholder 3"/>
          <p:cNvSpPr>
            <a:spLocks noGrp="1"/>
          </p:cNvSpPr>
          <p:nvPr>
            <p:ph type="sldNum" sz="quarter" idx="10"/>
          </p:nvPr>
        </p:nvSpPr>
        <p:spPr/>
        <p:txBody>
          <a:bodyPr/>
          <a:lstStyle/>
          <a:p>
            <a:fld id="{D1B6AEE3-2825-DF4C-9AE9-C7F03A1D86D5}" type="slidenum">
              <a:rPr lang="en-US" smtClean="0"/>
              <a:pPr/>
              <a:t>2</a:t>
            </a:fld>
            <a:endParaRPr lang="en-US"/>
          </a:p>
        </p:txBody>
      </p:sp>
    </p:spTree>
    <p:extLst>
      <p:ext uri="{BB962C8B-B14F-4D97-AF65-F5344CB8AC3E}">
        <p14:creationId xmlns:p14="http://schemas.microsoft.com/office/powerpoint/2010/main" val="1497344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Screenshots of report with list of what the report contains</a:t>
            </a:r>
            <a:endParaRPr lang="en-US" dirty="0"/>
          </a:p>
        </p:txBody>
      </p:sp>
      <p:sp>
        <p:nvSpPr>
          <p:cNvPr id="4" name="Slide Number Placeholder 3"/>
          <p:cNvSpPr>
            <a:spLocks noGrp="1"/>
          </p:cNvSpPr>
          <p:nvPr>
            <p:ph type="sldNum" sz="quarter" idx="10"/>
          </p:nvPr>
        </p:nvSpPr>
        <p:spPr/>
        <p:txBody>
          <a:bodyPr/>
          <a:lstStyle/>
          <a:p>
            <a:fld id="{D1B6AEE3-2825-DF4C-9AE9-C7F03A1D86D5}" type="slidenum">
              <a:rPr lang="en-US" smtClean="0"/>
              <a:pPr/>
              <a:t>3</a:t>
            </a:fld>
            <a:endParaRPr lang="en-US"/>
          </a:p>
        </p:txBody>
      </p:sp>
    </p:spTree>
    <p:extLst>
      <p:ext uri="{BB962C8B-B14F-4D97-AF65-F5344CB8AC3E}">
        <p14:creationId xmlns:p14="http://schemas.microsoft.com/office/powerpoint/2010/main" val="131926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task</a:t>
            </a:r>
            <a:r>
              <a:rPr lang="en-US" baseline="0" dirty="0" smtClean="0"/>
              <a:t> started to build this collaborative workspace was to develop a monitoring report for the region as well as a data integration plan.  We review all </a:t>
            </a:r>
            <a:r>
              <a:rPr lang="en-US" baseline="0" dirty="0" err="1" smtClean="0"/>
              <a:t>exisiting</a:t>
            </a:r>
            <a:r>
              <a:rPr lang="en-US" baseline="0" dirty="0" smtClean="0"/>
              <a:t> data (data already on the portal) and data for the studies.  </a:t>
            </a:r>
            <a:endParaRPr lang="en-US" dirty="0"/>
          </a:p>
        </p:txBody>
      </p:sp>
      <p:sp>
        <p:nvSpPr>
          <p:cNvPr id="4" name="Slide Number Placeholder 3"/>
          <p:cNvSpPr>
            <a:spLocks noGrp="1"/>
          </p:cNvSpPr>
          <p:nvPr>
            <p:ph type="sldNum" sz="quarter" idx="10"/>
          </p:nvPr>
        </p:nvSpPr>
        <p:spPr/>
        <p:txBody>
          <a:bodyPr/>
          <a:lstStyle/>
          <a:p>
            <a:fld id="{D1B6AEE3-2825-DF4C-9AE9-C7F03A1D86D5}" type="slidenum">
              <a:rPr lang="en-US" smtClean="0"/>
              <a:pPr/>
              <a:t>4</a:t>
            </a:fld>
            <a:endParaRPr lang="en-US"/>
          </a:p>
        </p:txBody>
      </p:sp>
    </p:spTree>
    <p:extLst>
      <p:ext uri="{BB962C8B-B14F-4D97-AF65-F5344CB8AC3E}">
        <p14:creationId xmlns:p14="http://schemas.microsoft.com/office/powerpoint/2010/main" val="128023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completed a methods comparison to make sure data would be compatible and make recommendations to </a:t>
            </a:r>
            <a:r>
              <a:rPr lang="en-US" dirty="0" err="1" smtClean="0"/>
              <a:t>Pis</a:t>
            </a:r>
            <a:r>
              <a:rPr lang="en-US" dirty="0" smtClean="0"/>
              <a:t> when needed.  </a:t>
            </a:r>
            <a:endParaRPr lang="en-US" dirty="0"/>
          </a:p>
        </p:txBody>
      </p:sp>
      <p:sp>
        <p:nvSpPr>
          <p:cNvPr id="4" name="Slide Number Placeholder 3"/>
          <p:cNvSpPr>
            <a:spLocks noGrp="1"/>
          </p:cNvSpPr>
          <p:nvPr>
            <p:ph type="sldNum" sz="quarter" idx="10"/>
          </p:nvPr>
        </p:nvSpPr>
        <p:spPr/>
        <p:txBody>
          <a:bodyPr/>
          <a:lstStyle/>
          <a:p>
            <a:fld id="{D1B6AEE3-2825-DF4C-9AE9-C7F03A1D86D5}" type="slidenum">
              <a:rPr lang="en-US" smtClean="0"/>
              <a:pPr/>
              <a:t>5</a:t>
            </a:fld>
            <a:endParaRPr lang="en-US"/>
          </a:p>
        </p:txBody>
      </p:sp>
    </p:spTree>
    <p:extLst>
      <p:ext uri="{BB962C8B-B14F-4D97-AF65-F5344CB8AC3E}">
        <p14:creationId xmlns:p14="http://schemas.microsoft.com/office/powerpoint/2010/main" val="87262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B6AEE3-2825-DF4C-9AE9-C7F03A1D86D5}" type="slidenum">
              <a:rPr lang="en-US" smtClean="0"/>
              <a:pPr/>
              <a:t>7</a:t>
            </a:fld>
            <a:endParaRPr lang="en-US"/>
          </a:p>
        </p:txBody>
      </p:sp>
    </p:spTree>
    <p:extLst>
      <p:ext uri="{BB962C8B-B14F-4D97-AF65-F5344CB8AC3E}">
        <p14:creationId xmlns:p14="http://schemas.microsoft.com/office/powerpoint/2010/main" val="275896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C26A2B-3623-4547-AA41-AF76E260F4F9}" type="datetimeFigureOut">
              <a:rPr lang="en-US" smtClean="0"/>
              <a:pPr/>
              <a:t>2/23/17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val="933404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C26A2B-3623-4547-AA41-AF76E260F4F9}" type="datetimeFigureOut">
              <a:rPr lang="en-US" smtClean="0"/>
              <a:pPr/>
              <a:t>2/23/17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val="1992804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C26A2B-3623-4547-AA41-AF76E260F4F9}" type="datetimeFigureOut">
              <a:rPr lang="en-US" smtClean="0"/>
              <a:pPr/>
              <a:t>2/23/17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val="907079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C26A2B-3623-4547-AA41-AF76E260F4F9}" type="datetimeFigureOut">
              <a:rPr lang="en-US" smtClean="0"/>
              <a:pPr/>
              <a:t>2/23/17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val="1930650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C26A2B-3623-4547-AA41-AF76E260F4F9}" type="datetimeFigureOut">
              <a:rPr lang="en-US" smtClean="0"/>
              <a:pPr/>
              <a:t>2/23/17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val="2111438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C26A2B-3623-4547-AA41-AF76E260F4F9}" type="datetimeFigureOut">
              <a:rPr lang="en-US" smtClean="0"/>
              <a:pPr/>
              <a:t>2/23/17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val="1927456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C26A2B-3623-4547-AA41-AF76E260F4F9}" type="datetimeFigureOut">
              <a:rPr lang="en-US" smtClean="0"/>
              <a:pPr/>
              <a:t>2/23/17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val="2113459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C26A2B-3623-4547-AA41-AF76E260F4F9}" type="datetimeFigureOut">
              <a:rPr lang="en-US" smtClean="0"/>
              <a:pPr/>
              <a:t>2/23/17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val="1526463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C26A2B-3623-4547-AA41-AF76E260F4F9}" type="datetimeFigureOut">
              <a:rPr lang="en-US" smtClean="0"/>
              <a:pPr/>
              <a:t>2/23/17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val="1424968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C26A2B-3623-4547-AA41-AF76E260F4F9}" type="datetimeFigureOut">
              <a:rPr lang="en-US" smtClean="0"/>
              <a:pPr/>
              <a:t>2/23/17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val="71204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C26A2B-3623-4547-AA41-AF76E260F4F9}" type="datetimeFigureOut">
              <a:rPr lang="en-US" smtClean="0"/>
              <a:pPr/>
              <a:t>2/23/17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9F8C01-2FCC-F64C-BE1D-4B1E38951EE9}" type="slidenum">
              <a:rPr lang="en-US" smtClean="0"/>
              <a:pPr/>
              <a:t>‹#›</a:t>
            </a:fld>
            <a:endParaRPr lang="en-US"/>
          </a:p>
        </p:txBody>
      </p:sp>
    </p:spTree>
    <p:extLst>
      <p:ext uri="{BB962C8B-B14F-4D97-AF65-F5344CB8AC3E}">
        <p14:creationId xmlns:p14="http://schemas.microsoft.com/office/powerpoint/2010/main" val="16297375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26A2B-3623-4547-AA41-AF76E260F4F9}" type="datetimeFigureOut">
              <a:rPr lang="en-US" smtClean="0"/>
              <a:pPr/>
              <a:t>2/23/17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9F8C01-2FCC-F64C-BE1D-4B1E38951EE9}" type="slidenum">
              <a:rPr lang="en-US" smtClean="0"/>
              <a:pPr/>
              <a:t>‹#›</a:t>
            </a:fld>
            <a:endParaRPr lang="en-US"/>
          </a:p>
        </p:txBody>
      </p:sp>
    </p:spTree>
    <p:extLst>
      <p:ext uri="{BB962C8B-B14F-4D97-AF65-F5344CB8AC3E}">
        <p14:creationId xmlns:p14="http://schemas.microsoft.com/office/powerpoint/2010/main" val="93457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34 North\Downloads\first slide dark.jpg"/>
          <p:cNvPicPr>
            <a:picLocks noChangeAspect="1" noChangeArrowheads="1"/>
          </p:cNvPicPr>
          <p:nvPr/>
        </p:nvPicPr>
        <p:blipFill>
          <a:blip r:embed="rId3"/>
          <a:srcRect/>
          <a:stretch>
            <a:fillRect/>
          </a:stretch>
        </p:blipFill>
        <p:spPr bwMode="auto">
          <a:xfrm>
            <a:off x="1476374" y="0"/>
            <a:ext cx="9143999" cy="6858000"/>
          </a:xfrm>
          <a:prstGeom prst="rect">
            <a:avLst/>
          </a:prstGeom>
          <a:noFill/>
        </p:spPr>
      </p:pic>
    </p:spTree>
    <p:extLst>
      <p:ext uri="{BB962C8B-B14F-4D97-AF65-F5344CB8AC3E}">
        <p14:creationId xmlns:p14="http://schemas.microsoft.com/office/powerpoint/2010/main" val="4911542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34 North\Downloads\4th dark slide.jpg"/>
          <p:cNvPicPr>
            <a:picLocks noChangeAspect="1" noChangeArrowheads="1"/>
          </p:cNvPicPr>
          <p:nvPr/>
        </p:nvPicPr>
        <p:blipFill>
          <a:blip r:embed="rId3"/>
          <a:srcRect/>
          <a:stretch>
            <a:fillRect/>
          </a:stretch>
        </p:blipFill>
        <p:spPr bwMode="auto">
          <a:xfrm>
            <a:off x="1514474" y="0"/>
            <a:ext cx="9143997" cy="6857999"/>
          </a:xfrm>
          <a:prstGeom prst="rect">
            <a:avLst/>
          </a:prstGeom>
          <a:noFill/>
        </p:spPr>
      </p:pic>
    </p:spTree>
    <p:extLst>
      <p:ext uri="{BB962C8B-B14F-4D97-AF65-F5344CB8AC3E}">
        <p14:creationId xmlns:p14="http://schemas.microsoft.com/office/powerpoint/2010/main" val="1965460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34 North\Downloads\9th dark slide (new).jpg"/>
          <p:cNvPicPr>
            <a:picLocks noChangeAspect="1" noChangeArrowheads="1"/>
          </p:cNvPicPr>
          <p:nvPr/>
        </p:nvPicPr>
        <p:blipFill>
          <a:blip r:embed="rId3"/>
          <a:srcRect/>
          <a:stretch>
            <a:fillRect/>
          </a:stretch>
        </p:blipFill>
        <p:spPr bwMode="auto">
          <a:xfrm>
            <a:off x="1495425" y="0"/>
            <a:ext cx="9144000" cy="6858000"/>
          </a:xfrm>
          <a:prstGeom prst="rect">
            <a:avLst/>
          </a:prstGeom>
          <a:noFill/>
        </p:spPr>
      </p:pic>
    </p:spTree>
    <p:extLst>
      <p:ext uri="{BB962C8B-B14F-4D97-AF65-F5344CB8AC3E}">
        <p14:creationId xmlns:p14="http://schemas.microsoft.com/office/powerpoint/2010/main" val="344458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34 North\Downloads\6th dark slide.jpg"/>
          <p:cNvPicPr>
            <a:picLocks noChangeAspect="1" noChangeArrowheads="1"/>
          </p:cNvPicPr>
          <p:nvPr/>
        </p:nvPicPr>
        <p:blipFill>
          <a:blip r:embed="rId3"/>
          <a:srcRect/>
          <a:stretch>
            <a:fillRect/>
          </a:stretch>
        </p:blipFill>
        <p:spPr bwMode="auto">
          <a:xfrm>
            <a:off x="1444625" y="0"/>
            <a:ext cx="9144000" cy="6858000"/>
          </a:xfrm>
          <a:prstGeom prst="rect">
            <a:avLst/>
          </a:prstGeom>
          <a:noFill/>
        </p:spPr>
      </p:pic>
    </p:spTree>
    <p:extLst>
      <p:ext uri="{BB962C8B-B14F-4D97-AF65-F5344CB8AC3E}">
        <p14:creationId xmlns:p14="http://schemas.microsoft.com/office/powerpoint/2010/main" val="4112463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34 North\Downloads\7th dark slide.jpg"/>
          <p:cNvPicPr>
            <a:picLocks noChangeAspect="1" noChangeArrowheads="1"/>
          </p:cNvPicPr>
          <p:nvPr/>
        </p:nvPicPr>
        <p:blipFill>
          <a:blip r:embed="rId3"/>
          <a:srcRect/>
          <a:stretch>
            <a:fillRect/>
          </a:stretch>
        </p:blipFill>
        <p:spPr bwMode="auto">
          <a:xfrm>
            <a:off x="1495425" y="0"/>
            <a:ext cx="9144000" cy="6858000"/>
          </a:xfrm>
          <a:prstGeom prst="rect">
            <a:avLst/>
          </a:prstGeom>
          <a:noFill/>
        </p:spPr>
      </p:pic>
    </p:spTree>
    <p:extLst>
      <p:ext uri="{BB962C8B-B14F-4D97-AF65-F5344CB8AC3E}">
        <p14:creationId xmlns:p14="http://schemas.microsoft.com/office/powerpoint/2010/main" val="2808763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34 North\Downloads\10th dark slide (new).jpg"/>
          <p:cNvPicPr>
            <a:picLocks noChangeAspect="1" noChangeArrowheads="1"/>
          </p:cNvPicPr>
          <p:nvPr/>
        </p:nvPicPr>
        <p:blipFill>
          <a:blip r:embed="rId2"/>
          <a:srcRect/>
          <a:stretch>
            <a:fillRect/>
          </a:stretch>
        </p:blipFill>
        <p:spPr bwMode="auto">
          <a:xfrm>
            <a:off x="1504950" y="0"/>
            <a:ext cx="9144000" cy="6858000"/>
          </a:xfrm>
          <a:prstGeom prst="rect">
            <a:avLst/>
          </a:prstGeom>
          <a:noFill/>
        </p:spPr>
      </p:pic>
    </p:spTree>
    <p:extLst>
      <p:ext uri="{BB962C8B-B14F-4D97-AF65-F5344CB8AC3E}">
        <p14:creationId xmlns:p14="http://schemas.microsoft.com/office/powerpoint/2010/main" val="1746294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34 North\Downloads\11th dark slide (new).jpg"/>
          <p:cNvPicPr>
            <a:picLocks noChangeAspect="1" noChangeArrowheads="1"/>
          </p:cNvPicPr>
          <p:nvPr/>
        </p:nvPicPr>
        <p:blipFill>
          <a:blip r:embed="rId3"/>
          <a:srcRect/>
          <a:stretch>
            <a:fillRect/>
          </a:stretch>
        </p:blipFill>
        <p:spPr bwMode="auto">
          <a:xfrm>
            <a:off x="1533524" y="0"/>
            <a:ext cx="9144000" cy="6858000"/>
          </a:xfrm>
          <a:prstGeom prst="rect">
            <a:avLst/>
          </a:prstGeom>
          <a:noFill/>
        </p:spPr>
      </p:pic>
    </p:spTree>
    <p:extLst>
      <p:ext uri="{BB962C8B-B14F-4D97-AF65-F5344CB8AC3E}">
        <p14:creationId xmlns:p14="http://schemas.microsoft.com/office/powerpoint/2010/main" val="1557188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34 North\Downloads\12th dark slide (new-v.2).jpg"/>
          <p:cNvPicPr>
            <a:picLocks noChangeAspect="1" noChangeArrowheads="1"/>
          </p:cNvPicPr>
          <p:nvPr/>
        </p:nvPicPr>
        <p:blipFill>
          <a:blip r:embed="rId2"/>
          <a:srcRect/>
          <a:stretch>
            <a:fillRect/>
          </a:stretch>
        </p:blipFill>
        <p:spPr bwMode="auto">
          <a:xfrm>
            <a:off x="1523999" y="0"/>
            <a:ext cx="9105901" cy="6829426"/>
          </a:xfrm>
          <a:prstGeom prst="rect">
            <a:avLst/>
          </a:prstGeom>
          <a:noFill/>
        </p:spPr>
      </p:pic>
    </p:spTree>
    <p:extLst>
      <p:ext uri="{BB962C8B-B14F-4D97-AF65-F5344CB8AC3E}">
        <p14:creationId xmlns:p14="http://schemas.microsoft.com/office/powerpoint/2010/main" val="3708962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2732</TotalTime>
  <Words>164</Words>
  <Application>Microsoft Macintosh PowerPoint</Application>
  <PresentationFormat>Widescreen</PresentationFormat>
  <Paragraphs>11</Paragraphs>
  <Slides>8</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Amye Osti</dc:creator>
  <cp:lastModifiedBy>Karly Wagner</cp:lastModifiedBy>
  <cp:revision>53</cp:revision>
  <dcterms:created xsi:type="dcterms:W3CDTF">2016-11-14T18:59:48Z</dcterms:created>
  <dcterms:modified xsi:type="dcterms:W3CDTF">2017-02-23T22:12:34Z</dcterms:modified>
</cp:coreProperties>
</file>