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6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4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8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5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8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2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2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BBE56-41BE-FB45-BFBE-51D425368CC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B81EC-1679-AB42-866C-F1CBA945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0"/>
            <a:ext cx="111297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622" y="234778"/>
            <a:ext cx="454992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Cache Collaborative Monitoring Locations with Station Metadata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97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81" y="0"/>
            <a:ext cx="915640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081" y="189640"/>
            <a:ext cx="6096000" cy="646331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charset="0"/>
                <a:ea typeface="Arial Unicode MS" charset="0"/>
              </a:rPr>
              <a:t>Sampling locations of Programs collecting Biologic Data (Zooplankton, Phytoplankton, Benthic, and Fish)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5970"/>
            <a:ext cx="3942402" cy="41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51" y="0"/>
            <a:ext cx="59901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492" y="778476"/>
            <a:ext cx="4436076" cy="39703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Real-time data collection sensors (Parameters include: Electrical Conductivity, Turbidity, River Stage, Flow, and Water Temperature) mapped with GIS layers of key locations in the Cache Slough Complex and the surrounding areas.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705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19" y="0"/>
            <a:ext cx="73906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8019" y="0"/>
            <a:ext cx="4436076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Land Use, Points of Diversion, Flow and Precipitation Data for the Cache Slough Complex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4" y="197709"/>
            <a:ext cx="3598317" cy="620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06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79</Words>
  <Application>Microsoft Macintosh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 Unicode MS</vt:lpstr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Karly Wagner</dc:creator>
  <cp:lastModifiedBy>Karly Wagner</cp:lastModifiedBy>
  <cp:revision>4</cp:revision>
  <dcterms:created xsi:type="dcterms:W3CDTF">2016-11-09T00:02:59Z</dcterms:created>
  <dcterms:modified xsi:type="dcterms:W3CDTF">2016-11-09T00:38:20Z</dcterms:modified>
</cp:coreProperties>
</file>