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66" r:id="rId2"/>
    <p:sldId id="267" r:id="rId3"/>
    <p:sldId id="268" r:id="rId4"/>
    <p:sldId id="269" r:id="rId5"/>
    <p:sldId id="27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2"/>
    <p:restoredTop sz="94657"/>
  </p:normalViewPr>
  <p:slideViewPr>
    <p:cSldViewPr snapToGrid="0" snapToObjects="1">
      <p:cViewPr varScale="1">
        <p:scale>
          <a:sx n="136" d="100"/>
          <a:sy n="136" d="100"/>
        </p:scale>
        <p:origin x="224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8E837-B21A-D946-BA99-BBFB1CFD0F50}" type="datetimeFigureOut">
              <a:rPr lang="en-US" smtClean="0"/>
              <a:t>12/5/16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1BBE0-2989-4A4D-B970-8E35454F6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77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16CF-0153-754F-8C20-D8C07B85895A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8F64-F7A6-6A43-B3D0-2C4B7BABB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8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16CF-0153-754F-8C20-D8C07B85895A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8F64-F7A6-6A43-B3D0-2C4B7BABB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56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16CF-0153-754F-8C20-D8C07B85895A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8F64-F7A6-6A43-B3D0-2C4B7BABB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06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16CF-0153-754F-8C20-D8C07B85895A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8F64-F7A6-6A43-B3D0-2C4B7BABB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5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16CF-0153-754F-8C20-D8C07B85895A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8F64-F7A6-6A43-B3D0-2C4B7BABB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0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16CF-0153-754F-8C20-D8C07B85895A}" type="datetimeFigureOut">
              <a:rPr lang="en-US" smtClean="0"/>
              <a:t>12/5/16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8F64-F7A6-6A43-B3D0-2C4B7BABB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9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16CF-0153-754F-8C20-D8C07B85895A}" type="datetimeFigureOut">
              <a:rPr lang="en-US" smtClean="0"/>
              <a:t>12/5/16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8F64-F7A6-6A43-B3D0-2C4B7BABB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6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16CF-0153-754F-8C20-D8C07B85895A}" type="datetimeFigureOut">
              <a:rPr lang="en-US" smtClean="0"/>
              <a:t>12/5/16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8F64-F7A6-6A43-B3D0-2C4B7BABB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3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16CF-0153-754F-8C20-D8C07B85895A}" type="datetimeFigureOut">
              <a:rPr lang="en-US" smtClean="0"/>
              <a:t>12/5/16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8F64-F7A6-6A43-B3D0-2C4B7BABB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70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16CF-0153-754F-8C20-D8C07B85895A}" type="datetimeFigureOut">
              <a:rPr lang="en-US" smtClean="0"/>
              <a:t>12/5/16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8F64-F7A6-6A43-B3D0-2C4B7BABB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4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16CF-0153-754F-8C20-D8C07B85895A}" type="datetimeFigureOut">
              <a:rPr lang="en-US" smtClean="0"/>
              <a:t>12/5/16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8F64-F7A6-6A43-B3D0-2C4B7BABB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56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F16CF-0153-754F-8C20-D8C07B85895A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B8F64-F7A6-6A43-B3D0-2C4B7BABB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9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59467" y="6077585"/>
            <a:ext cx="48154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mtClean="0"/>
              <a:t>These components aggregates </a:t>
            </a:r>
            <a:r>
              <a:rPr lang="en-US" sz="1400" dirty="0" smtClean="0"/>
              <a:t>current conditions pertaining to the Reasonable and Prudent Alternatives of the Long-Term Biological Opinions. 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866" y="1469587"/>
            <a:ext cx="7714267" cy="414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4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61" y="1514874"/>
            <a:ext cx="8446465" cy="40375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14302" y="6119335"/>
            <a:ext cx="46536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Delta Conditions to inform real-time management decisions: Old and Middle River Flow conditions </a:t>
            </a:r>
            <a:r>
              <a:rPr lang="en-US" sz="1400" dirty="0" smtClean="0"/>
              <a:t>flow </a:t>
            </a:r>
            <a:r>
              <a:rPr lang="en-US" sz="1400" dirty="0"/>
              <a:t>and turbidity at </a:t>
            </a:r>
            <a:r>
              <a:rPr lang="en-US" sz="1400"/>
              <a:t>Key </a:t>
            </a:r>
            <a:r>
              <a:rPr lang="en-US" sz="1400" smtClean="0"/>
              <a:t>Stations; </a:t>
            </a:r>
            <a:r>
              <a:rPr lang="en-US" sz="1400" dirty="0"/>
              <a:t>and current Delta Conditions. </a:t>
            </a:r>
          </a:p>
        </p:txBody>
      </p:sp>
    </p:spTree>
    <p:extLst>
      <p:ext uri="{BB962C8B-B14F-4D97-AF65-F5344CB8AC3E}">
        <p14:creationId xmlns:p14="http://schemas.microsoft.com/office/powerpoint/2010/main" val="1816153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20" y="1437414"/>
            <a:ext cx="7489999" cy="42186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64819" y="6109731"/>
            <a:ext cx="5228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 summary of </a:t>
            </a:r>
            <a:r>
              <a:rPr lang="en-US" sz="1400" dirty="0" smtClean="0"/>
              <a:t>Juvenile </a:t>
            </a:r>
            <a:r>
              <a:rPr lang="en-US" sz="1400" dirty="0"/>
              <a:t>Salmonid migration and environmental conditions at the Red Bluff Diversion Dam Rotary Screw </a:t>
            </a:r>
            <a:r>
              <a:rPr lang="en-US" sz="1400"/>
              <a:t>Trap</a:t>
            </a:r>
            <a:r>
              <a:rPr lang="en-US" sz="140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03118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299" y="1482933"/>
            <a:ext cx="7525790" cy="41354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58120" y="6119336"/>
            <a:ext cx="52098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Salmonid catch and effort (volume) for unmarked winter-run Chinook salmon. Catch data is paired with current flow and turbidity at near-by CDEC station.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82463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75" y="1404593"/>
            <a:ext cx="7510655" cy="42420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73072" y="6035586"/>
            <a:ext cx="4194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NOAA River and Tide forecast information. Data can be viewed graphically or numerically on the map and in the series of graphs below the map.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28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117</Words>
  <Application>Microsoft Macintosh PowerPoint</Application>
  <PresentationFormat>Widescreen</PresentationFormat>
  <Paragraphs>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Karly Wagner</dc:creator>
  <cp:lastModifiedBy>Karly Wagner</cp:lastModifiedBy>
  <cp:revision>5</cp:revision>
  <dcterms:created xsi:type="dcterms:W3CDTF">2016-12-05T22:45:08Z</dcterms:created>
  <dcterms:modified xsi:type="dcterms:W3CDTF">2016-12-05T23:35:07Z</dcterms:modified>
</cp:coreProperties>
</file>