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 id="2147483674" r:id="rId2"/>
  </p:sldMasterIdLst>
  <p:notesMasterIdLst>
    <p:notesMasterId r:id="rId23"/>
  </p:notesMasterIdLst>
  <p:sldIdLst>
    <p:sldId id="257" r:id="rId3"/>
    <p:sldId id="345" r:id="rId4"/>
    <p:sldId id="347" r:id="rId5"/>
    <p:sldId id="398" r:id="rId6"/>
    <p:sldId id="392" r:id="rId7"/>
    <p:sldId id="414" r:id="rId8"/>
    <p:sldId id="405" r:id="rId9"/>
    <p:sldId id="406" r:id="rId10"/>
    <p:sldId id="407" r:id="rId11"/>
    <p:sldId id="408" r:id="rId12"/>
    <p:sldId id="409" r:id="rId13"/>
    <p:sldId id="413" r:id="rId14"/>
    <p:sldId id="404" r:id="rId15"/>
    <p:sldId id="399" r:id="rId16"/>
    <p:sldId id="411" r:id="rId17"/>
    <p:sldId id="412" r:id="rId18"/>
    <p:sldId id="401" r:id="rId19"/>
    <p:sldId id="402" r:id="rId20"/>
    <p:sldId id="410" r:id="rId21"/>
    <p:sldId id="394" r:id="rId2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1DC4FF"/>
    <a:srgbClr val="A5AB79"/>
    <a:srgbClr val="CCCC00"/>
    <a:srgbClr val="0036A2"/>
    <a:srgbClr val="860000"/>
    <a:srgbClr val="925700"/>
    <a:srgbClr val="BC7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580" autoAdjust="0"/>
    <p:restoredTop sz="57394" autoAdjust="0"/>
  </p:normalViewPr>
  <p:slideViewPr>
    <p:cSldViewPr showGuides="1">
      <p:cViewPr varScale="1">
        <p:scale>
          <a:sx n="57" d="100"/>
          <a:sy n="57" d="100"/>
        </p:scale>
        <p:origin x="-78" y="-204"/>
      </p:cViewPr>
      <p:guideLst>
        <p:guide orient="horz"/>
        <p:guide/>
      </p:guideLst>
    </p:cSldViewPr>
  </p:slideViewPr>
  <p:notesTextViewPr>
    <p:cViewPr>
      <p:scale>
        <a:sx n="100" d="100"/>
        <a:sy n="100" d="100"/>
      </p:scale>
      <p:origin x="0" y="0"/>
    </p:cViewPr>
  </p:notesTextViewPr>
  <p:sorterViewPr>
    <p:cViewPr>
      <p:scale>
        <a:sx n="49" d="100"/>
        <a:sy n="49" d="100"/>
      </p:scale>
      <p:origin x="0" y="0"/>
    </p:cViewPr>
  </p:sorterViewPr>
  <p:notesViewPr>
    <p:cSldViewPr showGuides="1">
      <p:cViewPr varScale="1">
        <p:scale>
          <a:sx n="50" d="100"/>
          <a:sy n="50" d="100"/>
        </p:scale>
        <p:origin x="-1692"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u07776\Documents\Correlations\Phytoplankton\phyto%20analysis%20for%20suisun%20bay.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608969931390155"/>
          <c:y val="0.14649181719932192"/>
          <c:w val="0.82098206474190705"/>
          <c:h val="0.69600056242969666"/>
        </c:manualLayout>
      </c:layout>
      <c:scatterChart>
        <c:scatterStyle val="smoothMarker"/>
        <c:ser>
          <c:idx val="0"/>
          <c:order val="0"/>
          <c:tx>
            <c:strRef>
              <c:f>Sheet1!$C$3</c:f>
              <c:strCache>
                <c:ptCount val="1"/>
                <c:pt idx="0">
                  <c:v>SWRCB Baseline (maf)</c:v>
                </c:pt>
              </c:strCache>
            </c:strRef>
          </c:tx>
          <c:spPr>
            <a:ln w="57018"/>
          </c:spPr>
          <c:marker>
            <c:symbol val="none"/>
          </c:marker>
          <c:xVal>
            <c:numRef>
              <c:f>Sheet1!$G$4:$G$75</c:f>
              <c:numCache>
                <c:formatCode>0.0%</c:formatCode>
                <c:ptCount val="72"/>
                <c:pt idx="0">
                  <c:v>1</c:v>
                </c:pt>
                <c:pt idx="1">
                  <c:v>1</c:v>
                </c:pt>
                <c:pt idx="2">
                  <c:v>1</c:v>
                </c:pt>
                <c:pt idx="3">
                  <c:v>1</c:v>
                </c:pt>
                <c:pt idx="4">
                  <c:v>1</c:v>
                </c:pt>
                <c:pt idx="5">
                  <c:v>1</c:v>
                </c:pt>
                <c:pt idx="6">
                  <c:v>1</c:v>
                </c:pt>
                <c:pt idx="7">
                  <c:v>1</c:v>
                </c:pt>
                <c:pt idx="8">
                  <c:v>1</c:v>
                </c:pt>
                <c:pt idx="9">
                  <c:v>1</c:v>
                </c:pt>
                <c:pt idx="10">
                  <c:v>0.98611111111111116</c:v>
                </c:pt>
                <c:pt idx="11">
                  <c:v>0.97222222222222221</c:v>
                </c:pt>
                <c:pt idx="12">
                  <c:v>0.94444444444444464</c:v>
                </c:pt>
                <c:pt idx="13">
                  <c:v>0.93055555555555569</c:v>
                </c:pt>
                <c:pt idx="14">
                  <c:v>0.93055555555555569</c:v>
                </c:pt>
                <c:pt idx="15">
                  <c:v>0.91666666666666652</c:v>
                </c:pt>
                <c:pt idx="16">
                  <c:v>0.88888888888888884</c:v>
                </c:pt>
                <c:pt idx="17">
                  <c:v>0.87500000000000056</c:v>
                </c:pt>
                <c:pt idx="18">
                  <c:v>0.87500000000000056</c:v>
                </c:pt>
                <c:pt idx="19">
                  <c:v>0.87500000000000056</c:v>
                </c:pt>
                <c:pt idx="20">
                  <c:v>0.8611111111111116</c:v>
                </c:pt>
                <c:pt idx="21">
                  <c:v>0.8611111111111116</c:v>
                </c:pt>
                <c:pt idx="22">
                  <c:v>0.81944444444444464</c:v>
                </c:pt>
                <c:pt idx="23">
                  <c:v>0.80555555555555569</c:v>
                </c:pt>
                <c:pt idx="24">
                  <c:v>0.79166666666666652</c:v>
                </c:pt>
                <c:pt idx="25">
                  <c:v>0.77777777777777835</c:v>
                </c:pt>
                <c:pt idx="26">
                  <c:v>0.76388888888888973</c:v>
                </c:pt>
                <c:pt idx="27">
                  <c:v>0.76388888888888973</c:v>
                </c:pt>
                <c:pt idx="28">
                  <c:v>0.72222222222222221</c:v>
                </c:pt>
                <c:pt idx="29">
                  <c:v>0.68055555555555569</c:v>
                </c:pt>
                <c:pt idx="30">
                  <c:v>0.68055555555555569</c:v>
                </c:pt>
                <c:pt idx="31">
                  <c:v>0.65277777777777835</c:v>
                </c:pt>
                <c:pt idx="32">
                  <c:v>0.62500000000000056</c:v>
                </c:pt>
                <c:pt idx="33">
                  <c:v>0.59722222222222165</c:v>
                </c:pt>
                <c:pt idx="34">
                  <c:v>0.55555555555555569</c:v>
                </c:pt>
                <c:pt idx="35">
                  <c:v>0.52777777777777779</c:v>
                </c:pt>
                <c:pt idx="36">
                  <c:v>0.51388888888888884</c:v>
                </c:pt>
                <c:pt idx="37">
                  <c:v>0.45833333333333326</c:v>
                </c:pt>
                <c:pt idx="38">
                  <c:v>0.40277777777777812</c:v>
                </c:pt>
                <c:pt idx="39">
                  <c:v>0.33333333333333337</c:v>
                </c:pt>
                <c:pt idx="40">
                  <c:v>0.27777777777777812</c:v>
                </c:pt>
                <c:pt idx="41">
                  <c:v>0.20833333333333354</c:v>
                </c:pt>
                <c:pt idx="42">
                  <c:v>0.13888888888888884</c:v>
                </c:pt>
                <c:pt idx="43">
                  <c:v>0.11111111111111116</c:v>
                </c:pt>
                <c:pt idx="44">
                  <c:v>9.7222222222222224E-2</c:v>
                </c:pt>
                <c:pt idx="45">
                  <c:v>8.3333333333333398E-2</c:v>
                </c:pt>
                <c:pt idx="46">
                  <c:v>2.7777777777777842E-2</c:v>
                </c:pt>
                <c:pt idx="47">
                  <c:v>1.3888888888888857E-2</c:v>
                </c:pt>
                <c:pt idx="48">
                  <c:v>0</c:v>
                </c:pt>
                <c:pt idx="49">
                  <c:v>0</c:v>
                </c:pt>
                <c:pt idx="50">
                  <c:v>0</c:v>
                </c:pt>
                <c:pt idx="51">
                  <c:v>0</c:v>
                </c:pt>
                <c:pt idx="52">
                  <c:v>0</c:v>
                </c:pt>
                <c:pt idx="53">
                  <c:v>0</c:v>
                </c:pt>
                <c:pt idx="54">
                  <c:v>0</c:v>
                </c:pt>
                <c:pt idx="55">
                  <c:v>0</c:v>
                </c:pt>
              </c:numCache>
            </c:numRef>
          </c:xVal>
          <c:yVal>
            <c:numRef>
              <c:f>Sheet1!$F$4:$F$75</c:f>
              <c:numCache>
                <c:formatCode>General</c:formatCode>
                <c:ptCount val="72"/>
                <c:pt idx="0">
                  <c:v>0</c:v>
                </c:pt>
                <c:pt idx="1">
                  <c:v>0.1</c:v>
                </c:pt>
                <c:pt idx="2">
                  <c:v>0.2</c:v>
                </c:pt>
                <c:pt idx="3">
                  <c:v>0.30000000000000027</c:v>
                </c:pt>
                <c:pt idx="4">
                  <c:v>0.4</c:v>
                </c:pt>
                <c:pt idx="5">
                  <c:v>0.5</c:v>
                </c:pt>
                <c:pt idx="6">
                  <c:v>0.60000000000000053</c:v>
                </c:pt>
                <c:pt idx="7">
                  <c:v>0.70000000000000051</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numCache>
            </c:numRef>
          </c:yVal>
          <c:smooth val="1"/>
        </c:ser>
        <c:ser>
          <c:idx val="1"/>
          <c:order val="1"/>
          <c:tx>
            <c:strRef>
              <c:f>Sheet1!$D$3</c:f>
              <c:strCache>
                <c:ptCount val="1"/>
                <c:pt idx="0">
                  <c:v>USFWS Smelt</c:v>
                </c:pt>
              </c:strCache>
            </c:strRef>
          </c:tx>
          <c:spPr>
            <a:ln w="57018"/>
          </c:spPr>
          <c:marker>
            <c:symbol val="none"/>
          </c:marker>
          <c:xVal>
            <c:numRef>
              <c:f>Sheet1!$H$4:$H$75</c:f>
              <c:numCache>
                <c:formatCode>0.0%</c:formatCode>
                <c:ptCount val="72"/>
                <c:pt idx="0">
                  <c:v>1</c:v>
                </c:pt>
                <c:pt idx="1">
                  <c:v>1</c:v>
                </c:pt>
                <c:pt idx="2">
                  <c:v>1</c:v>
                </c:pt>
                <c:pt idx="3">
                  <c:v>1</c:v>
                </c:pt>
                <c:pt idx="4">
                  <c:v>1</c:v>
                </c:pt>
                <c:pt idx="5">
                  <c:v>1</c:v>
                </c:pt>
                <c:pt idx="6">
                  <c:v>1</c:v>
                </c:pt>
                <c:pt idx="7">
                  <c:v>0.97222222222222221</c:v>
                </c:pt>
                <c:pt idx="8">
                  <c:v>0.9583333333333337</c:v>
                </c:pt>
                <c:pt idx="9">
                  <c:v>0.94444444444444464</c:v>
                </c:pt>
                <c:pt idx="10">
                  <c:v>0.94444444444444464</c:v>
                </c:pt>
                <c:pt idx="11">
                  <c:v>0.94444444444444464</c:v>
                </c:pt>
                <c:pt idx="12">
                  <c:v>0.91666666666666652</c:v>
                </c:pt>
                <c:pt idx="13">
                  <c:v>0.88888888888888884</c:v>
                </c:pt>
                <c:pt idx="14">
                  <c:v>0.87500000000000056</c:v>
                </c:pt>
                <c:pt idx="15">
                  <c:v>0.8611111111111116</c:v>
                </c:pt>
                <c:pt idx="16">
                  <c:v>0.81944444444444464</c:v>
                </c:pt>
                <c:pt idx="17">
                  <c:v>0.80555555555555569</c:v>
                </c:pt>
                <c:pt idx="18">
                  <c:v>0.79166666666666652</c:v>
                </c:pt>
                <c:pt idx="19">
                  <c:v>0.77777777777777835</c:v>
                </c:pt>
                <c:pt idx="20">
                  <c:v>0.7361111111111116</c:v>
                </c:pt>
                <c:pt idx="21">
                  <c:v>0.72222222222222221</c:v>
                </c:pt>
                <c:pt idx="22">
                  <c:v>0.68055555555555569</c:v>
                </c:pt>
                <c:pt idx="23">
                  <c:v>0.6111111111111116</c:v>
                </c:pt>
                <c:pt idx="24">
                  <c:v>0.58333333333333326</c:v>
                </c:pt>
                <c:pt idx="25">
                  <c:v>0.51388888888888884</c:v>
                </c:pt>
                <c:pt idx="26">
                  <c:v>0.45833333333333326</c:v>
                </c:pt>
                <c:pt idx="27">
                  <c:v>0.37500000000000028</c:v>
                </c:pt>
                <c:pt idx="28">
                  <c:v>0.26388888888888939</c:v>
                </c:pt>
                <c:pt idx="29">
                  <c:v>0.22222222222222221</c:v>
                </c:pt>
                <c:pt idx="30">
                  <c:v>0.20833333333333354</c:v>
                </c:pt>
                <c:pt idx="31">
                  <c:v>0.18055555555555558</c:v>
                </c:pt>
                <c:pt idx="32">
                  <c:v>0.16666666666666663</c:v>
                </c:pt>
                <c:pt idx="33">
                  <c:v>0.13888888888888884</c:v>
                </c:pt>
                <c:pt idx="34">
                  <c:v>9.7222222222222224E-2</c:v>
                </c:pt>
                <c:pt idx="35">
                  <c:v>8.3333333333333398E-2</c:v>
                </c:pt>
                <c:pt idx="36">
                  <c:v>4.166666666666663E-2</c:v>
                </c:pt>
                <c:pt idx="37">
                  <c:v>4.166666666666663E-2</c:v>
                </c:pt>
                <c:pt idx="38">
                  <c:v>4.166666666666663E-2</c:v>
                </c:pt>
                <c:pt idx="39">
                  <c:v>4.166666666666663E-2</c:v>
                </c:pt>
                <c:pt idx="40">
                  <c:v>2.7777777777777842E-2</c:v>
                </c:pt>
                <c:pt idx="41">
                  <c:v>2.7777777777777842E-2</c:v>
                </c:pt>
                <c:pt idx="42">
                  <c:v>1.3888888888888857E-2</c:v>
                </c:pt>
                <c:pt idx="43">
                  <c:v>1.3888888888888857E-2</c:v>
                </c:pt>
                <c:pt idx="44">
                  <c:v>0</c:v>
                </c:pt>
                <c:pt idx="45">
                  <c:v>0</c:v>
                </c:pt>
                <c:pt idx="46">
                  <c:v>0</c:v>
                </c:pt>
                <c:pt idx="47">
                  <c:v>0</c:v>
                </c:pt>
                <c:pt idx="48">
                  <c:v>0</c:v>
                </c:pt>
                <c:pt idx="49">
                  <c:v>0</c:v>
                </c:pt>
                <c:pt idx="50">
                  <c:v>0</c:v>
                </c:pt>
                <c:pt idx="51">
                  <c:v>0</c:v>
                </c:pt>
                <c:pt idx="52">
                  <c:v>0</c:v>
                </c:pt>
                <c:pt idx="53">
                  <c:v>0</c:v>
                </c:pt>
                <c:pt idx="54">
                  <c:v>0</c:v>
                </c:pt>
                <c:pt idx="55">
                  <c:v>0</c:v>
                </c:pt>
              </c:numCache>
            </c:numRef>
          </c:xVal>
          <c:yVal>
            <c:numRef>
              <c:f>Sheet1!$F$4:$F$75</c:f>
              <c:numCache>
                <c:formatCode>General</c:formatCode>
                <c:ptCount val="72"/>
                <c:pt idx="0">
                  <c:v>0</c:v>
                </c:pt>
                <c:pt idx="1">
                  <c:v>0.1</c:v>
                </c:pt>
                <c:pt idx="2">
                  <c:v>0.2</c:v>
                </c:pt>
                <c:pt idx="3">
                  <c:v>0.30000000000000027</c:v>
                </c:pt>
                <c:pt idx="4">
                  <c:v>0.4</c:v>
                </c:pt>
                <c:pt idx="5">
                  <c:v>0.5</c:v>
                </c:pt>
                <c:pt idx="6">
                  <c:v>0.60000000000000053</c:v>
                </c:pt>
                <c:pt idx="7">
                  <c:v>0.70000000000000051</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numCache>
            </c:numRef>
          </c:yVal>
          <c:smooth val="1"/>
        </c:ser>
        <c:ser>
          <c:idx val="2"/>
          <c:order val="2"/>
          <c:tx>
            <c:strRef>
              <c:f>Sheet1!$M$3</c:f>
              <c:strCache>
                <c:ptCount val="1"/>
                <c:pt idx="0">
                  <c:v>USFWS Smelt + NMFS Salmon</c:v>
                </c:pt>
              </c:strCache>
            </c:strRef>
          </c:tx>
          <c:spPr>
            <a:ln w="57018"/>
          </c:spPr>
          <c:marker>
            <c:symbol val="none"/>
          </c:marker>
          <c:xVal>
            <c:numRef>
              <c:f>Sheet1!$Q$4:$Q$75</c:f>
              <c:numCache>
                <c:formatCode>0.0%</c:formatCode>
                <c:ptCount val="72"/>
                <c:pt idx="0">
                  <c:v>1</c:v>
                </c:pt>
                <c:pt idx="1">
                  <c:v>1</c:v>
                </c:pt>
                <c:pt idx="2">
                  <c:v>1</c:v>
                </c:pt>
                <c:pt idx="3">
                  <c:v>1</c:v>
                </c:pt>
                <c:pt idx="4">
                  <c:v>1</c:v>
                </c:pt>
                <c:pt idx="5">
                  <c:v>1</c:v>
                </c:pt>
                <c:pt idx="6">
                  <c:v>1</c:v>
                </c:pt>
                <c:pt idx="7">
                  <c:v>0.97222222222222221</c:v>
                </c:pt>
                <c:pt idx="8">
                  <c:v>0.9583333333333337</c:v>
                </c:pt>
                <c:pt idx="9">
                  <c:v>0.94444444444444464</c:v>
                </c:pt>
                <c:pt idx="10">
                  <c:v>0.94444444444444464</c:v>
                </c:pt>
                <c:pt idx="11">
                  <c:v>0.94444444444444464</c:v>
                </c:pt>
                <c:pt idx="12">
                  <c:v>0.91666666666666652</c:v>
                </c:pt>
                <c:pt idx="13">
                  <c:v>0.87500000000000056</c:v>
                </c:pt>
                <c:pt idx="14">
                  <c:v>0.87500000000000056</c:v>
                </c:pt>
                <c:pt idx="15">
                  <c:v>0.81944444444444464</c:v>
                </c:pt>
                <c:pt idx="16">
                  <c:v>0.80555555555555569</c:v>
                </c:pt>
                <c:pt idx="17">
                  <c:v>0.79166666666666652</c:v>
                </c:pt>
                <c:pt idx="18">
                  <c:v>0.79166666666666652</c:v>
                </c:pt>
                <c:pt idx="19">
                  <c:v>0.76388888888888973</c:v>
                </c:pt>
                <c:pt idx="20">
                  <c:v>0.7083333333333337</c:v>
                </c:pt>
                <c:pt idx="21">
                  <c:v>0.69444444444444464</c:v>
                </c:pt>
                <c:pt idx="22">
                  <c:v>0.63888888888888973</c:v>
                </c:pt>
                <c:pt idx="23">
                  <c:v>0.55555555555555569</c:v>
                </c:pt>
                <c:pt idx="24">
                  <c:v>0.48611111111111116</c:v>
                </c:pt>
                <c:pt idx="25">
                  <c:v>0.37500000000000028</c:v>
                </c:pt>
                <c:pt idx="26">
                  <c:v>0.29166666666666702</c:v>
                </c:pt>
                <c:pt idx="27">
                  <c:v>0.22222222222222221</c:v>
                </c:pt>
                <c:pt idx="28">
                  <c:v>0.20833333333333354</c:v>
                </c:pt>
                <c:pt idx="29">
                  <c:v>0.16666666666666663</c:v>
                </c:pt>
                <c:pt idx="30">
                  <c:v>0.13888888888888884</c:v>
                </c:pt>
                <c:pt idx="31">
                  <c:v>8.3333333333333398E-2</c:v>
                </c:pt>
                <c:pt idx="32">
                  <c:v>5.5555555555555525E-2</c:v>
                </c:pt>
                <c:pt idx="33">
                  <c:v>4.166666666666663E-2</c:v>
                </c:pt>
                <c:pt idx="34">
                  <c:v>4.166666666666663E-2</c:v>
                </c:pt>
                <c:pt idx="35">
                  <c:v>4.166666666666663E-2</c:v>
                </c:pt>
                <c:pt idx="36">
                  <c:v>4.166666666666663E-2</c:v>
                </c:pt>
                <c:pt idx="37">
                  <c:v>4.166666666666663E-2</c:v>
                </c:pt>
                <c:pt idx="38">
                  <c:v>1.3888888888888857E-2</c:v>
                </c:pt>
                <c:pt idx="39">
                  <c:v>1.3888888888888857E-2</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numCache>
            </c:numRef>
          </c:xVal>
          <c:yVal>
            <c:numRef>
              <c:f>Sheet1!$O$4:$O$75</c:f>
              <c:numCache>
                <c:formatCode>0.0</c:formatCode>
                <c:ptCount val="72"/>
                <c:pt idx="0">
                  <c:v>0</c:v>
                </c:pt>
                <c:pt idx="1">
                  <c:v>0.1</c:v>
                </c:pt>
                <c:pt idx="2">
                  <c:v>0.2</c:v>
                </c:pt>
                <c:pt idx="3">
                  <c:v>0.30000000000000027</c:v>
                </c:pt>
                <c:pt idx="4">
                  <c:v>0.4</c:v>
                </c:pt>
                <c:pt idx="5">
                  <c:v>0.5</c:v>
                </c:pt>
                <c:pt idx="6">
                  <c:v>0.60000000000000053</c:v>
                </c:pt>
                <c:pt idx="7">
                  <c:v>0.70000000000000051</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numCache>
            </c:numRef>
          </c:yVal>
          <c:smooth val="1"/>
        </c:ser>
        <c:axId val="111131264"/>
        <c:axId val="112993024"/>
      </c:scatterChart>
      <c:valAx>
        <c:axId val="111131264"/>
        <c:scaling>
          <c:orientation val="minMax"/>
          <c:max val="1"/>
          <c:min val="0"/>
        </c:scaling>
        <c:axPos val="b"/>
        <c:title>
          <c:tx>
            <c:rich>
              <a:bodyPr/>
              <a:lstStyle/>
              <a:p>
                <a:pPr>
                  <a:defRPr sz="1999" b="1" i="0" u="none" strike="noStrike" baseline="0">
                    <a:solidFill>
                      <a:srgbClr val="FFCC00"/>
                    </a:solidFill>
                    <a:latin typeface="Calibri"/>
                    <a:ea typeface="Calibri"/>
                    <a:cs typeface="Calibri"/>
                  </a:defRPr>
                </a:pPr>
                <a:r>
                  <a:rPr lang="en-US"/>
                  <a:t>SWP Reliability (% of time at or above)</a:t>
                </a:r>
              </a:p>
            </c:rich>
          </c:tx>
          <c:layout/>
        </c:title>
        <c:numFmt formatCode="0%" sourceLinked="0"/>
        <c:tickLblPos val="nextTo"/>
        <c:txPr>
          <a:bodyPr rot="0" vert="horz"/>
          <a:lstStyle/>
          <a:p>
            <a:pPr>
              <a:defRPr sz="1999" b="1" i="0" u="none" strike="noStrike" baseline="0">
                <a:solidFill>
                  <a:schemeClr val="tx1"/>
                </a:solidFill>
                <a:latin typeface="Calibri"/>
                <a:ea typeface="Calibri"/>
                <a:cs typeface="Calibri"/>
              </a:defRPr>
            </a:pPr>
            <a:endParaRPr lang="en-US"/>
          </a:p>
        </c:txPr>
        <c:crossAx val="112993024"/>
        <c:crosses val="autoZero"/>
        <c:crossBetween val="midCat"/>
      </c:valAx>
      <c:valAx>
        <c:axId val="112993024"/>
        <c:scaling>
          <c:orientation val="minMax"/>
          <c:max val="5"/>
          <c:min val="0"/>
        </c:scaling>
        <c:axPos val="l"/>
        <c:majorGridlines>
          <c:spPr>
            <a:ln>
              <a:solidFill>
                <a:srgbClr val="002060"/>
              </a:solidFill>
            </a:ln>
          </c:spPr>
        </c:majorGridlines>
        <c:title>
          <c:tx>
            <c:rich>
              <a:bodyPr/>
              <a:lstStyle/>
              <a:p>
                <a:pPr>
                  <a:defRPr sz="1999" b="1" i="0" u="none" strike="noStrike" baseline="0">
                    <a:solidFill>
                      <a:srgbClr val="FFCC00"/>
                    </a:solidFill>
                    <a:latin typeface="Calibri"/>
                    <a:ea typeface="Calibri"/>
                    <a:cs typeface="Calibri"/>
                  </a:defRPr>
                </a:pPr>
                <a:r>
                  <a:rPr lang="en-US"/>
                  <a:t>SWP Deliveries (million AF)</a:t>
                </a:r>
              </a:p>
            </c:rich>
          </c:tx>
          <c:layout/>
        </c:title>
        <c:numFmt formatCode="General" sourceLinked="1"/>
        <c:tickLblPos val="nextTo"/>
        <c:txPr>
          <a:bodyPr/>
          <a:lstStyle/>
          <a:p>
            <a:pPr>
              <a:defRPr sz="1999" b="1"/>
            </a:pPr>
            <a:endParaRPr lang="en-US"/>
          </a:p>
        </c:txPr>
        <c:crossAx val="111131264"/>
        <c:crosses val="autoZero"/>
        <c:crossBetween val="midCat"/>
        <c:minorUnit val="1"/>
      </c:valAx>
      <c:spPr>
        <a:ln>
          <a:solidFill>
            <a:schemeClr val="tx1">
              <a:lumMod val="95000"/>
            </a:schemeClr>
          </a:solidFill>
        </a:ln>
      </c:spPr>
    </c:plotArea>
    <c:plotVisOnly val="1"/>
    <c:dispBlanksAs val="gap"/>
  </c:chart>
  <c:txPr>
    <a:bodyPr/>
    <a:lstStyle/>
    <a:p>
      <a:pPr>
        <a:defRPr sz="1794"/>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608969931390155"/>
          <c:y val="0.14649181719932203"/>
          <c:w val="0.8209820647419066"/>
          <c:h val="0.69600056242969688"/>
        </c:manualLayout>
      </c:layout>
      <c:scatterChart>
        <c:scatterStyle val="smoothMarker"/>
        <c:ser>
          <c:idx val="0"/>
          <c:order val="0"/>
          <c:tx>
            <c:strRef>
              <c:f>Sheet1!$C$3</c:f>
              <c:strCache>
                <c:ptCount val="1"/>
                <c:pt idx="0">
                  <c:v>SWRCB Baseline (maf)</c:v>
                </c:pt>
              </c:strCache>
            </c:strRef>
          </c:tx>
          <c:spPr>
            <a:ln w="57018"/>
          </c:spPr>
          <c:marker>
            <c:symbol val="none"/>
          </c:marker>
          <c:xVal>
            <c:numRef>
              <c:f>Sheet1!$G$4:$G$75</c:f>
              <c:numCache>
                <c:formatCode>0.0%</c:formatCode>
                <c:ptCount val="72"/>
                <c:pt idx="0">
                  <c:v>1</c:v>
                </c:pt>
                <c:pt idx="1">
                  <c:v>1</c:v>
                </c:pt>
                <c:pt idx="2">
                  <c:v>1</c:v>
                </c:pt>
                <c:pt idx="3">
                  <c:v>1</c:v>
                </c:pt>
                <c:pt idx="4">
                  <c:v>1</c:v>
                </c:pt>
                <c:pt idx="5">
                  <c:v>1</c:v>
                </c:pt>
                <c:pt idx="6">
                  <c:v>1</c:v>
                </c:pt>
                <c:pt idx="7">
                  <c:v>1</c:v>
                </c:pt>
                <c:pt idx="8">
                  <c:v>1</c:v>
                </c:pt>
                <c:pt idx="9">
                  <c:v>1</c:v>
                </c:pt>
                <c:pt idx="10">
                  <c:v>0.98611111111111116</c:v>
                </c:pt>
                <c:pt idx="11">
                  <c:v>0.97222222222222221</c:v>
                </c:pt>
                <c:pt idx="12">
                  <c:v>0.94444444444444464</c:v>
                </c:pt>
                <c:pt idx="13">
                  <c:v>0.93055555555555569</c:v>
                </c:pt>
                <c:pt idx="14">
                  <c:v>0.93055555555555569</c:v>
                </c:pt>
                <c:pt idx="15">
                  <c:v>0.91666666666666652</c:v>
                </c:pt>
                <c:pt idx="16">
                  <c:v>0.88888888888888884</c:v>
                </c:pt>
                <c:pt idx="17">
                  <c:v>0.87500000000000089</c:v>
                </c:pt>
                <c:pt idx="18">
                  <c:v>0.87500000000000089</c:v>
                </c:pt>
                <c:pt idx="19">
                  <c:v>0.87500000000000089</c:v>
                </c:pt>
                <c:pt idx="20">
                  <c:v>0.8611111111111116</c:v>
                </c:pt>
                <c:pt idx="21">
                  <c:v>0.8611111111111116</c:v>
                </c:pt>
                <c:pt idx="22">
                  <c:v>0.81944444444444464</c:v>
                </c:pt>
                <c:pt idx="23">
                  <c:v>0.80555555555555569</c:v>
                </c:pt>
                <c:pt idx="24">
                  <c:v>0.79166666666666652</c:v>
                </c:pt>
                <c:pt idx="25">
                  <c:v>0.77777777777777868</c:v>
                </c:pt>
                <c:pt idx="26">
                  <c:v>0.76388888888888995</c:v>
                </c:pt>
                <c:pt idx="27">
                  <c:v>0.76388888888888995</c:v>
                </c:pt>
                <c:pt idx="28">
                  <c:v>0.72222222222222221</c:v>
                </c:pt>
                <c:pt idx="29">
                  <c:v>0.68055555555555569</c:v>
                </c:pt>
                <c:pt idx="30">
                  <c:v>0.68055555555555569</c:v>
                </c:pt>
                <c:pt idx="31">
                  <c:v>0.65277777777777868</c:v>
                </c:pt>
                <c:pt idx="32">
                  <c:v>0.62500000000000089</c:v>
                </c:pt>
                <c:pt idx="33">
                  <c:v>0.59722222222222132</c:v>
                </c:pt>
                <c:pt idx="34">
                  <c:v>0.55555555555555569</c:v>
                </c:pt>
                <c:pt idx="35">
                  <c:v>0.52777777777777779</c:v>
                </c:pt>
                <c:pt idx="36">
                  <c:v>0.51388888888888884</c:v>
                </c:pt>
                <c:pt idx="37">
                  <c:v>0.45833333333333326</c:v>
                </c:pt>
                <c:pt idx="38">
                  <c:v>0.40277777777777823</c:v>
                </c:pt>
                <c:pt idx="39">
                  <c:v>0.33333333333333337</c:v>
                </c:pt>
                <c:pt idx="40">
                  <c:v>0.27777777777777823</c:v>
                </c:pt>
                <c:pt idx="41">
                  <c:v>0.20833333333333359</c:v>
                </c:pt>
                <c:pt idx="42">
                  <c:v>0.13888888888888884</c:v>
                </c:pt>
                <c:pt idx="43">
                  <c:v>0.11111111111111116</c:v>
                </c:pt>
                <c:pt idx="44">
                  <c:v>9.7222222222222224E-2</c:v>
                </c:pt>
                <c:pt idx="45">
                  <c:v>8.3333333333333398E-2</c:v>
                </c:pt>
                <c:pt idx="46">
                  <c:v>2.7777777777777863E-2</c:v>
                </c:pt>
                <c:pt idx="47">
                  <c:v>1.3888888888888864E-2</c:v>
                </c:pt>
                <c:pt idx="48">
                  <c:v>0</c:v>
                </c:pt>
                <c:pt idx="49">
                  <c:v>0</c:v>
                </c:pt>
                <c:pt idx="50">
                  <c:v>0</c:v>
                </c:pt>
                <c:pt idx="51">
                  <c:v>0</c:v>
                </c:pt>
                <c:pt idx="52">
                  <c:v>0</c:v>
                </c:pt>
                <c:pt idx="53">
                  <c:v>0</c:v>
                </c:pt>
                <c:pt idx="54">
                  <c:v>0</c:v>
                </c:pt>
                <c:pt idx="55">
                  <c:v>0</c:v>
                </c:pt>
              </c:numCache>
            </c:numRef>
          </c:xVal>
          <c:yVal>
            <c:numRef>
              <c:f>Sheet1!$F$4:$F$75</c:f>
              <c:numCache>
                <c:formatCode>General</c:formatCode>
                <c:ptCount val="72"/>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numCache>
            </c:numRef>
          </c:yVal>
          <c:smooth val="1"/>
        </c:ser>
        <c:ser>
          <c:idx val="1"/>
          <c:order val="1"/>
          <c:tx>
            <c:strRef>
              <c:f>Sheet1!$D$3</c:f>
              <c:strCache>
                <c:ptCount val="1"/>
                <c:pt idx="0">
                  <c:v>USFWS Smelt</c:v>
                </c:pt>
              </c:strCache>
            </c:strRef>
          </c:tx>
          <c:spPr>
            <a:ln w="57018"/>
          </c:spPr>
          <c:marker>
            <c:symbol val="none"/>
          </c:marker>
          <c:xVal>
            <c:numRef>
              <c:f>Sheet1!$H$4:$H$75</c:f>
              <c:numCache>
                <c:formatCode>0.0%</c:formatCode>
                <c:ptCount val="72"/>
                <c:pt idx="0">
                  <c:v>1</c:v>
                </c:pt>
                <c:pt idx="1">
                  <c:v>1</c:v>
                </c:pt>
                <c:pt idx="2">
                  <c:v>1</c:v>
                </c:pt>
                <c:pt idx="3">
                  <c:v>1</c:v>
                </c:pt>
                <c:pt idx="4">
                  <c:v>1</c:v>
                </c:pt>
                <c:pt idx="5">
                  <c:v>1</c:v>
                </c:pt>
                <c:pt idx="6">
                  <c:v>1</c:v>
                </c:pt>
                <c:pt idx="7">
                  <c:v>0.97222222222222221</c:v>
                </c:pt>
                <c:pt idx="8">
                  <c:v>0.9583333333333337</c:v>
                </c:pt>
                <c:pt idx="9">
                  <c:v>0.94444444444444464</c:v>
                </c:pt>
                <c:pt idx="10">
                  <c:v>0.94444444444444464</c:v>
                </c:pt>
                <c:pt idx="11">
                  <c:v>0.94444444444444464</c:v>
                </c:pt>
                <c:pt idx="12">
                  <c:v>0.91666666666666652</c:v>
                </c:pt>
                <c:pt idx="13">
                  <c:v>0.88888888888888884</c:v>
                </c:pt>
                <c:pt idx="14">
                  <c:v>0.87500000000000089</c:v>
                </c:pt>
                <c:pt idx="15">
                  <c:v>0.8611111111111116</c:v>
                </c:pt>
                <c:pt idx="16">
                  <c:v>0.81944444444444464</c:v>
                </c:pt>
                <c:pt idx="17">
                  <c:v>0.80555555555555569</c:v>
                </c:pt>
                <c:pt idx="18">
                  <c:v>0.79166666666666652</c:v>
                </c:pt>
                <c:pt idx="19">
                  <c:v>0.77777777777777868</c:v>
                </c:pt>
                <c:pt idx="20">
                  <c:v>0.7361111111111116</c:v>
                </c:pt>
                <c:pt idx="21">
                  <c:v>0.72222222222222221</c:v>
                </c:pt>
                <c:pt idx="22">
                  <c:v>0.68055555555555569</c:v>
                </c:pt>
                <c:pt idx="23">
                  <c:v>0.6111111111111116</c:v>
                </c:pt>
                <c:pt idx="24">
                  <c:v>0.58333333333333326</c:v>
                </c:pt>
                <c:pt idx="25">
                  <c:v>0.51388888888888884</c:v>
                </c:pt>
                <c:pt idx="26">
                  <c:v>0.45833333333333326</c:v>
                </c:pt>
                <c:pt idx="27">
                  <c:v>0.37500000000000039</c:v>
                </c:pt>
                <c:pt idx="28">
                  <c:v>0.26388888888888962</c:v>
                </c:pt>
                <c:pt idx="29">
                  <c:v>0.22222222222222221</c:v>
                </c:pt>
                <c:pt idx="30">
                  <c:v>0.20833333333333359</c:v>
                </c:pt>
                <c:pt idx="31">
                  <c:v>0.18055555555555558</c:v>
                </c:pt>
                <c:pt idx="32">
                  <c:v>0.16666666666666663</c:v>
                </c:pt>
                <c:pt idx="33">
                  <c:v>0.13888888888888884</c:v>
                </c:pt>
                <c:pt idx="34">
                  <c:v>9.7222222222222224E-2</c:v>
                </c:pt>
                <c:pt idx="35">
                  <c:v>8.3333333333333398E-2</c:v>
                </c:pt>
                <c:pt idx="36">
                  <c:v>4.166666666666663E-2</c:v>
                </c:pt>
                <c:pt idx="37">
                  <c:v>4.166666666666663E-2</c:v>
                </c:pt>
                <c:pt idx="38">
                  <c:v>4.166666666666663E-2</c:v>
                </c:pt>
                <c:pt idx="39">
                  <c:v>4.166666666666663E-2</c:v>
                </c:pt>
                <c:pt idx="40">
                  <c:v>2.7777777777777863E-2</c:v>
                </c:pt>
                <c:pt idx="41">
                  <c:v>2.7777777777777863E-2</c:v>
                </c:pt>
                <c:pt idx="42">
                  <c:v>1.3888888888888864E-2</c:v>
                </c:pt>
                <c:pt idx="43">
                  <c:v>1.3888888888888864E-2</c:v>
                </c:pt>
                <c:pt idx="44">
                  <c:v>0</c:v>
                </c:pt>
                <c:pt idx="45">
                  <c:v>0</c:v>
                </c:pt>
                <c:pt idx="46">
                  <c:v>0</c:v>
                </c:pt>
                <c:pt idx="47">
                  <c:v>0</c:v>
                </c:pt>
                <c:pt idx="48">
                  <c:v>0</c:v>
                </c:pt>
                <c:pt idx="49">
                  <c:v>0</c:v>
                </c:pt>
                <c:pt idx="50">
                  <c:v>0</c:v>
                </c:pt>
                <c:pt idx="51">
                  <c:v>0</c:v>
                </c:pt>
                <c:pt idx="52">
                  <c:v>0</c:v>
                </c:pt>
                <c:pt idx="53">
                  <c:v>0</c:v>
                </c:pt>
                <c:pt idx="54">
                  <c:v>0</c:v>
                </c:pt>
                <c:pt idx="55">
                  <c:v>0</c:v>
                </c:pt>
              </c:numCache>
            </c:numRef>
          </c:xVal>
          <c:yVal>
            <c:numRef>
              <c:f>Sheet1!$F$4:$F$75</c:f>
              <c:numCache>
                <c:formatCode>General</c:formatCode>
                <c:ptCount val="72"/>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numCache>
            </c:numRef>
          </c:yVal>
          <c:smooth val="1"/>
        </c:ser>
        <c:ser>
          <c:idx val="2"/>
          <c:order val="2"/>
          <c:tx>
            <c:strRef>
              <c:f>Sheet1!$M$3</c:f>
              <c:strCache>
                <c:ptCount val="1"/>
                <c:pt idx="0">
                  <c:v>USFWS Smelt + NMFS Salmon</c:v>
                </c:pt>
              </c:strCache>
            </c:strRef>
          </c:tx>
          <c:spPr>
            <a:ln w="57018"/>
          </c:spPr>
          <c:marker>
            <c:symbol val="none"/>
          </c:marker>
          <c:xVal>
            <c:numRef>
              <c:f>Sheet1!$Q$4:$Q$75</c:f>
              <c:numCache>
                <c:formatCode>0.0%</c:formatCode>
                <c:ptCount val="72"/>
                <c:pt idx="0">
                  <c:v>1</c:v>
                </c:pt>
                <c:pt idx="1">
                  <c:v>1</c:v>
                </c:pt>
                <c:pt idx="2">
                  <c:v>1</c:v>
                </c:pt>
                <c:pt idx="3">
                  <c:v>1</c:v>
                </c:pt>
                <c:pt idx="4">
                  <c:v>1</c:v>
                </c:pt>
                <c:pt idx="5">
                  <c:v>1</c:v>
                </c:pt>
                <c:pt idx="6">
                  <c:v>1</c:v>
                </c:pt>
                <c:pt idx="7">
                  <c:v>0.97222222222222221</c:v>
                </c:pt>
                <c:pt idx="8">
                  <c:v>0.9583333333333337</c:v>
                </c:pt>
                <c:pt idx="9">
                  <c:v>0.94444444444444464</c:v>
                </c:pt>
                <c:pt idx="10">
                  <c:v>0.94444444444444464</c:v>
                </c:pt>
                <c:pt idx="11">
                  <c:v>0.94444444444444464</c:v>
                </c:pt>
                <c:pt idx="12">
                  <c:v>0.91666666666666652</c:v>
                </c:pt>
                <c:pt idx="13">
                  <c:v>0.87500000000000089</c:v>
                </c:pt>
                <c:pt idx="14">
                  <c:v>0.87500000000000089</c:v>
                </c:pt>
                <c:pt idx="15">
                  <c:v>0.81944444444444464</c:v>
                </c:pt>
                <c:pt idx="16">
                  <c:v>0.80555555555555569</c:v>
                </c:pt>
                <c:pt idx="17">
                  <c:v>0.79166666666666652</c:v>
                </c:pt>
                <c:pt idx="18">
                  <c:v>0.79166666666666652</c:v>
                </c:pt>
                <c:pt idx="19">
                  <c:v>0.76388888888888995</c:v>
                </c:pt>
                <c:pt idx="20">
                  <c:v>0.7083333333333337</c:v>
                </c:pt>
                <c:pt idx="21">
                  <c:v>0.69444444444444464</c:v>
                </c:pt>
                <c:pt idx="22">
                  <c:v>0.63888888888888995</c:v>
                </c:pt>
                <c:pt idx="23">
                  <c:v>0.55555555555555569</c:v>
                </c:pt>
                <c:pt idx="24">
                  <c:v>0.48611111111111116</c:v>
                </c:pt>
                <c:pt idx="25">
                  <c:v>0.37500000000000039</c:v>
                </c:pt>
                <c:pt idx="26">
                  <c:v>0.29166666666666713</c:v>
                </c:pt>
                <c:pt idx="27">
                  <c:v>0.22222222222222221</c:v>
                </c:pt>
                <c:pt idx="28">
                  <c:v>0.20833333333333359</c:v>
                </c:pt>
                <c:pt idx="29">
                  <c:v>0.16666666666666663</c:v>
                </c:pt>
                <c:pt idx="30">
                  <c:v>0.13888888888888884</c:v>
                </c:pt>
                <c:pt idx="31">
                  <c:v>8.3333333333333398E-2</c:v>
                </c:pt>
                <c:pt idx="32">
                  <c:v>5.5555555555555504E-2</c:v>
                </c:pt>
                <c:pt idx="33">
                  <c:v>4.166666666666663E-2</c:v>
                </c:pt>
                <c:pt idx="34">
                  <c:v>4.166666666666663E-2</c:v>
                </c:pt>
                <c:pt idx="35">
                  <c:v>4.166666666666663E-2</c:v>
                </c:pt>
                <c:pt idx="36">
                  <c:v>4.166666666666663E-2</c:v>
                </c:pt>
                <c:pt idx="37">
                  <c:v>4.166666666666663E-2</c:v>
                </c:pt>
                <c:pt idx="38">
                  <c:v>1.3888888888888864E-2</c:v>
                </c:pt>
                <c:pt idx="39">
                  <c:v>1.3888888888888864E-2</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numCache>
            </c:numRef>
          </c:xVal>
          <c:yVal>
            <c:numRef>
              <c:f>Sheet1!$O$4:$O$75</c:f>
              <c:numCache>
                <c:formatCode>0.0</c:formatCode>
                <c:ptCount val="72"/>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numCache>
            </c:numRef>
          </c:yVal>
          <c:smooth val="1"/>
        </c:ser>
        <c:axId val="166677120"/>
        <c:axId val="178739456"/>
      </c:scatterChart>
      <c:valAx>
        <c:axId val="166677120"/>
        <c:scaling>
          <c:orientation val="minMax"/>
          <c:max val="1"/>
          <c:min val="0"/>
        </c:scaling>
        <c:axPos val="b"/>
        <c:title>
          <c:tx>
            <c:rich>
              <a:bodyPr/>
              <a:lstStyle/>
              <a:p>
                <a:pPr>
                  <a:defRPr sz="1999" b="1" i="0" u="none" strike="noStrike" baseline="0">
                    <a:solidFill>
                      <a:srgbClr val="FFCC00"/>
                    </a:solidFill>
                    <a:latin typeface="Calibri"/>
                    <a:ea typeface="Calibri"/>
                    <a:cs typeface="Calibri"/>
                  </a:defRPr>
                </a:pPr>
                <a:r>
                  <a:rPr lang="en-US"/>
                  <a:t>SWP Reliability (% of time at or above)</a:t>
                </a:r>
              </a:p>
            </c:rich>
          </c:tx>
          <c:layout/>
        </c:title>
        <c:numFmt formatCode="0%" sourceLinked="0"/>
        <c:tickLblPos val="nextTo"/>
        <c:txPr>
          <a:bodyPr rot="0" vert="horz"/>
          <a:lstStyle/>
          <a:p>
            <a:pPr>
              <a:defRPr sz="1999" b="1" i="0" u="none" strike="noStrike" baseline="0">
                <a:solidFill>
                  <a:schemeClr val="tx1"/>
                </a:solidFill>
                <a:latin typeface="Calibri"/>
                <a:ea typeface="Calibri"/>
                <a:cs typeface="Calibri"/>
              </a:defRPr>
            </a:pPr>
            <a:endParaRPr lang="en-US"/>
          </a:p>
        </c:txPr>
        <c:crossAx val="178739456"/>
        <c:crosses val="autoZero"/>
        <c:crossBetween val="midCat"/>
      </c:valAx>
      <c:valAx>
        <c:axId val="178739456"/>
        <c:scaling>
          <c:orientation val="minMax"/>
          <c:max val="5"/>
          <c:min val="0"/>
        </c:scaling>
        <c:axPos val="l"/>
        <c:majorGridlines>
          <c:spPr>
            <a:ln>
              <a:solidFill>
                <a:srgbClr val="002060"/>
              </a:solidFill>
            </a:ln>
          </c:spPr>
        </c:majorGridlines>
        <c:title>
          <c:tx>
            <c:rich>
              <a:bodyPr/>
              <a:lstStyle/>
              <a:p>
                <a:pPr>
                  <a:defRPr sz="1999" b="1" i="0" u="none" strike="noStrike" baseline="0">
                    <a:solidFill>
                      <a:srgbClr val="FFCC00"/>
                    </a:solidFill>
                    <a:latin typeface="Calibri"/>
                    <a:ea typeface="Calibri"/>
                    <a:cs typeface="Calibri"/>
                  </a:defRPr>
                </a:pPr>
                <a:r>
                  <a:rPr lang="en-US"/>
                  <a:t>SWP Deliveries (million AF)</a:t>
                </a:r>
              </a:p>
            </c:rich>
          </c:tx>
          <c:layout/>
        </c:title>
        <c:numFmt formatCode="General" sourceLinked="1"/>
        <c:tickLblPos val="nextTo"/>
        <c:txPr>
          <a:bodyPr/>
          <a:lstStyle/>
          <a:p>
            <a:pPr>
              <a:defRPr sz="1999" b="1"/>
            </a:pPr>
            <a:endParaRPr lang="en-US"/>
          </a:p>
        </c:txPr>
        <c:crossAx val="166677120"/>
        <c:crosses val="autoZero"/>
        <c:crossBetween val="midCat"/>
        <c:minorUnit val="1"/>
      </c:valAx>
      <c:spPr>
        <a:ln>
          <a:solidFill>
            <a:schemeClr val="tx1">
              <a:lumMod val="95000"/>
            </a:schemeClr>
          </a:solidFill>
        </a:ln>
      </c:spPr>
    </c:plotArea>
    <c:plotVisOnly val="1"/>
    <c:dispBlanksAs val="gap"/>
  </c:chart>
  <c:txPr>
    <a:bodyPr/>
    <a:lstStyle/>
    <a:p>
      <a:pPr>
        <a:defRPr sz="1794"/>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1641465367676696"/>
          <c:y val="8.8834634619765304E-2"/>
          <c:w val="0.85138160447335465"/>
          <c:h val="0.65896323355813335"/>
        </c:manualLayout>
      </c:layout>
      <c:barChart>
        <c:barDir val="col"/>
        <c:grouping val="clustered"/>
        <c:ser>
          <c:idx val="0"/>
          <c:order val="0"/>
          <c:tx>
            <c:strRef>
              <c:f>Sheet1!$B$1</c:f>
              <c:strCache>
                <c:ptCount val="1"/>
                <c:pt idx="0">
                  <c:v>Fall</c:v>
                </c:pt>
              </c:strCache>
            </c:strRef>
          </c:tx>
          <c:spPr>
            <a:solidFill>
              <a:schemeClr val="accent1"/>
            </a:solidFill>
            <a:effectLst>
              <a:glow rad="101600">
                <a:schemeClr val="accent4">
                  <a:satMod val="175000"/>
                  <a:alpha val="40000"/>
                </a:schemeClr>
              </a:glow>
            </a:effectLst>
          </c:spPr>
          <c:dPt>
            <c:idx val="1"/>
            <c:spPr>
              <a:gradFill>
                <a:gsLst>
                  <a:gs pos="0">
                    <a:srgbClr val="00B050"/>
                  </a:gs>
                  <a:gs pos="50000">
                    <a:srgbClr val="33CC33">
                      <a:lumMod val="50000"/>
                    </a:srgbClr>
                  </a:gs>
                </a:gsLst>
                <a:lin ang="5400000" scaled="0"/>
              </a:gradFill>
              <a:effectLst>
                <a:glow rad="101600">
                  <a:schemeClr val="accent4">
                    <a:satMod val="175000"/>
                    <a:alpha val="40000"/>
                  </a:schemeClr>
                </a:glow>
              </a:effectLst>
            </c:spPr>
          </c:dPt>
          <c:cat>
            <c:strRef>
              <c:f>Sheet1!$A$2:$A$3</c:f>
              <c:strCache>
                <c:ptCount val="2"/>
                <c:pt idx="0">
                  <c:v>Salvage</c:v>
                </c:pt>
                <c:pt idx="1">
                  <c:v>Ocean </c:v>
                </c:pt>
              </c:strCache>
            </c:strRef>
          </c:cat>
          <c:val>
            <c:numRef>
              <c:f>Sheet1!$B$2:$B$3</c:f>
              <c:numCache>
                <c:formatCode>#,##0</c:formatCode>
                <c:ptCount val="2"/>
                <c:pt idx="0" formatCode="_(* #,##0_);_(* \(#,##0\);_(* &quot;-&quot;??_);_(@_)">
                  <c:v>19055</c:v>
                </c:pt>
                <c:pt idx="1">
                  <c:v>2782661</c:v>
                </c:pt>
              </c:numCache>
            </c:numRef>
          </c:val>
        </c:ser>
        <c:gapWidth val="50"/>
        <c:axId val="116855552"/>
        <c:axId val="116857088"/>
      </c:barChart>
      <c:catAx>
        <c:axId val="116855552"/>
        <c:scaling>
          <c:orientation val="minMax"/>
        </c:scaling>
        <c:axPos val="b"/>
        <c:numFmt formatCode="General" sourceLinked="1"/>
        <c:tickLblPos val="nextTo"/>
        <c:spPr>
          <a:ln w="70613">
            <a:solidFill>
              <a:schemeClr val="bg1"/>
            </a:solidFill>
          </a:ln>
        </c:spPr>
        <c:txPr>
          <a:bodyPr/>
          <a:lstStyle/>
          <a:p>
            <a:pPr>
              <a:defRPr sz="1997">
                <a:effectLst>
                  <a:glow rad="139700">
                    <a:schemeClr val="accent4">
                      <a:satMod val="175000"/>
                      <a:alpha val="40000"/>
                    </a:schemeClr>
                  </a:glow>
                </a:effectLst>
              </a:defRPr>
            </a:pPr>
            <a:endParaRPr lang="en-US"/>
          </a:p>
        </c:txPr>
        <c:crossAx val="116857088"/>
        <c:crosses val="autoZero"/>
        <c:auto val="1"/>
        <c:lblAlgn val="ctr"/>
        <c:lblOffset val="100"/>
      </c:catAx>
      <c:valAx>
        <c:axId val="116857088"/>
        <c:scaling>
          <c:orientation val="minMax"/>
          <c:max val="3500000"/>
          <c:min val="0"/>
        </c:scaling>
        <c:delete val="1"/>
        <c:axPos val="l"/>
        <c:majorGridlines>
          <c:spPr>
            <a:ln>
              <a:solidFill>
                <a:srgbClr val="002060"/>
              </a:solidFill>
            </a:ln>
          </c:spPr>
        </c:majorGridlines>
        <c:numFmt formatCode="_(* #,##0_);_(* \(#,##0\);_(* &quot;-&quot;??_);_(@_)" sourceLinked="1"/>
        <c:tickLblPos val="nextTo"/>
        <c:crossAx val="116855552"/>
        <c:crosses val="autoZero"/>
        <c:crossBetween val="between"/>
        <c:majorUnit val="1000000"/>
      </c:valAx>
    </c:plotArea>
    <c:plotVisOnly val="1"/>
    <c:dispBlanksAs val="gap"/>
  </c:chart>
  <c:spPr>
    <a:effectLst>
      <a:glow rad="101600">
        <a:schemeClr val="accent4">
          <a:satMod val="175000"/>
          <a:alpha val="40000"/>
        </a:schemeClr>
      </a:glow>
    </a:effectLst>
  </c:spPr>
  <c:txPr>
    <a:bodyPr/>
    <a:lstStyle/>
    <a:p>
      <a:pPr algn="ctr">
        <a:defRPr lang="en-US" sz="1799" b="1" i="0" u="none" strike="noStrike" kern="1200" baseline="0">
          <a:solidFill>
            <a:srgbClr val="FFFFFF"/>
          </a:solidFill>
          <a:latin typeface="+mn-lt"/>
          <a:ea typeface="+mn-ea"/>
          <a:cs typeface="+mn-cs"/>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00"/>
            </a:pPr>
            <a:r>
              <a:rPr lang="en-US" sz="2400" dirty="0" smtClean="0"/>
              <a:t>Suisun </a:t>
            </a:r>
            <a:r>
              <a:rPr lang="en-US" sz="2400" dirty="0"/>
              <a:t>Bay</a:t>
            </a:r>
            <a:r>
              <a:rPr lang="en-US" sz="2400" baseline="0" dirty="0"/>
              <a:t> </a:t>
            </a:r>
            <a:r>
              <a:rPr lang="en-US" sz="2400" baseline="0" dirty="0" smtClean="0"/>
              <a:t>Phytoplankton </a:t>
            </a:r>
            <a:r>
              <a:rPr lang="en-US" sz="2400" baseline="0" dirty="0"/>
              <a:t>Density </a:t>
            </a:r>
            <a:r>
              <a:rPr lang="en-US" sz="2400" baseline="0" dirty="0" smtClean="0"/>
              <a:t>vs. </a:t>
            </a:r>
          </a:p>
          <a:p>
            <a:pPr>
              <a:defRPr sz="1800"/>
            </a:pPr>
            <a:r>
              <a:rPr lang="en-US" sz="2400" baseline="0" dirty="0" smtClean="0"/>
              <a:t>Sacramento River Ammonia</a:t>
            </a:r>
            <a:endParaRPr lang="en-US" sz="2400" dirty="0"/>
          </a:p>
        </c:rich>
      </c:tx>
      <c:layout>
        <c:manualLayout>
          <c:xMode val="edge"/>
          <c:yMode val="edge"/>
          <c:x val="0.15415042173126453"/>
          <c:y val="2.4126983162025429E-3"/>
        </c:manualLayout>
      </c:layout>
    </c:title>
    <c:plotArea>
      <c:layout>
        <c:manualLayout>
          <c:layoutTarget val="inner"/>
          <c:xMode val="edge"/>
          <c:yMode val="edge"/>
          <c:x val="9.0005788249853266E-2"/>
          <c:y val="0.14277261769265417"/>
          <c:w val="0.84301867209564585"/>
          <c:h val="0.66518441417031071"/>
        </c:manualLayout>
      </c:layout>
      <c:scatterChart>
        <c:scatterStyle val="lineMarker"/>
        <c:ser>
          <c:idx val="0"/>
          <c:order val="0"/>
          <c:tx>
            <c:strRef>
              <c:f>Sheet1!$II$2</c:f>
              <c:strCache>
                <c:ptCount val="1"/>
                <c:pt idx="0">
                  <c:v>JunAug</c:v>
                </c:pt>
              </c:strCache>
            </c:strRef>
          </c:tx>
          <c:spPr>
            <a:ln>
              <a:noFill/>
            </a:ln>
            <a:effectLst>
              <a:outerShdw blurRad="50800" dist="50800" dir="5400000" algn="ctr" rotWithShape="0">
                <a:schemeClr val="accent4"/>
              </a:outerShdw>
            </a:effectLst>
          </c:spPr>
          <c:marker>
            <c:symbol val="diamond"/>
            <c:size val="13"/>
            <c:spPr>
              <a:effectLst>
                <a:outerShdw blurRad="50800" dist="50800" dir="5400000" algn="ctr" rotWithShape="0">
                  <a:schemeClr val="accent4"/>
                </a:outerShdw>
              </a:effectLst>
            </c:spPr>
          </c:marker>
          <c:trendline>
            <c:spPr>
              <a:ln w="76200">
                <a:solidFill>
                  <a:srgbClr val="005A9E"/>
                </a:solidFill>
                <a:headEnd type="none" w="med" len="med"/>
                <a:tailEnd type="triangle" w="med" len="med"/>
              </a:ln>
            </c:spPr>
            <c:trendlineType val="poly"/>
            <c:order val="2"/>
            <c:dispRSqr val="1"/>
            <c:dispEq val="1"/>
            <c:trendlineLbl>
              <c:layout>
                <c:manualLayout>
                  <c:x val="8.1705527100374681E-2"/>
                  <c:y val="-0.51725725215319274"/>
                </c:manualLayout>
              </c:layout>
              <c:tx>
                <c:rich>
                  <a:bodyPr/>
                  <a:lstStyle/>
                  <a:p>
                    <a:pPr>
                      <a:defRPr sz="1800" b="1"/>
                    </a:pPr>
                    <a:r>
                      <a:rPr lang="pt-BR" baseline="0" dirty="0" smtClean="0"/>
                      <a:t>R² </a:t>
                    </a:r>
                    <a:r>
                      <a:rPr lang="pt-BR" baseline="0" dirty="0"/>
                      <a:t>= </a:t>
                    </a:r>
                    <a:r>
                      <a:rPr lang="pt-BR" baseline="0" dirty="0" smtClean="0"/>
                      <a:t>0.8</a:t>
                    </a:r>
                    <a:endParaRPr lang="pt-BR" dirty="0"/>
                  </a:p>
                </c:rich>
              </c:tx>
              <c:numFmt formatCode="0.00E+00" sourceLinked="0"/>
            </c:trendlineLbl>
          </c:trendline>
          <c:xVal>
            <c:numRef>
              <c:f>Sheet1!$II$4:$II$52</c:f>
              <c:numCache>
                <c:formatCode>General</c:formatCode>
                <c:ptCount val="49"/>
                <c:pt idx="18" formatCode="0">
                  <c:v>1626.5266666666744</c:v>
                </c:pt>
                <c:pt idx="19" formatCode="0">
                  <c:v>1702.6666666666667</c:v>
                </c:pt>
                <c:pt idx="20" formatCode="0">
                  <c:v>1284.75</c:v>
                </c:pt>
                <c:pt idx="21" formatCode="0">
                  <c:v>1831.25</c:v>
                </c:pt>
                <c:pt idx="22" formatCode="0">
                  <c:v>2189</c:v>
                </c:pt>
                <c:pt idx="23" formatCode="0">
                  <c:v>2153.7966666666498</c:v>
                </c:pt>
                <c:pt idx="24" formatCode="0">
                  <c:v>2233.1</c:v>
                </c:pt>
                <c:pt idx="25" formatCode="0">
                  <c:v>2309.1483333333372</c:v>
                </c:pt>
                <c:pt idx="26" formatCode="0">
                  <c:v>3103.8666666666513</c:v>
                </c:pt>
                <c:pt idx="27" formatCode="0">
                  <c:v>2269.166666666642</c:v>
                </c:pt>
                <c:pt idx="28" formatCode="0">
                  <c:v>2046.717823233246</c:v>
                </c:pt>
                <c:pt idx="29" formatCode="0">
                  <c:v>2091.0263463783672</c:v>
                </c:pt>
                <c:pt idx="30" formatCode="0">
                  <c:v>3159.2129905310112</c:v>
                </c:pt>
                <c:pt idx="31" formatCode="0">
                  <c:v>2570.7625988384352</c:v>
                </c:pt>
                <c:pt idx="32" formatCode="0">
                  <c:v>3159.4409775697859</c:v>
                </c:pt>
                <c:pt idx="33" formatCode="0">
                  <c:v>3158.943204833221</c:v>
                </c:pt>
                <c:pt idx="34" formatCode="0">
                  <c:v>3302.820202517807</c:v>
                </c:pt>
                <c:pt idx="35" formatCode="0">
                  <c:v>3357.9406873318617</c:v>
                </c:pt>
                <c:pt idx="36" formatCode="0">
                  <c:v>2995.2681750491847</c:v>
                </c:pt>
                <c:pt idx="37" formatCode="0">
                  <c:v>2888.5124790314812</c:v>
                </c:pt>
                <c:pt idx="38" formatCode="0">
                  <c:v>3108.3571923829604</c:v>
                </c:pt>
                <c:pt idx="39" formatCode="0">
                  <c:v>2930.4544523497329</c:v>
                </c:pt>
                <c:pt idx="40" formatCode="0">
                  <c:v>4038.8485022654822</c:v>
                </c:pt>
                <c:pt idx="41" formatCode="0">
                  <c:v>3684.3204034300502</c:v>
                </c:pt>
                <c:pt idx="42" formatCode="0">
                  <c:v>4444.9892416824614</c:v>
                </c:pt>
                <c:pt idx="43" formatCode="0">
                  <c:v>4382.134760827742</c:v>
                </c:pt>
                <c:pt idx="44" formatCode="0">
                  <c:v>5087.4190513854574</c:v>
                </c:pt>
                <c:pt idx="45" formatCode="0">
                  <c:v>5020.0285177192727</c:v>
                </c:pt>
                <c:pt idx="46" formatCode="0">
                  <c:v>4872.992297455844</c:v>
                </c:pt>
                <c:pt idx="47" formatCode="0">
                  <c:v>5552.9814425340865</c:v>
                </c:pt>
                <c:pt idx="48" formatCode="0">
                  <c:v>4883.4399549396685</c:v>
                </c:pt>
              </c:numCache>
            </c:numRef>
          </c:xVal>
          <c:yVal>
            <c:numRef>
              <c:f>Sheet1!$C$4:$C$54</c:f>
              <c:numCache>
                <c:formatCode>General</c:formatCode>
                <c:ptCount val="51"/>
                <c:pt idx="18">
                  <c:v>4.9087256075961623</c:v>
                </c:pt>
                <c:pt idx="19">
                  <c:v>3.6109179126442248</c:v>
                </c:pt>
                <c:pt idx="20">
                  <c:v>3.5515312629627398</c:v>
                </c:pt>
                <c:pt idx="21">
                  <c:v>4.8299124586659525</c:v>
                </c:pt>
                <c:pt idx="22">
                  <c:v>4.7902656696647714</c:v>
                </c:pt>
                <c:pt idx="23">
                  <c:v>5.0132984115157404</c:v>
                </c:pt>
                <c:pt idx="24">
                  <c:v>4.6790400345545811</c:v>
                </c:pt>
                <c:pt idx="25">
                  <c:v>2.6633627205163966</c:v>
                </c:pt>
                <c:pt idx="26">
                  <c:v>2.1014204483986112</c:v>
                </c:pt>
                <c:pt idx="27">
                  <c:v>2.8558314326439787</c:v>
                </c:pt>
                <c:pt idx="28">
                  <c:v>2.1860512767380942</c:v>
                </c:pt>
                <c:pt idx="29">
                  <c:v>4.3151149293907007</c:v>
                </c:pt>
                <c:pt idx="30">
                  <c:v>1.3261904370501854</c:v>
                </c:pt>
                <c:pt idx="31">
                  <c:v>1.2172180310759568</c:v>
                </c:pt>
                <c:pt idx="32">
                  <c:v>1.2302901126433097</c:v>
                </c:pt>
                <c:pt idx="33">
                  <c:v>0.83290912293510744</c:v>
                </c:pt>
                <c:pt idx="34">
                  <c:v>5.4067221270276335E-2</c:v>
                </c:pt>
                <c:pt idx="35">
                  <c:v>0.4700036292457358</c:v>
                </c:pt>
                <c:pt idx="36">
                  <c:v>0.5690945318899665</c:v>
                </c:pt>
                <c:pt idx="37">
                  <c:v>0.20972053098206941</c:v>
                </c:pt>
                <c:pt idx="38">
                  <c:v>0.33647223662121506</c:v>
                </c:pt>
                <c:pt idx="39">
                  <c:v>-0.310154928303843</c:v>
                </c:pt>
                <c:pt idx="40">
                  <c:v>-0.69314718055994562</c:v>
                </c:pt>
                <c:pt idx="41">
                  <c:v>-1.3862943611198906</c:v>
                </c:pt>
                <c:pt idx="42">
                  <c:v>-1.4916548767777169</c:v>
                </c:pt>
                <c:pt idx="43">
                  <c:v>-1.2039728043259359</c:v>
                </c:pt>
                <c:pt idx="44">
                  <c:v>-1.3862943611198906</c:v>
                </c:pt>
                <c:pt idx="45">
                  <c:v>-2.3025850929940437</c:v>
                </c:pt>
                <c:pt idx="46">
                  <c:v>0.26236426446749289</c:v>
                </c:pt>
                <c:pt idx="47">
                  <c:v>-1.6094379124340998</c:v>
                </c:pt>
                <c:pt idx="48">
                  <c:v>-0.916290731874155</c:v>
                </c:pt>
                <c:pt idx="49">
                  <c:v>0</c:v>
                </c:pt>
              </c:numCache>
            </c:numRef>
          </c:yVal>
        </c:ser>
        <c:axId val="95261440"/>
        <c:axId val="104685568"/>
      </c:scatterChart>
      <c:valAx>
        <c:axId val="95261440"/>
        <c:scaling>
          <c:orientation val="minMax"/>
          <c:min val="1000"/>
        </c:scaling>
        <c:axPos val="b"/>
        <c:numFmt formatCode="General" sourceLinked="1"/>
        <c:tickLblPos val="low"/>
        <c:crossAx val="104685568"/>
        <c:crosses val="autoZero"/>
        <c:crossBetween val="midCat"/>
      </c:valAx>
      <c:valAx>
        <c:axId val="104685568"/>
        <c:scaling>
          <c:orientation val="minMax"/>
          <c:max val="6"/>
        </c:scaling>
        <c:axPos val="l"/>
        <c:majorGridlines/>
        <c:numFmt formatCode="General" sourceLinked="1"/>
        <c:tickLblPos val="nextTo"/>
        <c:crossAx val="95261440"/>
        <c:crosses val="autoZero"/>
        <c:crossBetween val="midCat"/>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608969931390155"/>
          <c:y val="0.14649181719932214"/>
          <c:w val="0.82098206474190627"/>
          <c:h val="0.6960005624296971"/>
        </c:manualLayout>
      </c:layout>
      <c:scatterChart>
        <c:scatterStyle val="smoothMarker"/>
        <c:ser>
          <c:idx val="0"/>
          <c:order val="0"/>
          <c:tx>
            <c:strRef>
              <c:f>Sheet1!$C$3</c:f>
              <c:strCache>
                <c:ptCount val="1"/>
                <c:pt idx="0">
                  <c:v>SWRCB Baseline (maf)</c:v>
                </c:pt>
              </c:strCache>
            </c:strRef>
          </c:tx>
          <c:spPr>
            <a:ln w="57018"/>
          </c:spPr>
          <c:marker>
            <c:symbol val="none"/>
          </c:marker>
          <c:xVal>
            <c:numRef>
              <c:f>Sheet1!$G$4:$G$75</c:f>
              <c:numCache>
                <c:formatCode>0.0%</c:formatCode>
                <c:ptCount val="72"/>
                <c:pt idx="0">
                  <c:v>1</c:v>
                </c:pt>
                <c:pt idx="1">
                  <c:v>1</c:v>
                </c:pt>
                <c:pt idx="2">
                  <c:v>1</c:v>
                </c:pt>
                <c:pt idx="3">
                  <c:v>1</c:v>
                </c:pt>
                <c:pt idx="4">
                  <c:v>1</c:v>
                </c:pt>
                <c:pt idx="5">
                  <c:v>1</c:v>
                </c:pt>
                <c:pt idx="6">
                  <c:v>1</c:v>
                </c:pt>
                <c:pt idx="7">
                  <c:v>1</c:v>
                </c:pt>
                <c:pt idx="8">
                  <c:v>1</c:v>
                </c:pt>
                <c:pt idx="9">
                  <c:v>1</c:v>
                </c:pt>
                <c:pt idx="10">
                  <c:v>0.98611111111111116</c:v>
                </c:pt>
                <c:pt idx="11">
                  <c:v>0.97222222222222221</c:v>
                </c:pt>
                <c:pt idx="12">
                  <c:v>0.94444444444444464</c:v>
                </c:pt>
                <c:pt idx="13">
                  <c:v>0.93055555555555569</c:v>
                </c:pt>
                <c:pt idx="14">
                  <c:v>0.93055555555555569</c:v>
                </c:pt>
                <c:pt idx="15">
                  <c:v>0.91666666666666652</c:v>
                </c:pt>
                <c:pt idx="16">
                  <c:v>0.88888888888888884</c:v>
                </c:pt>
                <c:pt idx="17">
                  <c:v>0.87500000000000111</c:v>
                </c:pt>
                <c:pt idx="18">
                  <c:v>0.87500000000000111</c:v>
                </c:pt>
                <c:pt idx="19">
                  <c:v>0.87500000000000111</c:v>
                </c:pt>
                <c:pt idx="20">
                  <c:v>0.8611111111111116</c:v>
                </c:pt>
                <c:pt idx="21">
                  <c:v>0.8611111111111116</c:v>
                </c:pt>
                <c:pt idx="22">
                  <c:v>0.81944444444444464</c:v>
                </c:pt>
                <c:pt idx="23">
                  <c:v>0.80555555555555569</c:v>
                </c:pt>
                <c:pt idx="24">
                  <c:v>0.79166666666666652</c:v>
                </c:pt>
                <c:pt idx="25">
                  <c:v>0.7777777777777789</c:v>
                </c:pt>
                <c:pt idx="26">
                  <c:v>0.76388888888889028</c:v>
                </c:pt>
                <c:pt idx="27">
                  <c:v>0.76388888888889028</c:v>
                </c:pt>
                <c:pt idx="28">
                  <c:v>0.72222222222222221</c:v>
                </c:pt>
                <c:pt idx="29">
                  <c:v>0.68055555555555569</c:v>
                </c:pt>
                <c:pt idx="30">
                  <c:v>0.68055555555555569</c:v>
                </c:pt>
                <c:pt idx="31">
                  <c:v>0.6527777777777789</c:v>
                </c:pt>
                <c:pt idx="32">
                  <c:v>0.62500000000000111</c:v>
                </c:pt>
                <c:pt idx="33">
                  <c:v>0.5972222222222211</c:v>
                </c:pt>
                <c:pt idx="34">
                  <c:v>0.55555555555555569</c:v>
                </c:pt>
                <c:pt idx="35">
                  <c:v>0.52777777777777779</c:v>
                </c:pt>
                <c:pt idx="36">
                  <c:v>0.51388888888888884</c:v>
                </c:pt>
                <c:pt idx="37">
                  <c:v>0.45833333333333326</c:v>
                </c:pt>
                <c:pt idx="38">
                  <c:v>0.4027777777777784</c:v>
                </c:pt>
                <c:pt idx="39">
                  <c:v>0.33333333333333337</c:v>
                </c:pt>
                <c:pt idx="40">
                  <c:v>0.2777777777777784</c:v>
                </c:pt>
                <c:pt idx="41">
                  <c:v>0.20833333333333368</c:v>
                </c:pt>
                <c:pt idx="42">
                  <c:v>0.13888888888888884</c:v>
                </c:pt>
                <c:pt idx="43">
                  <c:v>0.11111111111111116</c:v>
                </c:pt>
                <c:pt idx="44">
                  <c:v>9.7222222222222224E-2</c:v>
                </c:pt>
                <c:pt idx="45">
                  <c:v>8.3333333333333398E-2</c:v>
                </c:pt>
                <c:pt idx="46">
                  <c:v>2.7777777777777891E-2</c:v>
                </c:pt>
                <c:pt idx="47">
                  <c:v>1.3888888888888871E-2</c:v>
                </c:pt>
                <c:pt idx="48">
                  <c:v>0</c:v>
                </c:pt>
                <c:pt idx="49">
                  <c:v>0</c:v>
                </c:pt>
                <c:pt idx="50">
                  <c:v>0</c:v>
                </c:pt>
                <c:pt idx="51">
                  <c:v>0</c:v>
                </c:pt>
                <c:pt idx="52">
                  <c:v>0</c:v>
                </c:pt>
                <c:pt idx="53">
                  <c:v>0</c:v>
                </c:pt>
                <c:pt idx="54">
                  <c:v>0</c:v>
                </c:pt>
                <c:pt idx="55">
                  <c:v>0</c:v>
                </c:pt>
              </c:numCache>
            </c:numRef>
          </c:xVal>
          <c:yVal>
            <c:numRef>
              <c:f>Sheet1!$F$4:$F$75</c:f>
              <c:numCache>
                <c:formatCode>General</c:formatCode>
                <c:ptCount val="72"/>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numCache>
            </c:numRef>
          </c:yVal>
          <c:smooth val="1"/>
        </c:ser>
        <c:ser>
          <c:idx val="1"/>
          <c:order val="1"/>
          <c:tx>
            <c:strRef>
              <c:f>Sheet1!$D$3</c:f>
              <c:strCache>
                <c:ptCount val="1"/>
                <c:pt idx="0">
                  <c:v>USFWS Smelt</c:v>
                </c:pt>
              </c:strCache>
            </c:strRef>
          </c:tx>
          <c:spPr>
            <a:ln w="57018"/>
          </c:spPr>
          <c:marker>
            <c:symbol val="none"/>
          </c:marker>
          <c:xVal>
            <c:numRef>
              <c:f>Sheet1!$H$4:$H$75</c:f>
              <c:numCache>
                <c:formatCode>0.0%</c:formatCode>
                <c:ptCount val="72"/>
                <c:pt idx="0">
                  <c:v>1</c:v>
                </c:pt>
                <c:pt idx="1">
                  <c:v>1</c:v>
                </c:pt>
                <c:pt idx="2">
                  <c:v>1</c:v>
                </c:pt>
                <c:pt idx="3">
                  <c:v>1</c:v>
                </c:pt>
                <c:pt idx="4">
                  <c:v>1</c:v>
                </c:pt>
                <c:pt idx="5">
                  <c:v>1</c:v>
                </c:pt>
                <c:pt idx="6">
                  <c:v>1</c:v>
                </c:pt>
                <c:pt idx="7">
                  <c:v>0.97222222222222221</c:v>
                </c:pt>
                <c:pt idx="8">
                  <c:v>0.9583333333333337</c:v>
                </c:pt>
                <c:pt idx="9">
                  <c:v>0.94444444444444464</c:v>
                </c:pt>
                <c:pt idx="10">
                  <c:v>0.94444444444444464</c:v>
                </c:pt>
                <c:pt idx="11">
                  <c:v>0.94444444444444464</c:v>
                </c:pt>
                <c:pt idx="12">
                  <c:v>0.91666666666666652</c:v>
                </c:pt>
                <c:pt idx="13">
                  <c:v>0.88888888888888884</c:v>
                </c:pt>
                <c:pt idx="14">
                  <c:v>0.87500000000000111</c:v>
                </c:pt>
                <c:pt idx="15">
                  <c:v>0.8611111111111116</c:v>
                </c:pt>
                <c:pt idx="16">
                  <c:v>0.81944444444444464</c:v>
                </c:pt>
                <c:pt idx="17">
                  <c:v>0.80555555555555569</c:v>
                </c:pt>
                <c:pt idx="18">
                  <c:v>0.79166666666666652</c:v>
                </c:pt>
                <c:pt idx="19">
                  <c:v>0.7777777777777789</c:v>
                </c:pt>
                <c:pt idx="20">
                  <c:v>0.7361111111111116</c:v>
                </c:pt>
                <c:pt idx="21">
                  <c:v>0.72222222222222221</c:v>
                </c:pt>
                <c:pt idx="22">
                  <c:v>0.68055555555555569</c:v>
                </c:pt>
                <c:pt idx="23">
                  <c:v>0.6111111111111116</c:v>
                </c:pt>
                <c:pt idx="24">
                  <c:v>0.58333333333333326</c:v>
                </c:pt>
                <c:pt idx="25">
                  <c:v>0.51388888888888884</c:v>
                </c:pt>
                <c:pt idx="26">
                  <c:v>0.45833333333333326</c:v>
                </c:pt>
                <c:pt idx="27">
                  <c:v>0.3750000000000005</c:v>
                </c:pt>
                <c:pt idx="28">
                  <c:v>0.26388888888888989</c:v>
                </c:pt>
                <c:pt idx="29">
                  <c:v>0.22222222222222221</c:v>
                </c:pt>
                <c:pt idx="30">
                  <c:v>0.20833333333333368</c:v>
                </c:pt>
                <c:pt idx="31">
                  <c:v>0.18055555555555558</c:v>
                </c:pt>
                <c:pt idx="32">
                  <c:v>0.16666666666666663</c:v>
                </c:pt>
                <c:pt idx="33">
                  <c:v>0.13888888888888884</c:v>
                </c:pt>
                <c:pt idx="34">
                  <c:v>9.7222222222222224E-2</c:v>
                </c:pt>
                <c:pt idx="35">
                  <c:v>8.3333333333333398E-2</c:v>
                </c:pt>
                <c:pt idx="36">
                  <c:v>4.166666666666663E-2</c:v>
                </c:pt>
                <c:pt idx="37">
                  <c:v>4.166666666666663E-2</c:v>
                </c:pt>
                <c:pt idx="38">
                  <c:v>4.166666666666663E-2</c:v>
                </c:pt>
                <c:pt idx="39">
                  <c:v>4.166666666666663E-2</c:v>
                </c:pt>
                <c:pt idx="40">
                  <c:v>2.7777777777777891E-2</c:v>
                </c:pt>
                <c:pt idx="41">
                  <c:v>2.7777777777777891E-2</c:v>
                </c:pt>
                <c:pt idx="42">
                  <c:v>1.3888888888888871E-2</c:v>
                </c:pt>
                <c:pt idx="43">
                  <c:v>1.3888888888888871E-2</c:v>
                </c:pt>
                <c:pt idx="44">
                  <c:v>0</c:v>
                </c:pt>
                <c:pt idx="45">
                  <c:v>0</c:v>
                </c:pt>
                <c:pt idx="46">
                  <c:v>0</c:v>
                </c:pt>
                <c:pt idx="47">
                  <c:v>0</c:v>
                </c:pt>
                <c:pt idx="48">
                  <c:v>0</c:v>
                </c:pt>
                <c:pt idx="49">
                  <c:v>0</c:v>
                </c:pt>
                <c:pt idx="50">
                  <c:v>0</c:v>
                </c:pt>
                <c:pt idx="51">
                  <c:v>0</c:v>
                </c:pt>
                <c:pt idx="52">
                  <c:v>0</c:v>
                </c:pt>
                <c:pt idx="53">
                  <c:v>0</c:v>
                </c:pt>
                <c:pt idx="54">
                  <c:v>0</c:v>
                </c:pt>
                <c:pt idx="55">
                  <c:v>0</c:v>
                </c:pt>
              </c:numCache>
            </c:numRef>
          </c:xVal>
          <c:yVal>
            <c:numRef>
              <c:f>Sheet1!$F$4:$F$75</c:f>
              <c:numCache>
                <c:formatCode>General</c:formatCode>
                <c:ptCount val="72"/>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numCache>
            </c:numRef>
          </c:yVal>
          <c:smooth val="1"/>
        </c:ser>
        <c:ser>
          <c:idx val="2"/>
          <c:order val="2"/>
          <c:tx>
            <c:strRef>
              <c:f>Sheet1!$M$3</c:f>
              <c:strCache>
                <c:ptCount val="1"/>
                <c:pt idx="0">
                  <c:v>USFWS Smelt + NMFS Salmon</c:v>
                </c:pt>
              </c:strCache>
            </c:strRef>
          </c:tx>
          <c:spPr>
            <a:ln w="57018"/>
          </c:spPr>
          <c:marker>
            <c:symbol val="none"/>
          </c:marker>
          <c:xVal>
            <c:numRef>
              <c:f>Sheet1!$Q$4:$Q$75</c:f>
              <c:numCache>
                <c:formatCode>0.0%</c:formatCode>
                <c:ptCount val="72"/>
                <c:pt idx="0">
                  <c:v>1</c:v>
                </c:pt>
                <c:pt idx="1">
                  <c:v>1</c:v>
                </c:pt>
                <c:pt idx="2">
                  <c:v>1</c:v>
                </c:pt>
                <c:pt idx="3">
                  <c:v>1</c:v>
                </c:pt>
                <c:pt idx="4">
                  <c:v>1</c:v>
                </c:pt>
                <c:pt idx="5">
                  <c:v>1</c:v>
                </c:pt>
                <c:pt idx="6">
                  <c:v>1</c:v>
                </c:pt>
                <c:pt idx="7">
                  <c:v>0.97222222222222221</c:v>
                </c:pt>
                <c:pt idx="8">
                  <c:v>0.9583333333333337</c:v>
                </c:pt>
                <c:pt idx="9">
                  <c:v>0.94444444444444464</c:v>
                </c:pt>
                <c:pt idx="10">
                  <c:v>0.94444444444444464</c:v>
                </c:pt>
                <c:pt idx="11">
                  <c:v>0.94444444444444464</c:v>
                </c:pt>
                <c:pt idx="12">
                  <c:v>0.91666666666666652</c:v>
                </c:pt>
                <c:pt idx="13">
                  <c:v>0.87500000000000111</c:v>
                </c:pt>
                <c:pt idx="14">
                  <c:v>0.87500000000000111</c:v>
                </c:pt>
                <c:pt idx="15">
                  <c:v>0.81944444444444464</c:v>
                </c:pt>
                <c:pt idx="16">
                  <c:v>0.80555555555555569</c:v>
                </c:pt>
                <c:pt idx="17">
                  <c:v>0.79166666666666652</c:v>
                </c:pt>
                <c:pt idx="18">
                  <c:v>0.79166666666666652</c:v>
                </c:pt>
                <c:pt idx="19">
                  <c:v>0.76388888888889028</c:v>
                </c:pt>
                <c:pt idx="20">
                  <c:v>0.7083333333333337</c:v>
                </c:pt>
                <c:pt idx="21">
                  <c:v>0.69444444444444464</c:v>
                </c:pt>
                <c:pt idx="22">
                  <c:v>0.63888888888889028</c:v>
                </c:pt>
                <c:pt idx="23">
                  <c:v>0.55555555555555569</c:v>
                </c:pt>
                <c:pt idx="24">
                  <c:v>0.48611111111111116</c:v>
                </c:pt>
                <c:pt idx="25">
                  <c:v>0.3750000000000005</c:v>
                </c:pt>
                <c:pt idx="26">
                  <c:v>0.29166666666666735</c:v>
                </c:pt>
                <c:pt idx="27">
                  <c:v>0.22222222222222221</c:v>
                </c:pt>
                <c:pt idx="28">
                  <c:v>0.20833333333333368</c:v>
                </c:pt>
                <c:pt idx="29">
                  <c:v>0.16666666666666663</c:v>
                </c:pt>
                <c:pt idx="30">
                  <c:v>0.13888888888888884</c:v>
                </c:pt>
                <c:pt idx="31">
                  <c:v>8.3333333333333398E-2</c:v>
                </c:pt>
                <c:pt idx="32">
                  <c:v>5.5555555555555483E-2</c:v>
                </c:pt>
                <c:pt idx="33">
                  <c:v>4.166666666666663E-2</c:v>
                </c:pt>
                <c:pt idx="34">
                  <c:v>4.166666666666663E-2</c:v>
                </c:pt>
                <c:pt idx="35">
                  <c:v>4.166666666666663E-2</c:v>
                </c:pt>
                <c:pt idx="36">
                  <c:v>4.166666666666663E-2</c:v>
                </c:pt>
                <c:pt idx="37">
                  <c:v>4.166666666666663E-2</c:v>
                </c:pt>
                <c:pt idx="38">
                  <c:v>1.3888888888888871E-2</c:v>
                </c:pt>
                <c:pt idx="39">
                  <c:v>1.3888888888888871E-2</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numCache>
            </c:numRef>
          </c:xVal>
          <c:yVal>
            <c:numRef>
              <c:f>Sheet1!$O$4:$O$75</c:f>
              <c:numCache>
                <c:formatCode>0.0</c:formatCode>
                <c:ptCount val="72"/>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numCache>
            </c:numRef>
          </c:yVal>
          <c:smooth val="1"/>
        </c:ser>
        <c:axId val="117295360"/>
        <c:axId val="117313920"/>
      </c:scatterChart>
      <c:valAx>
        <c:axId val="117295360"/>
        <c:scaling>
          <c:orientation val="minMax"/>
          <c:max val="1"/>
          <c:min val="0"/>
        </c:scaling>
        <c:axPos val="b"/>
        <c:title>
          <c:tx>
            <c:rich>
              <a:bodyPr/>
              <a:lstStyle/>
              <a:p>
                <a:pPr>
                  <a:defRPr sz="1999" b="1" i="0" u="none" strike="noStrike" baseline="0">
                    <a:solidFill>
                      <a:srgbClr val="FFCC00"/>
                    </a:solidFill>
                    <a:latin typeface="Calibri"/>
                    <a:ea typeface="Calibri"/>
                    <a:cs typeface="Calibri"/>
                  </a:defRPr>
                </a:pPr>
                <a:r>
                  <a:rPr lang="en-US"/>
                  <a:t>SWP Reliability (% of time at or above)</a:t>
                </a:r>
              </a:p>
            </c:rich>
          </c:tx>
          <c:layout/>
        </c:title>
        <c:numFmt formatCode="0%" sourceLinked="0"/>
        <c:tickLblPos val="nextTo"/>
        <c:txPr>
          <a:bodyPr rot="0" vert="horz"/>
          <a:lstStyle/>
          <a:p>
            <a:pPr>
              <a:defRPr sz="1999" b="1" i="0" u="none" strike="noStrike" baseline="0">
                <a:solidFill>
                  <a:schemeClr val="tx1"/>
                </a:solidFill>
                <a:latin typeface="Calibri"/>
                <a:ea typeface="Calibri"/>
                <a:cs typeface="Calibri"/>
              </a:defRPr>
            </a:pPr>
            <a:endParaRPr lang="en-US"/>
          </a:p>
        </c:txPr>
        <c:crossAx val="117313920"/>
        <c:crosses val="autoZero"/>
        <c:crossBetween val="midCat"/>
      </c:valAx>
      <c:valAx>
        <c:axId val="117313920"/>
        <c:scaling>
          <c:orientation val="minMax"/>
          <c:max val="5"/>
          <c:min val="0"/>
        </c:scaling>
        <c:axPos val="l"/>
        <c:majorGridlines>
          <c:spPr>
            <a:ln>
              <a:solidFill>
                <a:srgbClr val="002060"/>
              </a:solidFill>
            </a:ln>
          </c:spPr>
        </c:majorGridlines>
        <c:title>
          <c:tx>
            <c:rich>
              <a:bodyPr/>
              <a:lstStyle/>
              <a:p>
                <a:pPr>
                  <a:defRPr sz="1999" b="1" i="0" u="none" strike="noStrike" baseline="0">
                    <a:solidFill>
                      <a:srgbClr val="FFCC00"/>
                    </a:solidFill>
                    <a:latin typeface="Calibri"/>
                    <a:ea typeface="Calibri"/>
                    <a:cs typeface="Calibri"/>
                  </a:defRPr>
                </a:pPr>
                <a:r>
                  <a:rPr lang="en-US"/>
                  <a:t>SWP Deliveries (million AF)</a:t>
                </a:r>
              </a:p>
            </c:rich>
          </c:tx>
          <c:layout/>
        </c:title>
        <c:numFmt formatCode="General" sourceLinked="1"/>
        <c:tickLblPos val="nextTo"/>
        <c:txPr>
          <a:bodyPr/>
          <a:lstStyle/>
          <a:p>
            <a:pPr>
              <a:defRPr sz="1999" b="1"/>
            </a:pPr>
            <a:endParaRPr lang="en-US"/>
          </a:p>
        </c:txPr>
        <c:crossAx val="117295360"/>
        <c:crosses val="autoZero"/>
        <c:crossBetween val="midCat"/>
        <c:minorUnit val="1"/>
      </c:valAx>
      <c:spPr>
        <a:ln>
          <a:solidFill>
            <a:schemeClr val="tx1">
              <a:lumMod val="95000"/>
            </a:schemeClr>
          </a:solidFill>
        </a:ln>
      </c:spPr>
    </c:plotArea>
    <c:plotVisOnly val="1"/>
    <c:dispBlanksAs val="gap"/>
  </c:chart>
  <c:txPr>
    <a:bodyPr/>
    <a:lstStyle/>
    <a:p>
      <a:pPr>
        <a:defRPr sz="1794"/>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6641883C-500C-457A-9856-70B4C8F95D13}" type="datetimeFigureOut">
              <a:rPr lang="en-US"/>
              <a:pPr>
                <a:defRPr/>
              </a:pPr>
              <a:t>4/16/2010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a:latin typeface="+mn-lt"/>
                <a:cs typeface="+mn-cs"/>
              </a:defRPr>
            </a:lvl1pPr>
          </a:lstStyle>
          <a:p>
            <a:pPr>
              <a:defRPr/>
            </a:pPr>
            <a:fld id="{47321895-D58D-4E53-A383-FD47485C22A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2D824AD-C235-441D-A0F7-D8E1EA38FE77}" type="datetime8">
              <a:rPr lang="en-US" smtClean="0"/>
              <a:pPr fontAlgn="base">
                <a:spcBef>
                  <a:spcPct val="0"/>
                </a:spcBef>
                <a:spcAft>
                  <a:spcPct val="0"/>
                </a:spcAft>
                <a:defRPr/>
              </a:pPr>
              <a:t>4/16/2010 2:36 PM</a:t>
            </a:fld>
            <a:endParaRPr lang="en-US" smtClean="0"/>
          </a:p>
        </p:txBody>
      </p:sp>
      <p:sp>
        <p:nvSpPr>
          <p:cNvPr id="14342" name="Footer Placeholder 5"/>
          <p:cNvSpPr>
            <a:spLocks noGrp="1"/>
          </p:cNvSpPr>
          <p:nvPr>
            <p:ph type="ftr" sz="quarter" idx="4"/>
          </p:nvPr>
        </p:nvSpPr>
        <p:spPr bwMode="auto">
          <a:xfrm>
            <a:off x="0" y="9120188"/>
            <a:ext cx="6583363" cy="4794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z="500" dirty="0" smtClean="0"/>
          </a:p>
        </p:txBody>
      </p:sp>
      <p:sp>
        <p:nvSpPr>
          <p:cNvPr id="14343" name="Slide Number Placeholder 6"/>
          <p:cNvSpPr>
            <a:spLocks noGrp="1"/>
          </p:cNvSpPr>
          <p:nvPr>
            <p:ph type="sldNum" sz="quarter" idx="5"/>
          </p:nvPr>
        </p:nvSpPr>
        <p:spPr bwMode="auto">
          <a:xfrm>
            <a:off x="6583363" y="9120188"/>
            <a:ext cx="730250" cy="4794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CB4BD158-B4EB-4EC6-AD75-14A02B74CC2E}"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a:defRPr/>
            </a:pPr>
            <a:r>
              <a:rPr lang="en-US" b="1" u="sng" dirty="0" smtClean="0">
                <a:latin typeface="Arial" pitchFamily="34" charset="0"/>
                <a:cs typeface="Arial" pitchFamily="34" charset="0"/>
              </a:rPr>
              <a:t>Regulations		Avg. Yr. *		Critical Yr. *               Above Normal Yr. **</a:t>
            </a:r>
          </a:p>
          <a:p>
            <a:pPr>
              <a:defRPr/>
            </a:pPr>
            <a:r>
              <a:rPr lang="en-US" dirty="0" smtClean="0">
                <a:latin typeface="Arial" pitchFamily="34" charset="0"/>
                <a:cs typeface="Arial" pitchFamily="34" charset="0"/>
              </a:rPr>
              <a:t>Delta Smelt (Courts)	   770,000 af		330,000 af		1,260,000 af</a:t>
            </a:r>
          </a:p>
          <a:p>
            <a:pPr>
              <a:defRPr/>
            </a:pPr>
            <a:r>
              <a:rPr lang="en-US" dirty="0" smtClean="0">
                <a:latin typeface="Arial" pitchFamily="34" charset="0"/>
                <a:cs typeface="Arial" pitchFamily="34" charset="0"/>
              </a:rPr>
              <a:t>Delta Smelt (USFWS)	   500,000 af		120,000 af		1,110,000 af</a:t>
            </a:r>
          </a:p>
          <a:p>
            <a:pPr>
              <a:defRPr/>
            </a:pPr>
            <a:r>
              <a:rPr lang="en-US" dirty="0" smtClean="0">
                <a:latin typeface="Arial" pitchFamily="34" charset="0"/>
                <a:cs typeface="Arial" pitchFamily="34" charset="0"/>
              </a:rPr>
              <a:t>Longfin Smelt (DFG)	             0 af		          0 af		             0 af</a:t>
            </a:r>
          </a:p>
          <a:p>
            <a:pPr>
              <a:defRPr/>
            </a:pPr>
            <a:r>
              <a:rPr lang="en-US" u="sng" dirty="0" smtClean="0">
                <a:latin typeface="Arial" pitchFamily="34" charset="0"/>
                <a:cs typeface="Arial" pitchFamily="34" charset="0"/>
              </a:rPr>
              <a:t>Chinook Salmon (NMFS) 	   260,000 af		  60,000 af		    180,000 af</a:t>
            </a:r>
          </a:p>
          <a:p>
            <a:pPr>
              <a:defRPr/>
            </a:pPr>
            <a:r>
              <a:rPr lang="en-US" b="1" dirty="0" smtClean="0">
                <a:latin typeface="Arial" pitchFamily="34" charset="0"/>
                <a:cs typeface="Arial" pitchFamily="34" charset="0"/>
              </a:rPr>
              <a:t>TOTAL		1,530,000 af (27%)	510,000 af (19%)	2,550,000 af (39%)</a:t>
            </a:r>
          </a:p>
          <a:p>
            <a:pPr>
              <a:defRPr/>
            </a:pPr>
            <a:endParaRPr lang="en-US" b="1" dirty="0" smtClean="0">
              <a:latin typeface="Arial" pitchFamily="34" charset="0"/>
              <a:cs typeface="Arial" pitchFamily="34" charset="0"/>
            </a:endParaRPr>
          </a:p>
          <a:p>
            <a:pPr>
              <a:defRPr/>
            </a:pPr>
            <a:r>
              <a:rPr lang="en-US" b="1" dirty="0" smtClean="0">
                <a:latin typeface="Arial" pitchFamily="34" charset="0"/>
                <a:cs typeface="Arial" pitchFamily="34" charset="0"/>
              </a:rPr>
              <a:t>SWRCB D-1641 Baseline = 5.7 </a:t>
            </a:r>
            <a:r>
              <a:rPr lang="en-US" b="1" dirty="0" err="1" smtClean="0">
                <a:latin typeface="Arial" pitchFamily="34" charset="0"/>
                <a:cs typeface="Arial" pitchFamily="34" charset="0"/>
              </a:rPr>
              <a:t>maf</a:t>
            </a:r>
            <a:r>
              <a:rPr lang="en-US" b="1" dirty="0" smtClean="0">
                <a:latin typeface="Arial" pitchFamily="34" charset="0"/>
                <a:cs typeface="Arial" pitchFamily="34" charset="0"/>
              </a:rPr>
              <a:t> (average yr); 2.7 </a:t>
            </a:r>
            <a:r>
              <a:rPr lang="en-US" b="1" dirty="0" err="1" smtClean="0">
                <a:latin typeface="Arial" pitchFamily="34" charset="0"/>
                <a:cs typeface="Arial" pitchFamily="34" charset="0"/>
              </a:rPr>
              <a:t>maf</a:t>
            </a:r>
            <a:r>
              <a:rPr lang="en-US" b="1" dirty="0" smtClean="0">
                <a:latin typeface="Arial" pitchFamily="34" charset="0"/>
                <a:cs typeface="Arial" pitchFamily="34" charset="0"/>
              </a:rPr>
              <a:t> (critical yr); 6.5 </a:t>
            </a:r>
            <a:r>
              <a:rPr lang="en-US" b="1" dirty="0" err="1" smtClean="0">
                <a:latin typeface="Arial" pitchFamily="34" charset="0"/>
                <a:cs typeface="Arial" pitchFamily="34" charset="0"/>
              </a:rPr>
              <a:t>maf</a:t>
            </a:r>
            <a:r>
              <a:rPr lang="en-US" b="1" dirty="0" smtClean="0">
                <a:latin typeface="Arial" pitchFamily="34" charset="0"/>
                <a:cs typeface="Arial" pitchFamily="34" charset="0"/>
              </a:rPr>
              <a:t> (above normal yr)</a:t>
            </a:r>
          </a:p>
          <a:p>
            <a:pPr>
              <a:defRPr/>
            </a:pPr>
            <a:endParaRPr lang="en-US" b="1" dirty="0" smtClean="0">
              <a:latin typeface="Arial" pitchFamily="34" charset="0"/>
              <a:cs typeface="Arial" pitchFamily="34" charset="0"/>
            </a:endParaRPr>
          </a:p>
          <a:p>
            <a:pPr>
              <a:defRPr/>
            </a:pPr>
            <a:r>
              <a:rPr lang="en-US" dirty="0" smtClean="0">
                <a:solidFill>
                  <a:srgbClr val="FFFF00"/>
                </a:solidFill>
                <a:latin typeface="Arial" pitchFamily="34" charset="0"/>
                <a:cs typeface="Arial" pitchFamily="34" charset="0"/>
              </a:rPr>
              <a:t>	</a:t>
            </a:r>
          </a:p>
          <a:p>
            <a:pPr>
              <a:spcAft>
                <a:spcPts val="623"/>
              </a:spcAft>
              <a:defRPr/>
            </a:pPr>
            <a:endParaRPr lang="en-US" dirty="0" smtClean="0">
              <a:latin typeface="Arial" pitchFamily="34" charset="0"/>
              <a:cs typeface="Arial" pitchFamily="34" charset="0"/>
            </a:endParaRPr>
          </a:p>
          <a:p>
            <a:pPr>
              <a:spcAft>
                <a:spcPts val="623"/>
              </a:spcAft>
              <a:defRPr/>
            </a:pPr>
            <a:r>
              <a:rPr lang="en-US" dirty="0" smtClean="0">
                <a:latin typeface="Arial" pitchFamily="34" charset="0"/>
                <a:cs typeface="Arial" pitchFamily="34" charset="0"/>
              </a:rPr>
              <a:t>* MWD’s “Most Likely” USFWS Delta Smelt scenario assumed</a:t>
            </a:r>
          </a:p>
          <a:p>
            <a:pPr>
              <a:spcAft>
                <a:spcPts val="623"/>
              </a:spcAft>
              <a:defRPr/>
            </a:pPr>
            <a:r>
              <a:rPr lang="en-US" dirty="0" smtClean="0">
                <a:latin typeface="Arial" pitchFamily="34" charset="0"/>
                <a:cs typeface="Arial" pitchFamily="34" charset="0"/>
              </a:rPr>
              <a:t>** MWD’s “High Impact” USFWS Delta Smelt scenario assumed </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F3714CE7-DA49-4416-A83B-10D37CA0F1F6}" type="slidenum">
              <a:rPr lang="en-US" smtClean="0"/>
              <a:pPr>
                <a:defRPr/>
              </a:pPr>
              <a:t>18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w="9525"/>
        </p:spPr>
        <p:txBody>
          <a:bodyPr/>
          <a:lstStyle/>
          <a:p>
            <a:r>
              <a:rPr lang="en-US" smtClean="0"/>
              <a:t>ln (Suisun Bay Phyto Density July to Sept) v June - August Ammonia Loading at Hood</a:t>
            </a:r>
          </a:p>
          <a:p>
            <a:endParaRPr lang="en-US" smtClean="0"/>
          </a:p>
        </p:txBody>
      </p:sp>
      <p:sp>
        <p:nvSpPr>
          <p:cNvPr id="4" name="Slide Number Placeholder 3"/>
          <p:cNvSpPr>
            <a:spLocks noGrp="1"/>
          </p:cNvSpPr>
          <p:nvPr>
            <p:ph type="sldNum" sz="quarter" idx="5"/>
          </p:nvPr>
        </p:nvSpPr>
        <p:spPr/>
        <p:txBody>
          <a:bodyPr/>
          <a:lstStyle/>
          <a:p>
            <a:pPr>
              <a:defRPr/>
            </a:pPr>
            <a:fld id="{54AF49B0-D6FE-4735-BCAA-072C938AAB2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000" smtClean="0">
              <a:latin typeface="Arial" pitchFamily="34" charset="0"/>
              <a:cs typeface="Arial" pitchFamily="34" charset="0"/>
            </a:endParaRPr>
          </a:p>
        </p:txBody>
      </p:sp>
      <p:sp>
        <p:nvSpPr>
          <p:cNvPr id="64516" name="Slide Number Placeholder 3"/>
          <p:cNvSpPr>
            <a:spLocks noGrp="1"/>
          </p:cNvSpPr>
          <p:nvPr>
            <p:ph type="sldNum" sz="quarter" idx="5"/>
          </p:nvPr>
        </p:nvSpPr>
        <p:spPr/>
        <p:txBody>
          <a:bodyPr/>
          <a:lstStyle/>
          <a:p>
            <a:pPr defTabSz="970272">
              <a:defRPr/>
            </a:pPr>
            <a:fld id="{A942C55E-F4CA-4DEE-84C8-3F6670250854}" type="slidenum">
              <a:rPr lang="en-US" smtClean="0"/>
              <a:pPr defTabSz="970272">
                <a:defRPr/>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FEF9658-D067-46F1-A17E-2F44F45A398A}"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C1E73AD-418C-420D-B8A3-BC1593ABABE5}"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64867" name="Slide Number Placeholder 3"/>
          <p:cNvSpPr>
            <a:spLocks noGrp="1"/>
          </p:cNvSpPr>
          <p:nvPr>
            <p:ph type="sldNum" sz="quarter" idx="5"/>
          </p:nvPr>
        </p:nvSpPr>
        <p:spPr/>
        <p:txBody>
          <a:bodyPr/>
          <a:lstStyle/>
          <a:p>
            <a:pPr defTabSz="965650">
              <a:defRPr/>
            </a:pPr>
            <a:fld id="{C74658B3-09F4-4294-AB18-10B9C2C584E7}" type="slidenum">
              <a:rPr lang="en-US" smtClean="0"/>
              <a:pPr defTabSz="965650">
                <a:defRPr/>
              </a:pPr>
              <a:t>7</a:t>
            </a:fld>
            <a:endParaRPr lang="en-US" dirty="0" smtClean="0"/>
          </a:p>
        </p:txBody>
      </p:sp>
      <p:sp>
        <p:nvSpPr>
          <p:cNvPr id="108548" name="Notes Placeholder 2"/>
          <p:cNvSpPr>
            <a:spLocks noGrp="1"/>
          </p:cNvSpPr>
          <p:nvPr>
            <p:ph type="body" idx="3"/>
          </p:nvPr>
        </p:nvSpPr>
        <p:spPr>
          <a:noFill/>
          <a:ln w="9525"/>
        </p:spPr>
        <p:txBody>
          <a:bodyPr/>
          <a:lstStyle/>
          <a:p>
            <a:pPr>
              <a:spcBef>
                <a:spcPct val="0"/>
              </a:spcBef>
            </a:pPr>
            <a:endParaRPr lang="en-US" b="1"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dirty="0" smtClean="0"/>
              <a:t>Introduction</a:t>
            </a:r>
          </a:p>
          <a:p>
            <a:pPr>
              <a:defRPr/>
            </a:pPr>
            <a:r>
              <a:rPr lang="en-US" dirty="0" smtClean="0"/>
              <a:t>We compared takes of Central Valley Chinook salmon runs captured at the State Water Project (SWP) and Central Valley Project (CVP) salvage Delta water export facilities based on fish salvage data, with those in ocean fisheries. Because the salvage facilities capture primarily juvenile salmon and the ocean fisheries harvest largely adult fish, we converted these to the equivalent number of adults that would have returned to Central Valley rivers and </a:t>
            </a:r>
            <a:r>
              <a:rPr lang="en-US" dirty="0" err="1" smtClean="0"/>
              <a:t>streamsthe</a:t>
            </a:r>
            <a:r>
              <a:rPr lang="en-US" dirty="0" smtClean="0"/>
              <a:t> mouth of the Sacramento River in the absence of these takes.</a:t>
            </a:r>
          </a:p>
          <a:p>
            <a:pPr>
              <a:defRPr/>
            </a:pPr>
            <a:r>
              <a:rPr lang="en-US" dirty="0" smtClean="0"/>
              <a:t>Methods</a:t>
            </a:r>
          </a:p>
          <a:p>
            <a:pPr>
              <a:defRPr/>
            </a:pPr>
            <a:r>
              <a:rPr lang="en-US" dirty="0" smtClean="0"/>
              <a:t>We summed daily expanded losses of Chinook salmon by race (Fall, Late Fall, Winter, or Spring) at the SWP and CVP salvage export facilities (available at ftp://ftp.delta.dfg.ca.gov/salvage) to obtain juvenile take estimates from 1996-2007 (Table 1). We assumed that these were </a:t>
            </a:r>
            <a:r>
              <a:rPr lang="en-US" dirty="0" err="1" smtClean="0"/>
              <a:t>smolts</a:t>
            </a:r>
            <a:r>
              <a:rPr lang="en-US" dirty="0" smtClean="0"/>
              <a:t> that would have emigrated to the ocean that year (1995-2006 brood years). Note that these losses included an accounting for indirect losses due to predation in SWP’s Clifton Court </a:t>
            </a:r>
            <a:r>
              <a:rPr lang="en-US" dirty="0" err="1" smtClean="0"/>
              <a:t>Fthe</a:t>
            </a:r>
            <a:r>
              <a:rPr lang="en-US" dirty="0" smtClean="0"/>
              <a:t> facilities </a:t>
            </a:r>
            <a:r>
              <a:rPr lang="en-US" dirty="0" err="1" smtClean="0"/>
              <a:t>forebay</a:t>
            </a:r>
            <a:r>
              <a:rPr lang="en-US" dirty="0" smtClean="0"/>
              <a:t>. We assumed that these were </a:t>
            </a:r>
            <a:r>
              <a:rPr lang="en-US" dirty="0" err="1" smtClean="0"/>
              <a:t>smolts</a:t>
            </a:r>
            <a:r>
              <a:rPr lang="en-US" dirty="0" smtClean="0"/>
              <a:t> that would have emigrated to the ocean that year (1995-2006 brood years). We then calculated the equivalent number of adults and jacks? from each cohort that would have returned to the Sacramento </a:t>
            </a:r>
            <a:r>
              <a:rPr lang="en-US" dirty="0" err="1" smtClean="0"/>
              <a:t>RiverCentral</a:t>
            </a:r>
            <a:r>
              <a:rPr lang="en-US" dirty="0" smtClean="0"/>
              <a:t> Valley to spawn in the absence of salvage and ocean harvest. To do this, we used rates of survival and maturity for each age as shown in Table 2. We also converted ocean fishery landings to adult equivalents because many of the fish caught were not yet mature and would have remained in the ocean for at least another year. Converting losses at the salvage export facilities and in ocean landings to adult equivalents ensures that the different takes are comparable.</a:t>
            </a:r>
          </a:p>
          <a:p>
            <a:pPr>
              <a:defRPr/>
            </a:pPr>
            <a:r>
              <a:rPr lang="en-US" dirty="0" smtClean="0"/>
              <a:t>We estimated harvest each year, 1996-2007, from total actual landings of all runs and ages of Chinook at ocean ports in California, as reported by the Pacific Fishery Management Council (PFMC 2008). Estimates by age and race are not currently provided by the PFMC. Total ocean landings south of Point Arena are assumed to be primarily Central Valley Chinook salmon (PFMC 2008). </a:t>
            </a:r>
          </a:p>
          <a:p>
            <a:pPr>
              <a:defRPr/>
            </a:pPr>
            <a:r>
              <a:rPr lang="en-US" dirty="0" smtClean="0"/>
              <a:t>Ocean landings of Central Valley Chinook salmon by age were derived using different methodologies for each race. Total ocean landings south of Point Arena are assumed to be primarily Central Valley Chinook salmon as reported by the Pacific Fishery Management Council (PFMC 2008). However, estimates by age and race are not currently provided by the PFMC. We used models to apportion the landings into race, and then into age groups for Central Valley Chinook salmon. The model used in the retrospective analysis of mark selective fisheries was used to derive ocean landings of Fall and Late Fall run Chinook salmon[please briefly describe the algorithms, or reference or attach text for each of these models]. The Fall run was assumed to comprise 90%, and the Late Fall run 5% of the landings. Winter and Spring run landings were </a:t>
            </a:r>
            <a:r>
              <a:rPr lang="en-US" dirty="0" err="1" smtClean="0"/>
              <a:t>hindcast</a:t>
            </a:r>
            <a:r>
              <a:rPr lang="en-US" dirty="0" smtClean="0"/>
              <a:t> using the Integrated Modeling Framework (IMF) for Sacramento River Winter run and Spring run Chinook salmon, respectively. Using model generated estimates also allowed us to project future landings of older aged fish to complete brood year comparisons (for example age 3 fish from brood year 2005 will be harvested in 2008). Therefore, ocean landings of 2005 and 2006 broods are based largely on predictions of future landings. The resultant estimates of ocean landings by brood year and age for each race are provided in Table 3. In order to make these landings comparable with salvage losses, we calculated the equivalent number of adults that would have returned to the Sacramento River to spawn in subsequent years, using parameters found in Table 2. </a:t>
            </a:r>
          </a:p>
          <a:p>
            <a:pPr>
              <a:defRPr/>
            </a:pPr>
            <a:endParaRPr lang="en-US" dirty="0"/>
          </a:p>
        </p:txBody>
      </p:sp>
      <p:sp>
        <p:nvSpPr>
          <p:cNvPr id="4" name="Slide Number Placeholder 3"/>
          <p:cNvSpPr>
            <a:spLocks noGrp="1"/>
          </p:cNvSpPr>
          <p:nvPr>
            <p:ph type="sldNum" sz="quarter" idx="5"/>
          </p:nvPr>
        </p:nvSpPr>
        <p:spPr/>
        <p:txBody>
          <a:bodyPr/>
          <a:lstStyle/>
          <a:p>
            <a:pPr>
              <a:defRPr/>
            </a:pPr>
            <a:fld id="{BA11D189-E062-4AE9-A6A7-71698EAB3052}"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4143843" y="9122787"/>
            <a:ext cx="3171358" cy="478415"/>
          </a:xfrm>
          <a:prstGeom prst="rect">
            <a:avLst/>
          </a:prstGeom>
          <a:noFill/>
          <a:ln w="12699">
            <a:noFill/>
            <a:miter lim="800000"/>
            <a:headEnd type="none" w="sm" len="sm"/>
            <a:tailEnd type="none" w="sm" len="sm"/>
          </a:ln>
        </p:spPr>
        <p:txBody>
          <a:bodyPr lIns="96970" tIns="48484" rIns="96970" bIns="48484" anchor="b"/>
          <a:lstStyle/>
          <a:p>
            <a:pPr algn="r" defTabSz="961946" eaLnBrk="0" hangingPunct="0"/>
            <a:fld id="{A3B1C208-3268-46AC-B85D-B5D0B56E3414}" type="slidenum">
              <a:rPr lang="en-US" sz="1200">
                <a:latin typeface="Times New Roman" pitchFamily="18" charset="0"/>
              </a:rPr>
              <a:pPr algn="r" defTabSz="961946" eaLnBrk="0" hangingPunct="0"/>
              <a:t>15</a:t>
            </a:fld>
            <a:endParaRPr lang="en-US" sz="1200" dirty="0">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w="9525"/>
        </p:spPr>
        <p:txBody>
          <a:bodyPr>
            <a:normAutofit lnSpcReduction="10000"/>
          </a:bodyPr>
          <a:lstStyle/>
          <a:p>
            <a:pPr algn="l">
              <a:spcBef>
                <a:spcPct val="0"/>
              </a:spcBef>
            </a:pPr>
            <a:r>
              <a:rPr lang="en-US" sz="2900" dirty="0" smtClean="0">
                <a:solidFill>
                  <a:schemeClr val="bg1"/>
                </a:solidFill>
                <a:latin typeface="Arial" charset="0"/>
              </a:rPr>
              <a:t>The flows from the rivers and tributaries flowing east to west is continually being pushed back and forth tidally (east &amp; west), which provides varying salinity throughout the Delta.</a:t>
            </a:r>
          </a:p>
          <a:p>
            <a:pPr algn="l">
              <a:spcBef>
                <a:spcPct val="0"/>
              </a:spcBef>
            </a:pPr>
            <a:endParaRPr lang="en-US" sz="2900" dirty="0" smtClean="0">
              <a:solidFill>
                <a:schemeClr val="bg1"/>
              </a:solidFill>
              <a:latin typeface="Arial" charset="0"/>
            </a:endParaRPr>
          </a:p>
          <a:p>
            <a:pPr algn="l">
              <a:spcBef>
                <a:spcPct val="0"/>
              </a:spcBef>
            </a:pPr>
            <a:r>
              <a:rPr lang="en-US" sz="2900" dirty="0" smtClean="0">
                <a:solidFill>
                  <a:schemeClr val="bg1"/>
                </a:solidFill>
                <a:latin typeface="Arial" charset="0"/>
              </a:rPr>
              <a:t>The recent biological opinions have significantly restricted water supply flows southerly.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9A0CB866-DC73-498C-9B94-95A0214E9181}" type="slidenum">
              <a:rPr lang="en-US" smtClean="0"/>
              <a:pPr/>
              <a:t>16</a:t>
            </a:fld>
            <a:endParaRPr lang="en-US" dirty="0"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Notes Placeholder 4"/>
          <p:cNvSpPr>
            <a:spLocks noGrp="1"/>
          </p:cNvSpPr>
          <p:nvPr>
            <p:ph type="body" idx="1"/>
          </p:nvPr>
        </p:nvSpPr>
        <p:spPr bwMode="auto">
          <a:noFill/>
        </p:spPr>
        <p:txBody>
          <a:bodyPr wrap="square" numCol="1" anchor="t" anchorCtr="0" compatLnSpc="1">
            <a:prstTxWarp prst="textNoShape">
              <a:avLst/>
            </a:prstTxWarp>
          </a:bodyPr>
          <a:lstStyle/>
          <a:p>
            <a:r>
              <a:rPr lang="en-US" dirty="0" smtClean="0"/>
              <a:t>The Bay Delta is where the rivers of the Sierra merge before heading west toward San Francisco Bay. </a:t>
            </a:r>
          </a:p>
          <a:p>
            <a:endParaRPr lang="en-US" dirty="0" smtClean="0"/>
          </a:p>
          <a:p>
            <a:r>
              <a:rPr lang="en-US" dirty="0" smtClean="0"/>
              <a:t>It is the home of two large water projects, the State Water Project, which supplies mostly urban regions from the Bay area to San Diego, and the federal Central Valley Project, which supplies the state’s agricultural region in the Delta. </a:t>
            </a:r>
          </a:p>
          <a:p>
            <a:endParaRPr lang="en-US" dirty="0" smtClean="0"/>
          </a:p>
          <a:p>
            <a:r>
              <a:rPr lang="en-US" dirty="0" smtClean="0"/>
              <a:t>All told, water directly from the Delta helps to sustain 25 million Californians – statewide – and some of the nation’s most productive farm land.  </a:t>
            </a:r>
          </a:p>
          <a:p>
            <a:endParaRPr lang="en-US" dirty="0" smtClean="0"/>
          </a:p>
          <a:p>
            <a:r>
              <a:rPr lang="en-US" dirty="0" smtClean="0"/>
              <a:t>As noted, water that travels through the Delta provides 33% to Northern California, 23 to 90% in Central Valley and 30% to Southern California. </a:t>
            </a:r>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Slide Number Placeholder 3"/>
          <p:cNvSpPr>
            <a:spLocks noGrp="1"/>
          </p:cNvSpPr>
          <p:nvPr>
            <p:ph type="sldNum" sz="quarter" idx="5"/>
          </p:nvPr>
        </p:nvSpPr>
        <p:spPr/>
        <p:txBody>
          <a:bodyPr/>
          <a:lstStyle/>
          <a:p>
            <a:pPr defTabSz="970994">
              <a:defRPr/>
            </a:pPr>
            <a:fld id="{FC4EB8FC-02BA-4620-A492-701AFA34CB9B}" type="slidenum">
              <a:rPr lang="en-US" smtClean="0"/>
              <a:pPr defTabSz="970994">
                <a:defRPr/>
              </a:pPr>
              <a:t>17</a:t>
            </a:fld>
            <a:endParaRPr lang="en-US" dirty="0" smtClean="0"/>
          </a:p>
        </p:txBody>
      </p:sp>
      <p:sp>
        <p:nvSpPr>
          <p:cNvPr id="35844" name="Notes Placeholder 2"/>
          <p:cNvSpPr>
            <a:spLocks noGrp="1"/>
          </p:cNvSpPr>
          <p:nvPr>
            <p:ph type="body" idx="3"/>
          </p:nvPr>
        </p:nvSpPr>
        <p:spPr bwMode="auto">
          <a:noFill/>
        </p:spPr>
        <p:txBody>
          <a:bodyPr wrap="square" numCol="1" anchor="t" anchorCtr="0" compatLnSpc="1">
            <a:prstTxWarp prst="textNoShape">
              <a:avLst/>
            </a:prstTxWarp>
          </a:bodyPr>
          <a:lstStyle/>
          <a:p>
            <a:pPr>
              <a:spcBef>
                <a:spcPct val="0"/>
              </a:spcBef>
            </a:pPr>
            <a:endParaRPr lang="en-US" b="1"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Picture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40"/>
          <p:cNvSpPr>
            <a:spLocks noGrp="1"/>
          </p:cNvSpPr>
          <p:nvPr userDrawn="1">
            <p:ph type="sldNum" sz="quarter" idx="11"/>
          </p:nvPr>
        </p:nvSpPr>
        <p:spPr/>
        <p:txBody>
          <a:bodyPr/>
          <a:lstStyle>
            <a:lvl1pPr algn="ctr">
              <a:defRPr/>
            </a:lvl1pPr>
          </a:lstStyle>
          <a:p>
            <a:pPr>
              <a:defRPr/>
            </a:pPr>
            <a:fld id="{1E4B18CC-5022-49E3-B6BB-1103E22DDE2E}"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
        <p:nvSpPr>
          <p:cNvPr id="5" name="Slide Number Placeholder 40"/>
          <p:cNvSpPr>
            <a:spLocks noGrp="1"/>
          </p:cNvSpPr>
          <p:nvPr userDrawn="1">
            <p:ph type="sldNum" sz="quarter" idx="11"/>
          </p:nvPr>
        </p:nvSpPr>
        <p:spPr>
          <a:ln/>
        </p:spPr>
        <p:txBody>
          <a:bodyPr/>
          <a:lstStyle>
            <a:lvl1pPr>
              <a:defRPr/>
            </a:lvl1pPr>
          </a:lstStyle>
          <a:p>
            <a:pPr>
              <a:defRPr/>
            </a:pPr>
            <a:fld id="{B71CE07D-A31D-4CD7-A7F4-12ED75CE1F22}" type="slidenum">
              <a:rPr lang="en-US"/>
              <a:pPr>
                <a:defRPr/>
              </a:pPr>
              <a:t>‹#›</a:t>
            </a:fld>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
        <p:nvSpPr>
          <p:cNvPr id="5" name="Slide Number Placeholder 40"/>
          <p:cNvSpPr>
            <a:spLocks noGrp="1"/>
          </p:cNvSpPr>
          <p:nvPr userDrawn="1">
            <p:ph type="sldNum" sz="quarter" idx="11"/>
          </p:nvPr>
        </p:nvSpPr>
        <p:spPr>
          <a:ln/>
        </p:spPr>
        <p:txBody>
          <a:bodyPr/>
          <a:lstStyle>
            <a:lvl1pPr>
              <a:defRPr/>
            </a:lvl1pPr>
          </a:lstStyle>
          <a:p>
            <a:pPr>
              <a:defRPr/>
            </a:pPr>
            <a:fld id="{A8C66673-DFA6-49FA-8BD8-86773B58110B}"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533602"/>
            <a:ext cx="8382000" cy="609398"/>
          </a:xfrm>
        </p:spPr>
        <p:txBody>
          <a:bodyPr/>
          <a:lstStyle>
            <a:lvl1pPr>
              <a:defRPr sz="4400" b="1"/>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847874"/>
            <a:ext cx="8382000" cy="1809726"/>
          </a:xfrm>
        </p:spPr>
        <p:txBody>
          <a:bodyPr/>
          <a:lstStyle>
            <a:lvl1pPr>
              <a:lnSpc>
                <a:spcPct val="90000"/>
              </a:lnSpc>
              <a:defRPr sz="2800">
                <a:effectLst>
                  <a:outerShdw blurRad="38100" dist="38100" dir="2700000" algn="tl">
                    <a:srgbClr val="000000">
                      <a:alpha val="43137"/>
                    </a:srgbClr>
                  </a:outerShdw>
                </a:effectLst>
              </a:defRPr>
            </a:lvl1pPr>
            <a:lvl2pPr>
              <a:lnSpc>
                <a:spcPct val="90000"/>
              </a:lnSpc>
              <a:buClr>
                <a:srgbClr val="D8B25C"/>
              </a:buClr>
              <a:buFont typeface="Calibri" pitchFamily="34" charset="0"/>
              <a:buChar char="•"/>
              <a:defRPr sz="2400">
                <a:solidFill>
                  <a:srgbClr val="D8B25C"/>
                </a:solidFill>
                <a:effectLst>
                  <a:outerShdw blurRad="38100" dist="38100" dir="2700000" algn="tl">
                    <a:srgbClr val="000000">
                      <a:alpha val="43137"/>
                    </a:srgbClr>
                  </a:outerShdw>
                </a:effectLst>
              </a:defRPr>
            </a:lvl2pPr>
            <a:lvl3pPr>
              <a:lnSpc>
                <a:spcPct val="90000"/>
              </a:lnSpc>
              <a:buClr>
                <a:srgbClr val="A5AB81"/>
              </a:buClr>
              <a:buFont typeface="Calibri" pitchFamily="34" charset="0"/>
              <a:buChar char="•"/>
              <a:defRPr sz="2000">
                <a:solidFill>
                  <a:srgbClr val="A5AB81"/>
                </a:solidFill>
                <a:effectLst>
                  <a:outerShdw blurRad="38100" dist="38100" dir="2700000" algn="tl">
                    <a:srgbClr val="000000">
                      <a:alpha val="43137"/>
                    </a:srgbClr>
                  </a:outerShdw>
                </a:effectLst>
              </a:defRPr>
            </a:lvl3pPr>
            <a:lvl4pPr>
              <a:lnSpc>
                <a:spcPct val="90000"/>
              </a:lnSpc>
              <a:buClr>
                <a:srgbClr val="DD8047"/>
              </a:buClr>
              <a:buFont typeface="Calibri" pitchFamily="34" charset="0"/>
              <a:buChar char="•"/>
              <a:defRPr sz="2000">
                <a:solidFill>
                  <a:srgbClr val="DD8047"/>
                </a:solidFill>
                <a:effectLst>
                  <a:outerShdw blurRad="38100" dist="38100" dir="2700000" algn="tl">
                    <a:srgbClr val="000000">
                      <a:alpha val="43137"/>
                    </a:srgbClr>
                  </a:outerShdw>
                </a:effectLst>
              </a:defRPr>
            </a:lvl4pPr>
            <a:lvl5pPr>
              <a:lnSpc>
                <a:spcPct val="90000"/>
              </a:lnSpc>
              <a:buClr>
                <a:schemeClr val="tx1"/>
              </a:buClr>
              <a:buFont typeface="Calibri" pitchFamily="34" charset="0"/>
              <a:buChar char="•"/>
              <a:defRPr sz="2000">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0"/>
          <p:cNvSpPr>
            <a:spLocks noGrp="1"/>
          </p:cNvSpPr>
          <p:nvPr userDrawn="1">
            <p:ph type="sldNum" sz="quarter" idx="11"/>
          </p:nvPr>
        </p:nvSpPr>
        <p:spPr>
          <a:ln/>
        </p:spPr>
        <p:txBody>
          <a:bodyPr/>
          <a:lstStyle>
            <a:lvl1pPr>
              <a:defRPr/>
            </a:lvl1pPr>
          </a:lstStyle>
          <a:p>
            <a:pPr>
              <a:defRPr/>
            </a:pPr>
            <a:fld id="{DC84C44B-25A3-48FA-8589-B32C15CFABF4}"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40"/>
          <p:cNvSpPr>
            <a:spLocks noGrp="1"/>
          </p:cNvSpPr>
          <p:nvPr userDrawn="1">
            <p:ph type="sldNum" sz="quarter" idx="10"/>
          </p:nvPr>
        </p:nvSpPr>
        <p:spPr>
          <a:ln/>
        </p:spPr>
        <p:txBody>
          <a:bodyPr/>
          <a:lstStyle>
            <a:lvl1pPr>
              <a:defRPr/>
            </a:lvl1pPr>
          </a:lstStyle>
          <a:p>
            <a:pPr>
              <a:defRPr/>
            </a:pPr>
            <a:fld id="{087C4EE9-05A2-4C1D-A39B-E334B02A7D7C}"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0"/>
          <p:cNvSpPr>
            <a:spLocks noGrp="1"/>
          </p:cNvSpPr>
          <p:nvPr userDrawn="1">
            <p:ph type="sldNum" sz="quarter" idx="10"/>
          </p:nvPr>
        </p:nvSpPr>
        <p:spPr>
          <a:ln/>
        </p:spPr>
        <p:txBody>
          <a:bodyPr/>
          <a:lstStyle>
            <a:lvl1pPr>
              <a:defRPr/>
            </a:lvl1pPr>
          </a:lstStyle>
          <a:p>
            <a:pPr>
              <a:defRPr/>
            </a:pPr>
            <a:fld id="{2F346876-363B-4C27-8A44-879AC1DAFC5C}"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40"/>
          <p:cNvSpPr>
            <a:spLocks noGrp="1"/>
          </p:cNvSpPr>
          <p:nvPr userDrawn="1">
            <p:ph type="sldNum" sz="quarter" idx="10"/>
          </p:nvPr>
        </p:nvSpPr>
        <p:spPr>
          <a:ln/>
        </p:spPr>
        <p:txBody>
          <a:bodyPr/>
          <a:lstStyle>
            <a:lvl1pPr>
              <a:defRPr/>
            </a:lvl1pPr>
          </a:lstStyle>
          <a:p>
            <a:pPr>
              <a:defRPr/>
            </a:pPr>
            <a:fld id="{EA1CA489-BC58-4458-BE4E-69D7C9DB9203}"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40"/>
          <p:cNvSpPr>
            <a:spLocks noGrp="1"/>
          </p:cNvSpPr>
          <p:nvPr userDrawn="1">
            <p:ph type="sldNum" sz="quarter" idx="10"/>
          </p:nvPr>
        </p:nvSpPr>
        <p:spPr>
          <a:ln/>
        </p:spPr>
        <p:txBody>
          <a:bodyPr/>
          <a:lstStyle>
            <a:lvl1pPr>
              <a:defRPr/>
            </a:lvl1pPr>
          </a:lstStyle>
          <a:p>
            <a:pPr>
              <a:defRPr/>
            </a:pPr>
            <a:fld id="{56DA3ACF-A2C9-4E7D-94D6-96D1E2029FC8}"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0"/>
          <p:cNvSpPr>
            <a:spLocks noGrp="1"/>
          </p:cNvSpPr>
          <p:nvPr userDrawn="1">
            <p:ph type="sldNum" sz="quarter" idx="10"/>
          </p:nvPr>
        </p:nvSpPr>
        <p:spPr>
          <a:ln/>
        </p:spPr>
        <p:txBody>
          <a:bodyPr/>
          <a:lstStyle>
            <a:lvl1pPr>
              <a:defRPr/>
            </a:lvl1pPr>
          </a:lstStyle>
          <a:p>
            <a:pPr>
              <a:defRPr/>
            </a:pPr>
            <a:fld id="{86F1F00C-3DED-4AD1-908E-81B457809035}"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
        <p:nvSpPr>
          <p:cNvPr id="2" name="Slide Number Placeholder 40"/>
          <p:cNvSpPr>
            <a:spLocks noGrp="1"/>
          </p:cNvSpPr>
          <p:nvPr userDrawn="1">
            <p:ph type="sldNum" sz="quarter" idx="10"/>
          </p:nvPr>
        </p:nvSpPr>
        <p:spPr>
          <a:ln/>
        </p:spPr>
        <p:txBody>
          <a:bodyPr/>
          <a:lstStyle>
            <a:lvl1pPr>
              <a:defRPr/>
            </a:lvl1pPr>
          </a:lstStyle>
          <a:p>
            <a:pPr>
              <a:defRPr/>
            </a:pPr>
            <a:fld id="{31E97113-BF0F-47DA-B6F1-7A2F47860D5E}"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533400"/>
            <a:ext cx="8382000" cy="609600"/>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099" name="Text Placeholder 2"/>
          <p:cNvSpPr>
            <a:spLocks noGrp="1"/>
          </p:cNvSpPr>
          <p:nvPr>
            <p:ph type="body" idx="1"/>
          </p:nvPr>
        </p:nvSpPr>
        <p:spPr bwMode="auto">
          <a:xfrm>
            <a:off x="381000" y="1752600"/>
            <a:ext cx="8382000" cy="18780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Slide Number Placeholder 40"/>
          <p:cNvSpPr>
            <a:spLocks noGrp="1"/>
          </p:cNvSpPr>
          <p:nvPr userDrawn="1">
            <p:ph type="sldNum" sz="quarter" idx="4"/>
          </p:nvPr>
        </p:nvSpPr>
        <p:spPr bwMode="auto">
          <a:xfrm>
            <a:off x="8458200" y="6427788"/>
            <a:ext cx="685800" cy="365125"/>
          </a:xfrm>
          <a:prstGeom prst="rect">
            <a:avLst/>
          </a:prstGeom>
          <a:ln>
            <a:miter lim="800000"/>
            <a:headEnd/>
            <a:tailEnd/>
          </a:ln>
        </p:spPr>
        <p:txBody>
          <a:bodyPr/>
          <a:lstStyle>
            <a:lvl1pPr algn="ctr" fontAlgn="auto">
              <a:spcBef>
                <a:spcPts val="0"/>
              </a:spcBef>
              <a:spcAft>
                <a:spcPts val="0"/>
              </a:spcAft>
              <a:defRPr>
                <a:latin typeface="+mn-lt"/>
                <a:cs typeface="+mn-cs"/>
              </a:defRPr>
            </a:lvl1pPr>
          </a:lstStyle>
          <a:p>
            <a:pPr>
              <a:defRPr/>
            </a:pPr>
            <a:fld id="{ED1884F5-434D-4EE5-BCA8-67E4A3E5BF85}"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153"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4" r:id="rId10"/>
    <p:sldLayoutId id="2147484155" r:id="rId11"/>
    <p:sldLayoutId id="2147484151" r:id="rId12"/>
  </p:sldLayoutIdLst>
  <p:transition>
    <p:fade/>
  </p:transition>
  <p:hf hdr="0" ftr="0" dt="0"/>
  <p:txStyles>
    <p:titleStyle>
      <a:lvl1pPr algn="l" defTabSz="912813" rtl="0" eaLnBrk="0" fontAlgn="base" hangingPunct="0">
        <a:lnSpc>
          <a:spcPct val="90000"/>
        </a:lnSpc>
        <a:spcBef>
          <a:spcPct val="0"/>
        </a:spcBef>
        <a:spcAft>
          <a:spcPct val="0"/>
        </a:spcAft>
        <a:defRPr lang="en-US" sz="4400" b="1"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400" b="1">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400" b="1">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400" b="1">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400" b="1">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28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6"/>
        </a:buBlip>
        <a:defRPr sz="20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6"/>
        </a:buBlip>
        <a:defRPr sz="20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6"/>
        </a:buBlip>
        <a:defRPr sz="20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5122" name="Picture 3" descr="white rectangle.png"/>
          <p:cNvPicPr>
            <a:picLocks noChangeAspect="1"/>
          </p:cNvPicPr>
          <p:nvPr/>
        </p:nvPicPr>
        <p:blipFill>
          <a:blip r:embed="rId4"/>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5124"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152" r:id="rId1"/>
  </p:sldLayoutIdLst>
  <p:transition>
    <p:fade/>
  </p:transition>
  <p:hf hdr="0" ftr="0" dt="0"/>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Microsoft_Office_Excel_97-2003_Worksheet4.xls"/><Relationship Id="rId3" Type="http://schemas.openxmlformats.org/officeDocument/2006/relationships/notesSlide" Target="../notesSlides/notesSlide6.xml"/><Relationship Id="rId7" Type="http://schemas.openxmlformats.org/officeDocument/2006/relationships/oleObject" Target="../embeddings/Microsoft_Office_Excel_97-2003_Worksheet3.xls"/><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oleObject" Target="../embeddings/Microsoft_Office_Excel_97-2003_Worksheet2.xls"/><Relationship Id="rId5" Type="http://schemas.openxmlformats.org/officeDocument/2006/relationships/chart" Target="../charts/chart3.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8.xml"/><Relationship Id="rId1" Type="http://schemas.openxmlformats.org/officeDocument/2006/relationships/vmlDrawing" Target="../drawings/vmlDrawing3.v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1.bin"/><Relationship Id="rId5" Type="http://schemas.openxmlformats.org/officeDocument/2006/relationships/oleObject" Target="../embeddings/Microsoft_Office_Excel_97-2003_Worksheet6.xls"/><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7.jpeg"/><Relationship Id="rId2" Type="http://schemas.openxmlformats.org/officeDocument/2006/relationships/slideLayout" Target="../slideLayouts/slideLayout8.xml"/><Relationship Id="rId1" Type="http://schemas.openxmlformats.org/officeDocument/2006/relationships/vmlDrawing" Target="../drawings/vmlDrawing5.vml"/><Relationship Id="rId6" Type="http://schemas.openxmlformats.org/officeDocument/2006/relationships/image" Target="../media/image18.jpeg"/><Relationship Id="rId5" Type="http://schemas.openxmlformats.org/officeDocument/2006/relationships/oleObject" Target="../embeddings/Microsoft_Office_Excel_97-2003_Worksheet8.xls"/><Relationship Id="rId4" Type="http://schemas.openxmlformats.org/officeDocument/2006/relationships/oleObject" Target="../embeddings/Microsoft_Office_Excel_97-2003_Worksheet7.xls"/></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7.jpeg"/><Relationship Id="rId5" Type="http://schemas.openxmlformats.org/officeDocument/2006/relationships/image" Target="../media/image31.jpeg"/><Relationship Id="rId4" Type="http://schemas.openxmlformats.org/officeDocument/2006/relationships/oleObject" Target="../embeddings/Microsoft_Office_Excel_97-2003_Worksheet9.xls"/></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ltGray">
          <a:xfrm>
            <a:off x="501650" y="1905000"/>
            <a:ext cx="8413750" cy="1523495"/>
          </a:xfrm>
        </p:spPr>
        <p:txBody>
          <a:bodyPr/>
          <a:lstStyle/>
          <a:p>
            <a:pPr defTabSz="914363" eaLnBrk="1" fontAlgn="auto" hangingPunct="1">
              <a:spcAft>
                <a:spcPts val="0"/>
              </a:spcAft>
              <a:defRPr/>
            </a:pPr>
            <a:r>
              <a:rPr sz="4800" smtClean="0"/>
              <a:t>Review of Delta Biological Opinions and Water Supply Impacts</a:t>
            </a:r>
            <a:endParaRPr sz="4800" dirty="0"/>
          </a:p>
        </p:txBody>
      </p:sp>
      <p:sp>
        <p:nvSpPr>
          <p:cNvPr id="3" name="Subtitle 2"/>
          <p:cNvSpPr>
            <a:spLocks noGrp="1"/>
          </p:cNvSpPr>
          <p:nvPr>
            <p:ph type="subTitle" idx="1"/>
          </p:nvPr>
        </p:nvSpPr>
        <p:spPr bwMode="ltGray">
          <a:xfrm>
            <a:off x="730250" y="4344988"/>
            <a:ext cx="7681913" cy="1370012"/>
          </a:xfrm>
        </p:spPr>
        <p:txBody>
          <a:bodyPr rtlCol="0">
            <a:normAutofit/>
          </a:bodyPr>
          <a:lstStyle/>
          <a:p>
            <a:pPr defTabSz="914363" eaLnBrk="1" fontAlgn="auto" hangingPunct="1">
              <a:spcAft>
                <a:spcPts val="0"/>
              </a:spcAft>
              <a:defRPr/>
            </a:pP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5" descr="chinook-FI0043_1l-cropped"/>
          <p:cNvPicPr>
            <a:picLocks noChangeAspect="1" noChangeArrowheads="1"/>
          </p:cNvPicPr>
          <p:nvPr/>
        </p:nvPicPr>
        <p:blipFill>
          <a:blip r:embed="rId4">
            <a:clrChange>
              <a:clrFrom>
                <a:srgbClr val="314295"/>
              </a:clrFrom>
              <a:clrTo>
                <a:srgbClr val="314295">
                  <a:alpha val="0"/>
                </a:srgbClr>
              </a:clrTo>
            </a:clrChange>
          </a:blip>
          <a:srcRect/>
          <a:stretch>
            <a:fillRect/>
          </a:stretch>
        </p:blipFill>
        <p:spPr bwMode="auto">
          <a:xfrm>
            <a:off x="87313" y="946150"/>
            <a:ext cx="1420812" cy="738188"/>
          </a:xfrm>
          <a:prstGeom prst="rect">
            <a:avLst/>
          </a:prstGeom>
          <a:noFill/>
          <a:effectLst>
            <a:outerShdw dist="35921" dir="2700000" algn="ctr" rotWithShape="0">
              <a:srgbClr val="808080"/>
            </a:outerShdw>
          </a:effectLst>
        </p:spPr>
      </p:pic>
      <p:sp>
        <p:nvSpPr>
          <p:cNvPr id="20" name="Slide Number Placeholder 3"/>
          <p:cNvSpPr>
            <a:spLocks noGrp="1"/>
          </p:cNvSpPr>
          <p:nvPr>
            <p:ph type="sldNum" sz="quarter" idx="10"/>
          </p:nvPr>
        </p:nvSpPr>
        <p:spPr/>
        <p:txBody>
          <a:bodyPr/>
          <a:lstStyle/>
          <a:p>
            <a:pPr>
              <a:defRPr/>
            </a:pPr>
            <a:fld id="{870AF6F0-BC62-407E-9BE9-3406149B9E94}" type="slidenum">
              <a:rPr lang="en-US" smtClean="0"/>
              <a:pPr>
                <a:defRPr/>
              </a:pPr>
              <a:t>10</a:t>
            </a:fld>
            <a:endParaRPr lang="en-US" dirty="0"/>
          </a:p>
        </p:txBody>
      </p:sp>
      <p:sp>
        <p:nvSpPr>
          <p:cNvPr id="2" name="Title 1"/>
          <p:cNvSpPr>
            <a:spLocks noGrp="1"/>
          </p:cNvSpPr>
          <p:nvPr>
            <p:ph type="title" idx="4294967295"/>
          </p:nvPr>
        </p:nvSpPr>
        <p:spPr>
          <a:xfrm>
            <a:off x="0" y="76200"/>
            <a:ext cx="9144000" cy="886397"/>
          </a:xfrm>
        </p:spPr>
        <p:txBody>
          <a:bodyPr/>
          <a:lstStyle/>
          <a:p>
            <a:pPr algn="ctr">
              <a:defRPr/>
            </a:pPr>
            <a:r>
              <a:rPr lang="en-US" sz="3600" dirty="0" smtClean="0"/>
              <a:t>Fish Salvage vs. Ocean Harvest </a:t>
            </a:r>
            <a:r>
              <a:rPr lang="en-US" sz="3400" dirty="0" smtClean="0"/>
              <a:t/>
            </a:r>
            <a:br>
              <a:rPr lang="en-US" sz="3400" dirty="0" smtClean="0"/>
            </a:br>
            <a:r>
              <a:rPr lang="en-US" sz="2800" dirty="0" smtClean="0">
                <a:solidFill>
                  <a:schemeClr val="tx1"/>
                </a:solidFill>
              </a:rPr>
              <a:t>(Total equivalent adult salmon captured from 1995-2006) </a:t>
            </a:r>
            <a:endParaRPr lang="en-US" sz="2800" dirty="0">
              <a:solidFill>
                <a:schemeClr val="tx1"/>
              </a:solidFill>
            </a:endParaRPr>
          </a:p>
        </p:txBody>
      </p:sp>
      <p:graphicFrame>
        <p:nvGraphicFramePr>
          <p:cNvPr id="12" name="Content Placeholder 4"/>
          <p:cNvGraphicFramePr>
            <a:graphicFrameLocks noGrp="1"/>
          </p:cNvGraphicFramePr>
          <p:nvPr>
            <p:ph idx="4294967295"/>
          </p:nvPr>
        </p:nvGraphicFramePr>
        <p:xfrm>
          <a:off x="0" y="1506538"/>
          <a:ext cx="4094163" cy="2409825"/>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Group 34"/>
          <p:cNvGrpSpPr>
            <a:grpSpLocks/>
          </p:cNvGrpSpPr>
          <p:nvPr/>
        </p:nvGrpSpPr>
        <p:grpSpPr bwMode="auto">
          <a:xfrm>
            <a:off x="284163" y="1335088"/>
            <a:ext cx="4159250" cy="2687637"/>
            <a:chOff x="284389" y="1373139"/>
            <a:chExt cx="4158520" cy="2649221"/>
          </a:xfrm>
        </p:grpSpPr>
        <p:grpSp>
          <p:nvGrpSpPr>
            <p:cNvPr id="4" name="Group 33"/>
            <p:cNvGrpSpPr>
              <a:grpSpLocks/>
            </p:cNvGrpSpPr>
            <p:nvPr/>
          </p:nvGrpSpPr>
          <p:grpSpPr bwMode="auto">
            <a:xfrm>
              <a:off x="979520" y="1373139"/>
              <a:ext cx="3097180" cy="1972319"/>
              <a:chOff x="979520" y="1373139"/>
              <a:chExt cx="3097180" cy="1972319"/>
            </a:xfrm>
          </p:grpSpPr>
          <p:sp>
            <p:nvSpPr>
              <p:cNvPr id="18" name="Title 1"/>
              <p:cNvSpPr txBox="1">
                <a:spLocks/>
              </p:cNvSpPr>
              <p:nvPr/>
            </p:nvSpPr>
            <p:spPr bwMode="invGray">
              <a:xfrm>
                <a:off x="1122442" y="1373139"/>
                <a:ext cx="2818905" cy="399026"/>
              </a:xfrm>
              <a:prstGeom prst="rect">
                <a:avLst/>
              </a:prstGeom>
              <a:noFill/>
              <a:ln w="9525">
                <a:noFill/>
                <a:miter lim="800000"/>
                <a:headEnd/>
                <a:tailEnd/>
              </a:ln>
              <a:effectLst>
                <a:outerShdw dist="35921" dir="2700000" algn="ctr" rotWithShape="0">
                  <a:srgbClr val="000000"/>
                </a:outerShdw>
              </a:effectLst>
            </p:spPr>
            <p:txBody>
              <a:bodyPr anchor="ctr"/>
              <a:lstStyle/>
              <a:p>
                <a:pPr algn="ctr" eaLnBrk="0" hangingPunct="0">
                  <a:defRPr/>
                </a:pPr>
                <a:r>
                  <a:rPr lang="en-US" sz="2000" b="1" kern="0" dirty="0">
                    <a:solidFill>
                      <a:srgbClr val="FFFF00"/>
                    </a:solidFill>
                    <a:effectLst>
                      <a:glow rad="139700">
                        <a:schemeClr val="accent4">
                          <a:satMod val="175000"/>
                          <a:alpha val="40000"/>
                        </a:schemeClr>
                      </a:glow>
                      <a:outerShdw blurRad="38100" dist="38100" dir="2700000" algn="tl">
                        <a:srgbClr val="000000">
                          <a:alpha val="43137"/>
                        </a:srgbClr>
                      </a:outerShdw>
                    </a:effectLst>
                    <a:ea typeface="+mj-ea"/>
                    <a:cs typeface="+mj-cs"/>
                  </a:rPr>
                  <a:t>Fall-Run </a:t>
                </a:r>
                <a:r>
                  <a:rPr lang="en-US" sz="2000" b="1" kern="0" dirty="0">
                    <a:solidFill>
                      <a:srgbClr val="FFFF00"/>
                    </a:solidFill>
                    <a:effectLst>
                      <a:glow rad="139700">
                        <a:schemeClr val="accent4">
                          <a:satMod val="175000"/>
                          <a:alpha val="40000"/>
                        </a:schemeClr>
                      </a:glow>
                      <a:outerShdw blurRad="38100" dist="38100" dir="2700000" algn="tl">
                        <a:srgbClr val="000000">
                          <a:alpha val="43137"/>
                        </a:srgbClr>
                      </a:outerShdw>
                    </a:effectLst>
                  </a:rPr>
                  <a:t>Salmon</a:t>
                </a:r>
                <a:endParaRPr lang="en-US" sz="2000" b="1" kern="0" dirty="0">
                  <a:solidFill>
                    <a:srgbClr val="FFFF00"/>
                  </a:solidFill>
                  <a:effectLst>
                    <a:glow rad="139700">
                      <a:schemeClr val="accent4">
                        <a:satMod val="175000"/>
                        <a:alpha val="40000"/>
                      </a:schemeClr>
                    </a:glow>
                    <a:outerShdw blurRad="38100" dist="38100" dir="2700000" algn="tl">
                      <a:srgbClr val="000000">
                        <a:alpha val="43137"/>
                      </a:srgbClr>
                    </a:outerShdw>
                  </a:effectLst>
                  <a:ea typeface="+mj-ea"/>
                  <a:cs typeface="+mj-cs"/>
                </a:endParaRPr>
              </a:p>
            </p:txBody>
          </p:sp>
          <p:sp>
            <p:nvSpPr>
              <p:cNvPr id="16" name="Title 1"/>
              <p:cNvSpPr txBox="1">
                <a:spLocks/>
              </p:cNvSpPr>
              <p:nvPr/>
            </p:nvSpPr>
            <p:spPr bwMode="invGray">
              <a:xfrm>
                <a:off x="2628714" y="1587517"/>
                <a:ext cx="1447546" cy="608711"/>
              </a:xfrm>
              <a:prstGeom prst="rect">
                <a:avLst/>
              </a:prstGeom>
              <a:noFill/>
              <a:ln w="9525">
                <a:noFill/>
                <a:miter lim="800000"/>
                <a:headEnd/>
                <a:tailEnd/>
              </a:ln>
              <a:effectLst>
                <a:outerShdw dist="35921" dir="2700000" algn="ctr" rotWithShape="0">
                  <a:srgbClr val="000000"/>
                </a:outerShdw>
              </a:effectLst>
            </p:spPr>
            <p:txBody>
              <a:bodyPr anchor="ctr"/>
              <a:lstStyle/>
              <a:p>
                <a:pPr algn="ctr" eaLnBrk="0" hangingPunct="0">
                  <a:defRPr/>
                </a:pPr>
                <a:r>
                  <a:rPr lang="en-US" sz="2000" b="1" kern="0" dirty="0">
                    <a:effectLst>
                      <a:glow rad="139700">
                        <a:schemeClr val="accent4">
                          <a:satMod val="175000"/>
                          <a:alpha val="40000"/>
                        </a:schemeClr>
                      </a:glow>
                      <a:outerShdw blurRad="38100" dist="38100" dir="2700000" algn="tl">
                        <a:srgbClr val="000000">
                          <a:alpha val="43137"/>
                        </a:srgbClr>
                      </a:outerShdw>
                    </a:effectLst>
                    <a:ea typeface="+mj-ea"/>
                    <a:cs typeface="+mj-cs"/>
                  </a:rPr>
                  <a:t>2.8 million</a:t>
                </a:r>
              </a:p>
            </p:txBody>
          </p:sp>
          <p:sp>
            <p:nvSpPr>
              <p:cNvPr id="17" name="Title 1"/>
              <p:cNvSpPr txBox="1">
                <a:spLocks/>
              </p:cNvSpPr>
              <p:nvPr/>
            </p:nvSpPr>
            <p:spPr bwMode="invGray">
              <a:xfrm>
                <a:off x="979592" y="2736087"/>
                <a:ext cx="1447546" cy="608711"/>
              </a:xfrm>
              <a:prstGeom prst="rect">
                <a:avLst/>
              </a:prstGeom>
              <a:noFill/>
              <a:ln w="9525">
                <a:noFill/>
                <a:miter lim="800000"/>
                <a:headEnd/>
                <a:tailEnd/>
              </a:ln>
              <a:effectLst>
                <a:outerShdw dist="35921" dir="2700000" algn="ctr" rotWithShape="0">
                  <a:srgbClr val="000000"/>
                </a:outerShdw>
              </a:effectLst>
            </p:spPr>
            <p:txBody>
              <a:bodyPr anchor="ctr"/>
              <a:lstStyle/>
              <a:p>
                <a:pPr algn="ctr" eaLnBrk="0" hangingPunct="0">
                  <a:defRPr/>
                </a:pPr>
                <a:r>
                  <a:rPr lang="en-US" sz="2000" b="1" kern="0" dirty="0">
                    <a:effectLst>
                      <a:glow rad="139700">
                        <a:schemeClr val="accent4">
                          <a:satMod val="175000"/>
                          <a:alpha val="40000"/>
                        </a:schemeClr>
                      </a:glow>
                      <a:outerShdw blurRad="38100" dist="38100" dir="2700000" algn="tl">
                        <a:srgbClr val="000000">
                          <a:alpha val="43137"/>
                        </a:srgbClr>
                      </a:outerShdw>
                    </a:effectLst>
                    <a:ea typeface="+mj-ea"/>
                    <a:cs typeface="+mj-cs"/>
                  </a:rPr>
                  <a:t>19,000</a:t>
                </a:r>
              </a:p>
            </p:txBody>
          </p:sp>
        </p:grpSp>
        <p:sp>
          <p:nvSpPr>
            <p:cNvPr id="26" name="Half Frame 25"/>
            <p:cNvSpPr/>
            <p:nvPr/>
          </p:nvSpPr>
          <p:spPr bwMode="auto">
            <a:xfrm flipH="1" flipV="1">
              <a:off x="284389" y="1385340"/>
              <a:ext cx="4158520" cy="2637020"/>
            </a:xfrm>
            <a:prstGeom prst="halfFrame">
              <a:avLst>
                <a:gd name="adj1" fmla="val 3397"/>
                <a:gd name="adj2" fmla="val 4252"/>
              </a:avLst>
            </a:prstGeom>
            <a:solidFill>
              <a:schemeClr val="bg1">
                <a:lumMod val="75000"/>
              </a:schemeClr>
            </a:solidFill>
            <a:ln w="19050" cap="flat" cmpd="sng" algn="ctr">
              <a:solidFill>
                <a:srgbClr val="002060"/>
              </a:solidFill>
              <a:prstDash val="solid"/>
              <a:round/>
              <a:headEnd type="none" w="med" len="med"/>
              <a:tailEnd type="none" w="med" len="med"/>
            </a:ln>
            <a:effectLst>
              <a:glow rad="63500">
                <a:schemeClr val="accent4">
                  <a:satMod val="175000"/>
                  <a:alpha val="40000"/>
                </a:schemeClr>
              </a:glow>
              <a:softEdge rad="31750"/>
            </a:effectLst>
          </p:spPr>
          <p:txBody>
            <a:bodyPr anchor="ctr" anchorCtr="1"/>
            <a:lstStyle/>
            <a:p>
              <a:pPr algn="ctr" eaLnBrk="0" hangingPunct="0">
                <a:defRPr/>
              </a:pPr>
              <a:endParaRPr lang="en-US" dirty="0">
                <a:effectLst>
                  <a:outerShdw blurRad="38100" dist="38100" dir="2700000" algn="tl">
                    <a:srgbClr val="000000">
                      <a:alpha val="43137"/>
                    </a:srgbClr>
                  </a:outerShdw>
                </a:effectLst>
              </a:endParaRPr>
            </a:p>
          </p:txBody>
        </p:sp>
      </p:grpSp>
      <p:grpSp>
        <p:nvGrpSpPr>
          <p:cNvPr id="5" name="Group 30"/>
          <p:cNvGrpSpPr>
            <a:grpSpLocks/>
          </p:cNvGrpSpPr>
          <p:nvPr/>
        </p:nvGrpSpPr>
        <p:grpSpPr bwMode="auto">
          <a:xfrm>
            <a:off x="4724400" y="1362075"/>
            <a:ext cx="4265613" cy="2660650"/>
            <a:chOff x="4724400" y="1330979"/>
            <a:chExt cx="4265950" cy="2691381"/>
          </a:xfrm>
        </p:grpSpPr>
        <p:graphicFrame>
          <p:nvGraphicFramePr>
            <p:cNvPr id="11268" name="Object 4"/>
            <p:cNvGraphicFramePr>
              <a:graphicFrameLocks/>
            </p:cNvGraphicFramePr>
            <p:nvPr/>
          </p:nvGraphicFramePr>
          <p:xfrm>
            <a:off x="4724400" y="1477780"/>
            <a:ext cx="3886200" cy="2438400"/>
          </p:xfrm>
          <a:graphic>
            <a:graphicData uri="http://schemas.openxmlformats.org/presentationml/2006/ole">
              <p:oleObj spid="_x0000_s48132" r:id="rId6" imgW="3889585" imgH="2414225" progId="Excel.Sheet.8">
                <p:embed/>
              </p:oleObj>
            </a:graphicData>
          </a:graphic>
        </p:graphicFrame>
        <p:sp>
          <p:nvSpPr>
            <p:cNvPr id="7" name="Title 1"/>
            <p:cNvSpPr txBox="1">
              <a:spLocks/>
            </p:cNvSpPr>
            <p:nvPr/>
          </p:nvSpPr>
          <p:spPr bwMode="invGray">
            <a:xfrm>
              <a:off x="5302296" y="1330979"/>
              <a:ext cx="3124447" cy="342044"/>
            </a:xfrm>
            <a:prstGeom prst="rect">
              <a:avLst/>
            </a:prstGeom>
            <a:noFill/>
            <a:ln w="9525">
              <a:noFill/>
              <a:miter lim="800000"/>
              <a:headEnd/>
              <a:tailEnd/>
            </a:ln>
            <a:effectLst>
              <a:outerShdw dist="35921" dir="2700000" algn="ctr" rotWithShape="0">
                <a:srgbClr val="000000"/>
              </a:outerShdw>
            </a:effectLst>
          </p:spPr>
          <p:txBody>
            <a:bodyPr anchor="ctr"/>
            <a:lstStyle/>
            <a:p>
              <a:pPr algn="ctr" eaLnBrk="0" hangingPunct="0">
                <a:defRPr/>
              </a:pPr>
              <a:r>
                <a:rPr lang="en-US" sz="2000" b="1" kern="0" dirty="0">
                  <a:solidFill>
                    <a:srgbClr val="FFFF00"/>
                  </a:solidFill>
                  <a:effectLst>
                    <a:glow rad="139700">
                      <a:schemeClr val="accent4">
                        <a:satMod val="175000"/>
                        <a:alpha val="40000"/>
                      </a:schemeClr>
                    </a:glow>
                    <a:outerShdw blurRad="38100" dist="38100" dir="2700000" algn="tl">
                      <a:srgbClr val="000000">
                        <a:alpha val="43137"/>
                      </a:srgbClr>
                    </a:outerShdw>
                  </a:effectLst>
                  <a:ea typeface="+mj-ea"/>
                  <a:cs typeface="+mj-cs"/>
                </a:rPr>
                <a:t>Late-Fall Run </a:t>
              </a:r>
              <a:r>
                <a:rPr lang="en-US" sz="2000" b="1" kern="0" dirty="0">
                  <a:solidFill>
                    <a:srgbClr val="FFFF00"/>
                  </a:solidFill>
                  <a:effectLst>
                    <a:glow rad="139700">
                      <a:schemeClr val="accent4">
                        <a:satMod val="175000"/>
                        <a:alpha val="40000"/>
                      </a:schemeClr>
                    </a:glow>
                    <a:outerShdw blurRad="38100" dist="38100" dir="2700000" algn="tl">
                      <a:srgbClr val="000000">
                        <a:alpha val="43137"/>
                      </a:srgbClr>
                    </a:outerShdw>
                  </a:effectLst>
                </a:rPr>
                <a:t>Salmon</a:t>
              </a:r>
              <a:endParaRPr lang="en-US" sz="2000" b="1" kern="0" dirty="0">
                <a:solidFill>
                  <a:srgbClr val="FFFF00"/>
                </a:solidFill>
                <a:effectLst>
                  <a:glow rad="139700">
                    <a:schemeClr val="accent4">
                      <a:satMod val="175000"/>
                      <a:alpha val="40000"/>
                    </a:schemeClr>
                  </a:glow>
                  <a:outerShdw blurRad="38100" dist="38100" dir="2700000" algn="tl">
                    <a:srgbClr val="000000">
                      <a:alpha val="43137"/>
                    </a:srgbClr>
                  </a:outerShdw>
                </a:effectLst>
                <a:ea typeface="+mj-ea"/>
                <a:cs typeface="+mj-cs"/>
              </a:endParaRPr>
            </a:p>
          </p:txBody>
        </p:sp>
        <p:sp>
          <p:nvSpPr>
            <p:cNvPr id="19" name="Title 1"/>
            <p:cNvSpPr txBox="1">
              <a:spLocks/>
            </p:cNvSpPr>
            <p:nvPr/>
          </p:nvSpPr>
          <p:spPr bwMode="invGray">
            <a:xfrm>
              <a:off x="6994704" y="1612001"/>
              <a:ext cx="1447914" cy="456057"/>
            </a:xfrm>
            <a:prstGeom prst="rect">
              <a:avLst/>
            </a:prstGeom>
            <a:noFill/>
            <a:ln w="9525">
              <a:noFill/>
              <a:miter lim="800000"/>
              <a:headEnd/>
              <a:tailEnd/>
            </a:ln>
            <a:effectLst>
              <a:outerShdw dist="35921" dir="2700000" algn="ctr" rotWithShape="0">
                <a:srgbClr val="000000"/>
              </a:outerShdw>
            </a:effectLst>
          </p:spPr>
          <p:txBody>
            <a:bodyPr anchor="ctr"/>
            <a:lstStyle/>
            <a:p>
              <a:pPr algn="ctr" eaLnBrk="0" hangingPunct="0">
                <a:defRPr/>
              </a:pPr>
              <a:r>
                <a:rPr lang="en-US" sz="2000" b="1" kern="0" dirty="0">
                  <a:effectLst>
                    <a:glow rad="139700">
                      <a:schemeClr val="accent4">
                        <a:satMod val="175000"/>
                        <a:alpha val="40000"/>
                      </a:schemeClr>
                    </a:glow>
                    <a:outerShdw blurRad="38100" dist="38100" dir="2700000" algn="tl">
                      <a:srgbClr val="000000">
                        <a:alpha val="43137"/>
                      </a:srgbClr>
                    </a:outerShdw>
                  </a:effectLst>
                  <a:ea typeface="+mj-ea"/>
                  <a:cs typeface="+mj-cs"/>
                </a:rPr>
                <a:t>150,000</a:t>
              </a:r>
            </a:p>
          </p:txBody>
        </p:sp>
        <p:sp>
          <p:nvSpPr>
            <p:cNvPr id="21" name="Title 1"/>
            <p:cNvSpPr txBox="1">
              <a:spLocks/>
            </p:cNvSpPr>
            <p:nvPr/>
          </p:nvSpPr>
          <p:spPr bwMode="invGray">
            <a:xfrm>
              <a:off x="5249905" y="2888640"/>
              <a:ext cx="1447914" cy="380584"/>
            </a:xfrm>
            <a:prstGeom prst="rect">
              <a:avLst/>
            </a:prstGeom>
            <a:noFill/>
            <a:ln w="9525">
              <a:noFill/>
              <a:miter lim="800000"/>
              <a:headEnd/>
              <a:tailEnd/>
            </a:ln>
            <a:effectLst>
              <a:outerShdw dist="35921" dir="2700000" algn="ctr" rotWithShape="0">
                <a:srgbClr val="000000"/>
              </a:outerShdw>
            </a:effectLst>
          </p:spPr>
          <p:txBody>
            <a:bodyPr anchor="ctr"/>
            <a:lstStyle/>
            <a:p>
              <a:pPr algn="ctr" eaLnBrk="0" hangingPunct="0">
                <a:defRPr/>
              </a:pPr>
              <a:r>
                <a:rPr lang="en-US" sz="2000" b="1" kern="0" dirty="0">
                  <a:effectLst>
                    <a:glow rad="139700">
                      <a:schemeClr val="accent4">
                        <a:satMod val="175000"/>
                        <a:alpha val="40000"/>
                      </a:schemeClr>
                    </a:glow>
                    <a:outerShdw blurRad="38100" dist="38100" dir="2700000" algn="tl">
                      <a:srgbClr val="000000">
                        <a:alpha val="43137"/>
                      </a:srgbClr>
                    </a:outerShdw>
                  </a:effectLst>
                  <a:ea typeface="+mj-ea"/>
                  <a:cs typeface="+mj-cs"/>
                </a:rPr>
                <a:t>350</a:t>
              </a:r>
            </a:p>
          </p:txBody>
        </p:sp>
        <p:sp>
          <p:nvSpPr>
            <p:cNvPr id="27" name="Half Frame 26"/>
            <p:cNvSpPr/>
            <p:nvPr/>
          </p:nvSpPr>
          <p:spPr bwMode="auto">
            <a:xfrm flipH="1" flipV="1">
              <a:off x="4831830" y="1385340"/>
              <a:ext cx="4158520" cy="2637020"/>
            </a:xfrm>
            <a:prstGeom prst="halfFrame">
              <a:avLst>
                <a:gd name="adj1" fmla="val 3397"/>
                <a:gd name="adj2" fmla="val 4252"/>
              </a:avLst>
            </a:prstGeom>
            <a:solidFill>
              <a:schemeClr val="bg1">
                <a:lumMod val="75000"/>
              </a:schemeClr>
            </a:solidFill>
            <a:ln w="19050" cap="flat" cmpd="sng" algn="ctr">
              <a:solidFill>
                <a:srgbClr val="002060"/>
              </a:solidFill>
              <a:prstDash val="solid"/>
              <a:round/>
              <a:headEnd type="none" w="med" len="med"/>
              <a:tailEnd type="none" w="med" len="med"/>
            </a:ln>
            <a:effectLst>
              <a:glow rad="63500">
                <a:schemeClr val="accent4">
                  <a:satMod val="175000"/>
                  <a:alpha val="40000"/>
                </a:schemeClr>
              </a:glow>
              <a:softEdge rad="31750"/>
            </a:effectLst>
          </p:spPr>
          <p:txBody>
            <a:bodyPr anchor="ctr" anchorCtr="1"/>
            <a:lstStyle/>
            <a:p>
              <a:pPr algn="ctr" eaLnBrk="0" hangingPunct="0">
                <a:defRPr/>
              </a:pPr>
              <a:endParaRPr lang="en-US" dirty="0">
                <a:effectLst>
                  <a:outerShdw blurRad="38100" dist="38100" dir="2700000" algn="tl">
                    <a:srgbClr val="000000">
                      <a:alpha val="43137"/>
                    </a:srgbClr>
                  </a:outerShdw>
                </a:effectLst>
              </a:endParaRPr>
            </a:p>
          </p:txBody>
        </p:sp>
      </p:grpSp>
      <p:grpSp>
        <p:nvGrpSpPr>
          <p:cNvPr id="6" name="Group 31"/>
          <p:cNvGrpSpPr>
            <a:grpSpLocks/>
          </p:cNvGrpSpPr>
          <p:nvPr/>
        </p:nvGrpSpPr>
        <p:grpSpPr bwMode="auto">
          <a:xfrm>
            <a:off x="284163" y="4354513"/>
            <a:ext cx="4159250" cy="2398712"/>
            <a:chOff x="284389" y="4054840"/>
            <a:chExt cx="4158520" cy="2698230"/>
          </a:xfrm>
        </p:grpSpPr>
        <p:graphicFrame>
          <p:nvGraphicFramePr>
            <p:cNvPr id="11267" name="Object 3"/>
            <p:cNvGraphicFramePr>
              <a:graphicFrameLocks/>
            </p:cNvGraphicFramePr>
            <p:nvPr/>
          </p:nvGraphicFramePr>
          <p:xfrm>
            <a:off x="436789" y="4464908"/>
            <a:ext cx="3810000" cy="2240692"/>
          </p:xfrm>
          <a:graphic>
            <a:graphicData uri="http://schemas.openxmlformats.org/presentationml/2006/ole">
              <p:oleObj spid="_x0000_s48131" r:id="rId7" imgW="3810330" imgH="1993565" progId="Excel.Sheet.8">
                <p:embed/>
              </p:oleObj>
            </a:graphicData>
          </a:graphic>
        </p:graphicFrame>
        <p:sp>
          <p:nvSpPr>
            <p:cNvPr id="9" name="Title 1"/>
            <p:cNvSpPr txBox="1">
              <a:spLocks/>
            </p:cNvSpPr>
            <p:nvPr/>
          </p:nvSpPr>
          <p:spPr bwMode="invGray">
            <a:xfrm>
              <a:off x="1219262" y="4054840"/>
              <a:ext cx="2818905" cy="380359"/>
            </a:xfrm>
            <a:prstGeom prst="rect">
              <a:avLst/>
            </a:prstGeom>
            <a:noFill/>
            <a:ln w="9525">
              <a:noFill/>
              <a:miter lim="800000"/>
              <a:headEnd/>
              <a:tailEnd/>
            </a:ln>
            <a:effectLst>
              <a:outerShdw dist="35921" dir="2700000" algn="ctr" rotWithShape="0">
                <a:srgbClr val="000000"/>
              </a:outerShdw>
            </a:effectLst>
          </p:spPr>
          <p:txBody>
            <a:bodyPr anchor="ctr"/>
            <a:lstStyle/>
            <a:p>
              <a:pPr algn="ctr" eaLnBrk="0" hangingPunct="0">
                <a:defRPr/>
              </a:pPr>
              <a:r>
                <a:rPr lang="en-US" sz="2000" b="1" kern="0" dirty="0">
                  <a:solidFill>
                    <a:srgbClr val="FFFF00"/>
                  </a:solidFill>
                  <a:effectLst>
                    <a:glow rad="139700">
                      <a:schemeClr val="accent4">
                        <a:satMod val="175000"/>
                        <a:alpha val="40000"/>
                      </a:schemeClr>
                    </a:glow>
                    <a:outerShdw blurRad="38100" dist="38100" dir="2700000" algn="tl">
                      <a:srgbClr val="000000">
                        <a:alpha val="43137"/>
                      </a:srgbClr>
                    </a:outerShdw>
                  </a:effectLst>
                  <a:ea typeface="+mj-ea"/>
                  <a:cs typeface="+mj-cs"/>
                </a:rPr>
                <a:t>Winter-Run</a:t>
              </a:r>
              <a:r>
                <a:rPr lang="en-US" sz="2000" b="1" kern="0" dirty="0">
                  <a:solidFill>
                    <a:srgbClr val="FFFF00"/>
                  </a:solidFill>
                  <a:effectLst>
                    <a:glow rad="139700">
                      <a:schemeClr val="accent4">
                        <a:satMod val="175000"/>
                        <a:alpha val="40000"/>
                      </a:schemeClr>
                    </a:glow>
                    <a:outerShdw blurRad="38100" dist="38100" dir="2700000" algn="tl">
                      <a:srgbClr val="000000">
                        <a:alpha val="43137"/>
                      </a:srgbClr>
                    </a:outerShdw>
                  </a:effectLst>
                </a:rPr>
                <a:t> Salmon</a:t>
              </a:r>
              <a:r>
                <a:rPr lang="en-US" sz="2000" b="1" kern="0" dirty="0">
                  <a:solidFill>
                    <a:srgbClr val="FFFF00"/>
                  </a:solidFill>
                  <a:effectLst>
                    <a:glow rad="139700">
                      <a:schemeClr val="accent4">
                        <a:satMod val="175000"/>
                        <a:alpha val="40000"/>
                      </a:schemeClr>
                    </a:glow>
                    <a:outerShdw blurRad="38100" dist="38100" dir="2700000" algn="tl">
                      <a:srgbClr val="000000">
                        <a:alpha val="43137"/>
                      </a:srgbClr>
                    </a:outerShdw>
                  </a:effectLst>
                  <a:ea typeface="+mj-ea"/>
                  <a:cs typeface="+mj-cs"/>
                </a:rPr>
                <a:t> </a:t>
              </a:r>
            </a:p>
          </p:txBody>
        </p:sp>
        <p:sp>
          <p:nvSpPr>
            <p:cNvPr id="24" name="Title 1"/>
            <p:cNvSpPr txBox="1">
              <a:spLocks/>
            </p:cNvSpPr>
            <p:nvPr/>
          </p:nvSpPr>
          <p:spPr bwMode="invGray">
            <a:xfrm>
              <a:off x="2666808" y="4563771"/>
              <a:ext cx="1447546" cy="457146"/>
            </a:xfrm>
            <a:prstGeom prst="rect">
              <a:avLst/>
            </a:prstGeom>
            <a:noFill/>
            <a:ln w="9525">
              <a:noFill/>
              <a:miter lim="800000"/>
              <a:headEnd/>
              <a:tailEnd/>
            </a:ln>
            <a:effectLst>
              <a:outerShdw dist="35921" dir="2700000" algn="ctr" rotWithShape="0">
                <a:srgbClr val="000000"/>
              </a:outerShdw>
            </a:effectLst>
          </p:spPr>
          <p:txBody>
            <a:bodyPr anchor="ctr"/>
            <a:lstStyle/>
            <a:p>
              <a:pPr algn="ctr" eaLnBrk="0" hangingPunct="0">
                <a:defRPr/>
              </a:pPr>
              <a:r>
                <a:rPr lang="en-US" sz="2000" b="1" kern="0" dirty="0">
                  <a:effectLst>
                    <a:glow rad="139700">
                      <a:schemeClr val="accent4">
                        <a:satMod val="175000"/>
                        <a:alpha val="40000"/>
                      </a:schemeClr>
                    </a:glow>
                    <a:outerShdw blurRad="38100" dist="38100" dir="2700000" algn="tl">
                      <a:srgbClr val="000000">
                        <a:alpha val="43137"/>
                      </a:srgbClr>
                    </a:outerShdw>
                  </a:effectLst>
                  <a:ea typeface="+mj-ea"/>
                  <a:cs typeface="+mj-cs"/>
                </a:rPr>
                <a:t>44,000</a:t>
              </a:r>
            </a:p>
          </p:txBody>
        </p:sp>
        <p:sp>
          <p:nvSpPr>
            <p:cNvPr id="25" name="Title 1"/>
            <p:cNvSpPr txBox="1">
              <a:spLocks/>
            </p:cNvSpPr>
            <p:nvPr/>
          </p:nvSpPr>
          <p:spPr bwMode="invGray">
            <a:xfrm>
              <a:off x="1057365" y="5656635"/>
              <a:ext cx="1447546" cy="382145"/>
            </a:xfrm>
            <a:prstGeom prst="rect">
              <a:avLst/>
            </a:prstGeom>
            <a:noFill/>
            <a:ln w="9525">
              <a:noFill/>
              <a:miter lim="800000"/>
              <a:headEnd/>
              <a:tailEnd/>
            </a:ln>
            <a:effectLst>
              <a:outerShdw dist="35921" dir="2700000" algn="ctr" rotWithShape="0">
                <a:srgbClr val="000000"/>
              </a:outerShdw>
            </a:effectLst>
          </p:spPr>
          <p:txBody>
            <a:bodyPr anchor="ctr"/>
            <a:lstStyle/>
            <a:p>
              <a:pPr algn="ctr" eaLnBrk="0" hangingPunct="0">
                <a:defRPr/>
              </a:pPr>
              <a:r>
                <a:rPr lang="en-US" sz="2000" b="1" kern="0" dirty="0">
                  <a:effectLst>
                    <a:glow rad="139700">
                      <a:schemeClr val="accent4">
                        <a:satMod val="175000"/>
                        <a:alpha val="40000"/>
                      </a:schemeClr>
                    </a:glow>
                    <a:outerShdw blurRad="38100" dist="38100" dir="2700000" algn="tl">
                      <a:srgbClr val="000000">
                        <a:alpha val="43137"/>
                      </a:srgbClr>
                    </a:outerShdw>
                  </a:effectLst>
                  <a:ea typeface="+mj-ea"/>
                  <a:cs typeface="+mj-cs"/>
                </a:rPr>
                <a:t>4,000</a:t>
              </a:r>
            </a:p>
          </p:txBody>
        </p:sp>
        <p:sp>
          <p:nvSpPr>
            <p:cNvPr id="29" name="Half Frame 28"/>
            <p:cNvSpPr/>
            <p:nvPr/>
          </p:nvSpPr>
          <p:spPr bwMode="auto">
            <a:xfrm flipH="1" flipV="1">
              <a:off x="284389" y="4116050"/>
              <a:ext cx="4158520" cy="2637020"/>
            </a:xfrm>
            <a:prstGeom prst="halfFrame">
              <a:avLst>
                <a:gd name="adj1" fmla="val 3397"/>
                <a:gd name="adj2" fmla="val 4252"/>
              </a:avLst>
            </a:prstGeom>
            <a:solidFill>
              <a:schemeClr val="bg1">
                <a:lumMod val="75000"/>
              </a:schemeClr>
            </a:solidFill>
            <a:ln w="19050" cap="flat" cmpd="sng" algn="ctr">
              <a:solidFill>
                <a:srgbClr val="002060"/>
              </a:solidFill>
              <a:prstDash val="solid"/>
              <a:round/>
              <a:headEnd type="none" w="med" len="med"/>
              <a:tailEnd type="none" w="med" len="med"/>
            </a:ln>
            <a:effectLst>
              <a:glow rad="63500">
                <a:schemeClr val="accent4">
                  <a:satMod val="175000"/>
                  <a:alpha val="40000"/>
                </a:schemeClr>
              </a:glow>
              <a:softEdge rad="31750"/>
            </a:effectLst>
          </p:spPr>
          <p:txBody>
            <a:bodyPr anchor="ctr" anchorCtr="1"/>
            <a:lstStyle/>
            <a:p>
              <a:pPr algn="ctr" eaLnBrk="0" hangingPunct="0">
                <a:defRPr/>
              </a:pPr>
              <a:endParaRPr lang="en-US" dirty="0">
                <a:effectLst>
                  <a:outerShdw blurRad="38100" dist="38100" dir="2700000" algn="tl">
                    <a:srgbClr val="000000">
                      <a:alpha val="43137"/>
                    </a:srgbClr>
                  </a:outerShdw>
                </a:effectLst>
              </a:endParaRPr>
            </a:p>
          </p:txBody>
        </p:sp>
      </p:grpSp>
      <p:grpSp>
        <p:nvGrpSpPr>
          <p:cNvPr id="8" name="Group 32"/>
          <p:cNvGrpSpPr>
            <a:grpSpLocks/>
          </p:cNvGrpSpPr>
          <p:nvPr/>
        </p:nvGrpSpPr>
        <p:grpSpPr bwMode="auto">
          <a:xfrm>
            <a:off x="4724400" y="4362450"/>
            <a:ext cx="4265613" cy="2419350"/>
            <a:chOff x="4724400" y="4060243"/>
            <a:chExt cx="4265950" cy="2721557"/>
          </a:xfrm>
        </p:grpSpPr>
        <p:graphicFrame>
          <p:nvGraphicFramePr>
            <p:cNvPr id="11266" name="Content Placeholder 4"/>
            <p:cNvGraphicFramePr>
              <a:graphicFrameLocks/>
            </p:cNvGraphicFramePr>
            <p:nvPr/>
          </p:nvGraphicFramePr>
          <p:xfrm>
            <a:off x="4724400" y="4541108"/>
            <a:ext cx="3678011" cy="2240692"/>
          </p:xfrm>
          <a:graphic>
            <a:graphicData uri="http://schemas.openxmlformats.org/presentationml/2006/ole">
              <p:oleObj spid="_x0000_s48130" r:id="rId8" imgW="3676207" imgH="1987468" progId="Excel.Sheet.8">
                <p:embed/>
              </p:oleObj>
            </a:graphicData>
          </a:graphic>
        </p:graphicFrame>
        <p:sp>
          <p:nvSpPr>
            <p:cNvPr id="11" name="Title 1"/>
            <p:cNvSpPr txBox="1">
              <a:spLocks/>
            </p:cNvSpPr>
            <p:nvPr/>
          </p:nvSpPr>
          <p:spPr bwMode="invGray">
            <a:xfrm>
              <a:off x="5391203" y="4060243"/>
              <a:ext cx="2633871" cy="382161"/>
            </a:xfrm>
            <a:prstGeom prst="rect">
              <a:avLst/>
            </a:prstGeom>
            <a:noFill/>
            <a:ln w="9525">
              <a:noFill/>
              <a:miter lim="800000"/>
              <a:headEnd/>
              <a:tailEnd/>
            </a:ln>
            <a:effectLst>
              <a:outerShdw dist="35921" dir="2700000" algn="ctr" rotWithShape="0">
                <a:srgbClr val="000000"/>
              </a:outerShdw>
            </a:effectLst>
          </p:spPr>
          <p:txBody>
            <a:bodyPr anchor="ctr"/>
            <a:lstStyle/>
            <a:p>
              <a:pPr algn="ctr" eaLnBrk="0" hangingPunct="0">
                <a:defRPr/>
              </a:pPr>
              <a:r>
                <a:rPr lang="en-US" sz="2000" b="1" kern="0" dirty="0">
                  <a:solidFill>
                    <a:srgbClr val="FFFF00"/>
                  </a:solidFill>
                  <a:effectLst>
                    <a:glow rad="139700">
                      <a:schemeClr val="accent4">
                        <a:satMod val="175000"/>
                        <a:alpha val="40000"/>
                      </a:schemeClr>
                    </a:glow>
                    <a:outerShdw blurRad="38100" dist="38100" dir="2700000" algn="tl">
                      <a:srgbClr val="000000">
                        <a:alpha val="43137"/>
                      </a:srgbClr>
                    </a:outerShdw>
                  </a:effectLst>
                  <a:ea typeface="+mj-ea"/>
                  <a:cs typeface="+mj-cs"/>
                </a:rPr>
                <a:t>Spring-Run</a:t>
              </a:r>
              <a:r>
                <a:rPr lang="en-US" sz="2000" b="1" kern="0" dirty="0">
                  <a:solidFill>
                    <a:srgbClr val="FFFF00"/>
                  </a:solidFill>
                  <a:effectLst>
                    <a:glow rad="139700">
                      <a:schemeClr val="accent4">
                        <a:satMod val="175000"/>
                        <a:alpha val="40000"/>
                      </a:schemeClr>
                    </a:glow>
                    <a:outerShdw blurRad="38100" dist="38100" dir="2700000" algn="tl">
                      <a:srgbClr val="000000">
                        <a:alpha val="43137"/>
                      </a:srgbClr>
                    </a:outerShdw>
                  </a:effectLst>
                </a:rPr>
                <a:t> Salmon</a:t>
              </a:r>
              <a:r>
                <a:rPr lang="en-US" sz="2000" b="1" kern="0" dirty="0">
                  <a:solidFill>
                    <a:srgbClr val="FFFF00"/>
                  </a:solidFill>
                  <a:effectLst>
                    <a:glow rad="139700">
                      <a:schemeClr val="accent4">
                        <a:satMod val="175000"/>
                        <a:alpha val="40000"/>
                      </a:schemeClr>
                    </a:glow>
                    <a:outerShdw blurRad="38100" dist="38100" dir="2700000" algn="tl">
                      <a:srgbClr val="000000">
                        <a:alpha val="43137"/>
                      </a:srgbClr>
                    </a:outerShdw>
                  </a:effectLst>
                  <a:ea typeface="+mj-ea"/>
                  <a:cs typeface="+mj-cs"/>
                </a:rPr>
                <a:t> </a:t>
              </a:r>
            </a:p>
          </p:txBody>
        </p:sp>
        <p:sp>
          <p:nvSpPr>
            <p:cNvPr id="22" name="Title 1"/>
            <p:cNvSpPr txBox="1">
              <a:spLocks/>
            </p:cNvSpPr>
            <p:nvPr/>
          </p:nvSpPr>
          <p:spPr bwMode="invGray">
            <a:xfrm>
              <a:off x="6804189" y="4420974"/>
              <a:ext cx="1447914" cy="455379"/>
            </a:xfrm>
            <a:prstGeom prst="rect">
              <a:avLst/>
            </a:prstGeom>
            <a:noFill/>
            <a:ln w="9525">
              <a:noFill/>
              <a:miter lim="800000"/>
              <a:headEnd/>
              <a:tailEnd/>
            </a:ln>
            <a:effectLst>
              <a:outerShdw dist="35921" dir="2700000" algn="ctr" rotWithShape="0">
                <a:srgbClr val="000000"/>
              </a:outerShdw>
            </a:effectLst>
          </p:spPr>
          <p:txBody>
            <a:bodyPr anchor="ctr"/>
            <a:lstStyle/>
            <a:p>
              <a:pPr algn="ctr" eaLnBrk="0" hangingPunct="0">
                <a:defRPr/>
              </a:pPr>
              <a:r>
                <a:rPr lang="en-US" sz="2000" b="1" kern="0" dirty="0">
                  <a:effectLst>
                    <a:glow rad="139700">
                      <a:schemeClr val="accent4">
                        <a:satMod val="175000"/>
                        <a:alpha val="40000"/>
                      </a:schemeClr>
                    </a:glow>
                    <a:outerShdw blurRad="38100" dist="38100" dir="2700000" algn="tl">
                      <a:srgbClr val="000000">
                        <a:alpha val="43137"/>
                      </a:srgbClr>
                    </a:outerShdw>
                  </a:effectLst>
                  <a:ea typeface="+mj-ea"/>
                  <a:cs typeface="+mj-cs"/>
                </a:rPr>
                <a:t>69,000</a:t>
              </a:r>
            </a:p>
          </p:txBody>
        </p:sp>
        <p:sp>
          <p:nvSpPr>
            <p:cNvPr id="23" name="Title 1"/>
            <p:cNvSpPr txBox="1">
              <a:spLocks/>
            </p:cNvSpPr>
            <p:nvPr/>
          </p:nvSpPr>
          <p:spPr bwMode="invGray">
            <a:xfrm>
              <a:off x="5208626" y="5504955"/>
              <a:ext cx="1447914" cy="380375"/>
            </a:xfrm>
            <a:prstGeom prst="rect">
              <a:avLst/>
            </a:prstGeom>
            <a:noFill/>
            <a:ln w="9525">
              <a:noFill/>
              <a:miter lim="800000"/>
              <a:headEnd/>
              <a:tailEnd/>
            </a:ln>
            <a:effectLst>
              <a:outerShdw dist="35921" dir="2700000" algn="ctr" rotWithShape="0">
                <a:srgbClr val="000000"/>
              </a:outerShdw>
            </a:effectLst>
          </p:spPr>
          <p:txBody>
            <a:bodyPr anchor="ctr"/>
            <a:lstStyle/>
            <a:p>
              <a:pPr algn="ctr" eaLnBrk="0" hangingPunct="0">
                <a:defRPr/>
              </a:pPr>
              <a:r>
                <a:rPr lang="en-US" sz="2000" b="1" kern="0" dirty="0">
                  <a:effectLst>
                    <a:glow rad="139700">
                      <a:schemeClr val="accent4">
                        <a:satMod val="175000"/>
                        <a:alpha val="40000"/>
                      </a:schemeClr>
                    </a:glow>
                    <a:outerShdw blurRad="38100" dist="38100" dir="2700000" algn="tl">
                      <a:srgbClr val="000000">
                        <a:alpha val="43137"/>
                      </a:srgbClr>
                    </a:outerShdw>
                  </a:effectLst>
                  <a:ea typeface="+mj-ea"/>
                  <a:cs typeface="+mj-cs"/>
                </a:rPr>
                <a:t>14,000</a:t>
              </a:r>
            </a:p>
          </p:txBody>
        </p:sp>
        <p:sp>
          <p:nvSpPr>
            <p:cNvPr id="30" name="Half Frame 29"/>
            <p:cNvSpPr/>
            <p:nvPr/>
          </p:nvSpPr>
          <p:spPr bwMode="auto">
            <a:xfrm flipH="1" flipV="1">
              <a:off x="4831830" y="4116050"/>
              <a:ext cx="4158520" cy="2637020"/>
            </a:xfrm>
            <a:prstGeom prst="halfFrame">
              <a:avLst>
                <a:gd name="adj1" fmla="val 3397"/>
                <a:gd name="adj2" fmla="val 4252"/>
              </a:avLst>
            </a:prstGeom>
            <a:solidFill>
              <a:schemeClr val="bg1">
                <a:lumMod val="75000"/>
              </a:schemeClr>
            </a:solidFill>
            <a:ln w="19050" cap="flat" cmpd="sng" algn="ctr">
              <a:solidFill>
                <a:srgbClr val="002060"/>
              </a:solidFill>
              <a:prstDash val="solid"/>
              <a:round/>
              <a:headEnd type="none" w="med" len="med"/>
              <a:tailEnd type="none" w="med" len="med"/>
            </a:ln>
            <a:effectLst>
              <a:glow rad="63500">
                <a:schemeClr val="accent4">
                  <a:satMod val="175000"/>
                  <a:alpha val="40000"/>
                </a:schemeClr>
              </a:glow>
              <a:softEdge rad="31750"/>
            </a:effectLst>
          </p:spPr>
          <p:txBody>
            <a:bodyPr anchor="ctr" anchorCtr="1"/>
            <a:lstStyle/>
            <a:p>
              <a:pPr algn="ctr" eaLnBrk="0" hangingPunct="0">
                <a:defRPr/>
              </a:pPr>
              <a:endParaRPr lang="en-US" dirty="0">
                <a:effectLst>
                  <a:outerShdw blurRad="38100" dist="38100" dir="2700000" algn="tl">
                    <a:srgbClr val="000000">
                      <a:alpha val="43137"/>
                    </a:srgbClr>
                  </a:outerShdw>
                </a:effectLs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Content Placeholder 4"/>
          <p:cNvGraphicFramePr>
            <a:graphicFrameLocks/>
          </p:cNvGraphicFramePr>
          <p:nvPr/>
        </p:nvGraphicFramePr>
        <p:xfrm>
          <a:off x="228600" y="1828800"/>
          <a:ext cx="8534400" cy="4953000"/>
        </p:xfrm>
        <a:graphic>
          <a:graphicData uri="http://schemas.openxmlformats.org/presentationml/2006/ole">
            <p:oleObj spid="_x0000_s49154" r:id="rId3" imgW="8535140" imgH="4956478" progId="Excel.Sheet.8">
              <p:embed/>
            </p:oleObj>
          </a:graphicData>
        </a:graphic>
      </p:graphicFrame>
      <p:sp>
        <p:nvSpPr>
          <p:cNvPr id="4" name="Title 1"/>
          <p:cNvSpPr txBox="1">
            <a:spLocks/>
          </p:cNvSpPr>
          <p:nvPr/>
        </p:nvSpPr>
        <p:spPr bwMode="invGray">
          <a:xfrm>
            <a:off x="2514600" y="1371600"/>
            <a:ext cx="4419600" cy="914400"/>
          </a:xfrm>
          <a:prstGeom prst="rect">
            <a:avLst/>
          </a:prstGeom>
          <a:noFill/>
          <a:ln w="9525">
            <a:noFill/>
            <a:miter lim="800000"/>
            <a:headEnd/>
            <a:tailEnd/>
          </a:ln>
          <a:effectLst>
            <a:outerShdw dist="35921" dir="2700000" algn="ctr" rotWithShape="0">
              <a:srgbClr val="000000"/>
            </a:outerShdw>
          </a:effectLst>
        </p:spPr>
        <p:txBody>
          <a:bodyPr anchor="ctr"/>
          <a:lstStyle/>
          <a:p>
            <a:pPr algn="ctr" eaLnBrk="0" hangingPunct="0">
              <a:defRPr/>
            </a:pPr>
            <a:r>
              <a:rPr lang="en-US" kern="0" dirty="0">
                <a:effectLst>
                  <a:outerShdw blurRad="38100" dist="38100" dir="2700000" algn="tl">
                    <a:srgbClr val="000000">
                      <a:alpha val="43137"/>
                    </a:srgbClr>
                  </a:outerShdw>
                </a:effectLst>
                <a:ea typeface="+mj-ea"/>
                <a:cs typeface="+mj-cs"/>
              </a:rPr>
              <a:t>Winter-Run</a:t>
            </a:r>
            <a:r>
              <a:rPr lang="en-US" kern="0" dirty="0">
                <a:effectLst>
                  <a:outerShdw blurRad="38100" dist="38100" dir="2700000" algn="tl">
                    <a:srgbClr val="000000">
                      <a:alpha val="43137"/>
                    </a:srgbClr>
                  </a:outerShdw>
                </a:effectLst>
              </a:rPr>
              <a:t> Salmon</a:t>
            </a:r>
            <a:r>
              <a:rPr lang="en-US" kern="0" dirty="0">
                <a:effectLst>
                  <a:outerShdw blurRad="38100" dist="38100" dir="2700000" algn="tl">
                    <a:srgbClr val="000000">
                      <a:alpha val="43137"/>
                    </a:srgbClr>
                  </a:outerShdw>
                </a:effectLst>
                <a:ea typeface="+mj-ea"/>
                <a:cs typeface="+mj-cs"/>
              </a:rPr>
              <a:t> </a:t>
            </a:r>
          </a:p>
        </p:txBody>
      </p:sp>
      <p:sp>
        <p:nvSpPr>
          <p:cNvPr id="6" name="Slide Number Placeholder 3"/>
          <p:cNvSpPr>
            <a:spLocks noGrp="1"/>
          </p:cNvSpPr>
          <p:nvPr>
            <p:ph type="sldNum" sz="quarter" idx="10"/>
          </p:nvPr>
        </p:nvSpPr>
        <p:spPr/>
        <p:txBody>
          <a:bodyPr/>
          <a:lstStyle/>
          <a:p>
            <a:pPr>
              <a:defRPr/>
            </a:pPr>
            <a:fld id="{0FF655FB-C230-4AA7-A1DA-4CC85841395C}" type="slidenum">
              <a:rPr lang="en-US" smtClean="0"/>
              <a:pPr>
                <a:defRPr/>
              </a:pPr>
              <a:t>11</a:t>
            </a:fld>
            <a:endParaRPr lang="en-US" dirty="0"/>
          </a:p>
        </p:txBody>
      </p:sp>
      <p:sp>
        <p:nvSpPr>
          <p:cNvPr id="12" name="Title 1"/>
          <p:cNvSpPr>
            <a:spLocks noGrp="1"/>
          </p:cNvSpPr>
          <p:nvPr>
            <p:ph type="title" idx="4294967295"/>
          </p:nvPr>
        </p:nvSpPr>
        <p:spPr>
          <a:xfrm>
            <a:off x="0" y="76200"/>
            <a:ext cx="9144000" cy="803297"/>
          </a:xfrm>
        </p:spPr>
        <p:txBody>
          <a:bodyPr/>
          <a:lstStyle/>
          <a:p>
            <a:pPr algn="ctr">
              <a:defRPr/>
            </a:pPr>
            <a:r>
              <a:rPr lang="en-US" sz="3400" dirty="0" smtClean="0"/>
              <a:t>Fish Salvage vs. Ocean Harvest </a:t>
            </a:r>
            <a:br>
              <a:rPr lang="en-US" sz="3400" dirty="0" smtClean="0"/>
            </a:br>
            <a:r>
              <a:rPr lang="en-US" sz="2400" dirty="0" smtClean="0">
                <a:solidFill>
                  <a:schemeClr val="tx1"/>
                </a:solidFill>
              </a:rPr>
              <a:t>(Total equivalent adult salmon captured from 1995-2006) </a:t>
            </a:r>
            <a:endParaRPr lang="en-US" sz="2400" dirty="0">
              <a:solidFill>
                <a:schemeClr val="tx1"/>
              </a:solidFill>
            </a:endParaRPr>
          </a:p>
        </p:txBody>
      </p:sp>
      <p:pic>
        <p:nvPicPr>
          <p:cNvPr id="13" name="Picture 15" descr="chinook-FI0043_1l-cropped"/>
          <p:cNvPicPr>
            <a:picLocks noChangeAspect="1" noChangeArrowheads="1"/>
          </p:cNvPicPr>
          <p:nvPr/>
        </p:nvPicPr>
        <p:blipFill>
          <a:blip r:embed="rId4">
            <a:clrChange>
              <a:clrFrom>
                <a:srgbClr val="314295"/>
              </a:clrFrom>
              <a:clrTo>
                <a:srgbClr val="314295">
                  <a:alpha val="0"/>
                </a:srgbClr>
              </a:clrTo>
            </a:clrChange>
          </a:blip>
          <a:srcRect/>
          <a:stretch>
            <a:fillRect/>
          </a:stretch>
        </p:blipFill>
        <p:spPr bwMode="auto">
          <a:xfrm>
            <a:off x="87313" y="946150"/>
            <a:ext cx="1420812" cy="738188"/>
          </a:xfrm>
          <a:prstGeom prst="rect">
            <a:avLst/>
          </a:prstGeom>
          <a:noFill/>
          <a:effectLst>
            <a:outerShdw dist="35921" dir="2700000" algn="ctr" rotWithShape="0">
              <a:srgbClr val="808080"/>
            </a:outerShdw>
          </a:effectLst>
        </p:spPr>
      </p:pic>
    </p:spTree>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C:\Users\u06454\Pictures\Landscape\Water Pic5.JPG"/>
          <p:cNvPicPr>
            <a:picLocks noChangeAspect="1" noChangeArrowheads="1"/>
          </p:cNvPicPr>
          <p:nvPr/>
        </p:nvPicPr>
        <p:blipFill>
          <a:blip r:embed="rId2"/>
          <a:srcRect/>
          <a:stretch>
            <a:fillRect/>
          </a:stretch>
        </p:blipFill>
        <p:spPr bwMode="auto">
          <a:xfrm>
            <a:off x="0" y="-39688"/>
            <a:ext cx="9144000" cy="6897688"/>
          </a:xfrm>
          <a:prstGeom prst="rect">
            <a:avLst/>
          </a:prstGeom>
          <a:noFill/>
          <a:ln w="9525">
            <a:noFill/>
            <a:miter lim="800000"/>
            <a:headEnd/>
            <a:tailEnd/>
          </a:ln>
        </p:spPr>
      </p:pic>
      <p:grpSp>
        <p:nvGrpSpPr>
          <p:cNvPr id="2" name="Group 30"/>
          <p:cNvGrpSpPr>
            <a:grpSpLocks/>
          </p:cNvGrpSpPr>
          <p:nvPr/>
        </p:nvGrpSpPr>
        <p:grpSpPr bwMode="auto">
          <a:xfrm>
            <a:off x="2971800" y="2147888"/>
            <a:ext cx="4205288" cy="4070350"/>
            <a:chOff x="2240942" y="2183492"/>
            <a:chExt cx="4204689" cy="4069390"/>
          </a:xfrm>
        </p:grpSpPr>
        <p:sp>
          <p:nvSpPr>
            <p:cNvPr id="6" name="Block Arc 5"/>
            <p:cNvSpPr/>
            <p:nvPr/>
          </p:nvSpPr>
          <p:spPr bwMode="auto">
            <a:xfrm rot="3686323">
              <a:off x="2308592" y="2115842"/>
              <a:ext cx="4069390" cy="4204689"/>
            </a:xfrm>
            <a:prstGeom prst="blockArc">
              <a:avLst>
                <a:gd name="adj1" fmla="val 14511500"/>
                <a:gd name="adj2" fmla="val 21513774"/>
                <a:gd name="adj3" fmla="val 14861"/>
              </a:avLst>
            </a:prstGeom>
            <a:solidFill>
              <a:srgbClr val="00B6F6"/>
            </a:solidFill>
            <a:ln w="57150">
              <a:solidFill>
                <a:srgbClr val="00206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6" name="Block Arc 15"/>
            <p:cNvSpPr/>
            <p:nvPr/>
          </p:nvSpPr>
          <p:spPr bwMode="auto">
            <a:xfrm rot="3686323">
              <a:off x="2308592" y="2115842"/>
              <a:ext cx="4069390" cy="4204689"/>
            </a:xfrm>
            <a:prstGeom prst="blockArc">
              <a:avLst>
                <a:gd name="adj1" fmla="val 18807364"/>
                <a:gd name="adj2" fmla="val 21513774"/>
                <a:gd name="adj3" fmla="val 14861"/>
              </a:avLst>
            </a:prstGeom>
            <a:solidFill>
              <a:srgbClr val="F0EA00"/>
            </a:solidFill>
            <a:ln w="57150">
              <a:solidFill>
                <a:srgbClr val="00206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7" name="Block Arc 16"/>
            <p:cNvSpPr/>
            <p:nvPr/>
          </p:nvSpPr>
          <p:spPr bwMode="auto">
            <a:xfrm rot="3686323">
              <a:off x="2308592" y="2115842"/>
              <a:ext cx="4069390" cy="4204689"/>
            </a:xfrm>
            <a:prstGeom prst="blockArc">
              <a:avLst>
                <a:gd name="adj1" fmla="val 20421094"/>
                <a:gd name="adj2" fmla="val 21513774"/>
                <a:gd name="adj3" fmla="val 14861"/>
              </a:avLst>
            </a:prstGeom>
            <a:solidFill>
              <a:srgbClr val="C00000"/>
            </a:solidFill>
            <a:ln w="57150">
              <a:solidFill>
                <a:srgbClr val="00206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5150144" y="2407171"/>
              <a:ext cx="76200" cy="1005840"/>
            </a:xfrm>
            <a:prstGeom prst="rect">
              <a:avLst/>
            </a:prstGeom>
            <a:solidFill>
              <a:srgbClr val="002060"/>
            </a:solidFill>
            <a:ln w="19050">
              <a:solidFill>
                <a:srgbClr val="00B6F6"/>
              </a:solidFill>
              <a:headEnd type="none" w="med" len="med"/>
              <a:tailEnd type="none" w="med" len="med"/>
            </a:ln>
            <a:scene3d>
              <a:camera prst="orthographicFront">
                <a:rot lat="0" lon="0" rev="882000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7" name="Rectangle 26"/>
            <p:cNvSpPr/>
            <p:nvPr/>
          </p:nvSpPr>
          <p:spPr bwMode="auto">
            <a:xfrm>
              <a:off x="5045214" y="5045191"/>
              <a:ext cx="76200" cy="1005840"/>
            </a:xfrm>
            <a:prstGeom prst="rect">
              <a:avLst/>
            </a:prstGeom>
            <a:solidFill>
              <a:srgbClr val="002060"/>
            </a:solidFill>
            <a:ln w="19050">
              <a:solidFill>
                <a:srgbClr val="00B6F6"/>
              </a:solidFill>
              <a:headEnd type="none" w="med" len="med"/>
              <a:tailEnd type="none" w="med" len="med"/>
            </a:ln>
            <a:scene3d>
              <a:camera prst="orthographicFront">
                <a:rot lat="0" lon="0" rev="174000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8" name="Rectangle 27"/>
            <p:cNvSpPr/>
            <p:nvPr/>
          </p:nvSpPr>
          <p:spPr bwMode="auto">
            <a:xfrm>
              <a:off x="5865924" y="3715811"/>
              <a:ext cx="76200" cy="1005840"/>
            </a:xfrm>
            <a:prstGeom prst="rect">
              <a:avLst/>
            </a:prstGeom>
            <a:solidFill>
              <a:srgbClr val="002060"/>
            </a:solidFill>
            <a:ln w="19050">
              <a:solidFill>
                <a:srgbClr val="00B6F6"/>
              </a:solidFill>
              <a:headEnd type="none" w="med" len="med"/>
              <a:tailEnd type="none" w="med" len="med"/>
            </a:ln>
            <a:scene3d>
              <a:camera prst="orthographicFront">
                <a:rot lat="0" lon="0" rev="540000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sp>
        <p:nvSpPr>
          <p:cNvPr id="29" name="Isosceles Triangle 28"/>
          <p:cNvSpPr/>
          <p:nvPr/>
        </p:nvSpPr>
        <p:spPr bwMode="auto">
          <a:xfrm>
            <a:off x="5607432" y="2555898"/>
            <a:ext cx="304800" cy="2743200"/>
          </a:xfrm>
          <a:prstGeom prst="triangle">
            <a:avLst/>
          </a:prstGeom>
          <a:ln>
            <a:headEnd type="none" w="med" len="med"/>
            <a:tailEnd type="none" w="med" len="med"/>
          </a:ln>
          <a:scene3d>
            <a:camera prst="orthographicFront">
              <a:rot lat="0" lon="0" rev="1740000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3" name="Isosceles Triangle 32"/>
          <p:cNvSpPr/>
          <p:nvPr/>
        </p:nvSpPr>
        <p:spPr bwMode="auto">
          <a:xfrm>
            <a:off x="5639912" y="2708298"/>
            <a:ext cx="304800" cy="2743200"/>
          </a:xfrm>
          <a:prstGeom prst="triangle">
            <a:avLst/>
          </a:prstGeom>
          <a:gradFill>
            <a:lin ang="16200000" scaled="0"/>
          </a:gradFill>
          <a:ln>
            <a:headEnd type="none" w="med" len="med"/>
            <a:tailEnd type="none" w="med" len="med"/>
          </a:ln>
          <a:scene3d>
            <a:camera prst="orthographicFront">
              <a:rot lat="0" lon="0" rev="1680000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2" name="Isosceles Triangle 31"/>
          <p:cNvSpPr/>
          <p:nvPr/>
        </p:nvSpPr>
        <p:spPr bwMode="auto">
          <a:xfrm>
            <a:off x="5607432" y="2811684"/>
            <a:ext cx="304800" cy="2743200"/>
          </a:xfrm>
          <a:prstGeom prst="triangle">
            <a:avLst/>
          </a:prstGeom>
          <a:ln>
            <a:headEnd type="none" w="med" len="med"/>
            <a:tailEnd type="none" w="med" len="med"/>
          </a:ln>
          <a:scene3d>
            <a:camera prst="orthographicFront">
              <a:rot lat="0" lon="0" rev="1620000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 name="Slide Number Placeholder 2"/>
          <p:cNvSpPr>
            <a:spLocks noGrp="1"/>
          </p:cNvSpPr>
          <p:nvPr>
            <p:ph type="sldNum" sz="quarter" idx="10"/>
          </p:nvPr>
        </p:nvSpPr>
        <p:spPr/>
        <p:txBody>
          <a:bodyPr/>
          <a:lstStyle/>
          <a:p>
            <a:pPr>
              <a:defRPr/>
            </a:pPr>
            <a:fld id="{4D8D77C2-9C0F-4403-A57B-A0B91A114A5A}" type="slidenum">
              <a:rPr lang="en-US" smtClean="0"/>
              <a:pPr>
                <a:defRPr/>
              </a:pPr>
              <a:t>12</a:t>
            </a:fld>
            <a:endParaRPr lang="en-US" dirty="0"/>
          </a:p>
        </p:txBody>
      </p:sp>
      <p:sp>
        <p:nvSpPr>
          <p:cNvPr id="4" name="Rectangle 2"/>
          <p:cNvSpPr>
            <a:spLocks noGrp="1" noChangeArrowheads="1"/>
          </p:cNvSpPr>
          <p:nvPr>
            <p:ph type="title"/>
          </p:nvPr>
        </p:nvSpPr>
        <p:spPr bwMode="invGray">
          <a:xfrm>
            <a:off x="2971800" y="609600"/>
            <a:ext cx="5715000" cy="1107996"/>
          </a:xfrm>
        </p:spPr>
        <p:txBody>
          <a:bodyPr/>
          <a:lstStyle/>
          <a:p>
            <a:pPr>
              <a:defRPr/>
            </a:pPr>
            <a:r>
              <a:rPr smtClean="0">
                <a:effectLst>
                  <a:outerShdw blurRad="50800" dist="50800" dir="2700000" algn="tl" rotWithShape="0">
                    <a:prstClr val="black"/>
                  </a:outerShdw>
                </a:effectLst>
              </a:rPr>
              <a:t>Southern California's </a:t>
            </a:r>
            <a:br>
              <a:rPr smtClean="0">
                <a:effectLst>
                  <a:outerShdw blurRad="50800" dist="50800" dir="2700000" algn="tl" rotWithShape="0">
                    <a:prstClr val="black"/>
                  </a:outerShdw>
                </a:effectLst>
              </a:rPr>
            </a:br>
            <a:r>
              <a:rPr sz="3600" smtClean="0">
                <a:solidFill>
                  <a:schemeClr val="tx1"/>
                </a:solidFill>
                <a:effectLst>
                  <a:outerShdw blurRad="50800" dist="50800" dir="2700000" algn="tl" rotWithShape="0">
                    <a:prstClr val="black"/>
                  </a:outerShdw>
                </a:effectLst>
              </a:rPr>
              <a:t>Water  Reserve Levels</a:t>
            </a:r>
            <a:endParaRPr sz="3600">
              <a:solidFill>
                <a:schemeClr val="tx1"/>
              </a:solidFill>
            </a:endParaRPr>
          </a:p>
        </p:txBody>
      </p:sp>
      <p:sp>
        <p:nvSpPr>
          <p:cNvPr id="34" name="Isosceles Triangle 33"/>
          <p:cNvSpPr/>
          <p:nvPr/>
        </p:nvSpPr>
        <p:spPr bwMode="auto">
          <a:xfrm>
            <a:off x="5562688" y="3149258"/>
            <a:ext cx="304800" cy="2743200"/>
          </a:xfrm>
          <a:prstGeom prst="triangle">
            <a:avLst/>
          </a:prstGeom>
          <a:ln>
            <a:headEnd type="none" w="med" len="med"/>
            <a:tailEnd type="none" w="med" len="med"/>
          </a:ln>
          <a:scene3d>
            <a:camera prst="orthographicFront">
              <a:rot lat="0" lon="0" rev="1452000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0" name="Oval 29"/>
          <p:cNvSpPr/>
          <p:nvPr/>
        </p:nvSpPr>
        <p:spPr bwMode="auto">
          <a:xfrm>
            <a:off x="4845545" y="3954684"/>
            <a:ext cx="457200" cy="4572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6" name="Rectangle 2"/>
          <p:cNvSpPr txBox="1">
            <a:spLocks noChangeArrowheads="1"/>
          </p:cNvSpPr>
          <p:nvPr/>
        </p:nvSpPr>
        <p:spPr bwMode="invGray">
          <a:xfrm>
            <a:off x="4464658" y="2493700"/>
            <a:ext cx="1143000" cy="443198"/>
          </a:xfrm>
          <a:prstGeom prst="rect">
            <a:avLst/>
          </a:prstGeom>
          <a:effectLst>
            <a:outerShdw blurRad="50800" dist="38100" dir="2700000" algn="tl" rotWithShape="0">
              <a:prstClr val="black"/>
            </a:outerShdw>
          </a:effectLst>
        </p:spPr>
        <p:txBody>
          <a:bodyPr lIns="0" tIns="0" rIns="0" bIns="0">
            <a:spAutoFit/>
          </a:bodyPr>
          <a:lstStyle/>
          <a:p>
            <a:pPr algn="ctr" defTabSz="912813" eaLnBrk="0" hangingPunct="0">
              <a:lnSpc>
                <a:spcPct val="90000"/>
              </a:lnSpc>
              <a:defRPr/>
            </a:pPr>
            <a:r>
              <a:rPr lang="en-US" sz="3200" b="1" spc="-150" dirty="0">
                <a:ln w="3175">
                  <a:noFill/>
                </a:ln>
                <a:gradFill flip="none" rotWithShape="1">
                  <a:gsLst>
                    <a:gs pos="0">
                      <a:srgbClr val="FFFFB9"/>
                    </a:gs>
                    <a:gs pos="36000">
                      <a:srgbClr val="FFFF99"/>
                    </a:gs>
                    <a:gs pos="86000">
                      <a:srgbClr val="F6AE1E"/>
                    </a:gs>
                  </a:gsLst>
                  <a:lin ang="5400000" scaled="0"/>
                  <a:tileRect/>
                </a:gradFill>
                <a:effectLst>
                  <a:outerShdw blurRad="50800" dist="50800" dir="2700000" algn="tl" rotWithShape="0">
                    <a:prstClr val="black"/>
                  </a:outerShdw>
                </a:effectLst>
                <a:latin typeface="+mj-lt"/>
                <a:cs typeface="Arial" charset="0"/>
              </a:rPr>
              <a:t>FULL</a:t>
            </a:r>
            <a:endParaRPr lang="en-US" sz="3200" b="1" spc="-150" dirty="0">
              <a:ln w="3175">
                <a:noFill/>
              </a:ln>
              <a:effectLst>
                <a:outerShdw blurRad="50800" dist="38100" dir="2700000" algn="tl" rotWithShape="0">
                  <a:prstClr val="black">
                    <a:alpha val="40000"/>
                  </a:prstClr>
                </a:outerShdw>
              </a:effectLst>
              <a:latin typeface="+mj-lt"/>
              <a:cs typeface="Arial" charset="0"/>
            </a:endParaRPr>
          </a:p>
        </p:txBody>
      </p:sp>
      <p:sp>
        <p:nvSpPr>
          <p:cNvPr id="37" name="Rectangle 2"/>
          <p:cNvSpPr txBox="1">
            <a:spLocks noChangeArrowheads="1"/>
          </p:cNvSpPr>
          <p:nvPr/>
        </p:nvSpPr>
        <p:spPr bwMode="invGray">
          <a:xfrm>
            <a:off x="4464658" y="5527698"/>
            <a:ext cx="1143000" cy="443198"/>
          </a:xfrm>
          <a:prstGeom prst="rect">
            <a:avLst/>
          </a:prstGeom>
          <a:effectLst>
            <a:outerShdw blurRad="50800" dist="38100" dir="2700000" algn="tl" rotWithShape="0">
              <a:prstClr val="black"/>
            </a:outerShdw>
          </a:effectLst>
        </p:spPr>
        <p:txBody>
          <a:bodyPr lIns="0" tIns="0" rIns="0" bIns="0">
            <a:spAutoFit/>
          </a:bodyPr>
          <a:lstStyle/>
          <a:p>
            <a:pPr algn="ctr" defTabSz="912813" eaLnBrk="0" hangingPunct="0">
              <a:lnSpc>
                <a:spcPct val="90000"/>
              </a:lnSpc>
              <a:defRPr/>
            </a:pPr>
            <a:r>
              <a:rPr lang="en-US" sz="3200" b="1" spc="-150" dirty="0">
                <a:ln w="3175">
                  <a:noFill/>
                </a:ln>
                <a:gradFill flip="none" rotWithShape="1">
                  <a:gsLst>
                    <a:gs pos="0">
                      <a:srgbClr val="FFFFB9"/>
                    </a:gs>
                    <a:gs pos="36000">
                      <a:srgbClr val="FFFF99"/>
                    </a:gs>
                    <a:gs pos="86000">
                      <a:srgbClr val="F6AE1E"/>
                    </a:gs>
                  </a:gsLst>
                  <a:lin ang="5400000" scaled="0"/>
                  <a:tileRect/>
                </a:gradFill>
                <a:effectLst>
                  <a:outerShdw blurRad="50800" dist="50800" dir="2700000" algn="tl" rotWithShape="0">
                    <a:prstClr val="black"/>
                  </a:outerShdw>
                </a:effectLst>
                <a:latin typeface="+mj-lt"/>
                <a:cs typeface="Arial" charset="0"/>
              </a:rPr>
              <a:t>EMPTY</a:t>
            </a:r>
            <a:endParaRPr lang="en-US" sz="3200" b="1" spc="-150" dirty="0">
              <a:ln w="3175">
                <a:noFill/>
              </a:ln>
              <a:effectLst>
                <a:outerShdw blurRad="50800" dist="38100" dir="2700000" algn="tl" rotWithShape="0">
                  <a:prstClr val="black">
                    <a:alpha val="40000"/>
                  </a:prstClr>
                </a:outerShdw>
              </a:effectLst>
              <a:latin typeface="+mj-lt"/>
              <a:cs typeface="Arial" charset="0"/>
            </a:endParaRPr>
          </a:p>
        </p:txBody>
      </p:sp>
      <p:sp>
        <p:nvSpPr>
          <p:cNvPr id="39" name="Rectangle 2"/>
          <p:cNvSpPr txBox="1">
            <a:spLocks noChangeArrowheads="1"/>
          </p:cNvSpPr>
          <p:nvPr/>
        </p:nvSpPr>
        <p:spPr bwMode="invGray">
          <a:xfrm>
            <a:off x="6979258" y="3165498"/>
            <a:ext cx="1143000" cy="387798"/>
          </a:xfrm>
          <a:prstGeom prst="rect">
            <a:avLst/>
          </a:prstGeom>
          <a:effectLst>
            <a:outerShdw blurRad="50800" dist="38100" dir="2700000" algn="tl" rotWithShape="0">
              <a:prstClr val="black"/>
            </a:outerShdw>
          </a:effectLst>
        </p:spPr>
        <p:txBody>
          <a:bodyPr lIns="0" tIns="0" rIns="0" bIns="0">
            <a:spAutoFit/>
          </a:bodyPr>
          <a:lstStyle/>
          <a:p>
            <a:pPr algn="ctr" defTabSz="912813" eaLnBrk="0" hangingPunct="0">
              <a:lnSpc>
                <a:spcPct val="90000"/>
              </a:lnSpc>
              <a:defRPr/>
            </a:pP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cs typeface="Arial" charset="0"/>
              </a:rPr>
              <a:t>2006</a:t>
            </a:r>
          </a:p>
        </p:txBody>
      </p:sp>
      <p:sp>
        <p:nvSpPr>
          <p:cNvPr id="40" name="Rectangle 2"/>
          <p:cNvSpPr txBox="1">
            <a:spLocks noChangeArrowheads="1"/>
          </p:cNvSpPr>
          <p:nvPr/>
        </p:nvSpPr>
        <p:spPr bwMode="invGray">
          <a:xfrm>
            <a:off x="7116668" y="3592718"/>
            <a:ext cx="1143000" cy="387798"/>
          </a:xfrm>
          <a:prstGeom prst="rect">
            <a:avLst/>
          </a:prstGeom>
          <a:effectLst>
            <a:outerShdw blurRad="50800" dist="38100" dir="2700000" algn="tl" rotWithShape="0">
              <a:prstClr val="black"/>
            </a:outerShdw>
          </a:effectLst>
        </p:spPr>
        <p:txBody>
          <a:bodyPr lIns="0" tIns="0" rIns="0" bIns="0">
            <a:spAutoFit/>
          </a:bodyPr>
          <a:lstStyle/>
          <a:p>
            <a:pPr algn="ctr" defTabSz="912813" eaLnBrk="0" hangingPunct="0">
              <a:lnSpc>
                <a:spcPct val="90000"/>
              </a:lnSpc>
              <a:defRPr/>
            </a:pP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cs typeface="Arial" charset="0"/>
              </a:rPr>
              <a:t>2007</a:t>
            </a:r>
          </a:p>
        </p:txBody>
      </p:sp>
      <p:sp>
        <p:nvSpPr>
          <p:cNvPr id="42" name="Rectangle 2"/>
          <p:cNvSpPr txBox="1">
            <a:spLocks noChangeArrowheads="1"/>
          </p:cNvSpPr>
          <p:nvPr/>
        </p:nvSpPr>
        <p:spPr bwMode="invGray">
          <a:xfrm>
            <a:off x="7131658" y="4003698"/>
            <a:ext cx="1143000" cy="387798"/>
          </a:xfrm>
          <a:prstGeom prst="rect">
            <a:avLst/>
          </a:prstGeom>
          <a:effectLst>
            <a:outerShdw blurRad="50800" dist="38100" dir="2700000" algn="tl" rotWithShape="0">
              <a:prstClr val="black"/>
            </a:outerShdw>
          </a:effectLst>
        </p:spPr>
        <p:txBody>
          <a:bodyPr lIns="0" tIns="0" rIns="0" bIns="0">
            <a:spAutoFit/>
          </a:bodyPr>
          <a:lstStyle/>
          <a:p>
            <a:pPr algn="ctr" defTabSz="912813" eaLnBrk="0" hangingPunct="0">
              <a:lnSpc>
                <a:spcPct val="90000"/>
              </a:lnSpc>
              <a:defRPr/>
            </a:pP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cs typeface="Arial" charset="0"/>
              </a:rPr>
              <a:t>2008</a:t>
            </a:r>
          </a:p>
        </p:txBody>
      </p:sp>
      <p:sp>
        <p:nvSpPr>
          <p:cNvPr id="45" name="Rectangle 2"/>
          <p:cNvSpPr txBox="1">
            <a:spLocks noChangeArrowheads="1"/>
          </p:cNvSpPr>
          <p:nvPr/>
        </p:nvSpPr>
        <p:spPr bwMode="invGray">
          <a:xfrm>
            <a:off x="6979258" y="4994298"/>
            <a:ext cx="1143000" cy="443198"/>
          </a:xfrm>
          <a:prstGeom prst="rect">
            <a:avLst/>
          </a:prstGeom>
          <a:effectLst>
            <a:outerShdw blurRad="50800" dist="38100" dir="2700000" algn="tl" rotWithShape="0">
              <a:prstClr val="black"/>
            </a:outerShdw>
          </a:effectLst>
        </p:spPr>
        <p:txBody>
          <a:bodyPr lIns="0" tIns="0" rIns="0" bIns="0">
            <a:spAutoFit/>
          </a:bodyPr>
          <a:lstStyle/>
          <a:p>
            <a:pPr algn="ctr" defTabSz="912813" eaLnBrk="0" hangingPunct="0">
              <a:lnSpc>
                <a:spcPct val="90000"/>
              </a:lnSpc>
              <a:defRPr/>
            </a:pPr>
            <a:r>
              <a:rPr lang="en-US" sz="3200" b="1" spc="-150" dirty="0">
                <a:ln w="3175">
                  <a:noFill/>
                </a:ln>
                <a:gradFill flip="none" rotWithShape="1">
                  <a:gsLst>
                    <a:gs pos="0">
                      <a:srgbClr val="FFFFB9"/>
                    </a:gs>
                    <a:gs pos="36000">
                      <a:srgbClr val="FFFF99"/>
                    </a:gs>
                    <a:gs pos="86000">
                      <a:srgbClr val="F6AE1E"/>
                    </a:gs>
                  </a:gsLst>
                  <a:lin ang="5400000" scaled="0"/>
                  <a:tileRect/>
                </a:gradFill>
                <a:effectLst>
                  <a:outerShdw blurRad="50800" dist="50800" dir="2700000" algn="tl" rotWithShape="0">
                    <a:prstClr val="black"/>
                  </a:outerShdw>
                </a:effectLst>
                <a:latin typeface="+mj-lt"/>
                <a:cs typeface="Arial" charset="0"/>
              </a:rPr>
              <a:t>NOW</a:t>
            </a:r>
            <a:endParaRPr lang="en-US" sz="3200" b="1" spc="-150" dirty="0">
              <a:ln w="3175">
                <a:noFill/>
              </a:ln>
              <a:effectLst>
                <a:outerShdw blurRad="50800" dist="38100" dir="2700000" algn="tl" rotWithShape="0">
                  <a:prstClr val="black">
                    <a:alpha val="40000"/>
                  </a:prstClr>
                </a:outerShdw>
              </a:effectLst>
              <a:latin typeface="+mj-lt"/>
              <a:cs typeface="Arial" charset="0"/>
            </a:endParaRPr>
          </a:p>
        </p:txBody>
      </p:sp>
      <p:sp>
        <p:nvSpPr>
          <p:cNvPr id="46" name="Rectangle 2"/>
          <p:cNvSpPr txBox="1">
            <a:spLocks noChangeArrowheads="1"/>
          </p:cNvSpPr>
          <p:nvPr/>
        </p:nvSpPr>
        <p:spPr bwMode="invGray">
          <a:xfrm>
            <a:off x="6814368" y="6169962"/>
            <a:ext cx="1295400" cy="443198"/>
          </a:xfrm>
          <a:prstGeom prst="rect">
            <a:avLst/>
          </a:prstGeom>
          <a:effectLst>
            <a:outerShdw blurRad="50800" dist="38100" dir="2700000" algn="tl" rotWithShape="0">
              <a:prstClr val="black"/>
            </a:outerShdw>
          </a:effectLst>
        </p:spPr>
        <p:txBody>
          <a:bodyPr lIns="0" tIns="0" rIns="0" bIns="0">
            <a:spAutoFit/>
          </a:bodyPr>
          <a:lstStyle/>
          <a:p>
            <a:pPr algn="ctr" defTabSz="912813" eaLnBrk="0" hangingPunct="0">
              <a:lnSpc>
                <a:spcPct val="90000"/>
              </a:lnSpc>
              <a:defRPr/>
            </a:pPr>
            <a:r>
              <a:rPr lang="en-US" sz="32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cs typeface="Arial" charset="0"/>
              </a:rPr>
              <a:t>2010 ?</a:t>
            </a:r>
            <a:endParaRPr lang="en-US" sz="28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cs typeface="Arial" charset="0"/>
            </a:endParaRPr>
          </a:p>
        </p:txBody>
      </p:sp>
      <p:pic>
        <p:nvPicPr>
          <p:cNvPr id="240643" name="Picture 3" descr="C:\Users\u06454\Pictures\Cal Drought - How Bad Is It.jpg"/>
          <p:cNvPicPr>
            <a:picLocks noChangeAspect="1" noChangeArrowheads="1"/>
          </p:cNvPicPr>
          <p:nvPr/>
        </p:nvPicPr>
        <p:blipFill>
          <a:blip r:embed="rId3">
            <a:lum bright="-9000" contrast="15000"/>
          </a:blip>
          <a:srcRect/>
          <a:stretch>
            <a:fillRect/>
          </a:stretch>
        </p:blipFill>
        <p:spPr bwMode="auto">
          <a:xfrm>
            <a:off x="228600" y="457200"/>
            <a:ext cx="2895600" cy="2209800"/>
          </a:xfrm>
          <a:prstGeom prst="rect">
            <a:avLst/>
          </a:prstGeom>
          <a:ln>
            <a:noFill/>
          </a:ln>
          <a:effectLst>
            <a:glow rad="101600">
              <a:schemeClr val="accent4">
                <a:satMod val="175000"/>
                <a:alpha val="40000"/>
              </a:schemeClr>
            </a:glow>
            <a:reflection blurRad="6350" stA="50000" endA="300" endPos="55500" dist="508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5" name="Group 53"/>
          <p:cNvGrpSpPr>
            <a:grpSpLocks/>
          </p:cNvGrpSpPr>
          <p:nvPr/>
        </p:nvGrpSpPr>
        <p:grpSpPr bwMode="auto">
          <a:xfrm>
            <a:off x="6524625" y="5391150"/>
            <a:ext cx="914400" cy="1238250"/>
            <a:chOff x="5488313" y="5375506"/>
            <a:chExt cx="914400" cy="1238904"/>
          </a:xfrm>
        </p:grpSpPr>
        <p:sp>
          <p:nvSpPr>
            <p:cNvPr id="53" name="Arc 52"/>
            <p:cNvSpPr/>
            <p:nvPr/>
          </p:nvSpPr>
          <p:spPr>
            <a:xfrm rot="1542343">
              <a:off x="5488313" y="5700010"/>
              <a:ext cx="914400" cy="914400"/>
            </a:xfrm>
            <a:prstGeom prst="arc">
              <a:avLst>
                <a:gd name="adj1" fmla="val 16200000"/>
                <a:gd name="adj2" fmla="val 19734450"/>
              </a:avLst>
            </a:prstGeom>
            <a:ln w="57150">
              <a:solidFill>
                <a:schemeClr val="tx1"/>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4" name="Right Brace 43"/>
            <p:cNvSpPr/>
            <p:nvPr/>
          </p:nvSpPr>
          <p:spPr>
            <a:xfrm rot="2071154">
              <a:off x="5697452" y="5375506"/>
              <a:ext cx="457200" cy="456949"/>
            </a:xfrm>
            <a:prstGeom prst="rightBrace">
              <a:avLst/>
            </a:prstGeom>
            <a:ln w="57150">
              <a:solidFill>
                <a:schemeClr val="tx1"/>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24" presetClass="emph" presetSubtype="0" fill="hold" grpId="1" nodeType="clickEffect">
                                  <p:stCondLst>
                                    <p:cond delay="0"/>
                                  </p:stCondLst>
                                  <p:childTnLst>
                                    <p:animClr clrSpc="hsl">
                                      <p:cBhvr override="childStyle">
                                        <p:cTn id="18" dur="500" fill="hold"/>
                                        <p:tgtEl>
                                          <p:spTgt spid="29"/>
                                        </p:tgtEl>
                                        <p:attrNameLst>
                                          <p:attrName>style.color</p:attrName>
                                        </p:attrNameLst>
                                      </p:cBhvr>
                                      <p:by>
                                        <p:hsl h="0" s="-12549" l="-25098"/>
                                      </p:by>
                                    </p:animClr>
                                    <p:animClr clrSpc="hsl">
                                      <p:cBhvr>
                                        <p:cTn id="19" dur="500" fill="hold"/>
                                        <p:tgtEl>
                                          <p:spTgt spid="29"/>
                                        </p:tgtEl>
                                        <p:attrNameLst>
                                          <p:attrName>fillcolor</p:attrName>
                                        </p:attrNameLst>
                                      </p:cBhvr>
                                      <p:by>
                                        <p:hsl h="0" s="-12549" l="-25098"/>
                                      </p:by>
                                    </p:animClr>
                                    <p:animClr clrSpc="hsl">
                                      <p:cBhvr>
                                        <p:cTn id="20" dur="500" fill="hold"/>
                                        <p:tgtEl>
                                          <p:spTgt spid="29"/>
                                        </p:tgtEl>
                                        <p:attrNameLst>
                                          <p:attrName>stroke.color</p:attrName>
                                        </p:attrNameLst>
                                      </p:cBhvr>
                                      <p:by>
                                        <p:hsl h="0" s="-12549" l="-25098"/>
                                      </p:by>
                                    </p:animClr>
                                    <p:set>
                                      <p:cBhvr>
                                        <p:cTn id="21" dur="500" fill="hold"/>
                                        <p:tgtEl>
                                          <p:spTgt spid="29"/>
                                        </p:tgtEl>
                                        <p:attrNameLst>
                                          <p:attrName>fill.type</p:attrName>
                                        </p:attrNameLst>
                                      </p:cBhvr>
                                      <p:to>
                                        <p:strVal val="solid"/>
                                      </p:to>
                                    </p:set>
                                  </p:childTnLst>
                                </p:cTn>
                              </p:par>
                              <p:par>
                                <p:cTn id="22" presetID="3" presetClass="emph" presetSubtype="2" fill="hold" grpId="1" nodeType="withEffect">
                                  <p:stCondLst>
                                    <p:cond delay="0"/>
                                  </p:stCondLst>
                                  <p:childTnLst>
                                    <p:animClr clrSpc="rgb">
                                      <p:cBhvr override="childStyle">
                                        <p:cTn id="23" dur="500" fill="hold"/>
                                        <p:tgtEl>
                                          <p:spTgt spid="39"/>
                                        </p:tgtEl>
                                        <p:attrNameLst>
                                          <p:attrName>style.color</p:attrName>
                                        </p:attrNameLst>
                                      </p:cBhvr>
                                      <p:to>
                                        <a:srgbClr val="336600"/>
                                      </p:to>
                                    </p:animClr>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24" presetClass="emph" presetSubtype="0" fill="hold" grpId="1" nodeType="clickEffect">
                                  <p:stCondLst>
                                    <p:cond delay="0"/>
                                  </p:stCondLst>
                                  <p:childTnLst>
                                    <p:animClr clrSpc="hsl">
                                      <p:cBhvr override="childStyle">
                                        <p:cTn id="35" dur="500" fill="hold"/>
                                        <p:tgtEl>
                                          <p:spTgt spid="33"/>
                                        </p:tgtEl>
                                        <p:attrNameLst>
                                          <p:attrName>style.color</p:attrName>
                                        </p:attrNameLst>
                                      </p:cBhvr>
                                      <p:by>
                                        <p:hsl h="0" s="-12549" l="-25098"/>
                                      </p:by>
                                    </p:animClr>
                                    <p:animClr clrSpc="hsl">
                                      <p:cBhvr>
                                        <p:cTn id="36" dur="500" fill="hold"/>
                                        <p:tgtEl>
                                          <p:spTgt spid="33"/>
                                        </p:tgtEl>
                                        <p:attrNameLst>
                                          <p:attrName>fillcolor</p:attrName>
                                        </p:attrNameLst>
                                      </p:cBhvr>
                                      <p:by>
                                        <p:hsl h="0" s="-12549" l="-25098"/>
                                      </p:by>
                                    </p:animClr>
                                    <p:animClr clrSpc="hsl">
                                      <p:cBhvr>
                                        <p:cTn id="37" dur="500" fill="hold"/>
                                        <p:tgtEl>
                                          <p:spTgt spid="33"/>
                                        </p:tgtEl>
                                        <p:attrNameLst>
                                          <p:attrName>stroke.color</p:attrName>
                                        </p:attrNameLst>
                                      </p:cBhvr>
                                      <p:by>
                                        <p:hsl h="0" s="-12549" l="-25098"/>
                                      </p:by>
                                    </p:animClr>
                                    <p:set>
                                      <p:cBhvr>
                                        <p:cTn id="38" dur="500" fill="hold"/>
                                        <p:tgtEl>
                                          <p:spTgt spid="33"/>
                                        </p:tgtEl>
                                        <p:attrNameLst>
                                          <p:attrName>fill.type</p:attrName>
                                        </p:attrNameLst>
                                      </p:cBhvr>
                                      <p:to>
                                        <p:strVal val="solid"/>
                                      </p:to>
                                    </p:set>
                                  </p:childTnLst>
                                </p:cTn>
                              </p:par>
                              <p:par>
                                <p:cTn id="39" presetID="3" presetClass="emph" presetSubtype="2" fill="hold" grpId="1" nodeType="withEffect">
                                  <p:stCondLst>
                                    <p:cond delay="0"/>
                                  </p:stCondLst>
                                  <p:childTnLst>
                                    <p:animClr clrSpc="rgb">
                                      <p:cBhvr override="childStyle">
                                        <p:cTn id="40" dur="500" fill="hold"/>
                                        <p:tgtEl>
                                          <p:spTgt spid="40"/>
                                        </p:tgtEl>
                                        <p:attrNameLst>
                                          <p:attrName>style.color</p:attrName>
                                        </p:attrNameLst>
                                      </p:cBhvr>
                                      <p:to>
                                        <a:srgbClr val="336600"/>
                                      </p:to>
                                    </p:animClr>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1000"/>
                            </p:stCondLst>
                            <p:childTnLst>
                              <p:par>
                                <p:cTn id="46" presetID="10" presetClass="entr" presetSubtype="0" fill="hold" grpId="1"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childTnLst>
                          </p:cTn>
                        </p:par>
                      </p:childTnLst>
                    </p:cTn>
                  </p:par>
                  <p:par>
                    <p:cTn id="49" fill="hold">
                      <p:stCondLst>
                        <p:cond delay="indefinite"/>
                      </p:stCondLst>
                      <p:childTnLst>
                        <p:par>
                          <p:cTn id="50" fill="hold">
                            <p:stCondLst>
                              <p:cond delay="0"/>
                            </p:stCondLst>
                            <p:childTnLst>
                              <p:par>
                                <p:cTn id="51" presetID="24" presetClass="emph" presetSubtype="0" fill="hold" grpId="1" nodeType="clickEffect">
                                  <p:stCondLst>
                                    <p:cond delay="0"/>
                                  </p:stCondLst>
                                  <p:childTnLst>
                                    <p:animClr clrSpc="hsl">
                                      <p:cBhvr override="childStyle">
                                        <p:cTn id="52" dur="500" fill="hold"/>
                                        <p:tgtEl>
                                          <p:spTgt spid="32"/>
                                        </p:tgtEl>
                                        <p:attrNameLst>
                                          <p:attrName>style.color</p:attrName>
                                        </p:attrNameLst>
                                      </p:cBhvr>
                                      <p:by>
                                        <p:hsl h="0" s="-12549" l="-25098"/>
                                      </p:by>
                                    </p:animClr>
                                    <p:animClr clrSpc="hsl">
                                      <p:cBhvr>
                                        <p:cTn id="53" dur="500" fill="hold"/>
                                        <p:tgtEl>
                                          <p:spTgt spid="32"/>
                                        </p:tgtEl>
                                        <p:attrNameLst>
                                          <p:attrName>fillcolor</p:attrName>
                                        </p:attrNameLst>
                                      </p:cBhvr>
                                      <p:by>
                                        <p:hsl h="0" s="-12549" l="-25098"/>
                                      </p:by>
                                    </p:animClr>
                                    <p:animClr clrSpc="hsl">
                                      <p:cBhvr>
                                        <p:cTn id="54" dur="500" fill="hold"/>
                                        <p:tgtEl>
                                          <p:spTgt spid="32"/>
                                        </p:tgtEl>
                                        <p:attrNameLst>
                                          <p:attrName>stroke.color</p:attrName>
                                        </p:attrNameLst>
                                      </p:cBhvr>
                                      <p:by>
                                        <p:hsl h="0" s="-12549" l="-25098"/>
                                      </p:by>
                                    </p:animClr>
                                    <p:set>
                                      <p:cBhvr>
                                        <p:cTn id="55" dur="500" fill="hold"/>
                                        <p:tgtEl>
                                          <p:spTgt spid="32"/>
                                        </p:tgtEl>
                                        <p:attrNameLst>
                                          <p:attrName>fill.type</p:attrName>
                                        </p:attrNameLst>
                                      </p:cBhvr>
                                      <p:to>
                                        <p:strVal val="solid"/>
                                      </p:to>
                                    </p:set>
                                  </p:childTnLst>
                                </p:cTn>
                              </p:par>
                              <p:par>
                                <p:cTn id="56" presetID="3" presetClass="emph" presetSubtype="2" fill="hold" grpId="0" nodeType="withEffect">
                                  <p:stCondLst>
                                    <p:cond delay="0"/>
                                  </p:stCondLst>
                                  <p:childTnLst>
                                    <p:animClr clrSpc="rgb">
                                      <p:cBhvr override="childStyle">
                                        <p:cTn id="57" dur="500" fill="hold"/>
                                        <p:tgtEl>
                                          <p:spTgt spid="42"/>
                                        </p:tgtEl>
                                        <p:attrNameLst>
                                          <p:attrName>style.color</p:attrName>
                                        </p:attrNameLst>
                                      </p:cBhvr>
                                      <p:to>
                                        <a:srgbClr val="336600"/>
                                      </p:to>
                                    </p:animClr>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500"/>
                                        <p:tgtEl>
                                          <p:spTgt spid="5"/>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3" grpId="0" animBg="1"/>
      <p:bldP spid="33" grpId="1" animBg="1"/>
      <p:bldP spid="32" grpId="0" animBg="1"/>
      <p:bldP spid="32" grpId="1" animBg="1"/>
      <p:bldP spid="34" grpId="0" animBg="1"/>
      <p:bldP spid="30" grpId="0" animBg="1"/>
      <p:bldP spid="39" grpId="0"/>
      <p:bldP spid="39" grpId="1"/>
      <p:bldP spid="40" grpId="0"/>
      <p:bldP spid="40" grpId="1"/>
      <p:bldP spid="42" grpId="0"/>
      <p:bldP spid="42" grpId="1"/>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smtClean="0"/>
              <a:t>Extra Slides</a:t>
            </a:r>
            <a:endParaRPr lang="en-US" dirty="0"/>
          </a:p>
        </p:txBody>
      </p:sp>
      <p:sp>
        <p:nvSpPr>
          <p:cNvPr id="2" name="Slide Number Placeholder 1"/>
          <p:cNvSpPr>
            <a:spLocks noGrp="1"/>
          </p:cNvSpPr>
          <p:nvPr>
            <p:ph type="sldNum" sz="quarter" idx="4294967295"/>
          </p:nvPr>
        </p:nvSpPr>
        <p:spPr>
          <a:xfrm>
            <a:off x="8458200" y="6427788"/>
            <a:ext cx="685800" cy="365125"/>
          </a:xfrm>
        </p:spPr>
        <p:txBody>
          <a:bodyPr/>
          <a:lstStyle/>
          <a:p>
            <a:pPr>
              <a:defRPr/>
            </a:pPr>
            <a:fld id="{E005D816-C64F-4490-B474-D0B5EE59E88C}" type="slidenum">
              <a:rPr lang="en-US" smtClean="0"/>
              <a:pPr>
                <a:defRPr/>
              </a:pPr>
              <a:t>13</a:t>
            </a:fld>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Documents and Settings\u06454\My Documents\Copy\Delta Map 30m rgb Master Revised 8x11.jpg"/>
          <p:cNvPicPr>
            <a:picLocks noChangeAspect="1" noChangeArrowheads="1"/>
          </p:cNvPicPr>
          <p:nvPr/>
        </p:nvPicPr>
        <p:blipFill>
          <a:blip r:embed="rId2">
            <a:lum bright="-20000" contrast="8000"/>
          </a:blip>
          <a:srcRect/>
          <a:stretch>
            <a:fillRect/>
          </a:stretch>
        </p:blipFill>
        <p:spPr bwMode="auto">
          <a:xfrm>
            <a:off x="0" y="-1588"/>
            <a:ext cx="9144000" cy="6859588"/>
          </a:xfrm>
          <a:prstGeom prst="rect">
            <a:avLst/>
          </a:prstGeom>
          <a:noFill/>
          <a:ln w="9525">
            <a:noFill/>
            <a:miter lim="800000"/>
            <a:headEnd/>
            <a:tailEnd/>
          </a:ln>
        </p:spPr>
      </p:pic>
      <p:sp>
        <p:nvSpPr>
          <p:cNvPr id="6559747" name="Rectangle 3"/>
          <p:cNvSpPr>
            <a:spLocks noChangeArrowheads="1"/>
          </p:cNvSpPr>
          <p:nvPr/>
        </p:nvSpPr>
        <p:spPr bwMode="ltGray">
          <a:xfrm>
            <a:off x="514350" y="1028700"/>
            <a:ext cx="2762250" cy="838200"/>
          </a:xfrm>
          <a:prstGeom prst="rect">
            <a:avLst/>
          </a:prstGeom>
          <a:noFill/>
          <a:ln w="9525">
            <a:noFill/>
            <a:miter lim="800000"/>
            <a:headEnd/>
            <a:tailEnd/>
          </a:ln>
          <a:effectLst>
            <a:outerShdw dist="50800" dir="2700000" algn="ctr" rotWithShape="0">
              <a:schemeClr val="bg1"/>
            </a:outerShdw>
          </a:effectLst>
        </p:spPr>
        <p:txBody>
          <a:bodyPr lIns="92075" tIns="46038" rIns="92075" bIns="46038" anchor="ctr"/>
          <a:lstStyle/>
          <a:p>
            <a:pPr>
              <a:lnSpc>
                <a:spcPct val="90000"/>
              </a:lnSpc>
              <a:spcAft>
                <a:spcPct val="35000"/>
              </a:spcAft>
              <a:defRPr/>
            </a:pPr>
            <a:r>
              <a:rPr lang="en-US" sz="4400" b="1" spc="-150" dirty="0">
                <a:ln w="3175">
                  <a:noFill/>
                </a:ln>
                <a:gradFill flip="none" rotWithShape="1">
                  <a:gsLst>
                    <a:gs pos="0">
                      <a:srgbClr val="FFFFB9"/>
                    </a:gs>
                    <a:gs pos="36000">
                      <a:srgbClr val="FFFF99"/>
                    </a:gs>
                    <a:gs pos="86000">
                      <a:srgbClr val="F6AE1E"/>
                    </a:gs>
                  </a:gsLst>
                  <a:lin ang="5400000" scaled="0"/>
                  <a:tileRect/>
                </a:gradFill>
                <a:effectLst>
                  <a:outerShdw blurRad="50800" dist="50800" dir="2700000" algn="tl" rotWithShape="0">
                    <a:prstClr val="black"/>
                  </a:outerShdw>
                </a:effectLst>
                <a:latin typeface="+mj-lt"/>
                <a:cs typeface="Arial" charset="0"/>
              </a:rPr>
              <a:t>The Delta</a:t>
            </a:r>
            <a:endParaRPr lang="en-US" sz="4400" b="1" dirty="0">
              <a:solidFill>
                <a:srgbClr val="FFFF00"/>
              </a:solidFill>
              <a:effectLst>
                <a:outerShdw blurRad="38100" dist="38100" dir="2700000" algn="tl">
                  <a:srgbClr val="000000"/>
                </a:outerShdw>
              </a:effectLst>
              <a:latin typeface="Arial Black" pitchFamily="34" charset="0"/>
            </a:endParaRPr>
          </a:p>
        </p:txBody>
      </p:sp>
      <p:sp>
        <p:nvSpPr>
          <p:cNvPr id="6559748" name="Rectangle 4"/>
          <p:cNvSpPr>
            <a:spLocks noChangeArrowheads="1"/>
          </p:cNvSpPr>
          <p:nvPr/>
        </p:nvSpPr>
        <p:spPr bwMode="ltGray">
          <a:xfrm>
            <a:off x="5643563" y="1966913"/>
            <a:ext cx="1562100" cy="381000"/>
          </a:xfrm>
          <a:prstGeom prst="rect">
            <a:avLst/>
          </a:prstGeom>
          <a:noFill/>
          <a:ln w="9525">
            <a:noFill/>
            <a:miter lim="800000"/>
            <a:headEnd/>
            <a:tailEnd/>
          </a:ln>
          <a:effectLst>
            <a:outerShdw dist="50800" dir="2700000" algn="ctr" rotWithShape="0">
              <a:schemeClr val="bg1"/>
            </a:outerShdw>
          </a:effectLst>
        </p:spPr>
        <p:txBody>
          <a:bodyPr lIns="92075" tIns="46038" rIns="92075" bIns="46038" anchor="ctr"/>
          <a:lstStyle/>
          <a:p>
            <a:pPr>
              <a:lnSpc>
                <a:spcPct val="90000"/>
              </a:lnSpc>
              <a:spcAft>
                <a:spcPct val="35000"/>
              </a:spcAft>
              <a:defRPr/>
            </a:pPr>
            <a:r>
              <a:rPr lang="en-US" sz="1600">
                <a:effectLst>
                  <a:outerShdw blurRad="38100" dist="38100" dir="2700000" algn="tl">
                    <a:srgbClr val="000000"/>
                  </a:outerShdw>
                </a:effectLst>
                <a:latin typeface="Arial Black" pitchFamily="34" charset="0"/>
              </a:rPr>
              <a:t>Sacramento</a:t>
            </a:r>
            <a:endParaRPr lang="en-US" sz="1400">
              <a:effectLst>
                <a:outerShdw blurRad="38100" dist="38100" dir="2700000" algn="tl">
                  <a:srgbClr val="000000"/>
                </a:outerShdw>
              </a:effectLst>
              <a:latin typeface="Arial Black" pitchFamily="34" charset="0"/>
            </a:endParaRPr>
          </a:p>
        </p:txBody>
      </p:sp>
      <p:sp>
        <p:nvSpPr>
          <p:cNvPr id="6559749" name="Rectangle 5"/>
          <p:cNvSpPr>
            <a:spLocks noChangeArrowheads="1"/>
          </p:cNvSpPr>
          <p:nvPr/>
        </p:nvSpPr>
        <p:spPr bwMode="ltGray">
          <a:xfrm>
            <a:off x="7010400" y="3810000"/>
            <a:ext cx="1246188" cy="381000"/>
          </a:xfrm>
          <a:prstGeom prst="rect">
            <a:avLst/>
          </a:prstGeom>
          <a:noFill/>
          <a:ln w="9525">
            <a:noFill/>
            <a:miter lim="800000"/>
            <a:headEnd/>
            <a:tailEnd/>
          </a:ln>
          <a:effectLst>
            <a:outerShdw dist="50800" dir="2700000" algn="ctr" rotWithShape="0">
              <a:schemeClr val="bg1"/>
            </a:outerShdw>
          </a:effectLst>
        </p:spPr>
        <p:txBody>
          <a:bodyPr lIns="92075" tIns="46038" rIns="92075" bIns="46038" anchor="ctr"/>
          <a:lstStyle/>
          <a:p>
            <a:pPr>
              <a:lnSpc>
                <a:spcPct val="90000"/>
              </a:lnSpc>
              <a:spcAft>
                <a:spcPct val="35000"/>
              </a:spcAft>
              <a:defRPr/>
            </a:pPr>
            <a:r>
              <a:rPr lang="en-US" sz="1600">
                <a:effectLst>
                  <a:outerShdw blurRad="38100" dist="38100" dir="2700000" algn="tl">
                    <a:srgbClr val="000000"/>
                  </a:outerShdw>
                </a:effectLst>
                <a:latin typeface="Arial Black" pitchFamily="34" charset="0"/>
              </a:rPr>
              <a:t>Stockton</a:t>
            </a:r>
            <a:endParaRPr lang="en-US" sz="1400">
              <a:effectLst>
                <a:outerShdw blurRad="38100" dist="38100" dir="2700000" algn="tl">
                  <a:srgbClr val="000000"/>
                </a:outerShdw>
              </a:effectLst>
              <a:latin typeface="Arial Black" pitchFamily="34" charset="0"/>
            </a:endParaRPr>
          </a:p>
        </p:txBody>
      </p:sp>
      <p:sp>
        <p:nvSpPr>
          <p:cNvPr id="6559750" name="Rectangle 6"/>
          <p:cNvSpPr>
            <a:spLocks noChangeArrowheads="1"/>
          </p:cNvSpPr>
          <p:nvPr/>
        </p:nvSpPr>
        <p:spPr bwMode="ltGray">
          <a:xfrm>
            <a:off x="457200" y="2590800"/>
            <a:ext cx="1562100" cy="381000"/>
          </a:xfrm>
          <a:prstGeom prst="rect">
            <a:avLst/>
          </a:prstGeom>
          <a:noFill/>
          <a:ln w="9525">
            <a:noFill/>
            <a:miter lim="800000"/>
            <a:headEnd/>
            <a:tailEnd/>
          </a:ln>
          <a:effectLst>
            <a:outerShdw dist="50800" dir="2700000" algn="ctr" rotWithShape="0">
              <a:schemeClr val="bg1"/>
            </a:outerShdw>
          </a:effectLst>
        </p:spPr>
        <p:txBody>
          <a:bodyPr lIns="92075" tIns="46038" rIns="92075" bIns="46038" anchor="ctr"/>
          <a:lstStyle/>
          <a:p>
            <a:pPr>
              <a:lnSpc>
                <a:spcPct val="90000"/>
              </a:lnSpc>
              <a:spcAft>
                <a:spcPct val="35000"/>
              </a:spcAft>
              <a:defRPr/>
            </a:pPr>
            <a:r>
              <a:rPr lang="en-US" sz="1600" dirty="0">
                <a:effectLst>
                  <a:outerShdw blurRad="38100" dist="38100" dir="2700000" algn="tl">
                    <a:srgbClr val="000000"/>
                  </a:outerShdw>
                </a:effectLst>
                <a:latin typeface="Arial Black" pitchFamily="34" charset="0"/>
              </a:rPr>
              <a:t>Suisun Bay</a:t>
            </a:r>
            <a:endParaRPr lang="en-US" sz="1400" dirty="0">
              <a:effectLst>
                <a:outerShdw blurRad="38100" dist="38100" dir="2700000" algn="tl">
                  <a:srgbClr val="000000"/>
                </a:outerShdw>
              </a:effectLst>
              <a:latin typeface="Arial Black" pitchFamily="34" charset="0"/>
            </a:endParaRPr>
          </a:p>
        </p:txBody>
      </p:sp>
      <p:sp>
        <p:nvSpPr>
          <p:cNvPr id="6559751" name="Rectangle 7"/>
          <p:cNvSpPr>
            <a:spLocks noChangeArrowheads="1"/>
          </p:cNvSpPr>
          <p:nvPr/>
        </p:nvSpPr>
        <p:spPr bwMode="ltGray">
          <a:xfrm>
            <a:off x="1066800" y="5486400"/>
            <a:ext cx="2500313" cy="381000"/>
          </a:xfrm>
          <a:prstGeom prst="rect">
            <a:avLst/>
          </a:prstGeom>
          <a:noFill/>
          <a:ln w="9525">
            <a:noFill/>
            <a:miter lim="800000"/>
            <a:headEnd/>
            <a:tailEnd/>
          </a:ln>
          <a:effectLst>
            <a:outerShdw dist="50800" dir="2700000" algn="ctr" rotWithShape="0">
              <a:schemeClr val="bg1"/>
            </a:outerShdw>
          </a:effectLst>
        </p:spPr>
        <p:txBody>
          <a:bodyPr lIns="92075" tIns="46038" rIns="92075" bIns="46038" anchor="ctr"/>
          <a:lstStyle/>
          <a:p>
            <a:pPr>
              <a:lnSpc>
                <a:spcPct val="90000"/>
              </a:lnSpc>
              <a:spcAft>
                <a:spcPct val="35000"/>
              </a:spcAft>
              <a:defRPr/>
            </a:pPr>
            <a:r>
              <a:rPr lang="en-US" sz="1600">
                <a:effectLst>
                  <a:outerShdw blurRad="38100" dist="38100" dir="2700000" algn="tl">
                    <a:srgbClr val="000000"/>
                  </a:outerShdw>
                </a:effectLst>
                <a:latin typeface="Arial Black" pitchFamily="34" charset="0"/>
              </a:rPr>
              <a:t>State &amp; Federal Pumping Plants</a:t>
            </a:r>
            <a:endParaRPr lang="en-US" sz="1400">
              <a:effectLst>
                <a:outerShdw blurRad="38100" dist="38100" dir="2700000" algn="tl">
                  <a:srgbClr val="000000"/>
                </a:outerShdw>
              </a:effectLst>
              <a:latin typeface="Arial Black" pitchFamily="34" charset="0"/>
            </a:endParaRPr>
          </a:p>
        </p:txBody>
      </p:sp>
      <p:sp>
        <p:nvSpPr>
          <p:cNvPr id="6559752" name="Oval 8"/>
          <p:cNvSpPr>
            <a:spLocks noChangeAspect="1" noChangeArrowheads="1"/>
          </p:cNvSpPr>
          <p:nvPr/>
        </p:nvSpPr>
        <p:spPr bwMode="auto">
          <a:xfrm>
            <a:off x="3657600" y="5638800"/>
            <a:ext cx="149225" cy="122238"/>
          </a:xfrm>
          <a:prstGeom prst="ellipse">
            <a:avLst/>
          </a:prstGeom>
          <a:solidFill>
            <a:srgbClr val="009900"/>
          </a:solidFill>
          <a:ln w="9525">
            <a:solidFill>
              <a:schemeClr val="tx1"/>
            </a:solidFill>
            <a:round/>
            <a:headEnd/>
            <a:tailEnd/>
          </a:ln>
          <a:effectLst>
            <a:outerShdw dist="50800" dir="2700000" algn="ctr" rotWithShape="0">
              <a:schemeClr val="bg1"/>
            </a:outerShdw>
          </a:effectLst>
        </p:spPr>
        <p:txBody>
          <a:bodyPr rot="10800000" vert="eaVert" anchor="ctr">
            <a:spAutoFit/>
          </a:bodyPr>
          <a:lstStyle/>
          <a:p>
            <a:pPr algn="r">
              <a:defRPr/>
            </a:pPr>
            <a:endParaRPr lang="en-US"/>
          </a:p>
        </p:txBody>
      </p:sp>
      <p:sp>
        <p:nvSpPr>
          <p:cNvPr id="6559753" name="Oval 9"/>
          <p:cNvSpPr>
            <a:spLocks noChangeAspect="1" noChangeArrowheads="1"/>
          </p:cNvSpPr>
          <p:nvPr/>
        </p:nvSpPr>
        <p:spPr bwMode="auto">
          <a:xfrm>
            <a:off x="4095750" y="5867400"/>
            <a:ext cx="149225" cy="122238"/>
          </a:xfrm>
          <a:prstGeom prst="ellipse">
            <a:avLst/>
          </a:prstGeom>
          <a:solidFill>
            <a:srgbClr val="009900"/>
          </a:solidFill>
          <a:ln w="9525">
            <a:solidFill>
              <a:schemeClr val="tx1"/>
            </a:solidFill>
            <a:round/>
            <a:headEnd/>
            <a:tailEnd/>
          </a:ln>
          <a:effectLst>
            <a:outerShdw dist="50800" dir="2700000" algn="ctr" rotWithShape="0">
              <a:schemeClr val="bg1"/>
            </a:outerShdw>
          </a:effectLst>
        </p:spPr>
        <p:txBody>
          <a:bodyPr rot="10800000" vert="eaVert" anchor="ctr">
            <a:spAutoFit/>
          </a:bodyPr>
          <a:lstStyle/>
          <a:p>
            <a:pPr algn="r">
              <a:defRPr/>
            </a:pPr>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34925" y="1176338"/>
            <a:ext cx="9178925" cy="5681662"/>
            <a:chOff x="-34506" y="1176338"/>
            <a:chExt cx="9178506" cy="5681662"/>
          </a:xfrm>
        </p:grpSpPr>
        <p:pic>
          <p:nvPicPr>
            <p:cNvPr id="18459" name="Picture 44" descr="\\USMWD108\FSDStWtrPrj\shared\Bay-Delta\Presentations &amp; Photos\3D Oblique Maps &amp; Animation\Oblique Maps &amp; Animations\Delta\Delta 3-D Map w-no blue sky 5-5-05.gif"/>
            <p:cNvPicPr>
              <a:picLocks noChangeAspect="1" noChangeArrowheads="1"/>
            </p:cNvPicPr>
            <p:nvPr/>
          </p:nvPicPr>
          <p:blipFill>
            <a:blip r:embed="rId4"/>
            <a:srcRect/>
            <a:stretch>
              <a:fillRect/>
            </a:stretch>
          </p:blipFill>
          <p:spPr bwMode="ltGray">
            <a:xfrm>
              <a:off x="0" y="1176338"/>
              <a:ext cx="9144000" cy="5681662"/>
            </a:xfrm>
            <a:prstGeom prst="rect">
              <a:avLst/>
            </a:prstGeom>
            <a:noFill/>
            <a:ln w="9525">
              <a:noFill/>
              <a:miter lim="800000"/>
              <a:headEnd/>
              <a:tailEnd/>
            </a:ln>
          </p:spPr>
        </p:pic>
        <p:sp>
          <p:nvSpPr>
            <p:cNvPr id="25" name="Freeform 24"/>
            <p:cNvSpPr>
              <a:spLocks noChangeAspect="1"/>
            </p:cNvSpPr>
            <p:nvPr/>
          </p:nvSpPr>
          <p:spPr bwMode="auto">
            <a:xfrm>
              <a:off x="-34506" y="4028536"/>
              <a:ext cx="3252161" cy="683077"/>
            </a:xfrm>
            <a:custGeom>
              <a:avLst/>
              <a:gdLst>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79431 w 3252161"/>
                <a:gd name="connsiteY33" fmla="*/ 526211 h 683077"/>
                <a:gd name="connsiteX34" fmla="*/ 1505310 w 3252161"/>
                <a:gd name="connsiteY34" fmla="*/ 534838 h 683077"/>
                <a:gd name="connsiteX35" fmla="*/ 1518249 w 3252161"/>
                <a:gd name="connsiteY35" fmla="*/ 539151 h 683077"/>
                <a:gd name="connsiteX36" fmla="*/ 1548442 w 3252161"/>
                <a:gd name="connsiteY36" fmla="*/ 534838 h 683077"/>
                <a:gd name="connsiteX37" fmla="*/ 1539815 w 3252161"/>
                <a:gd name="connsiteY37" fmla="*/ 526211 h 683077"/>
                <a:gd name="connsiteX38" fmla="*/ 1526876 w 3252161"/>
                <a:gd name="connsiteY38" fmla="*/ 517585 h 683077"/>
                <a:gd name="connsiteX39" fmla="*/ 1483744 w 3252161"/>
                <a:gd name="connsiteY39" fmla="*/ 521898 h 683077"/>
                <a:gd name="connsiteX40" fmla="*/ 1496683 w 3252161"/>
                <a:gd name="connsiteY40" fmla="*/ 530524 h 683077"/>
                <a:gd name="connsiteX41" fmla="*/ 1509623 w 3252161"/>
                <a:gd name="connsiteY41" fmla="*/ 534838 h 683077"/>
                <a:gd name="connsiteX42" fmla="*/ 1548442 w 3252161"/>
                <a:gd name="connsiteY42" fmla="*/ 543464 h 683077"/>
                <a:gd name="connsiteX43" fmla="*/ 1570008 w 3252161"/>
                <a:gd name="connsiteY43" fmla="*/ 560717 h 683077"/>
                <a:gd name="connsiteX44" fmla="*/ 1595887 w 3252161"/>
                <a:gd name="connsiteY44" fmla="*/ 577970 h 683077"/>
                <a:gd name="connsiteX45" fmla="*/ 1604514 w 3252161"/>
                <a:gd name="connsiteY45" fmla="*/ 586596 h 683077"/>
                <a:gd name="connsiteX46" fmla="*/ 1742536 w 3252161"/>
                <a:gd name="connsiteY46" fmla="*/ 590909 h 683077"/>
                <a:gd name="connsiteX47" fmla="*/ 1979763 w 3252161"/>
                <a:gd name="connsiteY47" fmla="*/ 599536 h 683077"/>
                <a:gd name="connsiteX48" fmla="*/ 2001329 w 3252161"/>
                <a:gd name="connsiteY48" fmla="*/ 603849 h 683077"/>
                <a:gd name="connsiteX49" fmla="*/ 2031521 w 3252161"/>
                <a:gd name="connsiteY49" fmla="*/ 608162 h 683077"/>
                <a:gd name="connsiteX50" fmla="*/ 2286000 w 3252161"/>
                <a:gd name="connsiteY50" fmla="*/ 608162 h 683077"/>
                <a:gd name="connsiteX51" fmla="*/ 2311880 w 3252161"/>
                <a:gd name="connsiteY51" fmla="*/ 599536 h 683077"/>
                <a:gd name="connsiteX52" fmla="*/ 2333446 w 3252161"/>
                <a:gd name="connsiteY52" fmla="*/ 595222 h 683077"/>
                <a:gd name="connsiteX53" fmla="*/ 2467155 w 3252161"/>
                <a:gd name="connsiteY53" fmla="*/ 599536 h 683077"/>
                <a:gd name="connsiteX54" fmla="*/ 2484408 w 3252161"/>
                <a:gd name="connsiteY54" fmla="*/ 603849 h 683077"/>
                <a:gd name="connsiteX55" fmla="*/ 2566359 w 3252161"/>
                <a:gd name="connsiteY55" fmla="*/ 608162 h 683077"/>
                <a:gd name="connsiteX56" fmla="*/ 2609491 w 3252161"/>
                <a:gd name="connsiteY56" fmla="*/ 616789 h 683077"/>
                <a:gd name="connsiteX57" fmla="*/ 2626744 w 3252161"/>
                <a:gd name="connsiteY57" fmla="*/ 621102 h 683077"/>
                <a:gd name="connsiteX58" fmla="*/ 2665563 w 3252161"/>
                <a:gd name="connsiteY58" fmla="*/ 638355 h 683077"/>
                <a:gd name="connsiteX59" fmla="*/ 2704381 w 3252161"/>
                <a:gd name="connsiteY59" fmla="*/ 655607 h 683077"/>
                <a:gd name="connsiteX60" fmla="*/ 2717321 w 3252161"/>
                <a:gd name="connsiteY60" fmla="*/ 664234 h 683077"/>
                <a:gd name="connsiteX61" fmla="*/ 2954548 w 3252161"/>
                <a:gd name="connsiteY61" fmla="*/ 655607 h 683077"/>
                <a:gd name="connsiteX62" fmla="*/ 3148642 w 3252161"/>
                <a:gd name="connsiteY62" fmla="*/ 655607 h 683077"/>
                <a:gd name="connsiteX63" fmla="*/ 3187461 w 3252161"/>
                <a:gd name="connsiteY63" fmla="*/ 642668 h 683077"/>
                <a:gd name="connsiteX64" fmla="*/ 3226280 w 3252161"/>
                <a:gd name="connsiteY64" fmla="*/ 638355 h 683077"/>
                <a:gd name="connsiteX65" fmla="*/ 3221966 w 3252161"/>
                <a:gd name="connsiteY65" fmla="*/ 616789 h 683077"/>
                <a:gd name="connsiteX66" fmla="*/ 3200400 w 3252161"/>
                <a:gd name="connsiteY66" fmla="*/ 599536 h 683077"/>
                <a:gd name="connsiteX67" fmla="*/ 3174521 w 3252161"/>
                <a:gd name="connsiteY67" fmla="*/ 590909 h 683077"/>
                <a:gd name="connsiteX68" fmla="*/ 2915729 w 3252161"/>
                <a:gd name="connsiteY68" fmla="*/ 595222 h 683077"/>
                <a:gd name="connsiteX69" fmla="*/ 2829464 w 3252161"/>
                <a:gd name="connsiteY69" fmla="*/ 586596 h 683077"/>
                <a:gd name="connsiteX70" fmla="*/ 2820838 w 3252161"/>
                <a:gd name="connsiteY70" fmla="*/ 573656 h 683077"/>
                <a:gd name="connsiteX71" fmla="*/ 2851031 w 3252161"/>
                <a:gd name="connsiteY71" fmla="*/ 543464 h 683077"/>
                <a:gd name="connsiteX72" fmla="*/ 3075317 w 3252161"/>
                <a:gd name="connsiteY72" fmla="*/ 539151 h 683077"/>
                <a:gd name="connsiteX73" fmla="*/ 3088257 w 3252161"/>
                <a:gd name="connsiteY73" fmla="*/ 534838 h 683077"/>
                <a:gd name="connsiteX74" fmla="*/ 3105510 w 3252161"/>
                <a:gd name="connsiteY74" fmla="*/ 517585 h 683077"/>
                <a:gd name="connsiteX75" fmla="*/ 3178834 w 3252161"/>
                <a:gd name="connsiteY75" fmla="*/ 504645 h 683077"/>
                <a:gd name="connsiteX76" fmla="*/ 3187461 w 3252161"/>
                <a:gd name="connsiteY76" fmla="*/ 496019 h 683077"/>
                <a:gd name="connsiteX77" fmla="*/ 3191774 w 3252161"/>
                <a:gd name="connsiteY77" fmla="*/ 483079 h 683077"/>
                <a:gd name="connsiteX78" fmla="*/ 3204714 w 3252161"/>
                <a:gd name="connsiteY78" fmla="*/ 478766 h 683077"/>
                <a:gd name="connsiteX79" fmla="*/ 3196087 w 3252161"/>
                <a:gd name="connsiteY79" fmla="*/ 470139 h 683077"/>
                <a:gd name="connsiteX80" fmla="*/ 2846717 w 3252161"/>
                <a:gd name="connsiteY80" fmla="*/ 478766 h 683077"/>
                <a:gd name="connsiteX81" fmla="*/ 2820838 w 3252161"/>
                <a:gd name="connsiteY81" fmla="*/ 487392 h 683077"/>
                <a:gd name="connsiteX82" fmla="*/ 2807898 w 3252161"/>
                <a:gd name="connsiteY82" fmla="*/ 496019 h 683077"/>
                <a:gd name="connsiteX83" fmla="*/ 2743200 w 3252161"/>
                <a:gd name="connsiteY83" fmla="*/ 500332 h 683077"/>
                <a:gd name="connsiteX84" fmla="*/ 2691442 w 3252161"/>
                <a:gd name="connsiteY84" fmla="*/ 517585 h 683077"/>
                <a:gd name="connsiteX85" fmla="*/ 2678502 w 3252161"/>
                <a:gd name="connsiteY85" fmla="*/ 521898 h 683077"/>
                <a:gd name="connsiteX86" fmla="*/ 2540480 w 3252161"/>
                <a:gd name="connsiteY86" fmla="*/ 530524 h 683077"/>
                <a:gd name="connsiteX87" fmla="*/ 2303253 w 3252161"/>
                <a:gd name="connsiteY87" fmla="*/ 539151 h 683077"/>
                <a:gd name="connsiteX88" fmla="*/ 2225615 w 3252161"/>
                <a:gd name="connsiteY88" fmla="*/ 534838 h 683077"/>
                <a:gd name="connsiteX89" fmla="*/ 2216989 w 3252161"/>
                <a:gd name="connsiteY89" fmla="*/ 526211 h 683077"/>
                <a:gd name="connsiteX90" fmla="*/ 2147978 w 3252161"/>
                <a:gd name="connsiteY90" fmla="*/ 521898 h 683077"/>
                <a:gd name="connsiteX91" fmla="*/ 2135038 w 3252161"/>
                <a:gd name="connsiteY91" fmla="*/ 526211 h 683077"/>
                <a:gd name="connsiteX92" fmla="*/ 2126412 w 3252161"/>
                <a:gd name="connsiteY92" fmla="*/ 534838 h 683077"/>
                <a:gd name="connsiteX93" fmla="*/ 2053087 w 3252161"/>
                <a:gd name="connsiteY93" fmla="*/ 539151 h 683077"/>
                <a:gd name="connsiteX94" fmla="*/ 2040148 w 3252161"/>
                <a:gd name="connsiteY94" fmla="*/ 543464 h 683077"/>
                <a:gd name="connsiteX95" fmla="*/ 2022895 w 3252161"/>
                <a:gd name="connsiteY95" fmla="*/ 560717 h 683077"/>
                <a:gd name="connsiteX96" fmla="*/ 2014268 w 3252161"/>
                <a:gd name="connsiteY96" fmla="*/ 569343 h 683077"/>
                <a:gd name="connsiteX97" fmla="*/ 2001329 w 3252161"/>
                <a:gd name="connsiteY97" fmla="*/ 573656 h 683077"/>
                <a:gd name="connsiteX98" fmla="*/ 1686464 w 3252161"/>
                <a:gd name="connsiteY98" fmla="*/ 569343 h 683077"/>
                <a:gd name="connsiteX99" fmla="*/ 1673525 w 3252161"/>
                <a:gd name="connsiteY99" fmla="*/ 565030 h 683077"/>
                <a:gd name="connsiteX100" fmla="*/ 1651959 w 3252161"/>
                <a:gd name="connsiteY100" fmla="*/ 552090 h 683077"/>
                <a:gd name="connsiteX101" fmla="*/ 1634706 w 3252161"/>
                <a:gd name="connsiteY101" fmla="*/ 530524 h 683077"/>
                <a:gd name="connsiteX102" fmla="*/ 1630393 w 3252161"/>
                <a:gd name="connsiteY102" fmla="*/ 517585 h 683077"/>
                <a:gd name="connsiteX103" fmla="*/ 1634706 w 3252161"/>
                <a:gd name="connsiteY103" fmla="*/ 504645 h 683077"/>
                <a:gd name="connsiteX104" fmla="*/ 1664898 w 3252161"/>
                <a:gd name="connsiteY104" fmla="*/ 491706 h 683077"/>
                <a:gd name="connsiteX105" fmla="*/ 1669212 w 3252161"/>
                <a:gd name="connsiteY105" fmla="*/ 478766 h 683077"/>
                <a:gd name="connsiteX106" fmla="*/ 1660585 w 3252161"/>
                <a:gd name="connsiteY106" fmla="*/ 470139 h 683077"/>
                <a:gd name="connsiteX107" fmla="*/ 1621766 w 3252161"/>
                <a:gd name="connsiteY107" fmla="*/ 465826 h 683077"/>
                <a:gd name="connsiteX108" fmla="*/ 1613140 w 3252161"/>
                <a:gd name="connsiteY108" fmla="*/ 452887 h 683077"/>
                <a:gd name="connsiteX109" fmla="*/ 1617453 w 3252161"/>
                <a:gd name="connsiteY109" fmla="*/ 427007 h 683077"/>
                <a:gd name="connsiteX110" fmla="*/ 1630393 w 3252161"/>
                <a:gd name="connsiteY110" fmla="*/ 383875 h 683077"/>
                <a:gd name="connsiteX111" fmla="*/ 1643332 w 3252161"/>
                <a:gd name="connsiteY111" fmla="*/ 370936 h 683077"/>
                <a:gd name="connsiteX112" fmla="*/ 1807234 w 3252161"/>
                <a:gd name="connsiteY112" fmla="*/ 375249 h 683077"/>
                <a:gd name="connsiteX113" fmla="*/ 1846053 w 3252161"/>
                <a:gd name="connsiteY113" fmla="*/ 388189 h 683077"/>
                <a:gd name="connsiteX114" fmla="*/ 1858993 w 3252161"/>
                <a:gd name="connsiteY114" fmla="*/ 392502 h 683077"/>
                <a:gd name="connsiteX115" fmla="*/ 1876246 w 3252161"/>
                <a:gd name="connsiteY115" fmla="*/ 431321 h 683077"/>
                <a:gd name="connsiteX116" fmla="*/ 1884872 w 3252161"/>
                <a:gd name="connsiteY116" fmla="*/ 465826 h 683077"/>
                <a:gd name="connsiteX117" fmla="*/ 1893498 w 3252161"/>
                <a:gd name="connsiteY117" fmla="*/ 474453 h 683077"/>
                <a:gd name="connsiteX118" fmla="*/ 1919378 w 3252161"/>
                <a:gd name="connsiteY118" fmla="*/ 504645 h 683077"/>
                <a:gd name="connsiteX119" fmla="*/ 1928004 w 3252161"/>
                <a:gd name="connsiteY119" fmla="*/ 513272 h 683077"/>
                <a:gd name="connsiteX120" fmla="*/ 1932317 w 3252161"/>
                <a:gd name="connsiteY120" fmla="*/ 526211 h 683077"/>
                <a:gd name="connsiteX121" fmla="*/ 1979763 w 3252161"/>
                <a:gd name="connsiteY121" fmla="*/ 526211 h 683077"/>
                <a:gd name="connsiteX122" fmla="*/ 1984076 w 3252161"/>
                <a:gd name="connsiteY122" fmla="*/ 508958 h 683077"/>
                <a:gd name="connsiteX123" fmla="*/ 2001329 w 3252161"/>
                <a:gd name="connsiteY123" fmla="*/ 487392 h 683077"/>
                <a:gd name="connsiteX124" fmla="*/ 2018581 w 3252161"/>
                <a:gd name="connsiteY124" fmla="*/ 491706 h 683077"/>
                <a:gd name="connsiteX125" fmla="*/ 2027208 w 3252161"/>
                <a:gd name="connsiteY125" fmla="*/ 500332 h 683077"/>
                <a:gd name="connsiteX126" fmla="*/ 2040148 w 3252161"/>
                <a:gd name="connsiteY126" fmla="*/ 508958 h 683077"/>
                <a:gd name="connsiteX127" fmla="*/ 2122098 w 3252161"/>
                <a:gd name="connsiteY127" fmla="*/ 504645 h 683077"/>
                <a:gd name="connsiteX128" fmla="*/ 2130725 w 3252161"/>
                <a:gd name="connsiteY128" fmla="*/ 496019 h 683077"/>
                <a:gd name="connsiteX129" fmla="*/ 2135038 w 3252161"/>
                <a:gd name="connsiteY129" fmla="*/ 461513 h 683077"/>
                <a:gd name="connsiteX130" fmla="*/ 2139351 w 3252161"/>
                <a:gd name="connsiteY130" fmla="*/ 439947 h 683077"/>
                <a:gd name="connsiteX131" fmla="*/ 2143664 w 3252161"/>
                <a:gd name="connsiteY131" fmla="*/ 427007 h 683077"/>
                <a:gd name="connsiteX132" fmla="*/ 2100532 w 3252161"/>
                <a:gd name="connsiteY132" fmla="*/ 418381 h 683077"/>
                <a:gd name="connsiteX133" fmla="*/ 2083280 w 3252161"/>
                <a:gd name="connsiteY133" fmla="*/ 414068 h 683077"/>
                <a:gd name="connsiteX134" fmla="*/ 2096219 w 3252161"/>
                <a:gd name="connsiteY134" fmla="*/ 409755 h 683077"/>
                <a:gd name="connsiteX135" fmla="*/ 2311880 w 3252161"/>
                <a:gd name="connsiteY135" fmla="*/ 401128 h 683077"/>
                <a:gd name="connsiteX136" fmla="*/ 2333446 w 3252161"/>
                <a:gd name="connsiteY136" fmla="*/ 388189 h 683077"/>
                <a:gd name="connsiteX137" fmla="*/ 2424023 w 3252161"/>
                <a:gd name="connsiteY137" fmla="*/ 375249 h 683077"/>
                <a:gd name="connsiteX138" fmla="*/ 2454215 w 3252161"/>
                <a:gd name="connsiteY138" fmla="*/ 366622 h 683077"/>
                <a:gd name="connsiteX139" fmla="*/ 2467155 w 3252161"/>
                <a:gd name="connsiteY139" fmla="*/ 362309 h 683077"/>
                <a:gd name="connsiteX140" fmla="*/ 2695755 w 3252161"/>
                <a:gd name="connsiteY140" fmla="*/ 353683 h 683077"/>
                <a:gd name="connsiteX141" fmla="*/ 2708695 w 3252161"/>
                <a:gd name="connsiteY141" fmla="*/ 349370 h 683077"/>
                <a:gd name="connsiteX142" fmla="*/ 2725948 w 3252161"/>
                <a:gd name="connsiteY142" fmla="*/ 332117 h 683077"/>
                <a:gd name="connsiteX143" fmla="*/ 2751827 w 3252161"/>
                <a:gd name="connsiteY143" fmla="*/ 323490 h 683077"/>
                <a:gd name="connsiteX144" fmla="*/ 2764766 w 3252161"/>
                <a:gd name="connsiteY144" fmla="*/ 319177 h 683077"/>
                <a:gd name="connsiteX145" fmla="*/ 2794959 w 3252161"/>
                <a:gd name="connsiteY145" fmla="*/ 306238 h 683077"/>
                <a:gd name="connsiteX146" fmla="*/ 2825151 w 3252161"/>
                <a:gd name="connsiteY146" fmla="*/ 297611 h 683077"/>
                <a:gd name="connsiteX147" fmla="*/ 2842404 w 3252161"/>
                <a:gd name="connsiteY147" fmla="*/ 293298 h 683077"/>
                <a:gd name="connsiteX148" fmla="*/ 2838091 w 3252161"/>
                <a:gd name="connsiteY148" fmla="*/ 271732 h 683077"/>
                <a:gd name="connsiteX149" fmla="*/ 2725948 w 3252161"/>
                <a:gd name="connsiteY149" fmla="*/ 276045 h 683077"/>
                <a:gd name="connsiteX150" fmla="*/ 2704381 w 3252161"/>
                <a:gd name="connsiteY150" fmla="*/ 280358 h 683077"/>
                <a:gd name="connsiteX151" fmla="*/ 2678502 w 3252161"/>
                <a:gd name="connsiteY151" fmla="*/ 284672 h 683077"/>
                <a:gd name="connsiteX152" fmla="*/ 2557732 w 3252161"/>
                <a:gd name="connsiteY152" fmla="*/ 288985 h 683077"/>
                <a:gd name="connsiteX153" fmla="*/ 2471468 w 3252161"/>
                <a:gd name="connsiteY153" fmla="*/ 293298 h 683077"/>
                <a:gd name="connsiteX154" fmla="*/ 2445589 w 3252161"/>
                <a:gd name="connsiteY154" fmla="*/ 301924 h 683077"/>
                <a:gd name="connsiteX155" fmla="*/ 2281687 w 3252161"/>
                <a:gd name="connsiteY155" fmla="*/ 310551 h 683077"/>
                <a:gd name="connsiteX156" fmla="*/ 2255808 w 3252161"/>
                <a:gd name="connsiteY156" fmla="*/ 314864 h 683077"/>
                <a:gd name="connsiteX157" fmla="*/ 2204049 w 3252161"/>
                <a:gd name="connsiteY157" fmla="*/ 319177 h 683077"/>
                <a:gd name="connsiteX158" fmla="*/ 2173857 w 3252161"/>
                <a:gd name="connsiteY158" fmla="*/ 327804 h 683077"/>
                <a:gd name="connsiteX159" fmla="*/ 2147978 w 3252161"/>
                <a:gd name="connsiteY159" fmla="*/ 340743 h 683077"/>
                <a:gd name="connsiteX160" fmla="*/ 2135038 w 3252161"/>
                <a:gd name="connsiteY160" fmla="*/ 349370 h 683077"/>
                <a:gd name="connsiteX161" fmla="*/ 2104846 w 3252161"/>
                <a:gd name="connsiteY161" fmla="*/ 357996 h 683077"/>
                <a:gd name="connsiteX162" fmla="*/ 2091906 w 3252161"/>
                <a:gd name="connsiteY162" fmla="*/ 362309 h 683077"/>
                <a:gd name="connsiteX163" fmla="*/ 1940944 w 3252161"/>
                <a:gd name="connsiteY163" fmla="*/ 357996 h 683077"/>
                <a:gd name="connsiteX164" fmla="*/ 1915064 w 3252161"/>
                <a:gd name="connsiteY164" fmla="*/ 349370 h 683077"/>
                <a:gd name="connsiteX165" fmla="*/ 1880559 w 3252161"/>
                <a:gd name="connsiteY165" fmla="*/ 332117 h 683077"/>
                <a:gd name="connsiteX166" fmla="*/ 1867619 w 3252161"/>
                <a:gd name="connsiteY166" fmla="*/ 327804 h 683077"/>
                <a:gd name="connsiteX167" fmla="*/ 1397480 w 3252161"/>
                <a:gd name="connsiteY167" fmla="*/ 332117 h 683077"/>
                <a:gd name="connsiteX168" fmla="*/ 1337095 w 3252161"/>
                <a:gd name="connsiteY168" fmla="*/ 345056 h 683077"/>
                <a:gd name="connsiteX169" fmla="*/ 1328468 w 3252161"/>
                <a:gd name="connsiteY169" fmla="*/ 353683 h 683077"/>
                <a:gd name="connsiteX170" fmla="*/ 1315529 w 3252161"/>
                <a:gd name="connsiteY170" fmla="*/ 357996 h 683077"/>
                <a:gd name="connsiteX171" fmla="*/ 1220638 w 3252161"/>
                <a:gd name="connsiteY171" fmla="*/ 362309 h 683077"/>
                <a:gd name="connsiteX172" fmla="*/ 1155940 w 3252161"/>
                <a:gd name="connsiteY172" fmla="*/ 370936 h 683077"/>
                <a:gd name="connsiteX173" fmla="*/ 1073989 w 3252161"/>
                <a:gd name="connsiteY173" fmla="*/ 379562 h 683077"/>
                <a:gd name="connsiteX174" fmla="*/ 1035170 w 3252161"/>
                <a:gd name="connsiteY174" fmla="*/ 388189 h 683077"/>
                <a:gd name="connsiteX175" fmla="*/ 1000664 w 3252161"/>
                <a:gd name="connsiteY175" fmla="*/ 392502 h 683077"/>
                <a:gd name="connsiteX176" fmla="*/ 776378 w 3252161"/>
                <a:gd name="connsiteY176" fmla="*/ 396815 h 683077"/>
                <a:gd name="connsiteX177" fmla="*/ 595223 w 3252161"/>
                <a:gd name="connsiteY177" fmla="*/ 396815 h 683077"/>
                <a:gd name="connsiteX178" fmla="*/ 569344 w 3252161"/>
                <a:gd name="connsiteY178" fmla="*/ 388189 h 683077"/>
                <a:gd name="connsiteX179" fmla="*/ 590910 w 3252161"/>
                <a:gd name="connsiteY179" fmla="*/ 375249 h 683077"/>
                <a:gd name="connsiteX180" fmla="*/ 603849 w 3252161"/>
                <a:gd name="connsiteY180" fmla="*/ 370936 h 683077"/>
                <a:gd name="connsiteX181" fmla="*/ 715993 w 3252161"/>
                <a:gd name="connsiteY181" fmla="*/ 366622 h 683077"/>
                <a:gd name="connsiteX182" fmla="*/ 733246 w 3252161"/>
                <a:gd name="connsiteY182" fmla="*/ 345056 h 683077"/>
                <a:gd name="connsiteX183" fmla="*/ 746185 w 3252161"/>
                <a:gd name="connsiteY183" fmla="*/ 332117 h 683077"/>
                <a:gd name="connsiteX184" fmla="*/ 772064 w 3252161"/>
                <a:gd name="connsiteY184" fmla="*/ 314864 h 683077"/>
                <a:gd name="connsiteX185" fmla="*/ 914400 w 3252161"/>
                <a:gd name="connsiteY185" fmla="*/ 306238 h 683077"/>
                <a:gd name="connsiteX186" fmla="*/ 927340 w 3252161"/>
                <a:gd name="connsiteY186" fmla="*/ 280358 h 683077"/>
                <a:gd name="connsiteX187" fmla="*/ 923027 w 3252161"/>
                <a:gd name="connsiteY187" fmla="*/ 263106 h 683077"/>
                <a:gd name="connsiteX188" fmla="*/ 897148 w 3252161"/>
                <a:gd name="connsiteY188" fmla="*/ 254479 h 683077"/>
                <a:gd name="connsiteX189" fmla="*/ 884208 w 3252161"/>
                <a:gd name="connsiteY189" fmla="*/ 250166 h 683077"/>
                <a:gd name="connsiteX190" fmla="*/ 875581 w 3252161"/>
                <a:gd name="connsiteY190" fmla="*/ 241539 h 683077"/>
                <a:gd name="connsiteX191" fmla="*/ 862642 w 3252161"/>
                <a:gd name="connsiteY191" fmla="*/ 237226 h 683077"/>
                <a:gd name="connsiteX192" fmla="*/ 759125 w 3252161"/>
                <a:gd name="connsiteY192" fmla="*/ 241539 h 683077"/>
                <a:gd name="connsiteX193" fmla="*/ 724619 w 3252161"/>
                <a:gd name="connsiteY193" fmla="*/ 245853 h 683077"/>
                <a:gd name="connsiteX194" fmla="*/ 698740 w 3252161"/>
                <a:gd name="connsiteY194" fmla="*/ 254479 h 683077"/>
                <a:gd name="connsiteX195" fmla="*/ 517585 w 3252161"/>
                <a:gd name="connsiteY195" fmla="*/ 258792 h 683077"/>
                <a:gd name="connsiteX196" fmla="*/ 431321 w 3252161"/>
                <a:gd name="connsiteY196" fmla="*/ 271732 h 683077"/>
                <a:gd name="connsiteX197" fmla="*/ 392502 w 3252161"/>
                <a:gd name="connsiteY197" fmla="*/ 276045 h 683077"/>
                <a:gd name="connsiteX198" fmla="*/ 73325 w 3252161"/>
                <a:gd name="connsiteY198" fmla="*/ 271732 h 683077"/>
                <a:gd name="connsiteX199" fmla="*/ 64698 w 3252161"/>
                <a:gd name="connsiteY199" fmla="*/ 263106 h 683077"/>
                <a:gd name="connsiteX200" fmla="*/ 60385 w 3252161"/>
                <a:gd name="connsiteY200" fmla="*/ 232913 h 683077"/>
                <a:gd name="connsiteX201" fmla="*/ 51759 w 3252161"/>
                <a:gd name="connsiteY201" fmla="*/ 207034 h 683077"/>
                <a:gd name="connsiteX202" fmla="*/ 56072 w 3252161"/>
                <a:gd name="connsiteY202" fmla="*/ 163902 h 683077"/>
                <a:gd name="connsiteX203" fmla="*/ 69012 w 3252161"/>
                <a:gd name="connsiteY203" fmla="*/ 159589 h 683077"/>
                <a:gd name="connsiteX204" fmla="*/ 237227 w 3252161"/>
                <a:gd name="connsiteY204" fmla="*/ 155275 h 683077"/>
                <a:gd name="connsiteX205" fmla="*/ 288985 w 3252161"/>
                <a:gd name="connsiteY205" fmla="*/ 138022 h 683077"/>
                <a:gd name="connsiteX206" fmla="*/ 301925 w 3252161"/>
                <a:gd name="connsiteY206" fmla="*/ 133709 h 683077"/>
                <a:gd name="connsiteX207" fmla="*/ 444261 w 3252161"/>
                <a:gd name="connsiteY207" fmla="*/ 129396 h 683077"/>
                <a:gd name="connsiteX208" fmla="*/ 418381 w 3252161"/>
                <a:gd name="connsiteY208" fmla="*/ 120770 h 683077"/>
                <a:gd name="connsiteX209" fmla="*/ 396815 w 3252161"/>
                <a:gd name="connsiteY209" fmla="*/ 107830 h 683077"/>
                <a:gd name="connsiteX210" fmla="*/ 388189 w 3252161"/>
                <a:gd name="connsiteY210" fmla="*/ 73324 h 683077"/>
                <a:gd name="connsiteX211" fmla="*/ 379563 w 3252161"/>
                <a:gd name="connsiteY211" fmla="*/ 60385 h 683077"/>
                <a:gd name="connsiteX212" fmla="*/ 370936 w 3252161"/>
                <a:gd name="connsiteY212" fmla="*/ 51758 h 683077"/>
                <a:gd name="connsiteX213" fmla="*/ 345057 w 3252161"/>
                <a:gd name="connsiteY213" fmla="*/ 43132 h 683077"/>
                <a:gd name="connsiteX214" fmla="*/ 332117 w 3252161"/>
                <a:gd name="connsiteY214" fmla="*/ 38819 h 683077"/>
                <a:gd name="connsiteX215" fmla="*/ 323491 w 3252161"/>
                <a:gd name="connsiteY215" fmla="*/ 30192 h 683077"/>
                <a:gd name="connsiteX216" fmla="*/ 327804 w 3252161"/>
                <a:gd name="connsiteY216" fmla="*/ 17253 h 683077"/>
                <a:gd name="connsiteX217" fmla="*/ 280359 w 3252161"/>
                <a:gd name="connsiteY217" fmla="*/ 12939 h 683077"/>
                <a:gd name="connsiteX218" fmla="*/ 228600 w 3252161"/>
                <a:gd name="connsiteY218" fmla="*/ 17253 h 683077"/>
                <a:gd name="connsiteX219" fmla="*/ 202721 w 3252161"/>
                <a:gd name="connsiteY219" fmla="*/ 25879 h 683077"/>
                <a:gd name="connsiteX220" fmla="*/ 107831 w 3252161"/>
                <a:gd name="connsiteY220" fmla="*/ 21566 h 683077"/>
                <a:gd name="connsiteX221" fmla="*/ 103517 w 3252161"/>
                <a:gd name="connsiteY221" fmla="*/ 4313 h 683077"/>
                <a:gd name="connsiteX222" fmla="*/ 34506 w 3252161"/>
                <a:gd name="connsiteY222" fmla="*/ 8626 h 683077"/>
                <a:gd name="connsiteX223" fmla="*/ 12940 w 3252161"/>
                <a:gd name="connsiteY223" fmla="*/ 12939 h 683077"/>
                <a:gd name="connsiteX224" fmla="*/ 0 w 3252161"/>
                <a:gd name="connsiteY224" fmla="*/ 0 h 683077"/>
                <a:gd name="connsiteX225" fmla="*/ 34506 w 3252161"/>
                <a:gd name="connsiteY225"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79431 w 3252161"/>
                <a:gd name="connsiteY33" fmla="*/ 526211 h 683077"/>
                <a:gd name="connsiteX34" fmla="*/ 1505310 w 3252161"/>
                <a:gd name="connsiteY34" fmla="*/ 534838 h 683077"/>
                <a:gd name="connsiteX35" fmla="*/ 1518249 w 3252161"/>
                <a:gd name="connsiteY35" fmla="*/ 539151 h 683077"/>
                <a:gd name="connsiteX36" fmla="*/ 1548442 w 3252161"/>
                <a:gd name="connsiteY36" fmla="*/ 534838 h 683077"/>
                <a:gd name="connsiteX37" fmla="*/ 1539815 w 3252161"/>
                <a:gd name="connsiteY37" fmla="*/ 526211 h 683077"/>
                <a:gd name="connsiteX38" fmla="*/ 1526876 w 3252161"/>
                <a:gd name="connsiteY38" fmla="*/ 517585 h 683077"/>
                <a:gd name="connsiteX39" fmla="*/ 1483744 w 3252161"/>
                <a:gd name="connsiteY39" fmla="*/ 521898 h 683077"/>
                <a:gd name="connsiteX40" fmla="*/ 1496683 w 3252161"/>
                <a:gd name="connsiteY40" fmla="*/ 530524 h 683077"/>
                <a:gd name="connsiteX41" fmla="*/ 1509623 w 3252161"/>
                <a:gd name="connsiteY41" fmla="*/ 534838 h 683077"/>
                <a:gd name="connsiteX42" fmla="*/ 1548442 w 3252161"/>
                <a:gd name="connsiteY42" fmla="*/ 543464 h 683077"/>
                <a:gd name="connsiteX43" fmla="*/ 1570008 w 3252161"/>
                <a:gd name="connsiteY43" fmla="*/ 560717 h 683077"/>
                <a:gd name="connsiteX44" fmla="*/ 1595887 w 3252161"/>
                <a:gd name="connsiteY44" fmla="*/ 577970 h 683077"/>
                <a:gd name="connsiteX45" fmla="*/ 1604514 w 3252161"/>
                <a:gd name="connsiteY45" fmla="*/ 586596 h 683077"/>
                <a:gd name="connsiteX46" fmla="*/ 1742536 w 3252161"/>
                <a:gd name="connsiteY46" fmla="*/ 590909 h 683077"/>
                <a:gd name="connsiteX47" fmla="*/ 1979763 w 3252161"/>
                <a:gd name="connsiteY47" fmla="*/ 599536 h 683077"/>
                <a:gd name="connsiteX48" fmla="*/ 2001329 w 3252161"/>
                <a:gd name="connsiteY48" fmla="*/ 603849 h 683077"/>
                <a:gd name="connsiteX49" fmla="*/ 2031521 w 3252161"/>
                <a:gd name="connsiteY49" fmla="*/ 608162 h 683077"/>
                <a:gd name="connsiteX50" fmla="*/ 2286000 w 3252161"/>
                <a:gd name="connsiteY50" fmla="*/ 608162 h 683077"/>
                <a:gd name="connsiteX51" fmla="*/ 2311880 w 3252161"/>
                <a:gd name="connsiteY51" fmla="*/ 599536 h 683077"/>
                <a:gd name="connsiteX52" fmla="*/ 2333446 w 3252161"/>
                <a:gd name="connsiteY52" fmla="*/ 595222 h 683077"/>
                <a:gd name="connsiteX53" fmla="*/ 2467155 w 3252161"/>
                <a:gd name="connsiteY53" fmla="*/ 599536 h 683077"/>
                <a:gd name="connsiteX54" fmla="*/ 2484408 w 3252161"/>
                <a:gd name="connsiteY54" fmla="*/ 603849 h 683077"/>
                <a:gd name="connsiteX55" fmla="*/ 2566359 w 3252161"/>
                <a:gd name="connsiteY55" fmla="*/ 608162 h 683077"/>
                <a:gd name="connsiteX56" fmla="*/ 2609491 w 3252161"/>
                <a:gd name="connsiteY56" fmla="*/ 616789 h 683077"/>
                <a:gd name="connsiteX57" fmla="*/ 2626744 w 3252161"/>
                <a:gd name="connsiteY57" fmla="*/ 621102 h 683077"/>
                <a:gd name="connsiteX58" fmla="*/ 2665563 w 3252161"/>
                <a:gd name="connsiteY58" fmla="*/ 638355 h 683077"/>
                <a:gd name="connsiteX59" fmla="*/ 2704381 w 3252161"/>
                <a:gd name="connsiteY59" fmla="*/ 655607 h 683077"/>
                <a:gd name="connsiteX60" fmla="*/ 2717321 w 3252161"/>
                <a:gd name="connsiteY60" fmla="*/ 664234 h 683077"/>
                <a:gd name="connsiteX61" fmla="*/ 2954548 w 3252161"/>
                <a:gd name="connsiteY61" fmla="*/ 655607 h 683077"/>
                <a:gd name="connsiteX62" fmla="*/ 3148642 w 3252161"/>
                <a:gd name="connsiteY62" fmla="*/ 655607 h 683077"/>
                <a:gd name="connsiteX63" fmla="*/ 3187461 w 3252161"/>
                <a:gd name="connsiteY63" fmla="*/ 642668 h 683077"/>
                <a:gd name="connsiteX64" fmla="*/ 3226280 w 3252161"/>
                <a:gd name="connsiteY64" fmla="*/ 638355 h 683077"/>
                <a:gd name="connsiteX65" fmla="*/ 3221966 w 3252161"/>
                <a:gd name="connsiteY65" fmla="*/ 616789 h 683077"/>
                <a:gd name="connsiteX66" fmla="*/ 3200400 w 3252161"/>
                <a:gd name="connsiteY66" fmla="*/ 599536 h 683077"/>
                <a:gd name="connsiteX67" fmla="*/ 3174521 w 3252161"/>
                <a:gd name="connsiteY67" fmla="*/ 590909 h 683077"/>
                <a:gd name="connsiteX68" fmla="*/ 2915729 w 3252161"/>
                <a:gd name="connsiteY68" fmla="*/ 595222 h 683077"/>
                <a:gd name="connsiteX69" fmla="*/ 2829464 w 3252161"/>
                <a:gd name="connsiteY69" fmla="*/ 586596 h 683077"/>
                <a:gd name="connsiteX70" fmla="*/ 2820838 w 3252161"/>
                <a:gd name="connsiteY70" fmla="*/ 573656 h 683077"/>
                <a:gd name="connsiteX71" fmla="*/ 2851031 w 3252161"/>
                <a:gd name="connsiteY71" fmla="*/ 543464 h 683077"/>
                <a:gd name="connsiteX72" fmla="*/ 3075317 w 3252161"/>
                <a:gd name="connsiteY72" fmla="*/ 539151 h 683077"/>
                <a:gd name="connsiteX73" fmla="*/ 3088257 w 3252161"/>
                <a:gd name="connsiteY73" fmla="*/ 534838 h 683077"/>
                <a:gd name="connsiteX74" fmla="*/ 3105510 w 3252161"/>
                <a:gd name="connsiteY74" fmla="*/ 517585 h 683077"/>
                <a:gd name="connsiteX75" fmla="*/ 3178834 w 3252161"/>
                <a:gd name="connsiteY75" fmla="*/ 504645 h 683077"/>
                <a:gd name="connsiteX76" fmla="*/ 3187461 w 3252161"/>
                <a:gd name="connsiteY76" fmla="*/ 496019 h 683077"/>
                <a:gd name="connsiteX77" fmla="*/ 3191774 w 3252161"/>
                <a:gd name="connsiteY77" fmla="*/ 483079 h 683077"/>
                <a:gd name="connsiteX78" fmla="*/ 3204714 w 3252161"/>
                <a:gd name="connsiteY78" fmla="*/ 478766 h 683077"/>
                <a:gd name="connsiteX79" fmla="*/ 3196087 w 3252161"/>
                <a:gd name="connsiteY79" fmla="*/ 470139 h 683077"/>
                <a:gd name="connsiteX80" fmla="*/ 2846717 w 3252161"/>
                <a:gd name="connsiteY80" fmla="*/ 478766 h 683077"/>
                <a:gd name="connsiteX81" fmla="*/ 2820838 w 3252161"/>
                <a:gd name="connsiteY81" fmla="*/ 487392 h 683077"/>
                <a:gd name="connsiteX82" fmla="*/ 2807898 w 3252161"/>
                <a:gd name="connsiteY82" fmla="*/ 496019 h 683077"/>
                <a:gd name="connsiteX83" fmla="*/ 2743200 w 3252161"/>
                <a:gd name="connsiteY83" fmla="*/ 500332 h 683077"/>
                <a:gd name="connsiteX84" fmla="*/ 2691442 w 3252161"/>
                <a:gd name="connsiteY84" fmla="*/ 517585 h 683077"/>
                <a:gd name="connsiteX85" fmla="*/ 2678502 w 3252161"/>
                <a:gd name="connsiteY85" fmla="*/ 521898 h 683077"/>
                <a:gd name="connsiteX86" fmla="*/ 2540480 w 3252161"/>
                <a:gd name="connsiteY86" fmla="*/ 530524 h 683077"/>
                <a:gd name="connsiteX87" fmla="*/ 2303253 w 3252161"/>
                <a:gd name="connsiteY87" fmla="*/ 539151 h 683077"/>
                <a:gd name="connsiteX88" fmla="*/ 2225615 w 3252161"/>
                <a:gd name="connsiteY88" fmla="*/ 534838 h 683077"/>
                <a:gd name="connsiteX89" fmla="*/ 2216989 w 3252161"/>
                <a:gd name="connsiteY89" fmla="*/ 526211 h 683077"/>
                <a:gd name="connsiteX90" fmla="*/ 2147978 w 3252161"/>
                <a:gd name="connsiteY90" fmla="*/ 521898 h 683077"/>
                <a:gd name="connsiteX91" fmla="*/ 2135038 w 3252161"/>
                <a:gd name="connsiteY91" fmla="*/ 526211 h 683077"/>
                <a:gd name="connsiteX92" fmla="*/ 2126412 w 3252161"/>
                <a:gd name="connsiteY92" fmla="*/ 534838 h 683077"/>
                <a:gd name="connsiteX93" fmla="*/ 2053087 w 3252161"/>
                <a:gd name="connsiteY93" fmla="*/ 539151 h 683077"/>
                <a:gd name="connsiteX94" fmla="*/ 2040148 w 3252161"/>
                <a:gd name="connsiteY94" fmla="*/ 543464 h 683077"/>
                <a:gd name="connsiteX95" fmla="*/ 2022895 w 3252161"/>
                <a:gd name="connsiteY95" fmla="*/ 560717 h 683077"/>
                <a:gd name="connsiteX96" fmla="*/ 2014268 w 3252161"/>
                <a:gd name="connsiteY96" fmla="*/ 569343 h 683077"/>
                <a:gd name="connsiteX97" fmla="*/ 2001329 w 3252161"/>
                <a:gd name="connsiteY97" fmla="*/ 573656 h 683077"/>
                <a:gd name="connsiteX98" fmla="*/ 1686464 w 3252161"/>
                <a:gd name="connsiteY98" fmla="*/ 569343 h 683077"/>
                <a:gd name="connsiteX99" fmla="*/ 1673525 w 3252161"/>
                <a:gd name="connsiteY99" fmla="*/ 565030 h 683077"/>
                <a:gd name="connsiteX100" fmla="*/ 1651959 w 3252161"/>
                <a:gd name="connsiteY100" fmla="*/ 552090 h 683077"/>
                <a:gd name="connsiteX101" fmla="*/ 1634706 w 3252161"/>
                <a:gd name="connsiteY101" fmla="*/ 530524 h 683077"/>
                <a:gd name="connsiteX102" fmla="*/ 1630393 w 3252161"/>
                <a:gd name="connsiteY102" fmla="*/ 517585 h 683077"/>
                <a:gd name="connsiteX103" fmla="*/ 1634706 w 3252161"/>
                <a:gd name="connsiteY103" fmla="*/ 504645 h 683077"/>
                <a:gd name="connsiteX104" fmla="*/ 1664898 w 3252161"/>
                <a:gd name="connsiteY104" fmla="*/ 491706 h 683077"/>
                <a:gd name="connsiteX105" fmla="*/ 1669212 w 3252161"/>
                <a:gd name="connsiteY105" fmla="*/ 478766 h 683077"/>
                <a:gd name="connsiteX106" fmla="*/ 1660585 w 3252161"/>
                <a:gd name="connsiteY106" fmla="*/ 470139 h 683077"/>
                <a:gd name="connsiteX107" fmla="*/ 1621766 w 3252161"/>
                <a:gd name="connsiteY107" fmla="*/ 465826 h 683077"/>
                <a:gd name="connsiteX108" fmla="*/ 1613140 w 3252161"/>
                <a:gd name="connsiteY108" fmla="*/ 452887 h 683077"/>
                <a:gd name="connsiteX109" fmla="*/ 1617453 w 3252161"/>
                <a:gd name="connsiteY109" fmla="*/ 427007 h 683077"/>
                <a:gd name="connsiteX110" fmla="*/ 1630393 w 3252161"/>
                <a:gd name="connsiteY110" fmla="*/ 383875 h 683077"/>
                <a:gd name="connsiteX111" fmla="*/ 1643332 w 3252161"/>
                <a:gd name="connsiteY111" fmla="*/ 370936 h 683077"/>
                <a:gd name="connsiteX112" fmla="*/ 1807234 w 3252161"/>
                <a:gd name="connsiteY112" fmla="*/ 375249 h 683077"/>
                <a:gd name="connsiteX113" fmla="*/ 1846053 w 3252161"/>
                <a:gd name="connsiteY113" fmla="*/ 388189 h 683077"/>
                <a:gd name="connsiteX114" fmla="*/ 1858993 w 3252161"/>
                <a:gd name="connsiteY114" fmla="*/ 392502 h 683077"/>
                <a:gd name="connsiteX115" fmla="*/ 1876246 w 3252161"/>
                <a:gd name="connsiteY115" fmla="*/ 431321 h 683077"/>
                <a:gd name="connsiteX116" fmla="*/ 1884872 w 3252161"/>
                <a:gd name="connsiteY116" fmla="*/ 465826 h 683077"/>
                <a:gd name="connsiteX117" fmla="*/ 1893498 w 3252161"/>
                <a:gd name="connsiteY117" fmla="*/ 474453 h 683077"/>
                <a:gd name="connsiteX118" fmla="*/ 1919378 w 3252161"/>
                <a:gd name="connsiteY118" fmla="*/ 504645 h 683077"/>
                <a:gd name="connsiteX119" fmla="*/ 1928004 w 3252161"/>
                <a:gd name="connsiteY119" fmla="*/ 513272 h 683077"/>
                <a:gd name="connsiteX120" fmla="*/ 1932317 w 3252161"/>
                <a:gd name="connsiteY120" fmla="*/ 526211 h 683077"/>
                <a:gd name="connsiteX121" fmla="*/ 1979763 w 3252161"/>
                <a:gd name="connsiteY121" fmla="*/ 526211 h 683077"/>
                <a:gd name="connsiteX122" fmla="*/ 1984076 w 3252161"/>
                <a:gd name="connsiteY122" fmla="*/ 508958 h 683077"/>
                <a:gd name="connsiteX123" fmla="*/ 2001329 w 3252161"/>
                <a:gd name="connsiteY123" fmla="*/ 487392 h 683077"/>
                <a:gd name="connsiteX124" fmla="*/ 2018581 w 3252161"/>
                <a:gd name="connsiteY124" fmla="*/ 491706 h 683077"/>
                <a:gd name="connsiteX125" fmla="*/ 2027208 w 3252161"/>
                <a:gd name="connsiteY125" fmla="*/ 500332 h 683077"/>
                <a:gd name="connsiteX126" fmla="*/ 2040148 w 3252161"/>
                <a:gd name="connsiteY126" fmla="*/ 508958 h 683077"/>
                <a:gd name="connsiteX127" fmla="*/ 2122098 w 3252161"/>
                <a:gd name="connsiteY127" fmla="*/ 504645 h 683077"/>
                <a:gd name="connsiteX128" fmla="*/ 2130725 w 3252161"/>
                <a:gd name="connsiteY128" fmla="*/ 496019 h 683077"/>
                <a:gd name="connsiteX129" fmla="*/ 2135038 w 3252161"/>
                <a:gd name="connsiteY129" fmla="*/ 461513 h 683077"/>
                <a:gd name="connsiteX130" fmla="*/ 2139351 w 3252161"/>
                <a:gd name="connsiteY130" fmla="*/ 439947 h 683077"/>
                <a:gd name="connsiteX131" fmla="*/ 2143664 w 3252161"/>
                <a:gd name="connsiteY131" fmla="*/ 427007 h 683077"/>
                <a:gd name="connsiteX132" fmla="*/ 2100532 w 3252161"/>
                <a:gd name="connsiteY132" fmla="*/ 418381 h 683077"/>
                <a:gd name="connsiteX133" fmla="*/ 2083280 w 3252161"/>
                <a:gd name="connsiteY133" fmla="*/ 414068 h 683077"/>
                <a:gd name="connsiteX134" fmla="*/ 2096219 w 3252161"/>
                <a:gd name="connsiteY134" fmla="*/ 409755 h 683077"/>
                <a:gd name="connsiteX135" fmla="*/ 2311880 w 3252161"/>
                <a:gd name="connsiteY135" fmla="*/ 401128 h 683077"/>
                <a:gd name="connsiteX136" fmla="*/ 2333446 w 3252161"/>
                <a:gd name="connsiteY136" fmla="*/ 388189 h 683077"/>
                <a:gd name="connsiteX137" fmla="*/ 2424023 w 3252161"/>
                <a:gd name="connsiteY137" fmla="*/ 375249 h 683077"/>
                <a:gd name="connsiteX138" fmla="*/ 2454215 w 3252161"/>
                <a:gd name="connsiteY138" fmla="*/ 366622 h 683077"/>
                <a:gd name="connsiteX139" fmla="*/ 2467155 w 3252161"/>
                <a:gd name="connsiteY139" fmla="*/ 362309 h 683077"/>
                <a:gd name="connsiteX140" fmla="*/ 2695755 w 3252161"/>
                <a:gd name="connsiteY140" fmla="*/ 353683 h 683077"/>
                <a:gd name="connsiteX141" fmla="*/ 2708695 w 3252161"/>
                <a:gd name="connsiteY141" fmla="*/ 349370 h 683077"/>
                <a:gd name="connsiteX142" fmla="*/ 2725948 w 3252161"/>
                <a:gd name="connsiteY142" fmla="*/ 332117 h 683077"/>
                <a:gd name="connsiteX143" fmla="*/ 2751827 w 3252161"/>
                <a:gd name="connsiteY143" fmla="*/ 323490 h 683077"/>
                <a:gd name="connsiteX144" fmla="*/ 2764766 w 3252161"/>
                <a:gd name="connsiteY144" fmla="*/ 319177 h 683077"/>
                <a:gd name="connsiteX145" fmla="*/ 2794959 w 3252161"/>
                <a:gd name="connsiteY145" fmla="*/ 306238 h 683077"/>
                <a:gd name="connsiteX146" fmla="*/ 2825151 w 3252161"/>
                <a:gd name="connsiteY146" fmla="*/ 297611 h 683077"/>
                <a:gd name="connsiteX147" fmla="*/ 2842404 w 3252161"/>
                <a:gd name="connsiteY147" fmla="*/ 293298 h 683077"/>
                <a:gd name="connsiteX148" fmla="*/ 2838091 w 3252161"/>
                <a:gd name="connsiteY148" fmla="*/ 271732 h 683077"/>
                <a:gd name="connsiteX149" fmla="*/ 2725948 w 3252161"/>
                <a:gd name="connsiteY149" fmla="*/ 276045 h 683077"/>
                <a:gd name="connsiteX150" fmla="*/ 2704381 w 3252161"/>
                <a:gd name="connsiteY150" fmla="*/ 280358 h 683077"/>
                <a:gd name="connsiteX151" fmla="*/ 2678502 w 3252161"/>
                <a:gd name="connsiteY151" fmla="*/ 284672 h 683077"/>
                <a:gd name="connsiteX152" fmla="*/ 2557732 w 3252161"/>
                <a:gd name="connsiteY152" fmla="*/ 288985 h 683077"/>
                <a:gd name="connsiteX153" fmla="*/ 2471468 w 3252161"/>
                <a:gd name="connsiteY153" fmla="*/ 293298 h 683077"/>
                <a:gd name="connsiteX154" fmla="*/ 2445589 w 3252161"/>
                <a:gd name="connsiteY154" fmla="*/ 301924 h 683077"/>
                <a:gd name="connsiteX155" fmla="*/ 2281687 w 3252161"/>
                <a:gd name="connsiteY155" fmla="*/ 310551 h 683077"/>
                <a:gd name="connsiteX156" fmla="*/ 2255808 w 3252161"/>
                <a:gd name="connsiteY156" fmla="*/ 314864 h 683077"/>
                <a:gd name="connsiteX157" fmla="*/ 2204049 w 3252161"/>
                <a:gd name="connsiteY157" fmla="*/ 319177 h 683077"/>
                <a:gd name="connsiteX158" fmla="*/ 2173857 w 3252161"/>
                <a:gd name="connsiteY158" fmla="*/ 327804 h 683077"/>
                <a:gd name="connsiteX159" fmla="*/ 2147978 w 3252161"/>
                <a:gd name="connsiteY159" fmla="*/ 340743 h 683077"/>
                <a:gd name="connsiteX160" fmla="*/ 2135038 w 3252161"/>
                <a:gd name="connsiteY160" fmla="*/ 349370 h 683077"/>
                <a:gd name="connsiteX161" fmla="*/ 2104846 w 3252161"/>
                <a:gd name="connsiteY161" fmla="*/ 357996 h 683077"/>
                <a:gd name="connsiteX162" fmla="*/ 2091906 w 3252161"/>
                <a:gd name="connsiteY162" fmla="*/ 362309 h 683077"/>
                <a:gd name="connsiteX163" fmla="*/ 1940944 w 3252161"/>
                <a:gd name="connsiteY163" fmla="*/ 357996 h 683077"/>
                <a:gd name="connsiteX164" fmla="*/ 1915064 w 3252161"/>
                <a:gd name="connsiteY164" fmla="*/ 349370 h 683077"/>
                <a:gd name="connsiteX165" fmla="*/ 1880559 w 3252161"/>
                <a:gd name="connsiteY165" fmla="*/ 332117 h 683077"/>
                <a:gd name="connsiteX166" fmla="*/ 1867619 w 3252161"/>
                <a:gd name="connsiteY166" fmla="*/ 327804 h 683077"/>
                <a:gd name="connsiteX167" fmla="*/ 1397480 w 3252161"/>
                <a:gd name="connsiteY167" fmla="*/ 332117 h 683077"/>
                <a:gd name="connsiteX168" fmla="*/ 1337095 w 3252161"/>
                <a:gd name="connsiteY168" fmla="*/ 345056 h 683077"/>
                <a:gd name="connsiteX169" fmla="*/ 1328468 w 3252161"/>
                <a:gd name="connsiteY169" fmla="*/ 353683 h 683077"/>
                <a:gd name="connsiteX170" fmla="*/ 1315529 w 3252161"/>
                <a:gd name="connsiteY170" fmla="*/ 357996 h 683077"/>
                <a:gd name="connsiteX171" fmla="*/ 1220638 w 3252161"/>
                <a:gd name="connsiteY171" fmla="*/ 362309 h 683077"/>
                <a:gd name="connsiteX172" fmla="*/ 1155940 w 3252161"/>
                <a:gd name="connsiteY172" fmla="*/ 370936 h 683077"/>
                <a:gd name="connsiteX173" fmla="*/ 1073989 w 3252161"/>
                <a:gd name="connsiteY173" fmla="*/ 379562 h 683077"/>
                <a:gd name="connsiteX174" fmla="*/ 1035170 w 3252161"/>
                <a:gd name="connsiteY174" fmla="*/ 388189 h 683077"/>
                <a:gd name="connsiteX175" fmla="*/ 1000664 w 3252161"/>
                <a:gd name="connsiteY175" fmla="*/ 392502 h 683077"/>
                <a:gd name="connsiteX176" fmla="*/ 776378 w 3252161"/>
                <a:gd name="connsiteY176" fmla="*/ 396815 h 683077"/>
                <a:gd name="connsiteX177" fmla="*/ 595223 w 3252161"/>
                <a:gd name="connsiteY177" fmla="*/ 396815 h 683077"/>
                <a:gd name="connsiteX178" fmla="*/ 569344 w 3252161"/>
                <a:gd name="connsiteY178" fmla="*/ 388189 h 683077"/>
                <a:gd name="connsiteX179" fmla="*/ 590910 w 3252161"/>
                <a:gd name="connsiteY179" fmla="*/ 375249 h 683077"/>
                <a:gd name="connsiteX180" fmla="*/ 603849 w 3252161"/>
                <a:gd name="connsiteY180" fmla="*/ 370936 h 683077"/>
                <a:gd name="connsiteX181" fmla="*/ 715993 w 3252161"/>
                <a:gd name="connsiteY181" fmla="*/ 366622 h 683077"/>
                <a:gd name="connsiteX182" fmla="*/ 733246 w 3252161"/>
                <a:gd name="connsiteY182" fmla="*/ 345056 h 683077"/>
                <a:gd name="connsiteX183" fmla="*/ 746185 w 3252161"/>
                <a:gd name="connsiteY183" fmla="*/ 332117 h 683077"/>
                <a:gd name="connsiteX184" fmla="*/ 772064 w 3252161"/>
                <a:gd name="connsiteY184" fmla="*/ 314864 h 683077"/>
                <a:gd name="connsiteX185" fmla="*/ 914400 w 3252161"/>
                <a:gd name="connsiteY185" fmla="*/ 306238 h 683077"/>
                <a:gd name="connsiteX186" fmla="*/ 927340 w 3252161"/>
                <a:gd name="connsiteY186" fmla="*/ 280358 h 683077"/>
                <a:gd name="connsiteX187" fmla="*/ 923027 w 3252161"/>
                <a:gd name="connsiteY187" fmla="*/ 263106 h 683077"/>
                <a:gd name="connsiteX188" fmla="*/ 897148 w 3252161"/>
                <a:gd name="connsiteY188" fmla="*/ 254479 h 683077"/>
                <a:gd name="connsiteX189" fmla="*/ 884208 w 3252161"/>
                <a:gd name="connsiteY189" fmla="*/ 250166 h 683077"/>
                <a:gd name="connsiteX190" fmla="*/ 875581 w 3252161"/>
                <a:gd name="connsiteY190" fmla="*/ 241539 h 683077"/>
                <a:gd name="connsiteX191" fmla="*/ 862642 w 3252161"/>
                <a:gd name="connsiteY191" fmla="*/ 237226 h 683077"/>
                <a:gd name="connsiteX192" fmla="*/ 759125 w 3252161"/>
                <a:gd name="connsiteY192" fmla="*/ 241539 h 683077"/>
                <a:gd name="connsiteX193" fmla="*/ 724619 w 3252161"/>
                <a:gd name="connsiteY193" fmla="*/ 245853 h 683077"/>
                <a:gd name="connsiteX194" fmla="*/ 698740 w 3252161"/>
                <a:gd name="connsiteY194" fmla="*/ 254479 h 683077"/>
                <a:gd name="connsiteX195" fmla="*/ 517585 w 3252161"/>
                <a:gd name="connsiteY195" fmla="*/ 258792 h 683077"/>
                <a:gd name="connsiteX196" fmla="*/ 431321 w 3252161"/>
                <a:gd name="connsiteY196" fmla="*/ 271732 h 683077"/>
                <a:gd name="connsiteX197" fmla="*/ 392502 w 3252161"/>
                <a:gd name="connsiteY197" fmla="*/ 276045 h 683077"/>
                <a:gd name="connsiteX198" fmla="*/ 73325 w 3252161"/>
                <a:gd name="connsiteY198" fmla="*/ 271732 h 683077"/>
                <a:gd name="connsiteX199" fmla="*/ 64698 w 3252161"/>
                <a:gd name="connsiteY199" fmla="*/ 263106 h 683077"/>
                <a:gd name="connsiteX200" fmla="*/ 60385 w 3252161"/>
                <a:gd name="connsiteY200" fmla="*/ 232913 h 683077"/>
                <a:gd name="connsiteX201" fmla="*/ 51759 w 3252161"/>
                <a:gd name="connsiteY201" fmla="*/ 207034 h 683077"/>
                <a:gd name="connsiteX202" fmla="*/ 56072 w 3252161"/>
                <a:gd name="connsiteY202" fmla="*/ 163902 h 683077"/>
                <a:gd name="connsiteX203" fmla="*/ 69012 w 3252161"/>
                <a:gd name="connsiteY203" fmla="*/ 159589 h 683077"/>
                <a:gd name="connsiteX204" fmla="*/ 237227 w 3252161"/>
                <a:gd name="connsiteY204" fmla="*/ 155275 h 683077"/>
                <a:gd name="connsiteX205" fmla="*/ 288985 w 3252161"/>
                <a:gd name="connsiteY205" fmla="*/ 138022 h 683077"/>
                <a:gd name="connsiteX206" fmla="*/ 301925 w 3252161"/>
                <a:gd name="connsiteY206" fmla="*/ 133709 h 683077"/>
                <a:gd name="connsiteX207" fmla="*/ 444261 w 3252161"/>
                <a:gd name="connsiteY207" fmla="*/ 129396 h 683077"/>
                <a:gd name="connsiteX208" fmla="*/ 418381 w 3252161"/>
                <a:gd name="connsiteY208" fmla="*/ 120770 h 683077"/>
                <a:gd name="connsiteX209" fmla="*/ 396815 w 3252161"/>
                <a:gd name="connsiteY209" fmla="*/ 107830 h 683077"/>
                <a:gd name="connsiteX210" fmla="*/ 388189 w 3252161"/>
                <a:gd name="connsiteY210" fmla="*/ 73324 h 683077"/>
                <a:gd name="connsiteX211" fmla="*/ 379563 w 3252161"/>
                <a:gd name="connsiteY211" fmla="*/ 60385 h 683077"/>
                <a:gd name="connsiteX212" fmla="*/ 370936 w 3252161"/>
                <a:gd name="connsiteY212" fmla="*/ 51758 h 683077"/>
                <a:gd name="connsiteX213" fmla="*/ 345057 w 3252161"/>
                <a:gd name="connsiteY213" fmla="*/ 43132 h 683077"/>
                <a:gd name="connsiteX214" fmla="*/ 332117 w 3252161"/>
                <a:gd name="connsiteY214" fmla="*/ 38819 h 683077"/>
                <a:gd name="connsiteX215" fmla="*/ 323491 w 3252161"/>
                <a:gd name="connsiteY215" fmla="*/ 30192 h 683077"/>
                <a:gd name="connsiteX216" fmla="*/ 327804 w 3252161"/>
                <a:gd name="connsiteY216" fmla="*/ 17253 h 683077"/>
                <a:gd name="connsiteX217" fmla="*/ 280359 w 3252161"/>
                <a:gd name="connsiteY217" fmla="*/ 12939 h 683077"/>
                <a:gd name="connsiteX218" fmla="*/ 228600 w 3252161"/>
                <a:gd name="connsiteY218" fmla="*/ 17253 h 683077"/>
                <a:gd name="connsiteX219" fmla="*/ 202721 w 3252161"/>
                <a:gd name="connsiteY219" fmla="*/ 25879 h 683077"/>
                <a:gd name="connsiteX220" fmla="*/ 107831 w 3252161"/>
                <a:gd name="connsiteY220" fmla="*/ 21566 h 683077"/>
                <a:gd name="connsiteX221" fmla="*/ 103517 w 3252161"/>
                <a:gd name="connsiteY221" fmla="*/ 4313 h 683077"/>
                <a:gd name="connsiteX222" fmla="*/ 34506 w 3252161"/>
                <a:gd name="connsiteY222" fmla="*/ 8626 h 683077"/>
                <a:gd name="connsiteX223" fmla="*/ 12940 w 3252161"/>
                <a:gd name="connsiteY223" fmla="*/ 12939 h 683077"/>
                <a:gd name="connsiteX224" fmla="*/ 0 w 3252161"/>
                <a:gd name="connsiteY224" fmla="*/ 0 h 683077"/>
                <a:gd name="connsiteX225" fmla="*/ 34506 w 3252161"/>
                <a:gd name="connsiteY225"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79431 w 3252161"/>
                <a:gd name="connsiteY33" fmla="*/ 526211 h 683077"/>
                <a:gd name="connsiteX34" fmla="*/ 1505310 w 3252161"/>
                <a:gd name="connsiteY34" fmla="*/ 534838 h 683077"/>
                <a:gd name="connsiteX35" fmla="*/ 1518249 w 3252161"/>
                <a:gd name="connsiteY35" fmla="*/ 539151 h 683077"/>
                <a:gd name="connsiteX36" fmla="*/ 1548442 w 3252161"/>
                <a:gd name="connsiteY36" fmla="*/ 534838 h 683077"/>
                <a:gd name="connsiteX37" fmla="*/ 1539815 w 3252161"/>
                <a:gd name="connsiteY37" fmla="*/ 526211 h 683077"/>
                <a:gd name="connsiteX38" fmla="*/ 1526876 w 3252161"/>
                <a:gd name="connsiteY38" fmla="*/ 517585 h 683077"/>
                <a:gd name="connsiteX39" fmla="*/ 1483744 w 3252161"/>
                <a:gd name="connsiteY39" fmla="*/ 521898 h 683077"/>
                <a:gd name="connsiteX40" fmla="*/ 1496683 w 3252161"/>
                <a:gd name="connsiteY40" fmla="*/ 530524 h 683077"/>
                <a:gd name="connsiteX41" fmla="*/ 1548442 w 3252161"/>
                <a:gd name="connsiteY41" fmla="*/ 543464 h 683077"/>
                <a:gd name="connsiteX42" fmla="*/ 1570008 w 3252161"/>
                <a:gd name="connsiteY42" fmla="*/ 560717 h 683077"/>
                <a:gd name="connsiteX43" fmla="*/ 1595887 w 3252161"/>
                <a:gd name="connsiteY43" fmla="*/ 577970 h 683077"/>
                <a:gd name="connsiteX44" fmla="*/ 1604514 w 3252161"/>
                <a:gd name="connsiteY44" fmla="*/ 586596 h 683077"/>
                <a:gd name="connsiteX45" fmla="*/ 1742536 w 3252161"/>
                <a:gd name="connsiteY45" fmla="*/ 590909 h 683077"/>
                <a:gd name="connsiteX46" fmla="*/ 1979763 w 3252161"/>
                <a:gd name="connsiteY46" fmla="*/ 599536 h 683077"/>
                <a:gd name="connsiteX47" fmla="*/ 2001329 w 3252161"/>
                <a:gd name="connsiteY47" fmla="*/ 603849 h 683077"/>
                <a:gd name="connsiteX48" fmla="*/ 2031521 w 3252161"/>
                <a:gd name="connsiteY48" fmla="*/ 608162 h 683077"/>
                <a:gd name="connsiteX49" fmla="*/ 2286000 w 3252161"/>
                <a:gd name="connsiteY49" fmla="*/ 608162 h 683077"/>
                <a:gd name="connsiteX50" fmla="*/ 2311880 w 3252161"/>
                <a:gd name="connsiteY50" fmla="*/ 599536 h 683077"/>
                <a:gd name="connsiteX51" fmla="*/ 2333446 w 3252161"/>
                <a:gd name="connsiteY51" fmla="*/ 595222 h 683077"/>
                <a:gd name="connsiteX52" fmla="*/ 2467155 w 3252161"/>
                <a:gd name="connsiteY52" fmla="*/ 599536 h 683077"/>
                <a:gd name="connsiteX53" fmla="*/ 2484408 w 3252161"/>
                <a:gd name="connsiteY53" fmla="*/ 603849 h 683077"/>
                <a:gd name="connsiteX54" fmla="*/ 2566359 w 3252161"/>
                <a:gd name="connsiteY54" fmla="*/ 608162 h 683077"/>
                <a:gd name="connsiteX55" fmla="*/ 2609491 w 3252161"/>
                <a:gd name="connsiteY55" fmla="*/ 616789 h 683077"/>
                <a:gd name="connsiteX56" fmla="*/ 2626744 w 3252161"/>
                <a:gd name="connsiteY56" fmla="*/ 621102 h 683077"/>
                <a:gd name="connsiteX57" fmla="*/ 2665563 w 3252161"/>
                <a:gd name="connsiteY57" fmla="*/ 638355 h 683077"/>
                <a:gd name="connsiteX58" fmla="*/ 2704381 w 3252161"/>
                <a:gd name="connsiteY58" fmla="*/ 655607 h 683077"/>
                <a:gd name="connsiteX59" fmla="*/ 2717321 w 3252161"/>
                <a:gd name="connsiteY59" fmla="*/ 664234 h 683077"/>
                <a:gd name="connsiteX60" fmla="*/ 2954548 w 3252161"/>
                <a:gd name="connsiteY60" fmla="*/ 655607 h 683077"/>
                <a:gd name="connsiteX61" fmla="*/ 3148642 w 3252161"/>
                <a:gd name="connsiteY61" fmla="*/ 655607 h 683077"/>
                <a:gd name="connsiteX62" fmla="*/ 3187461 w 3252161"/>
                <a:gd name="connsiteY62" fmla="*/ 642668 h 683077"/>
                <a:gd name="connsiteX63" fmla="*/ 3226280 w 3252161"/>
                <a:gd name="connsiteY63" fmla="*/ 638355 h 683077"/>
                <a:gd name="connsiteX64" fmla="*/ 3221966 w 3252161"/>
                <a:gd name="connsiteY64" fmla="*/ 616789 h 683077"/>
                <a:gd name="connsiteX65" fmla="*/ 3200400 w 3252161"/>
                <a:gd name="connsiteY65" fmla="*/ 599536 h 683077"/>
                <a:gd name="connsiteX66" fmla="*/ 3174521 w 3252161"/>
                <a:gd name="connsiteY66" fmla="*/ 590909 h 683077"/>
                <a:gd name="connsiteX67" fmla="*/ 2915729 w 3252161"/>
                <a:gd name="connsiteY67" fmla="*/ 595222 h 683077"/>
                <a:gd name="connsiteX68" fmla="*/ 2829464 w 3252161"/>
                <a:gd name="connsiteY68" fmla="*/ 586596 h 683077"/>
                <a:gd name="connsiteX69" fmla="*/ 2820838 w 3252161"/>
                <a:gd name="connsiteY69" fmla="*/ 573656 h 683077"/>
                <a:gd name="connsiteX70" fmla="*/ 2851031 w 3252161"/>
                <a:gd name="connsiteY70" fmla="*/ 543464 h 683077"/>
                <a:gd name="connsiteX71" fmla="*/ 3075317 w 3252161"/>
                <a:gd name="connsiteY71" fmla="*/ 539151 h 683077"/>
                <a:gd name="connsiteX72" fmla="*/ 3088257 w 3252161"/>
                <a:gd name="connsiteY72" fmla="*/ 534838 h 683077"/>
                <a:gd name="connsiteX73" fmla="*/ 3105510 w 3252161"/>
                <a:gd name="connsiteY73" fmla="*/ 517585 h 683077"/>
                <a:gd name="connsiteX74" fmla="*/ 3178834 w 3252161"/>
                <a:gd name="connsiteY74" fmla="*/ 504645 h 683077"/>
                <a:gd name="connsiteX75" fmla="*/ 3187461 w 3252161"/>
                <a:gd name="connsiteY75" fmla="*/ 496019 h 683077"/>
                <a:gd name="connsiteX76" fmla="*/ 3191774 w 3252161"/>
                <a:gd name="connsiteY76" fmla="*/ 483079 h 683077"/>
                <a:gd name="connsiteX77" fmla="*/ 3204714 w 3252161"/>
                <a:gd name="connsiteY77" fmla="*/ 478766 h 683077"/>
                <a:gd name="connsiteX78" fmla="*/ 3196087 w 3252161"/>
                <a:gd name="connsiteY78" fmla="*/ 470139 h 683077"/>
                <a:gd name="connsiteX79" fmla="*/ 2846717 w 3252161"/>
                <a:gd name="connsiteY79" fmla="*/ 478766 h 683077"/>
                <a:gd name="connsiteX80" fmla="*/ 2820838 w 3252161"/>
                <a:gd name="connsiteY80" fmla="*/ 487392 h 683077"/>
                <a:gd name="connsiteX81" fmla="*/ 2807898 w 3252161"/>
                <a:gd name="connsiteY81" fmla="*/ 496019 h 683077"/>
                <a:gd name="connsiteX82" fmla="*/ 2743200 w 3252161"/>
                <a:gd name="connsiteY82" fmla="*/ 500332 h 683077"/>
                <a:gd name="connsiteX83" fmla="*/ 2691442 w 3252161"/>
                <a:gd name="connsiteY83" fmla="*/ 517585 h 683077"/>
                <a:gd name="connsiteX84" fmla="*/ 2678502 w 3252161"/>
                <a:gd name="connsiteY84" fmla="*/ 521898 h 683077"/>
                <a:gd name="connsiteX85" fmla="*/ 2540480 w 3252161"/>
                <a:gd name="connsiteY85" fmla="*/ 530524 h 683077"/>
                <a:gd name="connsiteX86" fmla="*/ 2303253 w 3252161"/>
                <a:gd name="connsiteY86" fmla="*/ 539151 h 683077"/>
                <a:gd name="connsiteX87" fmla="*/ 2225615 w 3252161"/>
                <a:gd name="connsiteY87" fmla="*/ 534838 h 683077"/>
                <a:gd name="connsiteX88" fmla="*/ 2216989 w 3252161"/>
                <a:gd name="connsiteY88" fmla="*/ 526211 h 683077"/>
                <a:gd name="connsiteX89" fmla="*/ 2147978 w 3252161"/>
                <a:gd name="connsiteY89" fmla="*/ 521898 h 683077"/>
                <a:gd name="connsiteX90" fmla="*/ 2135038 w 3252161"/>
                <a:gd name="connsiteY90" fmla="*/ 526211 h 683077"/>
                <a:gd name="connsiteX91" fmla="*/ 2126412 w 3252161"/>
                <a:gd name="connsiteY91" fmla="*/ 534838 h 683077"/>
                <a:gd name="connsiteX92" fmla="*/ 2053087 w 3252161"/>
                <a:gd name="connsiteY92" fmla="*/ 539151 h 683077"/>
                <a:gd name="connsiteX93" fmla="*/ 2040148 w 3252161"/>
                <a:gd name="connsiteY93" fmla="*/ 543464 h 683077"/>
                <a:gd name="connsiteX94" fmla="*/ 2022895 w 3252161"/>
                <a:gd name="connsiteY94" fmla="*/ 560717 h 683077"/>
                <a:gd name="connsiteX95" fmla="*/ 2014268 w 3252161"/>
                <a:gd name="connsiteY95" fmla="*/ 569343 h 683077"/>
                <a:gd name="connsiteX96" fmla="*/ 2001329 w 3252161"/>
                <a:gd name="connsiteY96" fmla="*/ 573656 h 683077"/>
                <a:gd name="connsiteX97" fmla="*/ 1686464 w 3252161"/>
                <a:gd name="connsiteY97" fmla="*/ 569343 h 683077"/>
                <a:gd name="connsiteX98" fmla="*/ 1673525 w 3252161"/>
                <a:gd name="connsiteY98" fmla="*/ 565030 h 683077"/>
                <a:gd name="connsiteX99" fmla="*/ 1651959 w 3252161"/>
                <a:gd name="connsiteY99" fmla="*/ 552090 h 683077"/>
                <a:gd name="connsiteX100" fmla="*/ 1634706 w 3252161"/>
                <a:gd name="connsiteY100" fmla="*/ 530524 h 683077"/>
                <a:gd name="connsiteX101" fmla="*/ 1630393 w 3252161"/>
                <a:gd name="connsiteY101" fmla="*/ 517585 h 683077"/>
                <a:gd name="connsiteX102" fmla="*/ 1634706 w 3252161"/>
                <a:gd name="connsiteY102" fmla="*/ 504645 h 683077"/>
                <a:gd name="connsiteX103" fmla="*/ 1664898 w 3252161"/>
                <a:gd name="connsiteY103" fmla="*/ 491706 h 683077"/>
                <a:gd name="connsiteX104" fmla="*/ 1669212 w 3252161"/>
                <a:gd name="connsiteY104" fmla="*/ 478766 h 683077"/>
                <a:gd name="connsiteX105" fmla="*/ 1660585 w 3252161"/>
                <a:gd name="connsiteY105" fmla="*/ 470139 h 683077"/>
                <a:gd name="connsiteX106" fmla="*/ 1621766 w 3252161"/>
                <a:gd name="connsiteY106" fmla="*/ 465826 h 683077"/>
                <a:gd name="connsiteX107" fmla="*/ 1613140 w 3252161"/>
                <a:gd name="connsiteY107" fmla="*/ 452887 h 683077"/>
                <a:gd name="connsiteX108" fmla="*/ 1617453 w 3252161"/>
                <a:gd name="connsiteY108" fmla="*/ 427007 h 683077"/>
                <a:gd name="connsiteX109" fmla="*/ 1630393 w 3252161"/>
                <a:gd name="connsiteY109" fmla="*/ 383875 h 683077"/>
                <a:gd name="connsiteX110" fmla="*/ 1643332 w 3252161"/>
                <a:gd name="connsiteY110" fmla="*/ 370936 h 683077"/>
                <a:gd name="connsiteX111" fmla="*/ 1807234 w 3252161"/>
                <a:gd name="connsiteY111" fmla="*/ 375249 h 683077"/>
                <a:gd name="connsiteX112" fmla="*/ 1846053 w 3252161"/>
                <a:gd name="connsiteY112" fmla="*/ 388189 h 683077"/>
                <a:gd name="connsiteX113" fmla="*/ 1858993 w 3252161"/>
                <a:gd name="connsiteY113" fmla="*/ 392502 h 683077"/>
                <a:gd name="connsiteX114" fmla="*/ 1876246 w 3252161"/>
                <a:gd name="connsiteY114" fmla="*/ 431321 h 683077"/>
                <a:gd name="connsiteX115" fmla="*/ 1884872 w 3252161"/>
                <a:gd name="connsiteY115" fmla="*/ 465826 h 683077"/>
                <a:gd name="connsiteX116" fmla="*/ 1893498 w 3252161"/>
                <a:gd name="connsiteY116" fmla="*/ 474453 h 683077"/>
                <a:gd name="connsiteX117" fmla="*/ 1919378 w 3252161"/>
                <a:gd name="connsiteY117" fmla="*/ 504645 h 683077"/>
                <a:gd name="connsiteX118" fmla="*/ 1928004 w 3252161"/>
                <a:gd name="connsiteY118" fmla="*/ 513272 h 683077"/>
                <a:gd name="connsiteX119" fmla="*/ 1932317 w 3252161"/>
                <a:gd name="connsiteY119" fmla="*/ 526211 h 683077"/>
                <a:gd name="connsiteX120" fmla="*/ 1979763 w 3252161"/>
                <a:gd name="connsiteY120" fmla="*/ 526211 h 683077"/>
                <a:gd name="connsiteX121" fmla="*/ 1984076 w 3252161"/>
                <a:gd name="connsiteY121" fmla="*/ 508958 h 683077"/>
                <a:gd name="connsiteX122" fmla="*/ 2001329 w 3252161"/>
                <a:gd name="connsiteY122" fmla="*/ 487392 h 683077"/>
                <a:gd name="connsiteX123" fmla="*/ 2018581 w 3252161"/>
                <a:gd name="connsiteY123" fmla="*/ 491706 h 683077"/>
                <a:gd name="connsiteX124" fmla="*/ 2027208 w 3252161"/>
                <a:gd name="connsiteY124" fmla="*/ 500332 h 683077"/>
                <a:gd name="connsiteX125" fmla="*/ 2040148 w 3252161"/>
                <a:gd name="connsiteY125" fmla="*/ 508958 h 683077"/>
                <a:gd name="connsiteX126" fmla="*/ 2122098 w 3252161"/>
                <a:gd name="connsiteY126" fmla="*/ 504645 h 683077"/>
                <a:gd name="connsiteX127" fmla="*/ 2130725 w 3252161"/>
                <a:gd name="connsiteY127" fmla="*/ 496019 h 683077"/>
                <a:gd name="connsiteX128" fmla="*/ 2135038 w 3252161"/>
                <a:gd name="connsiteY128" fmla="*/ 461513 h 683077"/>
                <a:gd name="connsiteX129" fmla="*/ 2139351 w 3252161"/>
                <a:gd name="connsiteY129" fmla="*/ 439947 h 683077"/>
                <a:gd name="connsiteX130" fmla="*/ 2143664 w 3252161"/>
                <a:gd name="connsiteY130" fmla="*/ 427007 h 683077"/>
                <a:gd name="connsiteX131" fmla="*/ 2100532 w 3252161"/>
                <a:gd name="connsiteY131" fmla="*/ 418381 h 683077"/>
                <a:gd name="connsiteX132" fmla="*/ 2083280 w 3252161"/>
                <a:gd name="connsiteY132" fmla="*/ 414068 h 683077"/>
                <a:gd name="connsiteX133" fmla="*/ 2096219 w 3252161"/>
                <a:gd name="connsiteY133" fmla="*/ 409755 h 683077"/>
                <a:gd name="connsiteX134" fmla="*/ 2311880 w 3252161"/>
                <a:gd name="connsiteY134" fmla="*/ 401128 h 683077"/>
                <a:gd name="connsiteX135" fmla="*/ 2333446 w 3252161"/>
                <a:gd name="connsiteY135" fmla="*/ 388189 h 683077"/>
                <a:gd name="connsiteX136" fmla="*/ 2424023 w 3252161"/>
                <a:gd name="connsiteY136" fmla="*/ 375249 h 683077"/>
                <a:gd name="connsiteX137" fmla="*/ 2454215 w 3252161"/>
                <a:gd name="connsiteY137" fmla="*/ 366622 h 683077"/>
                <a:gd name="connsiteX138" fmla="*/ 2467155 w 3252161"/>
                <a:gd name="connsiteY138" fmla="*/ 362309 h 683077"/>
                <a:gd name="connsiteX139" fmla="*/ 2695755 w 3252161"/>
                <a:gd name="connsiteY139" fmla="*/ 353683 h 683077"/>
                <a:gd name="connsiteX140" fmla="*/ 2708695 w 3252161"/>
                <a:gd name="connsiteY140" fmla="*/ 349370 h 683077"/>
                <a:gd name="connsiteX141" fmla="*/ 2725948 w 3252161"/>
                <a:gd name="connsiteY141" fmla="*/ 332117 h 683077"/>
                <a:gd name="connsiteX142" fmla="*/ 2751827 w 3252161"/>
                <a:gd name="connsiteY142" fmla="*/ 323490 h 683077"/>
                <a:gd name="connsiteX143" fmla="*/ 2764766 w 3252161"/>
                <a:gd name="connsiteY143" fmla="*/ 319177 h 683077"/>
                <a:gd name="connsiteX144" fmla="*/ 2794959 w 3252161"/>
                <a:gd name="connsiteY144" fmla="*/ 306238 h 683077"/>
                <a:gd name="connsiteX145" fmla="*/ 2825151 w 3252161"/>
                <a:gd name="connsiteY145" fmla="*/ 297611 h 683077"/>
                <a:gd name="connsiteX146" fmla="*/ 2842404 w 3252161"/>
                <a:gd name="connsiteY146" fmla="*/ 293298 h 683077"/>
                <a:gd name="connsiteX147" fmla="*/ 2838091 w 3252161"/>
                <a:gd name="connsiteY147" fmla="*/ 271732 h 683077"/>
                <a:gd name="connsiteX148" fmla="*/ 2725948 w 3252161"/>
                <a:gd name="connsiteY148" fmla="*/ 276045 h 683077"/>
                <a:gd name="connsiteX149" fmla="*/ 2704381 w 3252161"/>
                <a:gd name="connsiteY149" fmla="*/ 280358 h 683077"/>
                <a:gd name="connsiteX150" fmla="*/ 2678502 w 3252161"/>
                <a:gd name="connsiteY150" fmla="*/ 284672 h 683077"/>
                <a:gd name="connsiteX151" fmla="*/ 2557732 w 3252161"/>
                <a:gd name="connsiteY151" fmla="*/ 288985 h 683077"/>
                <a:gd name="connsiteX152" fmla="*/ 2471468 w 3252161"/>
                <a:gd name="connsiteY152" fmla="*/ 293298 h 683077"/>
                <a:gd name="connsiteX153" fmla="*/ 2445589 w 3252161"/>
                <a:gd name="connsiteY153" fmla="*/ 301924 h 683077"/>
                <a:gd name="connsiteX154" fmla="*/ 2281687 w 3252161"/>
                <a:gd name="connsiteY154" fmla="*/ 310551 h 683077"/>
                <a:gd name="connsiteX155" fmla="*/ 2255808 w 3252161"/>
                <a:gd name="connsiteY155" fmla="*/ 314864 h 683077"/>
                <a:gd name="connsiteX156" fmla="*/ 2204049 w 3252161"/>
                <a:gd name="connsiteY156" fmla="*/ 319177 h 683077"/>
                <a:gd name="connsiteX157" fmla="*/ 2173857 w 3252161"/>
                <a:gd name="connsiteY157" fmla="*/ 327804 h 683077"/>
                <a:gd name="connsiteX158" fmla="*/ 2147978 w 3252161"/>
                <a:gd name="connsiteY158" fmla="*/ 340743 h 683077"/>
                <a:gd name="connsiteX159" fmla="*/ 2135038 w 3252161"/>
                <a:gd name="connsiteY159" fmla="*/ 349370 h 683077"/>
                <a:gd name="connsiteX160" fmla="*/ 2104846 w 3252161"/>
                <a:gd name="connsiteY160" fmla="*/ 357996 h 683077"/>
                <a:gd name="connsiteX161" fmla="*/ 2091906 w 3252161"/>
                <a:gd name="connsiteY161" fmla="*/ 362309 h 683077"/>
                <a:gd name="connsiteX162" fmla="*/ 1940944 w 3252161"/>
                <a:gd name="connsiteY162" fmla="*/ 357996 h 683077"/>
                <a:gd name="connsiteX163" fmla="*/ 1915064 w 3252161"/>
                <a:gd name="connsiteY163" fmla="*/ 349370 h 683077"/>
                <a:gd name="connsiteX164" fmla="*/ 1880559 w 3252161"/>
                <a:gd name="connsiteY164" fmla="*/ 332117 h 683077"/>
                <a:gd name="connsiteX165" fmla="*/ 1867619 w 3252161"/>
                <a:gd name="connsiteY165" fmla="*/ 327804 h 683077"/>
                <a:gd name="connsiteX166" fmla="*/ 1397480 w 3252161"/>
                <a:gd name="connsiteY166" fmla="*/ 332117 h 683077"/>
                <a:gd name="connsiteX167" fmla="*/ 1337095 w 3252161"/>
                <a:gd name="connsiteY167" fmla="*/ 345056 h 683077"/>
                <a:gd name="connsiteX168" fmla="*/ 1328468 w 3252161"/>
                <a:gd name="connsiteY168" fmla="*/ 353683 h 683077"/>
                <a:gd name="connsiteX169" fmla="*/ 1315529 w 3252161"/>
                <a:gd name="connsiteY169" fmla="*/ 357996 h 683077"/>
                <a:gd name="connsiteX170" fmla="*/ 1220638 w 3252161"/>
                <a:gd name="connsiteY170" fmla="*/ 362309 h 683077"/>
                <a:gd name="connsiteX171" fmla="*/ 1155940 w 3252161"/>
                <a:gd name="connsiteY171" fmla="*/ 370936 h 683077"/>
                <a:gd name="connsiteX172" fmla="*/ 1073989 w 3252161"/>
                <a:gd name="connsiteY172" fmla="*/ 379562 h 683077"/>
                <a:gd name="connsiteX173" fmla="*/ 1035170 w 3252161"/>
                <a:gd name="connsiteY173" fmla="*/ 388189 h 683077"/>
                <a:gd name="connsiteX174" fmla="*/ 1000664 w 3252161"/>
                <a:gd name="connsiteY174" fmla="*/ 392502 h 683077"/>
                <a:gd name="connsiteX175" fmla="*/ 776378 w 3252161"/>
                <a:gd name="connsiteY175" fmla="*/ 396815 h 683077"/>
                <a:gd name="connsiteX176" fmla="*/ 595223 w 3252161"/>
                <a:gd name="connsiteY176" fmla="*/ 396815 h 683077"/>
                <a:gd name="connsiteX177" fmla="*/ 569344 w 3252161"/>
                <a:gd name="connsiteY177" fmla="*/ 388189 h 683077"/>
                <a:gd name="connsiteX178" fmla="*/ 590910 w 3252161"/>
                <a:gd name="connsiteY178" fmla="*/ 375249 h 683077"/>
                <a:gd name="connsiteX179" fmla="*/ 603849 w 3252161"/>
                <a:gd name="connsiteY179" fmla="*/ 370936 h 683077"/>
                <a:gd name="connsiteX180" fmla="*/ 715993 w 3252161"/>
                <a:gd name="connsiteY180" fmla="*/ 366622 h 683077"/>
                <a:gd name="connsiteX181" fmla="*/ 733246 w 3252161"/>
                <a:gd name="connsiteY181" fmla="*/ 345056 h 683077"/>
                <a:gd name="connsiteX182" fmla="*/ 746185 w 3252161"/>
                <a:gd name="connsiteY182" fmla="*/ 332117 h 683077"/>
                <a:gd name="connsiteX183" fmla="*/ 772064 w 3252161"/>
                <a:gd name="connsiteY183" fmla="*/ 314864 h 683077"/>
                <a:gd name="connsiteX184" fmla="*/ 914400 w 3252161"/>
                <a:gd name="connsiteY184" fmla="*/ 306238 h 683077"/>
                <a:gd name="connsiteX185" fmla="*/ 927340 w 3252161"/>
                <a:gd name="connsiteY185" fmla="*/ 280358 h 683077"/>
                <a:gd name="connsiteX186" fmla="*/ 923027 w 3252161"/>
                <a:gd name="connsiteY186" fmla="*/ 263106 h 683077"/>
                <a:gd name="connsiteX187" fmla="*/ 897148 w 3252161"/>
                <a:gd name="connsiteY187" fmla="*/ 254479 h 683077"/>
                <a:gd name="connsiteX188" fmla="*/ 884208 w 3252161"/>
                <a:gd name="connsiteY188" fmla="*/ 250166 h 683077"/>
                <a:gd name="connsiteX189" fmla="*/ 875581 w 3252161"/>
                <a:gd name="connsiteY189" fmla="*/ 241539 h 683077"/>
                <a:gd name="connsiteX190" fmla="*/ 862642 w 3252161"/>
                <a:gd name="connsiteY190" fmla="*/ 237226 h 683077"/>
                <a:gd name="connsiteX191" fmla="*/ 759125 w 3252161"/>
                <a:gd name="connsiteY191" fmla="*/ 241539 h 683077"/>
                <a:gd name="connsiteX192" fmla="*/ 724619 w 3252161"/>
                <a:gd name="connsiteY192" fmla="*/ 245853 h 683077"/>
                <a:gd name="connsiteX193" fmla="*/ 698740 w 3252161"/>
                <a:gd name="connsiteY193" fmla="*/ 254479 h 683077"/>
                <a:gd name="connsiteX194" fmla="*/ 517585 w 3252161"/>
                <a:gd name="connsiteY194" fmla="*/ 258792 h 683077"/>
                <a:gd name="connsiteX195" fmla="*/ 431321 w 3252161"/>
                <a:gd name="connsiteY195" fmla="*/ 271732 h 683077"/>
                <a:gd name="connsiteX196" fmla="*/ 392502 w 3252161"/>
                <a:gd name="connsiteY196" fmla="*/ 276045 h 683077"/>
                <a:gd name="connsiteX197" fmla="*/ 73325 w 3252161"/>
                <a:gd name="connsiteY197" fmla="*/ 271732 h 683077"/>
                <a:gd name="connsiteX198" fmla="*/ 64698 w 3252161"/>
                <a:gd name="connsiteY198" fmla="*/ 263106 h 683077"/>
                <a:gd name="connsiteX199" fmla="*/ 60385 w 3252161"/>
                <a:gd name="connsiteY199" fmla="*/ 232913 h 683077"/>
                <a:gd name="connsiteX200" fmla="*/ 51759 w 3252161"/>
                <a:gd name="connsiteY200" fmla="*/ 207034 h 683077"/>
                <a:gd name="connsiteX201" fmla="*/ 56072 w 3252161"/>
                <a:gd name="connsiteY201" fmla="*/ 163902 h 683077"/>
                <a:gd name="connsiteX202" fmla="*/ 69012 w 3252161"/>
                <a:gd name="connsiteY202" fmla="*/ 159589 h 683077"/>
                <a:gd name="connsiteX203" fmla="*/ 237227 w 3252161"/>
                <a:gd name="connsiteY203" fmla="*/ 155275 h 683077"/>
                <a:gd name="connsiteX204" fmla="*/ 288985 w 3252161"/>
                <a:gd name="connsiteY204" fmla="*/ 138022 h 683077"/>
                <a:gd name="connsiteX205" fmla="*/ 301925 w 3252161"/>
                <a:gd name="connsiteY205" fmla="*/ 133709 h 683077"/>
                <a:gd name="connsiteX206" fmla="*/ 444261 w 3252161"/>
                <a:gd name="connsiteY206" fmla="*/ 129396 h 683077"/>
                <a:gd name="connsiteX207" fmla="*/ 418381 w 3252161"/>
                <a:gd name="connsiteY207" fmla="*/ 120770 h 683077"/>
                <a:gd name="connsiteX208" fmla="*/ 396815 w 3252161"/>
                <a:gd name="connsiteY208" fmla="*/ 107830 h 683077"/>
                <a:gd name="connsiteX209" fmla="*/ 388189 w 3252161"/>
                <a:gd name="connsiteY209" fmla="*/ 73324 h 683077"/>
                <a:gd name="connsiteX210" fmla="*/ 379563 w 3252161"/>
                <a:gd name="connsiteY210" fmla="*/ 60385 h 683077"/>
                <a:gd name="connsiteX211" fmla="*/ 370936 w 3252161"/>
                <a:gd name="connsiteY211" fmla="*/ 51758 h 683077"/>
                <a:gd name="connsiteX212" fmla="*/ 345057 w 3252161"/>
                <a:gd name="connsiteY212" fmla="*/ 43132 h 683077"/>
                <a:gd name="connsiteX213" fmla="*/ 332117 w 3252161"/>
                <a:gd name="connsiteY213" fmla="*/ 38819 h 683077"/>
                <a:gd name="connsiteX214" fmla="*/ 323491 w 3252161"/>
                <a:gd name="connsiteY214" fmla="*/ 30192 h 683077"/>
                <a:gd name="connsiteX215" fmla="*/ 327804 w 3252161"/>
                <a:gd name="connsiteY215" fmla="*/ 17253 h 683077"/>
                <a:gd name="connsiteX216" fmla="*/ 280359 w 3252161"/>
                <a:gd name="connsiteY216" fmla="*/ 12939 h 683077"/>
                <a:gd name="connsiteX217" fmla="*/ 228600 w 3252161"/>
                <a:gd name="connsiteY217" fmla="*/ 17253 h 683077"/>
                <a:gd name="connsiteX218" fmla="*/ 202721 w 3252161"/>
                <a:gd name="connsiteY218" fmla="*/ 25879 h 683077"/>
                <a:gd name="connsiteX219" fmla="*/ 107831 w 3252161"/>
                <a:gd name="connsiteY219" fmla="*/ 21566 h 683077"/>
                <a:gd name="connsiteX220" fmla="*/ 103517 w 3252161"/>
                <a:gd name="connsiteY220" fmla="*/ 4313 h 683077"/>
                <a:gd name="connsiteX221" fmla="*/ 34506 w 3252161"/>
                <a:gd name="connsiteY221" fmla="*/ 8626 h 683077"/>
                <a:gd name="connsiteX222" fmla="*/ 12940 w 3252161"/>
                <a:gd name="connsiteY222" fmla="*/ 12939 h 683077"/>
                <a:gd name="connsiteX223" fmla="*/ 0 w 3252161"/>
                <a:gd name="connsiteY223" fmla="*/ 0 h 683077"/>
                <a:gd name="connsiteX224" fmla="*/ 34506 w 3252161"/>
                <a:gd name="connsiteY224"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79431 w 3252161"/>
                <a:gd name="connsiteY33" fmla="*/ 526211 h 683077"/>
                <a:gd name="connsiteX34" fmla="*/ 1505310 w 3252161"/>
                <a:gd name="connsiteY34" fmla="*/ 534838 h 683077"/>
                <a:gd name="connsiteX35" fmla="*/ 1518249 w 3252161"/>
                <a:gd name="connsiteY35" fmla="*/ 539151 h 683077"/>
                <a:gd name="connsiteX36" fmla="*/ 1548442 w 3252161"/>
                <a:gd name="connsiteY36" fmla="*/ 534838 h 683077"/>
                <a:gd name="connsiteX37" fmla="*/ 1539815 w 3252161"/>
                <a:gd name="connsiteY37" fmla="*/ 526211 h 683077"/>
                <a:gd name="connsiteX38" fmla="*/ 1483744 w 3252161"/>
                <a:gd name="connsiteY38" fmla="*/ 521898 h 683077"/>
                <a:gd name="connsiteX39" fmla="*/ 1496683 w 3252161"/>
                <a:gd name="connsiteY39" fmla="*/ 530524 h 683077"/>
                <a:gd name="connsiteX40" fmla="*/ 1548442 w 3252161"/>
                <a:gd name="connsiteY40" fmla="*/ 543464 h 683077"/>
                <a:gd name="connsiteX41" fmla="*/ 1570008 w 3252161"/>
                <a:gd name="connsiteY41" fmla="*/ 560717 h 683077"/>
                <a:gd name="connsiteX42" fmla="*/ 1595887 w 3252161"/>
                <a:gd name="connsiteY42" fmla="*/ 577970 h 683077"/>
                <a:gd name="connsiteX43" fmla="*/ 1604514 w 3252161"/>
                <a:gd name="connsiteY43" fmla="*/ 586596 h 683077"/>
                <a:gd name="connsiteX44" fmla="*/ 1742536 w 3252161"/>
                <a:gd name="connsiteY44" fmla="*/ 590909 h 683077"/>
                <a:gd name="connsiteX45" fmla="*/ 1979763 w 3252161"/>
                <a:gd name="connsiteY45" fmla="*/ 599536 h 683077"/>
                <a:gd name="connsiteX46" fmla="*/ 2001329 w 3252161"/>
                <a:gd name="connsiteY46" fmla="*/ 603849 h 683077"/>
                <a:gd name="connsiteX47" fmla="*/ 2031521 w 3252161"/>
                <a:gd name="connsiteY47" fmla="*/ 608162 h 683077"/>
                <a:gd name="connsiteX48" fmla="*/ 2286000 w 3252161"/>
                <a:gd name="connsiteY48" fmla="*/ 608162 h 683077"/>
                <a:gd name="connsiteX49" fmla="*/ 2311880 w 3252161"/>
                <a:gd name="connsiteY49" fmla="*/ 599536 h 683077"/>
                <a:gd name="connsiteX50" fmla="*/ 2333446 w 3252161"/>
                <a:gd name="connsiteY50" fmla="*/ 595222 h 683077"/>
                <a:gd name="connsiteX51" fmla="*/ 2467155 w 3252161"/>
                <a:gd name="connsiteY51" fmla="*/ 599536 h 683077"/>
                <a:gd name="connsiteX52" fmla="*/ 2484408 w 3252161"/>
                <a:gd name="connsiteY52" fmla="*/ 603849 h 683077"/>
                <a:gd name="connsiteX53" fmla="*/ 2566359 w 3252161"/>
                <a:gd name="connsiteY53" fmla="*/ 608162 h 683077"/>
                <a:gd name="connsiteX54" fmla="*/ 2609491 w 3252161"/>
                <a:gd name="connsiteY54" fmla="*/ 616789 h 683077"/>
                <a:gd name="connsiteX55" fmla="*/ 2626744 w 3252161"/>
                <a:gd name="connsiteY55" fmla="*/ 621102 h 683077"/>
                <a:gd name="connsiteX56" fmla="*/ 2665563 w 3252161"/>
                <a:gd name="connsiteY56" fmla="*/ 638355 h 683077"/>
                <a:gd name="connsiteX57" fmla="*/ 2704381 w 3252161"/>
                <a:gd name="connsiteY57" fmla="*/ 655607 h 683077"/>
                <a:gd name="connsiteX58" fmla="*/ 2717321 w 3252161"/>
                <a:gd name="connsiteY58" fmla="*/ 664234 h 683077"/>
                <a:gd name="connsiteX59" fmla="*/ 2954548 w 3252161"/>
                <a:gd name="connsiteY59" fmla="*/ 655607 h 683077"/>
                <a:gd name="connsiteX60" fmla="*/ 3148642 w 3252161"/>
                <a:gd name="connsiteY60" fmla="*/ 655607 h 683077"/>
                <a:gd name="connsiteX61" fmla="*/ 3187461 w 3252161"/>
                <a:gd name="connsiteY61" fmla="*/ 642668 h 683077"/>
                <a:gd name="connsiteX62" fmla="*/ 3226280 w 3252161"/>
                <a:gd name="connsiteY62" fmla="*/ 638355 h 683077"/>
                <a:gd name="connsiteX63" fmla="*/ 3221966 w 3252161"/>
                <a:gd name="connsiteY63" fmla="*/ 616789 h 683077"/>
                <a:gd name="connsiteX64" fmla="*/ 3200400 w 3252161"/>
                <a:gd name="connsiteY64" fmla="*/ 599536 h 683077"/>
                <a:gd name="connsiteX65" fmla="*/ 3174521 w 3252161"/>
                <a:gd name="connsiteY65" fmla="*/ 590909 h 683077"/>
                <a:gd name="connsiteX66" fmla="*/ 2915729 w 3252161"/>
                <a:gd name="connsiteY66" fmla="*/ 595222 h 683077"/>
                <a:gd name="connsiteX67" fmla="*/ 2829464 w 3252161"/>
                <a:gd name="connsiteY67" fmla="*/ 586596 h 683077"/>
                <a:gd name="connsiteX68" fmla="*/ 2820838 w 3252161"/>
                <a:gd name="connsiteY68" fmla="*/ 573656 h 683077"/>
                <a:gd name="connsiteX69" fmla="*/ 2851031 w 3252161"/>
                <a:gd name="connsiteY69" fmla="*/ 543464 h 683077"/>
                <a:gd name="connsiteX70" fmla="*/ 3075317 w 3252161"/>
                <a:gd name="connsiteY70" fmla="*/ 539151 h 683077"/>
                <a:gd name="connsiteX71" fmla="*/ 3088257 w 3252161"/>
                <a:gd name="connsiteY71" fmla="*/ 534838 h 683077"/>
                <a:gd name="connsiteX72" fmla="*/ 3105510 w 3252161"/>
                <a:gd name="connsiteY72" fmla="*/ 517585 h 683077"/>
                <a:gd name="connsiteX73" fmla="*/ 3178834 w 3252161"/>
                <a:gd name="connsiteY73" fmla="*/ 504645 h 683077"/>
                <a:gd name="connsiteX74" fmla="*/ 3187461 w 3252161"/>
                <a:gd name="connsiteY74" fmla="*/ 496019 h 683077"/>
                <a:gd name="connsiteX75" fmla="*/ 3191774 w 3252161"/>
                <a:gd name="connsiteY75" fmla="*/ 483079 h 683077"/>
                <a:gd name="connsiteX76" fmla="*/ 3204714 w 3252161"/>
                <a:gd name="connsiteY76" fmla="*/ 478766 h 683077"/>
                <a:gd name="connsiteX77" fmla="*/ 3196087 w 3252161"/>
                <a:gd name="connsiteY77" fmla="*/ 470139 h 683077"/>
                <a:gd name="connsiteX78" fmla="*/ 2846717 w 3252161"/>
                <a:gd name="connsiteY78" fmla="*/ 478766 h 683077"/>
                <a:gd name="connsiteX79" fmla="*/ 2820838 w 3252161"/>
                <a:gd name="connsiteY79" fmla="*/ 487392 h 683077"/>
                <a:gd name="connsiteX80" fmla="*/ 2807898 w 3252161"/>
                <a:gd name="connsiteY80" fmla="*/ 496019 h 683077"/>
                <a:gd name="connsiteX81" fmla="*/ 2743200 w 3252161"/>
                <a:gd name="connsiteY81" fmla="*/ 500332 h 683077"/>
                <a:gd name="connsiteX82" fmla="*/ 2691442 w 3252161"/>
                <a:gd name="connsiteY82" fmla="*/ 517585 h 683077"/>
                <a:gd name="connsiteX83" fmla="*/ 2678502 w 3252161"/>
                <a:gd name="connsiteY83" fmla="*/ 521898 h 683077"/>
                <a:gd name="connsiteX84" fmla="*/ 2540480 w 3252161"/>
                <a:gd name="connsiteY84" fmla="*/ 530524 h 683077"/>
                <a:gd name="connsiteX85" fmla="*/ 2303253 w 3252161"/>
                <a:gd name="connsiteY85" fmla="*/ 539151 h 683077"/>
                <a:gd name="connsiteX86" fmla="*/ 2225615 w 3252161"/>
                <a:gd name="connsiteY86" fmla="*/ 534838 h 683077"/>
                <a:gd name="connsiteX87" fmla="*/ 2216989 w 3252161"/>
                <a:gd name="connsiteY87" fmla="*/ 526211 h 683077"/>
                <a:gd name="connsiteX88" fmla="*/ 2147978 w 3252161"/>
                <a:gd name="connsiteY88" fmla="*/ 521898 h 683077"/>
                <a:gd name="connsiteX89" fmla="*/ 2135038 w 3252161"/>
                <a:gd name="connsiteY89" fmla="*/ 526211 h 683077"/>
                <a:gd name="connsiteX90" fmla="*/ 2126412 w 3252161"/>
                <a:gd name="connsiteY90" fmla="*/ 534838 h 683077"/>
                <a:gd name="connsiteX91" fmla="*/ 2053087 w 3252161"/>
                <a:gd name="connsiteY91" fmla="*/ 539151 h 683077"/>
                <a:gd name="connsiteX92" fmla="*/ 2040148 w 3252161"/>
                <a:gd name="connsiteY92" fmla="*/ 543464 h 683077"/>
                <a:gd name="connsiteX93" fmla="*/ 2022895 w 3252161"/>
                <a:gd name="connsiteY93" fmla="*/ 560717 h 683077"/>
                <a:gd name="connsiteX94" fmla="*/ 2014268 w 3252161"/>
                <a:gd name="connsiteY94" fmla="*/ 569343 h 683077"/>
                <a:gd name="connsiteX95" fmla="*/ 2001329 w 3252161"/>
                <a:gd name="connsiteY95" fmla="*/ 573656 h 683077"/>
                <a:gd name="connsiteX96" fmla="*/ 1686464 w 3252161"/>
                <a:gd name="connsiteY96" fmla="*/ 569343 h 683077"/>
                <a:gd name="connsiteX97" fmla="*/ 1673525 w 3252161"/>
                <a:gd name="connsiteY97" fmla="*/ 565030 h 683077"/>
                <a:gd name="connsiteX98" fmla="*/ 1651959 w 3252161"/>
                <a:gd name="connsiteY98" fmla="*/ 552090 h 683077"/>
                <a:gd name="connsiteX99" fmla="*/ 1634706 w 3252161"/>
                <a:gd name="connsiteY99" fmla="*/ 530524 h 683077"/>
                <a:gd name="connsiteX100" fmla="*/ 1630393 w 3252161"/>
                <a:gd name="connsiteY100" fmla="*/ 517585 h 683077"/>
                <a:gd name="connsiteX101" fmla="*/ 1634706 w 3252161"/>
                <a:gd name="connsiteY101" fmla="*/ 504645 h 683077"/>
                <a:gd name="connsiteX102" fmla="*/ 1664898 w 3252161"/>
                <a:gd name="connsiteY102" fmla="*/ 491706 h 683077"/>
                <a:gd name="connsiteX103" fmla="*/ 1669212 w 3252161"/>
                <a:gd name="connsiteY103" fmla="*/ 478766 h 683077"/>
                <a:gd name="connsiteX104" fmla="*/ 1660585 w 3252161"/>
                <a:gd name="connsiteY104" fmla="*/ 470139 h 683077"/>
                <a:gd name="connsiteX105" fmla="*/ 1621766 w 3252161"/>
                <a:gd name="connsiteY105" fmla="*/ 465826 h 683077"/>
                <a:gd name="connsiteX106" fmla="*/ 1613140 w 3252161"/>
                <a:gd name="connsiteY106" fmla="*/ 452887 h 683077"/>
                <a:gd name="connsiteX107" fmla="*/ 1617453 w 3252161"/>
                <a:gd name="connsiteY107" fmla="*/ 427007 h 683077"/>
                <a:gd name="connsiteX108" fmla="*/ 1630393 w 3252161"/>
                <a:gd name="connsiteY108" fmla="*/ 383875 h 683077"/>
                <a:gd name="connsiteX109" fmla="*/ 1643332 w 3252161"/>
                <a:gd name="connsiteY109" fmla="*/ 370936 h 683077"/>
                <a:gd name="connsiteX110" fmla="*/ 1807234 w 3252161"/>
                <a:gd name="connsiteY110" fmla="*/ 375249 h 683077"/>
                <a:gd name="connsiteX111" fmla="*/ 1846053 w 3252161"/>
                <a:gd name="connsiteY111" fmla="*/ 388189 h 683077"/>
                <a:gd name="connsiteX112" fmla="*/ 1858993 w 3252161"/>
                <a:gd name="connsiteY112" fmla="*/ 392502 h 683077"/>
                <a:gd name="connsiteX113" fmla="*/ 1876246 w 3252161"/>
                <a:gd name="connsiteY113" fmla="*/ 431321 h 683077"/>
                <a:gd name="connsiteX114" fmla="*/ 1884872 w 3252161"/>
                <a:gd name="connsiteY114" fmla="*/ 465826 h 683077"/>
                <a:gd name="connsiteX115" fmla="*/ 1893498 w 3252161"/>
                <a:gd name="connsiteY115" fmla="*/ 474453 h 683077"/>
                <a:gd name="connsiteX116" fmla="*/ 1919378 w 3252161"/>
                <a:gd name="connsiteY116" fmla="*/ 504645 h 683077"/>
                <a:gd name="connsiteX117" fmla="*/ 1928004 w 3252161"/>
                <a:gd name="connsiteY117" fmla="*/ 513272 h 683077"/>
                <a:gd name="connsiteX118" fmla="*/ 1932317 w 3252161"/>
                <a:gd name="connsiteY118" fmla="*/ 526211 h 683077"/>
                <a:gd name="connsiteX119" fmla="*/ 1979763 w 3252161"/>
                <a:gd name="connsiteY119" fmla="*/ 526211 h 683077"/>
                <a:gd name="connsiteX120" fmla="*/ 1984076 w 3252161"/>
                <a:gd name="connsiteY120" fmla="*/ 508958 h 683077"/>
                <a:gd name="connsiteX121" fmla="*/ 2001329 w 3252161"/>
                <a:gd name="connsiteY121" fmla="*/ 487392 h 683077"/>
                <a:gd name="connsiteX122" fmla="*/ 2018581 w 3252161"/>
                <a:gd name="connsiteY122" fmla="*/ 491706 h 683077"/>
                <a:gd name="connsiteX123" fmla="*/ 2027208 w 3252161"/>
                <a:gd name="connsiteY123" fmla="*/ 500332 h 683077"/>
                <a:gd name="connsiteX124" fmla="*/ 2040148 w 3252161"/>
                <a:gd name="connsiteY124" fmla="*/ 508958 h 683077"/>
                <a:gd name="connsiteX125" fmla="*/ 2122098 w 3252161"/>
                <a:gd name="connsiteY125" fmla="*/ 504645 h 683077"/>
                <a:gd name="connsiteX126" fmla="*/ 2130725 w 3252161"/>
                <a:gd name="connsiteY126" fmla="*/ 496019 h 683077"/>
                <a:gd name="connsiteX127" fmla="*/ 2135038 w 3252161"/>
                <a:gd name="connsiteY127" fmla="*/ 461513 h 683077"/>
                <a:gd name="connsiteX128" fmla="*/ 2139351 w 3252161"/>
                <a:gd name="connsiteY128" fmla="*/ 439947 h 683077"/>
                <a:gd name="connsiteX129" fmla="*/ 2143664 w 3252161"/>
                <a:gd name="connsiteY129" fmla="*/ 427007 h 683077"/>
                <a:gd name="connsiteX130" fmla="*/ 2100532 w 3252161"/>
                <a:gd name="connsiteY130" fmla="*/ 418381 h 683077"/>
                <a:gd name="connsiteX131" fmla="*/ 2083280 w 3252161"/>
                <a:gd name="connsiteY131" fmla="*/ 414068 h 683077"/>
                <a:gd name="connsiteX132" fmla="*/ 2096219 w 3252161"/>
                <a:gd name="connsiteY132" fmla="*/ 409755 h 683077"/>
                <a:gd name="connsiteX133" fmla="*/ 2311880 w 3252161"/>
                <a:gd name="connsiteY133" fmla="*/ 401128 h 683077"/>
                <a:gd name="connsiteX134" fmla="*/ 2333446 w 3252161"/>
                <a:gd name="connsiteY134" fmla="*/ 388189 h 683077"/>
                <a:gd name="connsiteX135" fmla="*/ 2424023 w 3252161"/>
                <a:gd name="connsiteY135" fmla="*/ 375249 h 683077"/>
                <a:gd name="connsiteX136" fmla="*/ 2454215 w 3252161"/>
                <a:gd name="connsiteY136" fmla="*/ 366622 h 683077"/>
                <a:gd name="connsiteX137" fmla="*/ 2467155 w 3252161"/>
                <a:gd name="connsiteY137" fmla="*/ 362309 h 683077"/>
                <a:gd name="connsiteX138" fmla="*/ 2695755 w 3252161"/>
                <a:gd name="connsiteY138" fmla="*/ 353683 h 683077"/>
                <a:gd name="connsiteX139" fmla="*/ 2708695 w 3252161"/>
                <a:gd name="connsiteY139" fmla="*/ 349370 h 683077"/>
                <a:gd name="connsiteX140" fmla="*/ 2725948 w 3252161"/>
                <a:gd name="connsiteY140" fmla="*/ 332117 h 683077"/>
                <a:gd name="connsiteX141" fmla="*/ 2751827 w 3252161"/>
                <a:gd name="connsiteY141" fmla="*/ 323490 h 683077"/>
                <a:gd name="connsiteX142" fmla="*/ 2764766 w 3252161"/>
                <a:gd name="connsiteY142" fmla="*/ 319177 h 683077"/>
                <a:gd name="connsiteX143" fmla="*/ 2794959 w 3252161"/>
                <a:gd name="connsiteY143" fmla="*/ 306238 h 683077"/>
                <a:gd name="connsiteX144" fmla="*/ 2825151 w 3252161"/>
                <a:gd name="connsiteY144" fmla="*/ 297611 h 683077"/>
                <a:gd name="connsiteX145" fmla="*/ 2842404 w 3252161"/>
                <a:gd name="connsiteY145" fmla="*/ 293298 h 683077"/>
                <a:gd name="connsiteX146" fmla="*/ 2838091 w 3252161"/>
                <a:gd name="connsiteY146" fmla="*/ 271732 h 683077"/>
                <a:gd name="connsiteX147" fmla="*/ 2725948 w 3252161"/>
                <a:gd name="connsiteY147" fmla="*/ 276045 h 683077"/>
                <a:gd name="connsiteX148" fmla="*/ 2704381 w 3252161"/>
                <a:gd name="connsiteY148" fmla="*/ 280358 h 683077"/>
                <a:gd name="connsiteX149" fmla="*/ 2678502 w 3252161"/>
                <a:gd name="connsiteY149" fmla="*/ 284672 h 683077"/>
                <a:gd name="connsiteX150" fmla="*/ 2557732 w 3252161"/>
                <a:gd name="connsiteY150" fmla="*/ 288985 h 683077"/>
                <a:gd name="connsiteX151" fmla="*/ 2471468 w 3252161"/>
                <a:gd name="connsiteY151" fmla="*/ 293298 h 683077"/>
                <a:gd name="connsiteX152" fmla="*/ 2445589 w 3252161"/>
                <a:gd name="connsiteY152" fmla="*/ 301924 h 683077"/>
                <a:gd name="connsiteX153" fmla="*/ 2281687 w 3252161"/>
                <a:gd name="connsiteY153" fmla="*/ 310551 h 683077"/>
                <a:gd name="connsiteX154" fmla="*/ 2255808 w 3252161"/>
                <a:gd name="connsiteY154" fmla="*/ 314864 h 683077"/>
                <a:gd name="connsiteX155" fmla="*/ 2204049 w 3252161"/>
                <a:gd name="connsiteY155" fmla="*/ 319177 h 683077"/>
                <a:gd name="connsiteX156" fmla="*/ 2173857 w 3252161"/>
                <a:gd name="connsiteY156" fmla="*/ 327804 h 683077"/>
                <a:gd name="connsiteX157" fmla="*/ 2147978 w 3252161"/>
                <a:gd name="connsiteY157" fmla="*/ 340743 h 683077"/>
                <a:gd name="connsiteX158" fmla="*/ 2135038 w 3252161"/>
                <a:gd name="connsiteY158" fmla="*/ 349370 h 683077"/>
                <a:gd name="connsiteX159" fmla="*/ 2104846 w 3252161"/>
                <a:gd name="connsiteY159" fmla="*/ 357996 h 683077"/>
                <a:gd name="connsiteX160" fmla="*/ 2091906 w 3252161"/>
                <a:gd name="connsiteY160" fmla="*/ 362309 h 683077"/>
                <a:gd name="connsiteX161" fmla="*/ 1940944 w 3252161"/>
                <a:gd name="connsiteY161" fmla="*/ 357996 h 683077"/>
                <a:gd name="connsiteX162" fmla="*/ 1915064 w 3252161"/>
                <a:gd name="connsiteY162" fmla="*/ 349370 h 683077"/>
                <a:gd name="connsiteX163" fmla="*/ 1880559 w 3252161"/>
                <a:gd name="connsiteY163" fmla="*/ 332117 h 683077"/>
                <a:gd name="connsiteX164" fmla="*/ 1867619 w 3252161"/>
                <a:gd name="connsiteY164" fmla="*/ 327804 h 683077"/>
                <a:gd name="connsiteX165" fmla="*/ 1397480 w 3252161"/>
                <a:gd name="connsiteY165" fmla="*/ 332117 h 683077"/>
                <a:gd name="connsiteX166" fmla="*/ 1337095 w 3252161"/>
                <a:gd name="connsiteY166" fmla="*/ 345056 h 683077"/>
                <a:gd name="connsiteX167" fmla="*/ 1328468 w 3252161"/>
                <a:gd name="connsiteY167" fmla="*/ 353683 h 683077"/>
                <a:gd name="connsiteX168" fmla="*/ 1315529 w 3252161"/>
                <a:gd name="connsiteY168" fmla="*/ 357996 h 683077"/>
                <a:gd name="connsiteX169" fmla="*/ 1220638 w 3252161"/>
                <a:gd name="connsiteY169" fmla="*/ 362309 h 683077"/>
                <a:gd name="connsiteX170" fmla="*/ 1155940 w 3252161"/>
                <a:gd name="connsiteY170" fmla="*/ 370936 h 683077"/>
                <a:gd name="connsiteX171" fmla="*/ 1073989 w 3252161"/>
                <a:gd name="connsiteY171" fmla="*/ 379562 h 683077"/>
                <a:gd name="connsiteX172" fmla="*/ 1035170 w 3252161"/>
                <a:gd name="connsiteY172" fmla="*/ 388189 h 683077"/>
                <a:gd name="connsiteX173" fmla="*/ 1000664 w 3252161"/>
                <a:gd name="connsiteY173" fmla="*/ 392502 h 683077"/>
                <a:gd name="connsiteX174" fmla="*/ 776378 w 3252161"/>
                <a:gd name="connsiteY174" fmla="*/ 396815 h 683077"/>
                <a:gd name="connsiteX175" fmla="*/ 595223 w 3252161"/>
                <a:gd name="connsiteY175" fmla="*/ 396815 h 683077"/>
                <a:gd name="connsiteX176" fmla="*/ 569344 w 3252161"/>
                <a:gd name="connsiteY176" fmla="*/ 388189 h 683077"/>
                <a:gd name="connsiteX177" fmla="*/ 590910 w 3252161"/>
                <a:gd name="connsiteY177" fmla="*/ 375249 h 683077"/>
                <a:gd name="connsiteX178" fmla="*/ 603849 w 3252161"/>
                <a:gd name="connsiteY178" fmla="*/ 370936 h 683077"/>
                <a:gd name="connsiteX179" fmla="*/ 715993 w 3252161"/>
                <a:gd name="connsiteY179" fmla="*/ 366622 h 683077"/>
                <a:gd name="connsiteX180" fmla="*/ 733246 w 3252161"/>
                <a:gd name="connsiteY180" fmla="*/ 345056 h 683077"/>
                <a:gd name="connsiteX181" fmla="*/ 746185 w 3252161"/>
                <a:gd name="connsiteY181" fmla="*/ 332117 h 683077"/>
                <a:gd name="connsiteX182" fmla="*/ 772064 w 3252161"/>
                <a:gd name="connsiteY182" fmla="*/ 314864 h 683077"/>
                <a:gd name="connsiteX183" fmla="*/ 914400 w 3252161"/>
                <a:gd name="connsiteY183" fmla="*/ 306238 h 683077"/>
                <a:gd name="connsiteX184" fmla="*/ 927340 w 3252161"/>
                <a:gd name="connsiteY184" fmla="*/ 280358 h 683077"/>
                <a:gd name="connsiteX185" fmla="*/ 923027 w 3252161"/>
                <a:gd name="connsiteY185" fmla="*/ 263106 h 683077"/>
                <a:gd name="connsiteX186" fmla="*/ 897148 w 3252161"/>
                <a:gd name="connsiteY186" fmla="*/ 254479 h 683077"/>
                <a:gd name="connsiteX187" fmla="*/ 884208 w 3252161"/>
                <a:gd name="connsiteY187" fmla="*/ 250166 h 683077"/>
                <a:gd name="connsiteX188" fmla="*/ 875581 w 3252161"/>
                <a:gd name="connsiteY188" fmla="*/ 241539 h 683077"/>
                <a:gd name="connsiteX189" fmla="*/ 862642 w 3252161"/>
                <a:gd name="connsiteY189" fmla="*/ 237226 h 683077"/>
                <a:gd name="connsiteX190" fmla="*/ 759125 w 3252161"/>
                <a:gd name="connsiteY190" fmla="*/ 241539 h 683077"/>
                <a:gd name="connsiteX191" fmla="*/ 724619 w 3252161"/>
                <a:gd name="connsiteY191" fmla="*/ 245853 h 683077"/>
                <a:gd name="connsiteX192" fmla="*/ 698740 w 3252161"/>
                <a:gd name="connsiteY192" fmla="*/ 254479 h 683077"/>
                <a:gd name="connsiteX193" fmla="*/ 517585 w 3252161"/>
                <a:gd name="connsiteY193" fmla="*/ 258792 h 683077"/>
                <a:gd name="connsiteX194" fmla="*/ 431321 w 3252161"/>
                <a:gd name="connsiteY194" fmla="*/ 271732 h 683077"/>
                <a:gd name="connsiteX195" fmla="*/ 392502 w 3252161"/>
                <a:gd name="connsiteY195" fmla="*/ 276045 h 683077"/>
                <a:gd name="connsiteX196" fmla="*/ 73325 w 3252161"/>
                <a:gd name="connsiteY196" fmla="*/ 271732 h 683077"/>
                <a:gd name="connsiteX197" fmla="*/ 64698 w 3252161"/>
                <a:gd name="connsiteY197" fmla="*/ 263106 h 683077"/>
                <a:gd name="connsiteX198" fmla="*/ 60385 w 3252161"/>
                <a:gd name="connsiteY198" fmla="*/ 232913 h 683077"/>
                <a:gd name="connsiteX199" fmla="*/ 51759 w 3252161"/>
                <a:gd name="connsiteY199" fmla="*/ 207034 h 683077"/>
                <a:gd name="connsiteX200" fmla="*/ 56072 w 3252161"/>
                <a:gd name="connsiteY200" fmla="*/ 163902 h 683077"/>
                <a:gd name="connsiteX201" fmla="*/ 69012 w 3252161"/>
                <a:gd name="connsiteY201" fmla="*/ 159589 h 683077"/>
                <a:gd name="connsiteX202" fmla="*/ 237227 w 3252161"/>
                <a:gd name="connsiteY202" fmla="*/ 155275 h 683077"/>
                <a:gd name="connsiteX203" fmla="*/ 288985 w 3252161"/>
                <a:gd name="connsiteY203" fmla="*/ 138022 h 683077"/>
                <a:gd name="connsiteX204" fmla="*/ 301925 w 3252161"/>
                <a:gd name="connsiteY204" fmla="*/ 133709 h 683077"/>
                <a:gd name="connsiteX205" fmla="*/ 444261 w 3252161"/>
                <a:gd name="connsiteY205" fmla="*/ 129396 h 683077"/>
                <a:gd name="connsiteX206" fmla="*/ 418381 w 3252161"/>
                <a:gd name="connsiteY206" fmla="*/ 120770 h 683077"/>
                <a:gd name="connsiteX207" fmla="*/ 396815 w 3252161"/>
                <a:gd name="connsiteY207" fmla="*/ 107830 h 683077"/>
                <a:gd name="connsiteX208" fmla="*/ 388189 w 3252161"/>
                <a:gd name="connsiteY208" fmla="*/ 73324 h 683077"/>
                <a:gd name="connsiteX209" fmla="*/ 379563 w 3252161"/>
                <a:gd name="connsiteY209" fmla="*/ 60385 h 683077"/>
                <a:gd name="connsiteX210" fmla="*/ 370936 w 3252161"/>
                <a:gd name="connsiteY210" fmla="*/ 51758 h 683077"/>
                <a:gd name="connsiteX211" fmla="*/ 345057 w 3252161"/>
                <a:gd name="connsiteY211" fmla="*/ 43132 h 683077"/>
                <a:gd name="connsiteX212" fmla="*/ 332117 w 3252161"/>
                <a:gd name="connsiteY212" fmla="*/ 38819 h 683077"/>
                <a:gd name="connsiteX213" fmla="*/ 323491 w 3252161"/>
                <a:gd name="connsiteY213" fmla="*/ 30192 h 683077"/>
                <a:gd name="connsiteX214" fmla="*/ 327804 w 3252161"/>
                <a:gd name="connsiteY214" fmla="*/ 17253 h 683077"/>
                <a:gd name="connsiteX215" fmla="*/ 280359 w 3252161"/>
                <a:gd name="connsiteY215" fmla="*/ 12939 h 683077"/>
                <a:gd name="connsiteX216" fmla="*/ 228600 w 3252161"/>
                <a:gd name="connsiteY216" fmla="*/ 17253 h 683077"/>
                <a:gd name="connsiteX217" fmla="*/ 202721 w 3252161"/>
                <a:gd name="connsiteY217" fmla="*/ 25879 h 683077"/>
                <a:gd name="connsiteX218" fmla="*/ 107831 w 3252161"/>
                <a:gd name="connsiteY218" fmla="*/ 21566 h 683077"/>
                <a:gd name="connsiteX219" fmla="*/ 103517 w 3252161"/>
                <a:gd name="connsiteY219" fmla="*/ 4313 h 683077"/>
                <a:gd name="connsiteX220" fmla="*/ 34506 w 3252161"/>
                <a:gd name="connsiteY220" fmla="*/ 8626 h 683077"/>
                <a:gd name="connsiteX221" fmla="*/ 12940 w 3252161"/>
                <a:gd name="connsiteY221" fmla="*/ 12939 h 683077"/>
                <a:gd name="connsiteX222" fmla="*/ 0 w 3252161"/>
                <a:gd name="connsiteY222" fmla="*/ 0 h 683077"/>
                <a:gd name="connsiteX223" fmla="*/ 34506 w 3252161"/>
                <a:gd name="connsiteY223"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79431 w 3252161"/>
                <a:gd name="connsiteY33" fmla="*/ 526211 h 683077"/>
                <a:gd name="connsiteX34" fmla="*/ 1505310 w 3252161"/>
                <a:gd name="connsiteY34" fmla="*/ 534838 h 683077"/>
                <a:gd name="connsiteX35" fmla="*/ 1518249 w 3252161"/>
                <a:gd name="connsiteY35" fmla="*/ 539151 h 683077"/>
                <a:gd name="connsiteX36" fmla="*/ 1548442 w 3252161"/>
                <a:gd name="connsiteY36" fmla="*/ 534838 h 683077"/>
                <a:gd name="connsiteX37" fmla="*/ 1539815 w 3252161"/>
                <a:gd name="connsiteY37" fmla="*/ 526211 h 683077"/>
                <a:gd name="connsiteX38" fmla="*/ 1483744 w 3252161"/>
                <a:gd name="connsiteY38" fmla="*/ 521898 h 683077"/>
                <a:gd name="connsiteX39" fmla="*/ 1548442 w 3252161"/>
                <a:gd name="connsiteY39" fmla="*/ 543464 h 683077"/>
                <a:gd name="connsiteX40" fmla="*/ 1570008 w 3252161"/>
                <a:gd name="connsiteY40" fmla="*/ 560717 h 683077"/>
                <a:gd name="connsiteX41" fmla="*/ 1595887 w 3252161"/>
                <a:gd name="connsiteY41" fmla="*/ 577970 h 683077"/>
                <a:gd name="connsiteX42" fmla="*/ 1604514 w 3252161"/>
                <a:gd name="connsiteY42" fmla="*/ 586596 h 683077"/>
                <a:gd name="connsiteX43" fmla="*/ 1742536 w 3252161"/>
                <a:gd name="connsiteY43" fmla="*/ 590909 h 683077"/>
                <a:gd name="connsiteX44" fmla="*/ 1979763 w 3252161"/>
                <a:gd name="connsiteY44" fmla="*/ 599536 h 683077"/>
                <a:gd name="connsiteX45" fmla="*/ 2001329 w 3252161"/>
                <a:gd name="connsiteY45" fmla="*/ 603849 h 683077"/>
                <a:gd name="connsiteX46" fmla="*/ 2031521 w 3252161"/>
                <a:gd name="connsiteY46" fmla="*/ 608162 h 683077"/>
                <a:gd name="connsiteX47" fmla="*/ 2286000 w 3252161"/>
                <a:gd name="connsiteY47" fmla="*/ 608162 h 683077"/>
                <a:gd name="connsiteX48" fmla="*/ 2311880 w 3252161"/>
                <a:gd name="connsiteY48" fmla="*/ 599536 h 683077"/>
                <a:gd name="connsiteX49" fmla="*/ 2333446 w 3252161"/>
                <a:gd name="connsiteY49" fmla="*/ 595222 h 683077"/>
                <a:gd name="connsiteX50" fmla="*/ 2467155 w 3252161"/>
                <a:gd name="connsiteY50" fmla="*/ 599536 h 683077"/>
                <a:gd name="connsiteX51" fmla="*/ 2484408 w 3252161"/>
                <a:gd name="connsiteY51" fmla="*/ 603849 h 683077"/>
                <a:gd name="connsiteX52" fmla="*/ 2566359 w 3252161"/>
                <a:gd name="connsiteY52" fmla="*/ 608162 h 683077"/>
                <a:gd name="connsiteX53" fmla="*/ 2609491 w 3252161"/>
                <a:gd name="connsiteY53" fmla="*/ 616789 h 683077"/>
                <a:gd name="connsiteX54" fmla="*/ 2626744 w 3252161"/>
                <a:gd name="connsiteY54" fmla="*/ 621102 h 683077"/>
                <a:gd name="connsiteX55" fmla="*/ 2665563 w 3252161"/>
                <a:gd name="connsiteY55" fmla="*/ 638355 h 683077"/>
                <a:gd name="connsiteX56" fmla="*/ 2704381 w 3252161"/>
                <a:gd name="connsiteY56" fmla="*/ 655607 h 683077"/>
                <a:gd name="connsiteX57" fmla="*/ 2717321 w 3252161"/>
                <a:gd name="connsiteY57" fmla="*/ 664234 h 683077"/>
                <a:gd name="connsiteX58" fmla="*/ 2954548 w 3252161"/>
                <a:gd name="connsiteY58" fmla="*/ 655607 h 683077"/>
                <a:gd name="connsiteX59" fmla="*/ 3148642 w 3252161"/>
                <a:gd name="connsiteY59" fmla="*/ 655607 h 683077"/>
                <a:gd name="connsiteX60" fmla="*/ 3187461 w 3252161"/>
                <a:gd name="connsiteY60" fmla="*/ 642668 h 683077"/>
                <a:gd name="connsiteX61" fmla="*/ 3226280 w 3252161"/>
                <a:gd name="connsiteY61" fmla="*/ 638355 h 683077"/>
                <a:gd name="connsiteX62" fmla="*/ 3221966 w 3252161"/>
                <a:gd name="connsiteY62" fmla="*/ 616789 h 683077"/>
                <a:gd name="connsiteX63" fmla="*/ 3200400 w 3252161"/>
                <a:gd name="connsiteY63" fmla="*/ 599536 h 683077"/>
                <a:gd name="connsiteX64" fmla="*/ 3174521 w 3252161"/>
                <a:gd name="connsiteY64" fmla="*/ 590909 h 683077"/>
                <a:gd name="connsiteX65" fmla="*/ 2915729 w 3252161"/>
                <a:gd name="connsiteY65" fmla="*/ 595222 h 683077"/>
                <a:gd name="connsiteX66" fmla="*/ 2829464 w 3252161"/>
                <a:gd name="connsiteY66" fmla="*/ 586596 h 683077"/>
                <a:gd name="connsiteX67" fmla="*/ 2820838 w 3252161"/>
                <a:gd name="connsiteY67" fmla="*/ 573656 h 683077"/>
                <a:gd name="connsiteX68" fmla="*/ 2851031 w 3252161"/>
                <a:gd name="connsiteY68" fmla="*/ 543464 h 683077"/>
                <a:gd name="connsiteX69" fmla="*/ 3075317 w 3252161"/>
                <a:gd name="connsiteY69" fmla="*/ 539151 h 683077"/>
                <a:gd name="connsiteX70" fmla="*/ 3088257 w 3252161"/>
                <a:gd name="connsiteY70" fmla="*/ 534838 h 683077"/>
                <a:gd name="connsiteX71" fmla="*/ 3105510 w 3252161"/>
                <a:gd name="connsiteY71" fmla="*/ 517585 h 683077"/>
                <a:gd name="connsiteX72" fmla="*/ 3178834 w 3252161"/>
                <a:gd name="connsiteY72" fmla="*/ 504645 h 683077"/>
                <a:gd name="connsiteX73" fmla="*/ 3187461 w 3252161"/>
                <a:gd name="connsiteY73" fmla="*/ 496019 h 683077"/>
                <a:gd name="connsiteX74" fmla="*/ 3191774 w 3252161"/>
                <a:gd name="connsiteY74" fmla="*/ 483079 h 683077"/>
                <a:gd name="connsiteX75" fmla="*/ 3204714 w 3252161"/>
                <a:gd name="connsiteY75" fmla="*/ 478766 h 683077"/>
                <a:gd name="connsiteX76" fmla="*/ 3196087 w 3252161"/>
                <a:gd name="connsiteY76" fmla="*/ 470139 h 683077"/>
                <a:gd name="connsiteX77" fmla="*/ 2846717 w 3252161"/>
                <a:gd name="connsiteY77" fmla="*/ 478766 h 683077"/>
                <a:gd name="connsiteX78" fmla="*/ 2820838 w 3252161"/>
                <a:gd name="connsiteY78" fmla="*/ 487392 h 683077"/>
                <a:gd name="connsiteX79" fmla="*/ 2807898 w 3252161"/>
                <a:gd name="connsiteY79" fmla="*/ 496019 h 683077"/>
                <a:gd name="connsiteX80" fmla="*/ 2743200 w 3252161"/>
                <a:gd name="connsiteY80" fmla="*/ 500332 h 683077"/>
                <a:gd name="connsiteX81" fmla="*/ 2691442 w 3252161"/>
                <a:gd name="connsiteY81" fmla="*/ 517585 h 683077"/>
                <a:gd name="connsiteX82" fmla="*/ 2678502 w 3252161"/>
                <a:gd name="connsiteY82" fmla="*/ 521898 h 683077"/>
                <a:gd name="connsiteX83" fmla="*/ 2540480 w 3252161"/>
                <a:gd name="connsiteY83" fmla="*/ 530524 h 683077"/>
                <a:gd name="connsiteX84" fmla="*/ 2303253 w 3252161"/>
                <a:gd name="connsiteY84" fmla="*/ 539151 h 683077"/>
                <a:gd name="connsiteX85" fmla="*/ 2225615 w 3252161"/>
                <a:gd name="connsiteY85" fmla="*/ 534838 h 683077"/>
                <a:gd name="connsiteX86" fmla="*/ 2216989 w 3252161"/>
                <a:gd name="connsiteY86" fmla="*/ 526211 h 683077"/>
                <a:gd name="connsiteX87" fmla="*/ 2147978 w 3252161"/>
                <a:gd name="connsiteY87" fmla="*/ 521898 h 683077"/>
                <a:gd name="connsiteX88" fmla="*/ 2135038 w 3252161"/>
                <a:gd name="connsiteY88" fmla="*/ 526211 h 683077"/>
                <a:gd name="connsiteX89" fmla="*/ 2126412 w 3252161"/>
                <a:gd name="connsiteY89" fmla="*/ 534838 h 683077"/>
                <a:gd name="connsiteX90" fmla="*/ 2053087 w 3252161"/>
                <a:gd name="connsiteY90" fmla="*/ 539151 h 683077"/>
                <a:gd name="connsiteX91" fmla="*/ 2040148 w 3252161"/>
                <a:gd name="connsiteY91" fmla="*/ 543464 h 683077"/>
                <a:gd name="connsiteX92" fmla="*/ 2022895 w 3252161"/>
                <a:gd name="connsiteY92" fmla="*/ 560717 h 683077"/>
                <a:gd name="connsiteX93" fmla="*/ 2014268 w 3252161"/>
                <a:gd name="connsiteY93" fmla="*/ 569343 h 683077"/>
                <a:gd name="connsiteX94" fmla="*/ 2001329 w 3252161"/>
                <a:gd name="connsiteY94" fmla="*/ 573656 h 683077"/>
                <a:gd name="connsiteX95" fmla="*/ 1686464 w 3252161"/>
                <a:gd name="connsiteY95" fmla="*/ 569343 h 683077"/>
                <a:gd name="connsiteX96" fmla="*/ 1673525 w 3252161"/>
                <a:gd name="connsiteY96" fmla="*/ 565030 h 683077"/>
                <a:gd name="connsiteX97" fmla="*/ 1651959 w 3252161"/>
                <a:gd name="connsiteY97" fmla="*/ 552090 h 683077"/>
                <a:gd name="connsiteX98" fmla="*/ 1634706 w 3252161"/>
                <a:gd name="connsiteY98" fmla="*/ 530524 h 683077"/>
                <a:gd name="connsiteX99" fmla="*/ 1630393 w 3252161"/>
                <a:gd name="connsiteY99" fmla="*/ 517585 h 683077"/>
                <a:gd name="connsiteX100" fmla="*/ 1634706 w 3252161"/>
                <a:gd name="connsiteY100" fmla="*/ 504645 h 683077"/>
                <a:gd name="connsiteX101" fmla="*/ 1664898 w 3252161"/>
                <a:gd name="connsiteY101" fmla="*/ 491706 h 683077"/>
                <a:gd name="connsiteX102" fmla="*/ 1669212 w 3252161"/>
                <a:gd name="connsiteY102" fmla="*/ 478766 h 683077"/>
                <a:gd name="connsiteX103" fmla="*/ 1660585 w 3252161"/>
                <a:gd name="connsiteY103" fmla="*/ 470139 h 683077"/>
                <a:gd name="connsiteX104" fmla="*/ 1621766 w 3252161"/>
                <a:gd name="connsiteY104" fmla="*/ 465826 h 683077"/>
                <a:gd name="connsiteX105" fmla="*/ 1613140 w 3252161"/>
                <a:gd name="connsiteY105" fmla="*/ 452887 h 683077"/>
                <a:gd name="connsiteX106" fmla="*/ 1617453 w 3252161"/>
                <a:gd name="connsiteY106" fmla="*/ 427007 h 683077"/>
                <a:gd name="connsiteX107" fmla="*/ 1630393 w 3252161"/>
                <a:gd name="connsiteY107" fmla="*/ 383875 h 683077"/>
                <a:gd name="connsiteX108" fmla="*/ 1643332 w 3252161"/>
                <a:gd name="connsiteY108" fmla="*/ 370936 h 683077"/>
                <a:gd name="connsiteX109" fmla="*/ 1807234 w 3252161"/>
                <a:gd name="connsiteY109" fmla="*/ 375249 h 683077"/>
                <a:gd name="connsiteX110" fmla="*/ 1846053 w 3252161"/>
                <a:gd name="connsiteY110" fmla="*/ 388189 h 683077"/>
                <a:gd name="connsiteX111" fmla="*/ 1858993 w 3252161"/>
                <a:gd name="connsiteY111" fmla="*/ 392502 h 683077"/>
                <a:gd name="connsiteX112" fmla="*/ 1876246 w 3252161"/>
                <a:gd name="connsiteY112" fmla="*/ 431321 h 683077"/>
                <a:gd name="connsiteX113" fmla="*/ 1884872 w 3252161"/>
                <a:gd name="connsiteY113" fmla="*/ 465826 h 683077"/>
                <a:gd name="connsiteX114" fmla="*/ 1893498 w 3252161"/>
                <a:gd name="connsiteY114" fmla="*/ 474453 h 683077"/>
                <a:gd name="connsiteX115" fmla="*/ 1919378 w 3252161"/>
                <a:gd name="connsiteY115" fmla="*/ 504645 h 683077"/>
                <a:gd name="connsiteX116" fmla="*/ 1928004 w 3252161"/>
                <a:gd name="connsiteY116" fmla="*/ 513272 h 683077"/>
                <a:gd name="connsiteX117" fmla="*/ 1932317 w 3252161"/>
                <a:gd name="connsiteY117" fmla="*/ 526211 h 683077"/>
                <a:gd name="connsiteX118" fmla="*/ 1979763 w 3252161"/>
                <a:gd name="connsiteY118" fmla="*/ 526211 h 683077"/>
                <a:gd name="connsiteX119" fmla="*/ 1984076 w 3252161"/>
                <a:gd name="connsiteY119" fmla="*/ 508958 h 683077"/>
                <a:gd name="connsiteX120" fmla="*/ 2001329 w 3252161"/>
                <a:gd name="connsiteY120" fmla="*/ 487392 h 683077"/>
                <a:gd name="connsiteX121" fmla="*/ 2018581 w 3252161"/>
                <a:gd name="connsiteY121" fmla="*/ 491706 h 683077"/>
                <a:gd name="connsiteX122" fmla="*/ 2027208 w 3252161"/>
                <a:gd name="connsiteY122" fmla="*/ 500332 h 683077"/>
                <a:gd name="connsiteX123" fmla="*/ 2040148 w 3252161"/>
                <a:gd name="connsiteY123" fmla="*/ 508958 h 683077"/>
                <a:gd name="connsiteX124" fmla="*/ 2122098 w 3252161"/>
                <a:gd name="connsiteY124" fmla="*/ 504645 h 683077"/>
                <a:gd name="connsiteX125" fmla="*/ 2130725 w 3252161"/>
                <a:gd name="connsiteY125" fmla="*/ 496019 h 683077"/>
                <a:gd name="connsiteX126" fmla="*/ 2135038 w 3252161"/>
                <a:gd name="connsiteY126" fmla="*/ 461513 h 683077"/>
                <a:gd name="connsiteX127" fmla="*/ 2139351 w 3252161"/>
                <a:gd name="connsiteY127" fmla="*/ 439947 h 683077"/>
                <a:gd name="connsiteX128" fmla="*/ 2143664 w 3252161"/>
                <a:gd name="connsiteY128" fmla="*/ 427007 h 683077"/>
                <a:gd name="connsiteX129" fmla="*/ 2100532 w 3252161"/>
                <a:gd name="connsiteY129" fmla="*/ 418381 h 683077"/>
                <a:gd name="connsiteX130" fmla="*/ 2083280 w 3252161"/>
                <a:gd name="connsiteY130" fmla="*/ 414068 h 683077"/>
                <a:gd name="connsiteX131" fmla="*/ 2096219 w 3252161"/>
                <a:gd name="connsiteY131" fmla="*/ 409755 h 683077"/>
                <a:gd name="connsiteX132" fmla="*/ 2311880 w 3252161"/>
                <a:gd name="connsiteY132" fmla="*/ 401128 h 683077"/>
                <a:gd name="connsiteX133" fmla="*/ 2333446 w 3252161"/>
                <a:gd name="connsiteY133" fmla="*/ 388189 h 683077"/>
                <a:gd name="connsiteX134" fmla="*/ 2424023 w 3252161"/>
                <a:gd name="connsiteY134" fmla="*/ 375249 h 683077"/>
                <a:gd name="connsiteX135" fmla="*/ 2454215 w 3252161"/>
                <a:gd name="connsiteY135" fmla="*/ 366622 h 683077"/>
                <a:gd name="connsiteX136" fmla="*/ 2467155 w 3252161"/>
                <a:gd name="connsiteY136" fmla="*/ 362309 h 683077"/>
                <a:gd name="connsiteX137" fmla="*/ 2695755 w 3252161"/>
                <a:gd name="connsiteY137" fmla="*/ 353683 h 683077"/>
                <a:gd name="connsiteX138" fmla="*/ 2708695 w 3252161"/>
                <a:gd name="connsiteY138" fmla="*/ 349370 h 683077"/>
                <a:gd name="connsiteX139" fmla="*/ 2725948 w 3252161"/>
                <a:gd name="connsiteY139" fmla="*/ 332117 h 683077"/>
                <a:gd name="connsiteX140" fmla="*/ 2751827 w 3252161"/>
                <a:gd name="connsiteY140" fmla="*/ 323490 h 683077"/>
                <a:gd name="connsiteX141" fmla="*/ 2764766 w 3252161"/>
                <a:gd name="connsiteY141" fmla="*/ 319177 h 683077"/>
                <a:gd name="connsiteX142" fmla="*/ 2794959 w 3252161"/>
                <a:gd name="connsiteY142" fmla="*/ 306238 h 683077"/>
                <a:gd name="connsiteX143" fmla="*/ 2825151 w 3252161"/>
                <a:gd name="connsiteY143" fmla="*/ 297611 h 683077"/>
                <a:gd name="connsiteX144" fmla="*/ 2842404 w 3252161"/>
                <a:gd name="connsiteY144" fmla="*/ 293298 h 683077"/>
                <a:gd name="connsiteX145" fmla="*/ 2838091 w 3252161"/>
                <a:gd name="connsiteY145" fmla="*/ 271732 h 683077"/>
                <a:gd name="connsiteX146" fmla="*/ 2725948 w 3252161"/>
                <a:gd name="connsiteY146" fmla="*/ 276045 h 683077"/>
                <a:gd name="connsiteX147" fmla="*/ 2704381 w 3252161"/>
                <a:gd name="connsiteY147" fmla="*/ 280358 h 683077"/>
                <a:gd name="connsiteX148" fmla="*/ 2678502 w 3252161"/>
                <a:gd name="connsiteY148" fmla="*/ 284672 h 683077"/>
                <a:gd name="connsiteX149" fmla="*/ 2557732 w 3252161"/>
                <a:gd name="connsiteY149" fmla="*/ 288985 h 683077"/>
                <a:gd name="connsiteX150" fmla="*/ 2471468 w 3252161"/>
                <a:gd name="connsiteY150" fmla="*/ 293298 h 683077"/>
                <a:gd name="connsiteX151" fmla="*/ 2445589 w 3252161"/>
                <a:gd name="connsiteY151" fmla="*/ 301924 h 683077"/>
                <a:gd name="connsiteX152" fmla="*/ 2281687 w 3252161"/>
                <a:gd name="connsiteY152" fmla="*/ 310551 h 683077"/>
                <a:gd name="connsiteX153" fmla="*/ 2255808 w 3252161"/>
                <a:gd name="connsiteY153" fmla="*/ 314864 h 683077"/>
                <a:gd name="connsiteX154" fmla="*/ 2204049 w 3252161"/>
                <a:gd name="connsiteY154" fmla="*/ 319177 h 683077"/>
                <a:gd name="connsiteX155" fmla="*/ 2173857 w 3252161"/>
                <a:gd name="connsiteY155" fmla="*/ 327804 h 683077"/>
                <a:gd name="connsiteX156" fmla="*/ 2147978 w 3252161"/>
                <a:gd name="connsiteY156" fmla="*/ 340743 h 683077"/>
                <a:gd name="connsiteX157" fmla="*/ 2135038 w 3252161"/>
                <a:gd name="connsiteY157" fmla="*/ 349370 h 683077"/>
                <a:gd name="connsiteX158" fmla="*/ 2104846 w 3252161"/>
                <a:gd name="connsiteY158" fmla="*/ 357996 h 683077"/>
                <a:gd name="connsiteX159" fmla="*/ 2091906 w 3252161"/>
                <a:gd name="connsiteY159" fmla="*/ 362309 h 683077"/>
                <a:gd name="connsiteX160" fmla="*/ 1940944 w 3252161"/>
                <a:gd name="connsiteY160" fmla="*/ 357996 h 683077"/>
                <a:gd name="connsiteX161" fmla="*/ 1915064 w 3252161"/>
                <a:gd name="connsiteY161" fmla="*/ 349370 h 683077"/>
                <a:gd name="connsiteX162" fmla="*/ 1880559 w 3252161"/>
                <a:gd name="connsiteY162" fmla="*/ 332117 h 683077"/>
                <a:gd name="connsiteX163" fmla="*/ 1867619 w 3252161"/>
                <a:gd name="connsiteY163" fmla="*/ 327804 h 683077"/>
                <a:gd name="connsiteX164" fmla="*/ 1397480 w 3252161"/>
                <a:gd name="connsiteY164" fmla="*/ 332117 h 683077"/>
                <a:gd name="connsiteX165" fmla="*/ 1337095 w 3252161"/>
                <a:gd name="connsiteY165" fmla="*/ 345056 h 683077"/>
                <a:gd name="connsiteX166" fmla="*/ 1328468 w 3252161"/>
                <a:gd name="connsiteY166" fmla="*/ 353683 h 683077"/>
                <a:gd name="connsiteX167" fmla="*/ 1315529 w 3252161"/>
                <a:gd name="connsiteY167" fmla="*/ 357996 h 683077"/>
                <a:gd name="connsiteX168" fmla="*/ 1220638 w 3252161"/>
                <a:gd name="connsiteY168" fmla="*/ 362309 h 683077"/>
                <a:gd name="connsiteX169" fmla="*/ 1155940 w 3252161"/>
                <a:gd name="connsiteY169" fmla="*/ 370936 h 683077"/>
                <a:gd name="connsiteX170" fmla="*/ 1073989 w 3252161"/>
                <a:gd name="connsiteY170" fmla="*/ 379562 h 683077"/>
                <a:gd name="connsiteX171" fmla="*/ 1035170 w 3252161"/>
                <a:gd name="connsiteY171" fmla="*/ 388189 h 683077"/>
                <a:gd name="connsiteX172" fmla="*/ 1000664 w 3252161"/>
                <a:gd name="connsiteY172" fmla="*/ 392502 h 683077"/>
                <a:gd name="connsiteX173" fmla="*/ 776378 w 3252161"/>
                <a:gd name="connsiteY173" fmla="*/ 396815 h 683077"/>
                <a:gd name="connsiteX174" fmla="*/ 595223 w 3252161"/>
                <a:gd name="connsiteY174" fmla="*/ 396815 h 683077"/>
                <a:gd name="connsiteX175" fmla="*/ 569344 w 3252161"/>
                <a:gd name="connsiteY175" fmla="*/ 388189 h 683077"/>
                <a:gd name="connsiteX176" fmla="*/ 590910 w 3252161"/>
                <a:gd name="connsiteY176" fmla="*/ 375249 h 683077"/>
                <a:gd name="connsiteX177" fmla="*/ 603849 w 3252161"/>
                <a:gd name="connsiteY177" fmla="*/ 370936 h 683077"/>
                <a:gd name="connsiteX178" fmla="*/ 715993 w 3252161"/>
                <a:gd name="connsiteY178" fmla="*/ 366622 h 683077"/>
                <a:gd name="connsiteX179" fmla="*/ 733246 w 3252161"/>
                <a:gd name="connsiteY179" fmla="*/ 345056 h 683077"/>
                <a:gd name="connsiteX180" fmla="*/ 746185 w 3252161"/>
                <a:gd name="connsiteY180" fmla="*/ 332117 h 683077"/>
                <a:gd name="connsiteX181" fmla="*/ 772064 w 3252161"/>
                <a:gd name="connsiteY181" fmla="*/ 314864 h 683077"/>
                <a:gd name="connsiteX182" fmla="*/ 914400 w 3252161"/>
                <a:gd name="connsiteY182" fmla="*/ 306238 h 683077"/>
                <a:gd name="connsiteX183" fmla="*/ 927340 w 3252161"/>
                <a:gd name="connsiteY183" fmla="*/ 280358 h 683077"/>
                <a:gd name="connsiteX184" fmla="*/ 923027 w 3252161"/>
                <a:gd name="connsiteY184" fmla="*/ 263106 h 683077"/>
                <a:gd name="connsiteX185" fmla="*/ 897148 w 3252161"/>
                <a:gd name="connsiteY185" fmla="*/ 254479 h 683077"/>
                <a:gd name="connsiteX186" fmla="*/ 884208 w 3252161"/>
                <a:gd name="connsiteY186" fmla="*/ 250166 h 683077"/>
                <a:gd name="connsiteX187" fmla="*/ 875581 w 3252161"/>
                <a:gd name="connsiteY187" fmla="*/ 241539 h 683077"/>
                <a:gd name="connsiteX188" fmla="*/ 862642 w 3252161"/>
                <a:gd name="connsiteY188" fmla="*/ 237226 h 683077"/>
                <a:gd name="connsiteX189" fmla="*/ 759125 w 3252161"/>
                <a:gd name="connsiteY189" fmla="*/ 241539 h 683077"/>
                <a:gd name="connsiteX190" fmla="*/ 724619 w 3252161"/>
                <a:gd name="connsiteY190" fmla="*/ 245853 h 683077"/>
                <a:gd name="connsiteX191" fmla="*/ 698740 w 3252161"/>
                <a:gd name="connsiteY191" fmla="*/ 254479 h 683077"/>
                <a:gd name="connsiteX192" fmla="*/ 517585 w 3252161"/>
                <a:gd name="connsiteY192" fmla="*/ 258792 h 683077"/>
                <a:gd name="connsiteX193" fmla="*/ 431321 w 3252161"/>
                <a:gd name="connsiteY193" fmla="*/ 271732 h 683077"/>
                <a:gd name="connsiteX194" fmla="*/ 392502 w 3252161"/>
                <a:gd name="connsiteY194" fmla="*/ 276045 h 683077"/>
                <a:gd name="connsiteX195" fmla="*/ 73325 w 3252161"/>
                <a:gd name="connsiteY195" fmla="*/ 271732 h 683077"/>
                <a:gd name="connsiteX196" fmla="*/ 64698 w 3252161"/>
                <a:gd name="connsiteY196" fmla="*/ 263106 h 683077"/>
                <a:gd name="connsiteX197" fmla="*/ 60385 w 3252161"/>
                <a:gd name="connsiteY197" fmla="*/ 232913 h 683077"/>
                <a:gd name="connsiteX198" fmla="*/ 51759 w 3252161"/>
                <a:gd name="connsiteY198" fmla="*/ 207034 h 683077"/>
                <a:gd name="connsiteX199" fmla="*/ 56072 w 3252161"/>
                <a:gd name="connsiteY199" fmla="*/ 163902 h 683077"/>
                <a:gd name="connsiteX200" fmla="*/ 69012 w 3252161"/>
                <a:gd name="connsiteY200" fmla="*/ 159589 h 683077"/>
                <a:gd name="connsiteX201" fmla="*/ 237227 w 3252161"/>
                <a:gd name="connsiteY201" fmla="*/ 155275 h 683077"/>
                <a:gd name="connsiteX202" fmla="*/ 288985 w 3252161"/>
                <a:gd name="connsiteY202" fmla="*/ 138022 h 683077"/>
                <a:gd name="connsiteX203" fmla="*/ 301925 w 3252161"/>
                <a:gd name="connsiteY203" fmla="*/ 133709 h 683077"/>
                <a:gd name="connsiteX204" fmla="*/ 444261 w 3252161"/>
                <a:gd name="connsiteY204" fmla="*/ 129396 h 683077"/>
                <a:gd name="connsiteX205" fmla="*/ 418381 w 3252161"/>
                <a:gd name="connsiteY205" fmla="*/ 120770 h 683077"/>
                <a:gd name="connsiteX206" fmla="*/ 396815 w 3252161"/>
                <a:gd name="connsiteY206" fmla="*/ 107830 h 683077"/>
                <a:gd name="connsiteX207" fmla="*/ 388189 w 3252161"/>
                <a:gd name="connsiteY207" fmla="*/ 73324 h 683077"/>
                <a:gd name="connsiteX208" fmla="*/ 379563 w 3252161"/>
                <a:gd name="connsiteY208" fmla="*/ 60385 h 683077"/>
                <a:gd name="connsiteX209" fmla="*/ 370936 w 3252161"/>
                <a:gd name="connsiteY209" fmla="*/ 51758 h 683077"/>
                <a:gd name="connsiteX210" fmla="*/ 345057 w 3252161"/>
                <a:gd name="connsiteY210" fmla="*/ 43132 h 683077"/>
                <a:gd name="connsiteX211" fmla="*/ 332117 w 3252161"/>
                <a:gd name="connsiteY211" fmla="*/ 38819 h 683077"/>
                <a:gd name="connsiteX212" fmla="*/ 323491 w 3252161"/>
                <a:gd name="connsiteY212" fmla="*/ 30192 h 683077"/>
                <a:gd name="connsiteX213" fmla="*/ 327804 w 3252161"/>
                <a:gd name="connsiteY213" fmla="*/ 17253 h 683077"/>
                <a:gd name="connsiteX214" fmla="*/ 280359 w 3252161"/>
                <a:gd name="connsiteY214" fmla="*/ 12939 h 683077"/>
                <a:gd name="connsiteX215" fmla="*/ 228600 w 3252161"/>
                <a:gd name="connsiteY215" fmla="*/ 17253 h 683077"/>
                <a:gd name="connsiteX216" fmla="*/ 202721 w 3252161"/>
                <a:gd name="connsiteY216" fmla="*/ 25879 h 683077"/>
                <a:gd name="connsiteX217" fmla="*/ 107831 w 3252161"/>
                <a:gd name="connsiteY217" fmla="*/ 21566 h 683077"/>
                <a:gd name="connsiteX218" fmla="*/ 103517 w 3252161"/>
                <a:gd name="connsiteY218" fmla="*/ 4313 h 683077"/>
                <a:gd name="connsiteX219" fmla="*/ 34506 w 3252161"/>
                <a:gd name="connsiteY219" fmla="*/ 8626 h 683077"/>
                <a:gd name="connsiteX220" fmla="*/ 12940 w 3252161"/>
                <a:gd name="connsiteY220" fmla="*/ 12939 h 683077"/>
                <a:gd name="connsiteX221" fmla="*/ 0 w 3252161"/>
                <a:gd name="connsiteY221" fmla="*/ 0 h 683077"/>
                <a:gd name="connsiteX222" fmla="*/ 34506 w 3252161"/>
                <a:gd name="connsiteY222"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79431 w 3252161"/>
                <a:gd name="connsiteY33" fmla="*/ 526211 h 683077"/>
                <a:gd name="connsiteX34" fmla="*/ 1505310 w 3252161"/>
                <a:gd name="connsiteY34" fmla="*/ 534838 h 683077"/>
                <a:gd name="connsiteX35" fmla="*/ 1518249 w 3252161"/>
                <a:gd name="connsiteY35" fmla="*/ 539151 h 683077"/>
                <a:gd name="connsiteX36" fmla="*/ 1548442 w 3252161"/>
                <a:gd name="connsiteY36" fmla="*/ 534838 h 683077"/>
                <a:gd name="connsiteX37" fmla="*/ 1539815 w 3252161"/>
                <a:gd name="connsiteY37" fmla="*/ 526211 h 683077"/>
                <a:gd name="connsiteX38" fmla="*/ 1548442 w 3252161"/>
                <a:gd name="connsiteY38" fmla="*/ 543464 h 683077"/>
                <a:gd name="connsiteX39" fmla="*/ 1570008 w 3252161"/>
                <a:gd name="connsiteY39" fmla="*/ 560717 h 683077"/>
                <a:gd name="connsiteX40" fmla="*/ 1595887 w 3252161"/>
                <a:gd name="connsiteY40" fmla="*/ 577970 h 683077"/>
                <a:gd name="connsiteX41" fmla="*/ 1604514 w 3252161"/>
                <a:gd name="connsiteY41" fmla="*/ 586596 h 683077"/>
                <a:gd name="connsiteX42" fmla="*/ 1742536 w 3252161"/>
                <a:gd name="connsiteY42" fmla="*/ 590909 h 683077"/>
                <a:gd name="connsiteX43" fmla="*/ 1979763 w 3252161"/>
                <a:gd name="connsiteY43" fmla="*/ 599536 h 683077"/>
                <a:gd name="connsiteX44" fmla="*/ 2001329 w 3252161"/>
                <a:gd name="connsiteY44" fmla="*/ 603849 h 683077"/>
                <a:gd name="connsiteX45" fmla="*/ 2031521 w 3252161"/>
                <a:gd name="connsiteY45" fmla="*/ 608162 h 683077"/>
                <a:gd name="connsiteX46" fmla="*/ 2286000 w 3252161"/>
                <a:gd name="connsiteY46" fmla="*/ 608162 h 683077"/>
                <a:gd name="connsiteX47" fmla="*/ 2311880 w 3252161"/>
                <a:gd name="connsiteY47" fmla="*/ 599536 h 683077"/>
                <a:gd name="connsiteX48" fmla="*/ 2333446 w 3252161"/>
                <a:gd name="connsiteY48" fmla="*/ 595222 h 683077"/>
                <a:gd name="connsiteX49" fmla="*/ 2467155 w 3252161"/>
                <a:gd name="connsiteY49" fmla="*/ 599536 h 683077"/>
                <a:gd name="connsiteX50" fmla="*/ 2484408 w 3252161"/>
                <a:gd name="connsiteY50" fmla="*/ 603849 h 683077"/>
                <a:gd name="connsiteX51" fmla="*/ 2566359 w 3252161"/>
                <a:gd name="connsiteY51" fmla="*/ 608162 h 683077"/>
                <a:gd name="connsiteX52" fmla="*/ 2609491 w 3252161"/>
                <a:gd name="connsiteY52" fmla="*/ 616789 h 683077"/>
                <a:gd name="connsiteX53" fmla="*/ 2626744 w 3252161"/>
                <a:gd name="connsiteY53" fmla="*/ 621102 h 683077"/>
                <a:gd name="connsiteX54" fmla="*/ 2665563 w 3252161"/>
                <a:gd name="connsiteY54" fmla="*/ 638355 h 683077"/>
                <a:gd name="connsiteX55" fmla="*/ 2704381 w 3252161"/>
                <a:gd name="connsiteY55" fmla="*/ 655607 h 683077"/>
                <a:gd name="connsiteX56" fmla="*/ 2717321 w 3252161"/>
                <a:gd name="connsiteY56" fmla="*/ 664234 h 683077"/>
                <a:gd name="connsiteX57" fmla="*/ 2954548 w 3252161"/>
                <a:gd name="connsiteY57" fmla="*/ 655607 h 683077"/>
                <a:gd name="connsiteX58" fmla="*/ 3148642 w 3252161"/>
                <a:gd name="connsiteY58" fmla="*/ 655607 h 683077"/>
                <a:gd name="connsiteX59" fmla="*/ 3187461 w 3252161"/>
                <a:gd name="connsiteY59" fmla="*/ 642668 h 683077"/>
                <a:gd name="connsiteX60" fmla="*/ 3226280 w 3252161"/>
                <a:gd name="connsiteY60" fmla="*/ 638355 h 683077"/>
                <a:gd name="connsiteX61" fmla="*/ 3221966 w 3252161"/>
                <a:gd name="connsiteY61" fmla="*/ 616789 h 683077"/>
                <a:gd name="connsiteX62" fmla="*/ 3200400 w 3252161"/>
                <a:gd name="connsiteY62" fmla="*/ 599536 h 683077"/>
                <a:gd name="connsiteX63" fmla="*/ 3174521 w 3252161"/>
                <a:gd name="connsiteY63" fmla="*/ 590909 h 683077"/>
                <a:gd name="connsiteX64" fmla="*/ 2915729 w 3252161"/>
                <a:gd name="connsiteY64" fmla="*/ 595222 h 683077"/>
                <a:gd name="connsiteX65" fmla="*/ 2829464 w 3252161"/>
                <a:gd name="connsiteY65" fmla="*/ 586596 h 683077"/>
                <a:gd name="connsiteX66" fmla="*/ 2820838 w 3252161"/>
                <a:gd name="connsiteY66" fmla="*/ 573656 h 683077"/>
                <a:gd name="connsiteX67" fmla="*/ 2851031 w 3252161"/>
                <a:gd name="connsiteY67" fmla="*/ 543464 h 683077"/>
                <a:gd name="connsiteX68" fmla="*/ 3075317 w 3252161"/>
                <a:gd name="connsiteY68" fmla="*/ 539151 h 683077"/>
                <a:gd name="connsiteX69" fmla="*/ 3088257 w 3252161"/>
                <a:gd name="connsiteY69" fmla="*/ 534838 h 683077"/>
                <a:gd name="connsiteX70" fmla="*/ 3105510 w 3252161"/>
                <a:gd name="connsiteY70" fmla="*/ 517585 h 683077"/>
                <a:gd name="connsiteX71" fmla="*/ 3178834 w 3252161"/>
                <a:gd name="connsiteY71" fmla="*/ 504645 h 683077"/>
                <a:gd name="connsiteX72" fmla="*/ 3187461 w 3252161"/>
                <a:gd name="connsiteY72" fmla="*/ 496019 h 683077"/>
                <a:gd name="connsiteX73" fmla="*/ 3191774 w 3252161"/>
                <a:gd name="connsiteY73" fmla="*/ 483079 h 683077"/>
                <a:gd name="connsiteX74" fmla="*/ 3204714 w 3252161"/>
                <a:gd name="connsiteY74" fmla="*/ 478766 h 683077"/>
                <a:gd name="connsiteX75" fmla="*/ 3196087 w 3252161"/>
                <a:gd name="connsiteY75" fmla="*/ 470139 h 683077"/>
                <a:gd name="connsiteX76" fmla="*/ 2846717 w 3252161"/>
                <a:gd name="connsiteY76" fmla="*/ 478766 h 683077"/>
                <a:gd name="connsiteX77" fmla="*/ 2820838 w 3252161"/>
                <a:gd name="connsiteY77" fmla="*/ 487392 h 683077"/>
                <a:gd name="connsiteX78" fmla="*/ 2807898 w 3252161"/>
                <a:gd name="connsiteY78" fmla="*/ 496019 h 683077"/>
                <a:gd name="connsiteX79" fmla="*/ 2743200 w 3252161"/>
                <a:gd name="connsiteY79" fmla="*/ 500332 h 683077"/>
                <a:gd name="connsiteX80" fmla="*/ 2691442 w 3252161"/>
                <a:gd name="connsiteY80" fmla="*/ 517585 h 683077"/>
                <a:gd name="connsiteX81" fmla="*/ 2678502 w 3252161"/>
                <a:gd name="connsiteY81" fmla="*/ 521898 h 683077"/>
                <a:gd name="connsiteX82" fmla="*/ 2540480 w 3252161"/>
                <a:gd name="connsiteY82" fmla="*/ 530524 h 683077"/>
                <a:gd name="connsiteX83" fmla="*/ 2303253 w 3252161"/>
                <a:gd name="connsiteY83" fmla="*/ 539151 h 683077"/>
                <a:gd name="connsiteX84" fmla="*/ 2225615 w 3252161"/>
                <a:gd name="connsiteY84" fmla="*/ 534838 h 683077"/>
                <a:gd name="connsiteX85" fmla="*/ 2216989 w 3252161"/>
                <a:gd name="connsiteY85" fmla="*/ 526211 h 683077"/>
                <a:gd name="connsiteX86" fmla="*/ 2147978 w 3252161"/>
                <a:gd name="connsiteY86" fmla="*/ 521898 h 683077"/>
                <a:gd name="connsiteX87" fmla="*/ 2135038 w 3252161"/>
                <a:gd name="connsiteY87" fmla="*/ 526211 h 683077"/>
                <a:gd name="connsiteX88" fmla="*/ 2126412 w 3252161"/>
                <a:gd name="connsiteY88" fmla="*/ 534838 h 683077"/>
                <a:gd name="connsiteX89" fmla="*/ 2053087 w 3252161"/>
                <a:gd name="connsiteY89" fmla="*/ 539151 h 683077"/>
                <a:gd name="connsiteX90" fmla="*/ 2040148 w 3252161"/>
                <a:gd name="connsiteY90" fmla="*/ 543464 h 683077"/>
                <a:gd name="connsiteX91" fmla="*/ 2022895 w 3252161"/>
                <a:gd name="connsiteY91" fmla="*/ 560717 h 683077"/>
                <a:gd name="connsiteX92" fmla="*/ 2014268 w 3252161"/>
                <a:gd name="connsiteY92" fmla="*/ 569343 h 683077"/>
                <a:gd name="connsiteX93" fmla="*/ 2001329 w 3252161"/>
                <a:gd name="connsiteY93" fmla="*/ 573656 h 683077"/>
                <a:gd name="connsiteX94" fmla="*/ 1686464 w 3252161"/>
                <a:gd name="connsiteY94" fmla="*/ 569343 h 683077"/>
                <a:gd name="connsiteX95" fmla="*/ 1673525 w 3252161"/>
                <a:gd name="connsiteY95" fmla="*/ 565030 h 683077"/>
                <a:gd name="connsiteX96" fmla="*/ 1651959 w 3252161"/>
                <a:gd name="connsiteY96" fmla="*/ 552090 h 683077"/>
                <a:gd name="connsiteX97" fmla="*/ 1634706 w 3252161"/>
                <a:gd name="connsiteY97" fmla="*/ 530524 h 683077"/>
                <a:gd name="connsiteX98" fmla="*/ 1630393 w 3252161"/>
                <a:gd name="connsiteY98" fmla="*/ 517585 h 683077"/>
                <a:gd name="connsiteX99" fmla="*/ 1634706 w 3252161"/>
                <a:gd name="connsiteY99" fmla="*/ 504645 h 683077"/>
                <a:gd name="connsiteX100" fmla="*/ 1664898 w 3252161"/>
                <a:gd name="connsiteY100" fmla="*/ 491706 h 683077"/>
                <a:gd name="connsiteX101" fmla="*/ 1669212 w 3252161"/>
                <a:gd name="connsiteY101" fmla="*/ 478766 h 683077"/>
                <a:gd name="connsiteX102" fmla="*/ 1660585 w 3252161"/>
                <a:gd name="connsiteY102" fmla="*/ 470139 h 683077"/>
                <a:gd name="connsiteX103" fmla="*/ 1621766 w 3252161"/>
                <a:gd name="connsiteY103" fmla="*/ 465826 h 683077"/>
                <a:gd name="connsiteX104" fmla="*/ 1613140 w 3252161"/>
                <a:gd name="connsiteY104" fmla="*/ 452887 h 683077"/>
                <a:gd name="connsiteX105" fmla="*/ 1617453 w 3252161"/>
                <a:gd name="connsiteY105" fmla="*/ 427007 h 683077"/>
                <a:gd name="connsiteX106" fmla="*/ 1630393 w 3252161"/>
                <a:gd name="connsiteY106" fmla="*/ 383875 h 683077"/>
                <a:gd name="connsiteX107" fmla="*/ 1643332 w 3252161"/>
                <a:gd name="connsiteY107" fmla="*/ 370936 h 683077"/>
                <a:gd name="connsiteX108" fmla="*/ 1807234 w 3252161"/>
                <a:gd name="connsiteY108" fmla="*/ 375249 h 683077"/>
                <a:gd name="connsiteX109" fmla="*/ 1846053 w 3252161"/>
                <a:gd name="connsiteY109" fmla="*/ 388189 h 683077"/>
                <a:gd name="connsiteX110" fmla="*/ 1858993 w 3252161"/>
                <a:gd name="connsiteY110" fmla="*/ 392502 h 683077"/>
                <a:gd name="connsiteX111" fmla="*/ 1876246 w 3252161"/>
                <a:gd name="connsiteY111" fmla="*/ 431321 h 683077"/>
                <a:gd name="connsiteX112" fmla="*/ 1884872 w 3252161"/>
                <a:gd name="connsiteY112" fmla="*/ 465826 h 683077"/>
                <a:gd name="connsiteX113" fmla="*/ 1893498 w 3252161"/>
                <a:gd name="connsiteY113" fmla="*/ 474453 h 683077"/>
                <a:gd name="connsiteX114" fmla="*/ 1919378 w 3252161"/>
                <a:gd name="connsiteY114" fmla="*/ 504645 h 683077"/>
                <a:gd name="connsiteX115" fmla="*/ 1928004 w 3252161"/>
                <a:gd name="connsiteY115" fmla="*/ 513272 h 683077"/>
                <a:gd name="connsiteX116" fmla="*/ 1932317 w 3252161"/>
                <a:gd name="connsiteY116" fmla="*/ 526211 h 683077"/>
                <a:gd name="connsiteX117" fmla="*/ 1979763 w 3252161"/>
                <a:gd name="connsiteY117" fmla="*/ 526211 h 683077"/>
                <a:gd name="connsiteX118" fmla="*/ 1984076 w 3252161"/>
                <a:gd name="connsiteY118" fmla="*/ 508958 h 683077"/>
                <a:gd name="connsiteX119" fmla="*/ 2001329 w 3252161"/>
                <a:gd name="connsiteY119" fmla="*/ 487392 h 683077"/>
                <a:gd name="connsiteX120" fmla="*/ 2018581 w 3252161"/>
                <a:gd name="connsiteY120" fmla="*/ 491706 h 683077"/>
                <a:gd name="connsiteX121" fmla="*/ 2027208 w 3252161"/>
                <a:gd name="connsiteY121" fmla="*/ 500332 h 683077"/>
                <a:gd name="connsiteX122" fmla="*/ 2040148 w 3252161"/>
                <a:gd name="connsiteY122" fmla="*/ 508958 h 683077"/>
                <a:gd name="connsiteX123" fmla="*/ 2122098 w 3252161"/>
                <a:gd name="connsiteY123" fmla="*/ 504645 h 683077"/>
                <a:gd name="connsiteX124" fmla="*/ 2130725 w 3252161"/>
                <a:gd name="connsiteY124" fmla="*/ 496019 h 683077"/>
                <a:gd name="connsiteX125" fmla="*/ 2135038 w 3252161"/>
                <a:gd name="connsiteY125" fmla="*/ 461513 h 683077"/>
                <a:gd name="connsiteX126" fmla="*/ 2139351 w 3252161"/>
                <a:gd name="connsiteY126" fmla="*/ 439947 h 683077"/>
                <a:gd name="connsiteX127" fmla="*/ 2143664 w 3252161"/>
                <a:gd name="connsiteY127" fmla="*/ 427007 h 683077"/>
                <a:gd name="connsiteX128" fmla="*/ 2100532 w 3252161"/>
                <a:gd name="connsiteY128" fmla="*/ 418381 h 683077"/>
                <a:gd name="connsiteX129" fmla="*/ 2083280 w 3252161"/>
                <a:gd name="connsiteY129" fmla="*/ 414068 h 683077"/>
                <a:gd name="connsiteX130" fmla="*/ 2096219 w 3252161"/>
                <a:gd name="connsiteY130" fmla="*/ 409755 h 683077"/>
                <a:gd name="connsiteX131" fmla="*/ 2311880 w 3252161"/>
                <a:gd name="connsiteY131" fmla="*/ 401128 h 683077"/>
                <a:gd name="connsiteX132" fmla="*/ 2333446 w 3252161"/>
                <a:gd name="connsiteY132" fmla="*/ 388189 h 683077"/>
                <a:gd name="connsiteX133" fmla="*/ 2424023 w 3252161"/>
                <a:gd name="connsiteY133" fmla="*/ 375249 h 683077"/>
                <a:gd name="connsiteX134" fmla="*/ 2454215 w 3252161"/>
                <a:gd name="connsiteY134" fmla="*/ 366622 h 683077"/>
                <a:gd name="connsiteX135" fmla="*/ 2467155 w 3252161"/>
                <a:gd name="connsiteY135" fmla="*/ 362309 h 683077"/>
                <a:gd name="connsiteX136" fmla="*/ 2695755 w 3252161"/>
                <a:gd name="connsiteY136" fmla="*/ 353683 h 683077"/>
                <a:gd name="connsiteX137" fmla="*/ 2708695 w 3252161"/>
                <a:gd name="connsiteY137" fmla="*/ 349370 h 683077"/>
                <a:gd name="connsiteX138" fmla="*/ 2725948 w 3252161"/>
                <a:gd name="connsiteY138" fmla="*/ 332117 h 683077"/>
                <a:gd name="connsiteX139" fmla="*/ 2751827 w 3252161"/>
                <a:gd name="connsiteY139" fmla="*/ 323490 h 683077"/>
                <a:gd name="connsiteX140" fmla="*/ 2764766 w 3252161"/>
                <a:gd name="connsiteY140" fmla="*/ 319177 h 683077"/>
                <a:gd name="connsiteX141" fmla="*/ 2794959 w 3252161"/>
                <a:gd name="connsiteY141" fmla="*/ 306238 h 683077"/>
                <a:gd name="connsiteX142" fmla="*/ 2825151 w 3252161"/>
                <a:gd name="connsiteY142" fmla="*/ 297611 h 683077"/>
                <a:gd name="connsiteX143" fmla="*/ 2842404 w 3252161"/>
                <a:gd name="connsiteY143" fmla="*/ 293298 h 683077"/>
                <a:gd name="connsiteX144" fmla="*/ 2838091 w 3252161"/>
                <a:gd name="connsiteY144" fmla="*/ 271732 h 683077"/>
                <a:gd name="connsiteX145" fmla="*/ 2725948 w 3252161"/>
                <a:gd name="connsiteY145" fmla="*/ 276045 h 683077"/>
                <a:gd name="connsiteX146" fmla="*/ 2704381 w 3252161"/>
                <a:gd name="connsiteY146" fmla="*/ 280358 h 683077"/>
                <a:gd name="connsiteX147" fmla="*/ 2678502 w 3252161"/>
                <a:gd name="connsiteY147" fmla="*/ 284672 h 683077"/>
                <a:gd name="connsiteX148" fmla="*/ 2557732 w 3252161"/>
                <a:gd name="connsiteY148" fmla="*/ 288985 h 683077"/>
                <a:gd name="connsiteX149" fmla="*/ 2471468 w 3252161"/>
                <a:gd name="connsiteY149" fmla="*/ 293298 h 683077"/>
                <a:gd name="connsiteX150" fmla="*/ 2445589 w 3252161"/>
                <a:gd name="connsiteY150" fmla="*/ 301924 h 683077"/>
                <a:gd name="connsiteX151" fmla="*/ 2281687 w 3252161"/>
                <a:gd name="connsiteY151" fmla="*/ 310551 h 683077"/>
                <a:gd name="connsiteX152" fmla="*/ 2255808 w 3252161"/>
                <a:gd name="connsiteY152" fmla="*/ 314864 h 683077"/>
                <a:gd name="connsiteX153" fmla="*/ 2204049 w 3252161"/>
                <a:gd name="connsiteY153" fmla="*/ 319177 h 683077"/>
                <a:gd name="connsiteX154" fmla="*/ 2173857 w 3252161"/>
                <a:gd name="connsiteY154" fmla="*/ 327804 h 683077"/>
                <a:gd name="connsiteX155" fmla="*/ 2147978 w 3252161"/>
                <a:gd name="connsiteY155" fmla="*/ 340743 h 683077"/>
                <a:gd name="connsiteX156" fmla="*/ 2135038 w 3252161"/>
                <a:gd name="connsiteY156" fmla="*/ 349370 h 683077"/>
                <a:gd name="connsiteX157" fmla="*/ 2104846 w 3252161"/>
                <a:gd name="connsiteY157" fmla="*/ 357996 h 683077"/>
                <a:gd name="connsiteX158" fmla="*/ 2091906 w 3252161"/>
                <a:gd name="connsiteY158" fmla="*/ 362309 h 683077"/>
                <a:gd name="connsiteX159" fmla="*/ 1940944 w 3252161"/>
                <a:gd name="connsiteY159" fmla="*/ 357996 h 683077"/>
                <a:gd name="connsiteX160" fmla="*/ 1915064 w 3252161"/>
                <a:gd name="connsiteY160" fmla="*/ 349370 h 683077"/>
                <a:gd name="connsiteX161" fmla="*/ 1880559 w 3252161"/>
                <a:gd name="connsiteY161" fmla="*/ 332117 h 683077"/>
                <a:gd name="connsiteX162" fmla="*/ 1867619 w 3252161"/>
                <a:gd name="connsiteY162" fmla="*/ 327804 h 683077"/>
                <a:gd name="connsiteX163" fmla="*/ 1397480 w 3252161"/>
                <a:gd name="connsiteY163" fmla="*/ 332117 h 683077"/>
                <a:gd name="connsiteX164" fmla="*/ 1337095 w 3252161"/>
                <a:gd name="connsiteY164" fmla="*/ 345056 h 683077"/>
                <a:gd name="connsiteX165" fmla="*/ 1328468 w 3252161"/>
                <a:gd name="connsiteY165" fmla="*/ 353683 h 683077"/>
                <a:gd name="connsiteX166" fmla="*/ 1315529 w 3252161"/>
                <a:gd name="connsiteY166" fmla="*/ 357996 h 683077"/>
                <a:gd name="connsiteX167" fmla="*/ 1220638 w 3252161"/>
                <a:gd name="connsiteY167" fmla="*/ 362309 h 683077"/>
                <a:gd name="connsiteX168" fmla="*/ 1155940 w 3252161"/>
                <a:gd name="connsiteY168" fmla="*/ 370936 h 683077"/>
                <a:gd name="connsiteX169" fmla="*/ 1073989 w 3252161"/>
                <a:gd name="connsiteY169" fmla="*/ 379562 h 683077"/>
                <a:gd name="connsiteX170" fmla="*/ 1035170 w 3252161"/>
                <a:gd name="connsiteY170" fmla="*/ 388189 h 683077"/>
                <a:gd name="connsiteX171" fmla="*/ 1000664 w 3252161"/>
                <a:gd name="connsiteY171" fmla="*/ 392502 h 683077"/>
                <a:gd name="connsiteX172" fmla="*/ 776378 w 3252161"/>
                <a:gd name="connsiteY172" fmla="*/ 396815 h 683077"/>
                <a:gd name="connsiteX173" fmla="*/ 595223 w 3252161"/>
                <a:gd name="connsiteY173" fmla="*/ 396815 h 683077"/>
                <a:gd name="connsiteX174" fmla="*/ 569344 w 3252161"/>
                <a:gd name="connsiteY174" fmla="*/ 388189 h 683077"/>
                <a:gd name="connsiteX175" fmla="*/ 590910 w 3252161"/>
                <a:gd name="connsiteY175" fmla="*/ 375249 h 683077"/>
                <a:gd name="connsiteX176" fmla="*/ 603849 w 3252161"/>
                <a:gd name="connsiteY176" fmla="*/ 370936 h 683077"/>
                <a:gd name="connsiteX177" fmla="*/ 715993 w 3252161"/>
                <a:gd name="connsiteY177" fmla="*/ 366622 h 683077"/>
                <a:gd name="connsiteX178" fmla="*/ 733246 w 3252161"/>
                <a:gd name="connsiteY178" fmla="*/ 345056 h 683077"/>
                <a:gd name="connsiteX179" fmla="*/ 746185 w 3252161"/>
                <a:gd name="connsiteY179" fmla="*/ 332117 h 683077"/>
                <a:gd name="connsiteX180" fmla="*/ 772064 w 3252161"/>
                <a:gd name="connsiteY180" fmla="*/ 314864 h 683077"/>
                <a:gd name="connsiteX181" fmla="*/ 914400 w 3252161"/>
                <a:gd name="connsiteY181" fmla="*/ 306238 h 683077"/>
                <a:gd name="connsiteX182" fmla="*/ 927340 w 3252161"/>
                <a:gd name="connsiteY182" fmla="*/ 280358 h 683077"/>
                <a:gd name="connsiteX183" fmla="*/ 923027 w 3252161"/>
                <a:gd name="connsiteY183" fmla="*/ 263106 h 683077"/>
                <a:gd name="connsiteX184" fmla="*/ 897148 w 3252161"/>
                <a:gd name="connsiteY184" fmla="*/ 254479 h 683077"/>
                <a:gd name="connsiteX185" fmla="*/ 884208 w 3252161"/>
                <a:gd name="connsiteY185" fmla="*/ 250166 h 683077"/>
                <a:gd name="connsiteX186" fmla="*/ 875581 w 3252161"/>
                <a:gd name="connsiteY186" fmla="*/ 241539 h 683077"/>
                <a:gd name="connsiteX187" fmla="*/ 862642 w 3252161"/>
                <a:gd name="connsiteY187" fmla="*/ 237226 h 683077"/>
                <a:gd name="connsiteX188" fmla="*/ 759125 w 3252161"/>
                <a:gd name="connsiteY188" fmla="*/ 241539 h 683077"/>
                <a:gd name="connsiteX189" fmla="*/ 724619 w 3252161"/>
                <a:gd name="connsiteY189" fmla="*/ 245853 h 683077"/>
                <a:gd name="connsiteX190" fmla="*/ 698740 w 3252161"/>
                <a:gd name="connsiteY190" fmla="*/ 254479 h 683077"/>
                <a:gd name="connsiteX191" fmla="*/ 517585 w 3252161"/>
                <a:gd name="connsiteY191" fmla="*/ 258792 h 683077"/>
                <a:gd name="connsiteX192" fmla="*/ 431321 w 3252161"/>
                <a:gd name="connsiteY192" fmla="*/ 271732 h 683077"/>
                <a:gd name="connsiteX193" fmla="*/ 392502 w 3252161"/>
                <a:gd name="connsiteY193" fmla="*/ 276045 h 683077"/>
                <a:gd name="connsiteX194" fmla="*/ 73325 w 3252161"/>
                <a:gd name="connsiteY194" fmla="*/ 271732 h 683077"/>
                <a:gd name="connsiteX195" fmla="*/ 64698 w 3252161"/>
                <a:gd name="connsiteY195" fmla="*/ 263106 h 683077"/>
                <a:gd name="connsiteX196" fmla="*/ 60385 w 3252161"/>
                <a:gd name="connsiteY196" fmla="*/ 232913 h 683077"/>
                <a:gd name="connsiteX197" fmla="*/ 51759 w 3252161"/>
                <a:gd name="connsiteY197" fmla="*/ 207034 h 683077"/>
                <a:gd name="connsiteX198" fmla="*/ 56072 w 3252161"/>
                <a:gd name="connsiteY198" fmla="*/ 163902 h 683077"/>
                <a:gd name="connsiteX199" fmla="*/ 69012 w 3252161"/>
                <a:gd name="connsiteY199" fmla="*/ 159589 h 683077"/>
                <a:gd name="connsiteX200" fmla="*/ 237227 w 3252161"/>
                <a:gd name="connsiteY200" fmla="*/ 155275 h 683077"/>
                <a:gd name="connsiteX201" fmla="*/ 288985 w 3252161"/>
                <a:gd name="connsiteY201" fmla="*/ 138022 h 683077"/>
                <a:gd name="connsiteX202" fmla="*/ 301925 w 3252161"/>
                <a:gd name="connsiteY202" fmla="*/ 133709 h 683077"/>
                <a:gd name="connsiteX203" fmla="*/ 444261 w 3252161"/>
                <a:gd name="connsiteY203" fmla="*/ 129396 h 683077"/>
                <a:gd name="connsiteX204" fmla="*/ 418381 w 3252161"/>
                <a:gd name="connsiteY204" fmla="*/ 120770 h 683077"/>
                <a:gd name="connsiteX205" fmla="*/ 396815 w 3252161"/>
                <a:gd name="connsiteY205" fmla="*/ 107830 h 683077"/>
                <a:gd name="connsiteX206" fmla="*/ 388189 w 3252161"/>
                <a:gd name="connsiteY206" fmla="*/ 73324 h 683077"/>
                <a:gd name="connsiteX207" fmla="*/ 379563 w 3252161"/>
                <a:gd name="connsiteY207" fmla="*/ 60385 h 683077"/>
                <a:gd name="connsiteX208" fmla="*/ 370936 w 3252161"/>
                <a:gd name="connsiteY208" fmla="*/ 51758 h 683077"/>
                <a:gd name="connsiteX209" fmla="*/ 345057 w 3252161"/>
                <a:gd name="connsiteY209" fmla="*/ 43132 h 683077"/>
                <a:gd name="connsiteX210" fmla="*/ 332117 w 3252161"/>
                <a:gd name="connsiteY210" fmla="*/ 38819 h 683077"/>
                <a:gd name="connsiteX211" fmla="*/ 323491 w 3252161"/>
                <a:gd name="connsiteY211" fmla="*/ 30192 h 683077"/>
                <a:gd name="connsiteX212" fmla="*/ 327804 w 3252161"/>
                <a:gd name="connsiteY212" fmla="*/ 17253 h 683077"/>
                <a:gd name="connsiteX213" fmla="*/ 280359 w 3252161"/>
                <a:gd name="connsiteY213" fmla="*/ 12939 h 683077"/>
                <a:gd name="connsiteX214" fmla="*/ 228600 w 3252161"/>
                <a:gd name="connsiteY214" fmla="*/ 17253 h 683077"/>
                <a:gd name="connsiteX215" fmla="*/ 202721 w 3252161"/>
                <a:gd name="connsiteY215" fmla="*/ 25879 h 683077"/>
                <a:gd name="connsiteX216" fmla="*/ 107831 w 3252161"/>
                <a:gd name="connsiteY216" fmla="*/ 21566 h 683077"/>
                <a:gd name="connsiteX217" fmla="*/ 103517 w 3252161"/>
                <a:gd name="connsiteY217" fmla="*/ 4313 h 683077"/>
                <a:gd name="connsiteX218" fmla="*/ 34506 w 3252161"/>
                <a:gd name="connsiteY218" fmla="*/ 8626 h 683077"/>
                <a:gd name="connsiteX219" fmla="*/ 12940 w 3252161"/>
                <a:gd name="connsiteY219" fmla="*/ 12939 h 683077"/>
                <a:gd name="connsiteX220" fmla="*/ 0 w 3252161"/>
                <a:gd name="connsiteY220" fmla="*/ 0 h 683077"/>
                <a:gd name="connsiteX221" fmla="*/ 34506 w 3252161"/>
                <a:gd name="connsiteY221"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79431 w 3252161"/>
                <a:gd name="connsiteY33" fmla="*/ 526211 h 683077"/>
                <a:gd name="connsiteX34" fmla="*/ 1505310 w 3252161"/>
                <a:gd name="connsiteY34" fmla="*/ 534838 h 683077"/>
                <a:gd name="connsiteX35" fmla="*/ 1518249 w 3252161"/>
                <a:gd name="connsiteY35" fmla="*/ 539151 h 683077"/>
                <a:gd name="connsiteX36" fmla="*/ 1548442 w 3252161"/>
                <a:gd name="connsiteY36" fmla="*/ 534838 h 683077"/>
                <a:gd name="connsiteX37" fmla="*/ 1548442 w 3252161"/>
                <a:gd name="connsiteY37" fmla="*/ 543464 h 683077"/>
                <a:gd name="connsiteX38" fmla="*/ 1570008 w 3252161"/>
                <a:gd name="connsiteY38" fmla="*/ 560717 h 683077"/>
                <a:gd name="connsiteX39" fmla="*/ 1595887 w 3252161"/>
                <a:gd name="connsiteY39" fmla="*/ 577970 h 683077"/>
                <a:gd name="connsiteX40" fmla="*/ 1604514 w 3252161"/>
                <a:gd name="connsiteY40" fmla="*/ 586596 h 683077"/>
                <a:gd name="connsiteX41" fmla="*/ 1742536 w 3252161"/>
                <a:gd name="connsiteY41" fmla="*/ 590909 h 683077"/>
                <a:gd name="connsiteX42" fmla="*/ 1979763 w 3252161"/>
                <a:gd name="connsiteY42" fmla="*/ 599536 h 683077"/>
                <a:gd name="connsiteX43" fmla="*/ 2001329 w 3252161"/>
                <a:gd name="connsiteY43" fmla="*/ 603849 h 683077"/>
                <a:gd name="connsiteX44" fmla="*/ 2031521 w 3252161"/>
                <a:gd name="connsiteY44" fmla="*/ 608162 h 683077"/>
                <a:gd name="connsiteX45" fmla="*/ 2286000 w 3252161"/>
                <a:gd name="connsiteY45" fmla="*/ 608162 h 683077"/>
                <a:gd name="connsiteX46" fmla="*/ 2311880 w 3252161"/>
                <a:gd name="connsiteY46" fmla="*/ 599536 h 683077"/>
                <a:gd name="connsiteX47" fmla="*/ 2333446 w 3252161"/>
                <a:gd name="connsiteY47" fmla="*/ 595222 h 683077"/>
                <a:gd name="connsiteX48" fmla="*/ 2467155 w 3252161"/>
                <a:gd name="connsiteY48" fmla="*/ 599536 h 683077"/>
                <a:gd name="connsiteX49" fmla="*/ 2484408 w 3252161"/>
                <a:gd name="connsiteY49" fmla="*/ 603849 h 683077"/>
                <a:gd name="connsiteX50" fmla="*/ 2566359 w 3252161"/>
                <a:gd name="connsiteY50" fmla="*/ 608162 h 683077"/>
                <a:gd name="connsiteX51" fmla="*/ 2609491 w 3252161"/>
                <a:gd name="connsiteY51" fmla="*/ 616789 h 683077"/>
                <a:gd name="connsiteX52" fmla="*/ 2626744 w 3252161"/>
                <a:gd name="connsiteY52" fmla="*/ 621102 h 683077"/>
                <a:gd name="connsiteX53" fmla="*/ 2665563 w 3252161"/>
                <a:gd name="connsiteY53" fmla="*/ 638355 h 683077"/>
                <a:gd name="connsiteX54" fmla="*/ 2704381 w 3252161"/>
                <a:gd name="connsiteY54" fmla="*/ 655607 h 683077"/>
                <a:gd name="connsiteX55" fmla="*/ 2717321 w 3252161"/>
                <a:gd name="connsiteY55" fmla="*/ 664234 h 683077"/>
                <a:gd name="connsiteX56" fmla="*/ 2954548 w 3252161"/>
                <a:gd name="connsiteY56" fmla="*/ 655607 h 683077"/>
                <a:gd name="connsiteX57" fmla="*/ 3148642 w 3252161"/>
                <a:gd name="connsiteY57" fmla="*/ 655607 h 683077"/>
                <a:gd name="connsiteX58" fmla="*/ 3187461 w 3252161"/>
                <a:gd name="connsiteY58" fmla="*/ 642668 h 683077"/>
                <a:gd name="connsiteX59" fmla="*/ 3226280 w 3252161"/>
                <a:gd name="connsiteY59" fmla="*/ 638355 h 683077"/>
                <a:gd name="connsiteX60" fmla="*/ 3221966 w 3252161"/>
                <a:gd name="connsiteY60" fmla="*/ 616789 h 683077"/>
                <a:gd name="connsiteX61" fmla="*/ 3200400 w 3252161"/>
                <a:gd name="connsiteY61" fmla="*/ 599536 h 683077"/>
                <a:gd name="connsiteX62" fmla="*/ 3174521 w 3252161"/>
                <a:gd name="connsiteY62" fmla="*/ 590909 h 683077"/>
                <a:gd name="connsiteX63" fmla="*/ 2915729 w 3252161"/>
                <a:gd name="connsiteY63" fmla="*/ 595222 h 683077"/>
                <a:gd name="connsiteX64" fmla="*/ 2829464 w 3252161"/>
                <a:gd name="connsiteY64" fmla="*/ 586596 h 683077"/>
                <a:gd name="connsiteX65" fmla="*/ 2820838 w 3252161"/>
                <a:gd name="connsiteY65" fmla="*/ 573656 h 683077"/>
                <a:gd name="connsiteX66" fmla="*/ 2851031 w 3252161"/>
                <a:gd name="connsiteY66" fmla="*/ 543464 h 683077"/>
                <a:gd name="connsiteX67" fmla="*/ 3075317 w 3252161"/>
                <a:gd name="connsiteY67" fmla="*/ 539151 h 683077"/>
                <a:gd name="connsiteX68" fmla="*/ 3088257 w 3252161"/>
                <a:gd name="connsiteY68" fmla="*/ 534838 h 683077"/>
                <a:gd name="connsiteX69" fmla="*/ 3105510 w 3252161"/>
                <a:gd name="connsiteY69" fmla="*/ 517585 h 683077"/>
                <a:gd name="connsiteX70" fmla="*/ 3178834 w 3252161"/>
                <a:gd name="connsiteY70" fmla="*/ 504645 h 683077"/>
                <a:gd name="connsiteX71" fmla="*/ 3187461 w 3252161"/>
                <a:gd name="connsiteY71" fmla="*/ 496019 h 683077"/>
                <a:gd name="connsiteX72" fmla="*/ 3191774 w 3252161"/>
                <a:gd name="connsiteY72" fmla="*/ 483079 h 683077"/>
                <a:gd name="connsiteX73" fmla="*/ 3204714 w 3252161"/>
                <a:gd name="connsiteY73" fmla="*/ 478766 h 683077"/>
                <a:gd name="connsiteX74" fmla="*/ 3196087 w 3252161"/>
                <a:gd name="connsiteY74" fmla="*/ 470139 h 683077"/>
                <a:gd name="connsiteX75" fmla="*/ 2846717 w 3252161"/>
                <a:gd name="connsiteY75" fmla="*/ 478766 h 683077"/>
                <a:gd name="connsiteX76" fmla="*/ 2820838 w 3252161"/>
                <a:gd name="connsiteY76" fmla="*/ 487392 h 683077"/>
                <a:gd name="connsiteX77" fmla="*/ 2807898 w 3252161"/>
                <a:gd name="connsiteY77" fmla="*/ 496019 h 683077"/>
                <a:gd name="connsiteX78" fmla="*/ 2743200 w 3252161"/>
                <a:gd name="connsiteY78" fmla="*/ 500332 h 683077"/>
                <a:gd name="connsiteX79" fmla="*/ 2691442 w 3252161"/>
                <a:gd name="connsiteY79" fmla="*/ 517585 h 683077"/>
                <a:gd name="connsiteX80" fmla="*/ 2678502 w 3252161"/>
                <a:gd name="connsiteY80" fmla="*/ 521898 h 683077"/>
                <a:gd name="connsiteX81" fmla="*/ 2540480 w 3252161"/>
                <a:gd name="connsiteY81" fmla="*/ 530524 h 683077"/>
                <a:gd name="connsiteX82" fmla="*/ 2303253 w 3252161"/>
                <a:gd name="connsiteY82" fmla="*/ 539151 h 683077"/>
                <a:gd name="connsiteX83" fmla="*/ 2225615 w 3252161"/>
                <a:gd name="connsiteY83" fmla="*/ 534838 h 683077"/>
                <a:gd name="connsiteX84" fmla="*/ 2216989 w 3252161"/>
                <a:gd name="connsiteY84" fmla="*/ 526211 h 683077"/>
                <a:gd name="connsiteX85" fmla="*/ 2147978 w 3252161"/>
                <a:gd name="connsiteY85" fmla="*/ 521898 h 683077"/>
                <a:gd name="connsiteX86" fmla="*/ 2135038 w 3252161"/>
                <a:gd name="connsiteY86" fmla="*/ 526211 h 683077"/>
                <a:gd name="connsiteX87" fmla="*/ 2126412 w 3252161"/>
                <a:gd name="connsiteY87" fmla="*/ 534838 h 683077"/>
                <a:gd name="connsiteX88" fmla="*/ 2053087 w 3252161"/>
                <a:gd name="connsiteY88" fmla="*/ 539151 h 683077"/>
                <a:gd name="connsiteX89" fmla="*/ 2040148 w 3252161"/>
                <a:gd name="connsiteY89" fmla="*/ 543464 h 683077"/>
                <a:gd name="connsiteX90" fmla="*/ 2022895 w 3252161"/>
                <a:gd name="connsiteY90" fmla="*/ 560717 h 683077"/>
                <a:gd name="connsiteX91" fmla="*/ 2014268 w 3252161"/>
                <a:gd name="connsiteY91" fmla="*/ 569343 h 683077"/>
                <a:gd name="connsiteX92" fmla="*/ 2001329 w 3252161"/>
                <a:gd name="connsiteY92" fmla="*/ 573656 h 683077"/>
                <a:gd name="connsiteX93" fmla="*/ 1686464 w 3252161"/>
                <a:gd name="connsiteY93" fmla="*/ 569343 h 683077"/>
                <a:gd name="connsiteX94" fmla="*/ 1673525 w 3252161"/>
                <a:gd name="connsiteY94" fmla="*/ 565030 h 683077"/>
                <a:gd name="connsiteX95" fmla="*/ 1651959 w 3252161"/>
                <a:gd name="connsiteY95" fmla="*/ 552090 h 683077"/>
                <a:gd name="connsiteX96" fmla="*/ 1634706 w 3252161"/>
                <a:gd name="connsiteY96" fmla="*/ 530524 h 683077"/>
                <a:gd name="connsiteX97" fmla="*/ 1630393 w 3252161"/>
                <a:gd name="connsiteY97" fmla="*/ 517585 h 683077"/>
                <a:gd name="connsiteX98" fmla="*/ 1634706 w 3252161"/>
                <a:gd name="connsiteY98" fmla="*/ 504645 h 683077"/>
                <a:gd name="connsiteX99" fmla="*/ 1664898 w 3252161"/>
                <a:gd name="connsiteY99" fmla="*/ 491706 h 683077"/>
                <a:gd name="connsiteX100" fmla="*/ 1669212 w 3252161"/>
                <a:gd name="connsiteY100" fmla="*/ 478766 h 683077"/>
                <a:gd name="connsiteX101" fmla="*/ 1660585 w 3252161"/>
                <a:gd name="connsiteY101" fmla="*/ 470139 h 683077"/>
                <a:gd name="connsiteX102" fmla="*/ 1621766 w 3252161"/>
                <a:gd name="connsiteY102" fmla="*/ 465826 h 683077"/>
                <a:gd name="connsiteX103" fmla="*/ 1613140 w 3252161"/>
                <a:gd name="connsiteY103" fmla="*/ 452887 h 683077"/>
                <a:gd name="connsiteX104" fmla="*/ 1617453 w 3252161"/>
                <a:gd name="connsiteY104" fmla="*/ 427007 h 683077"/>
                <a:gd name="connsiteX105" fmla="*/ 1630393 w 3252161"/>
                <a:gd name="connsiteY105" fmla="*/ 383875 h 683077"/>
                <a:gd name="connsiteX106" fmla="*/ 1643332 w 3252161"/>
                <a:gd name="connsiteY106" fmla="*/ 370936 h 683077"/>
                <a:gd name="connsiteX107" fmla="*/ 1807234 w 3252161"/>
                <a:gd name="connsiteY107" fmla="*/ 375249 h 683077"/>
                <a:gd name="connsiteX108" fmla="*/ 1846053 w 3252161"/>
                <a:gd name="connsiteY108" fmla="*/ 388189 h 683077"/>
                <a:gd name="connsiteX109" fmla="*/ 1858993 w 3252161"/>
                <a:gd name="connsiteY109" fmla="*/ 392502 h 683077"/>
                <a:gd name="connsiteX110" fmla="*/ 1876246 w 3252161"/>
                <a:gd name="connsiteY110" fmla="*/ 431321 h 683077"/>
                <a:gd name="connsiteX111" fmla="*/ 1884872 w 3252161"/>
                <a:gd name="connsiteY111" fmla="*/ 465826 h 683077"/>
                <a:gd name="connsiteX112" fmla="*/ 1893498 w 3252161"/>
                <a:gd name="connsiteY112" fmla="*/ 474453 h 683077"/>
                <a:gd name="connsiteX113" fmla="*/ 1919378 w 3252161"/>
                <a:gd name="connsiteY113" fmla="*/ 504645 h 683077"/>
                <a:gd name="connsiteX114" fmla="*/ 1928004 w 3252161"/>
                <a:gd name="connsiteY114" fmla="*/ 513272 h 683077"/>
                <a:gd name="connsiteX115" fmla="*/ 1932317 w 3252161"/>
                <a:gd name="connsiteY115" fmla="*/ 526211 h 683077"/>
                <a:gd name="connsiteX116" fmla="*/ 1979763 w 3252161"/>
                <a:gd name="connsiteY116" fmla="*/ 526211 h 683077"/>
                <a:gd name="connsiteX117" fmla="*/ 1984076 w 3252161"/>
                <a:gd name="connsiteY117" fmla="*/ 508958 h 683077"/>
                <a:gd name="connsiteX118" fmla="*/ 2001329 w 3252161"/>
                <a:gd name="connsiteY118" fmla="*/ 487392 h 683077"/>
                <a:gd name="connsiteX119" fmla="*/ 2018581 w 3252161"/>
                <a:gd name="connsiteY119" fmla="*/ 491706 h 683077"/>
                <a:gd name="connsiteX120" fmla="*/ 2027208 w 3252161"/>
                <a:gd name="connsiteY120" fmla="*/ 500332 h 683077"/>
                <a:gd name="connsiteX121" fmla="*/ 2040148 w 3252161"/>
                <a:gd name="connsiteY121" fmla="*/ 508958 h 683077"/>
                <a:gd name="connsiteX122" fmla="*/ 2122098 w 3252161"/>
                <a:gd name="connsiteY122" fmla="*/ 504645 h 683077"/>
                <a:gd name="connsiteX123" fmla="*/ 2130725 w 3252161"/>
                <a:gd name="connsiteY123" fmla="*/ 496019 h 683077"/>
                <a:gd name="connsiteX124" fmla="*/ 2135038 w 3252161"/>
                <a:gd name="connsiteY124" fmla="*/ 461513 h 683077"/>
                <a:gd name="connsiteX125" fmla="*/ 2139351 w 3252161"/>
                <a:gd name="connsiteY125" fmla="*/ 439947 h 683077"/>
                <a:gd name="connsiteX126" fmla="*/ 2143664 w 3252161"/>
                <a:gd name="connsiteY126" fmla="*/ 427007 h 683077"/>
                <a:gd name="connsiteX127" fmla="*/ 2100532 w 3252161"/>
                <a:gd name="connsiteY127" fmla="*/ 418381 h 683077"/>
                <a:gd name="connsiteX128" fmla="*/ 2083280 w 3252161"/>
                <a:gd name="connsiteY128" fmla="*/ 414068 h 683077"/>
                <a:gd name="connsiteX129" fmla="*/ 2096219 w 3252161"/>
                <a:gd name="connsiteY129" fmla="*/ 409755 h 683077"/>
                <a:gd name="connsiteX130" fmla="*/ 2311880 w 3252161"/>
                <a:gd name="connsiteY130" fmla="*/ 401128 h 683077"/>
                <a:gd name="connsiteX131" fmla="*/ 2333446 w 3252161"/>
                <a:gd name="connsiteY131" fmla="*/ 388189 h 683077"/>
                <a:gd name="connsiteX132" fmla="*/ 2424023 w 3252161"/>
                <a:gd name="connsiteY132" fmla="*/ 375249 h 683077"/>
                <a:gd name="connsiteX133" fmla="*/ 2454215 w 3252161"/>
                <a:gd name="connsiteY133" fmla="*/ 366622 h 683077"/>
                <a:gd name="connsiteX134" fmla="*/ 2467155 w 3252161"/>
                <a:gd name="connsiteY134" fmla="*/ 362309 h 683077"/>
                <a:gd name="connsiteX135" fmla="*/ 2695755 w 3252161"/>
                <a:gd name="connsiteY135" fmla="*/ 353683 h 683077"/>
                <a:gd name="connsiteX136" fmla="*/ 2708695 w 3252161"/>
                <a:gd name="connsiteY136" fmla="*/ 349370 h 683077"/>
                <a:gd name="connsiteX137" fmla="*/ 2725948 w 3252161"/>
                <a:gd name="connsiteY137" fmla="*/ 332117 h 683077"/>
                <a:gd name="connsiteX138" fmla="*/ 2751827 w 3252161"/>
                <a:gd name="connsiteY138" fmla="*/ 323490 h 683077"/>
                <a:gd name="connsiteX139" fmla="*/ 2764766 w 3252161"/>
                <a:gd name="connsiteY139" fmla="*/ 319177 h 683077"/>
                <a:gd name="connsiteX140" fmla="*/ 2794959 w 3252161"/>
                <a:gd name="connsiteY140" fmla="*/ 306238 h 683077"/>
                <a:gd name="connsiteX141" fmla="*/ 2825151 w 3252161"/>
                <a:gd name="connsiteY141" fmla="*/ 297611 h 683077"/>
                <a:gd name="connsiteX142" fmla="*/ 2842404 w 3252161"/>
                <a:gd name="connsiteY142" fmla="*/ 293298 h 683077"/>
                <a:gd name="connsiteX143" fmla="*/ 2838091 w 3252161"/>
                <a:gd name="connsiteY143" fmla="*/ 271732 h 683077"/>
                <a:gd name="connsiteX144" fmla="*/ 2725948 w 3252161"/>
                <a:gd name="connsiteY144" fmla="*/ 276045 h 683077"/>
                <a:gd name="connsiteX145" fmla="*/ 2704381 w 3252161"/>
                <a:gd name="connsiteY145" fmla="*/ 280358 h 683077"/>
                <a:gd name="connsiteX146" fmla="*/ 2678502 w 3252161"/>
                <a:gd name="connsiteY146" fmla="*/ 284672 h 683077"/>
                <a:gd name="connsiteX147" fmla="*/ 2557732 w 3252161"/>
                <a:gd name="connsiteY147" fmla="*/ 288985 h 683077"/>
                <a:gd name="connsiteX148" fmla="*/ 2471468 w 3252161"/>
                <a:gd name="connsiteY148" fmla="*/ 293298 h 683077"/>
                <a:gd name="connsiteX149" fmla="*/ 2445589 w 3252161"/>
                <a:gd name="connsiteY149" fmla="*/ 301924 h 683077"/>
                <a:gd name="connsiteX150" fmla="*/ 2281687 w 3252161"/>
                <a:gd name="connsiteY150" fmla="*/ 310551 h 683077"/>
                <a:gd name="connsiteX151" fmla="*/ 2255808 w 3252161"/>
                <a:gd name="connsiteY151" fmla="*/ 314864 h 683077"/>
                <a:gd name="connsiteX152" fmla="*/ 2204049 w 3252161"/>
                <a:gd name="connsiteY152" fmla="*/ 319177 h 683077"/>
                <a:gd name="connsiteX153" fmla="*/ 2173857 w 3252161"/>
                <a:gd name="connsiteY153" fmla="*/ 327804 h 683077"/>
                <a:gd name="connsiteX154" fmla="*/ 2147978 w 3252161"/>
                <a:gd name="connsiteY154" fmla="*/ 340743 h 683077"/>
                <a:gd name="connsiteX155" fmla="*/ 2135038 w 3252161"/>
                <a:gd name="connsiteY155" fmla="*/ 349370 h 683077"/>
                <a:gd name="connsiteX156" fmla="*/ 2104846 w 3252161"/>
                <a:gd name="connsiteY156" fmla="*/ 357996 h 683077"/>
                <a:gd name="connsiteX157" fmla="*/ 2091906 w 3252161"/>
                <a:gd name="connsiteY157" fmla="*/ 362309 h 683077"/>
                <a:gd name="connsiteX158" fmla="*/ 1940944 w 3252161"/>
                <a:gd name="connsiteY158" fmla="*/ 357996 h 683077"/>
                <a:gd name="connsiteX159" fmla="*/ 1915064 w 3252161"/>
                <a:gd name="connsiteY159" fmla="*/ 349370 h 683077"/>
                <a:gd name="connsiteX160" fmla="*/ 1880559 w 3252161"/>
                <a:gd name="connsiteY160" fmla="*/ 332117 h 683077"/>
                <a:gd name="connsiteX161" fmla="*/ 1867619 w 3252161"/>
                <a:gd name="connsiteY161" fmla="*/ 327804 h 683077"/>
                <a:gd name="connsiteX162" fmla="*/ 1397480 w 3252161"/>
                <a:gd name="connsiteY162" fmla="*/ 332117 h 683077"/>
                <a:gd name="connsiteX163" fmla="*/ 1337095 w 3252161"/>
                <a:gd name="connsiteY163" fmla="*/ 345056 h 683077"/>
                <a:gd name="connsiteX164" fmla="*/ 1328468 w 3252161"/>
                <a:gd name="connsiteY164" fmla="*/ 353683 h 683077"/>
                <a:gd name="connsiteX165" fmla="*/ 1315529 w 3252161"/>
                <a:gd name="connsiteY165" fmla="*/ 357996 h 683077"/>
                <a:gd name="connsiteX166" fmla="*/ 1220638 w 3252161"/>
                <a:gd name="connsiteY166" fmla="*/ 362309 h 683077"/>
                <a:gd name="connsiteX167" fmla="*/ 1155940 w 3252161"/>
                <a:gd name="connsiteY167" fmla="*/ 370936 h 683077"/>
                <a:gd name="connsiteX168" fmla="*/ 1073989 w 3252161"/>
                <a:gd name="connsiteY168" fmla="*/ 379562 h 683077"/>
                <a:gd name="connsiteX169" fmla="*/ 1035170 w 3252161"/>
                <a:gd name="connsiteY169" fmla="*/ 388189 h 683077"/>
                <a:gd name="connsiteX170" fmla="*/ 1000664 w 3252161"/>
                <a:gd name="connsiteY170" fmla="*/ 392502 h 683077"/>
                <a:gd name="connsiteX171" fmla="*/ 776378 w 3252161"/>
                <a:gd name="connsiteY171" fmla="*/ 396815 h 683077"/>
                <a:gd name="connsiteX172" fmla="*/ 595223 w 3252161"/>
                <a:gd name="connsiteY172" fmla="*/ 396815 h 683077"/>
                <a:gd name="connsiteX173" fmla="*/ 569344 w 3252161"/>
                <a:gd name="connsiteY173" fmla="*/ 388189 h 683077"/>
                <a:gd name="connsiteX174" fmla="*/ 590910 w 3252161"/>
                <a:gd name="connsiteY174" fmla="*/ 375249 h 683077"/>
                <a:gd name="connsiteX175" fmla="*/ 603849 w 3252161"/>
                <a:gd name="connsiteY175" fmla="*/ 370936 h 683077"/>
                <a:gd name="connsiteX176" fmla="*/ 715993 w 3252161"/>
                <a:gd name="connsiteY176" fmla="*/ 366622 h 683077"/>
                <a:gd name="connsiteX177" fmla="*/ 733246 w 3252161"/>
                <a:gd name="connsiteY177" fmla="*/ 345056 h 683077"/>
                <a:gd name="connsiteX178" fmla="*/ 746185 w 3252161"/>
                <a:gd name="connsiteY178" fmla="*/ 332117 h 683077"/>
                <a:gd name="connsiteX179" fmla="*/ 772064 w 3252161"/>
                <a:gd name="connsiteY179" fmla="*/ 314864 h 683077"/>
                <a:gd name="connsiteX180" fmla="*/ 914400 w 3252161"/>
                <a:gd name="connsiteY180" fmla="*/ 306238 h 683077"/>
                <a:gd name="connsiteX181" fmla="*/ 927340 w 3252161"/>
                <a:gd name="connsiteY181" fmla="*/ 280358 h 683077"/>
                <a:gd name="connsiteX182" fmla="*/ 923027 w 3252161"/>
                <a:gd name="connsiteY182" fmla="*/ 263106 h 683077"/>
                <a:gd name="connsiteX183" fmla="*/ 897148 w 3252161"/>
                <a:gd name="connsiteY183" fmla="*/ 254479 h 683077"/>
                <a:gd name="connsiteX184" fmla="*/ 884208 w 3252161"/>
                <a:gd name="connsiteY184" fmla="*/ 250166 h 683077"/>
                <a:gd name="connsiteX185" fmla="*/ 875581 w 3252161"/>
                <a:gd name="connsiteY185" fmla="*/ 241539 h 683077"/>
                <a:gd name="connsiteX186" fmla="*/ 862642 w 3252161"/>
                <a:gd name="connsiteY186" fmla="*/ 237226 h 683077"/>
                <a:gd name="connsiteX187" fmla="*/ 759125 w 3252161"/>
                <a:gd name="connsiteY187" fmla="*/ 241539 h 683077"/>
                <a:gd name="connsiteX188" fmla="*/ 724619 w 3252161"/>
                <a:gd name="connsiteY188" fmla="*/ 245853 h 683077"/>
                <a:gd name="connsiteX189" fmla="*/ 698740 w 3252161"/>
                <a:gd name="connsiteY189" fmla="*/ 254479 h 683077"/>
                <a:gd name="connsiteX190" fmla="*/ 517585 w 3252161"/>
                <a:gd name="connsiteY190" fmla="*/ 258792 h 683077"/>
                <a:gd name="connsiteX191" fmla="*/ 431321 w 3252161"/>
                <a:gd name="connsiteY191" fmla="*/ 271732 h 683077"/>
                <a:gd name="connsiteX192" fmla="*/ 392502 w 3252161"/>
                <a:gd name="connsiteY192" fmla="*/ 276045 h 683077"/>
                <a:gd name="connsiteX193" fmla="*/ 73325 w 3252161"/>
                <a:gd name="connsiteY193" fmla="*/ 271732 h 683077"/>
                <a:gd name="connsiteX194" fmla="*/ 64698 w 3252161"/>
                <a:gd name="connsiteY194" fmla="*/ 263106 h 683077"/>
                <a:gd name="connsiteX195" fmla="*/ 60385 w 3252161"/>
                <a:gd name="connsiteY195" fmla="*/ 232913 h 683077"/>
                <a:gd name="connsiteX196" fmla="*/ 51759 w 3252161"/>
                <a:gd name="connsiteY196" fmla="*/ 207034 h 683077"/>
                <a:gd name="connsiteX197" fmla="*/ 56072 w 3252161"/>
                <a:gd name="connsiteY197" fmla="*/ 163902 h 683077"/>
                <a:gd name="connsiteX198" fmla="*/ 69012 w 3252161"/>
                <a:gd name="connsiteY198" fmla="*/ 159589 h 683077"/>
                <a:gd name="connsiteX199" fmla="*/ 237227 w 3252161"/>
                <a:gd name="connsiteY199" fmla="*/ 155275 h 683077"/>
                <a:gd name="connsiteX200" fmla="*/ 288985 w 3252161"/>
                <a:gd name="connsiteY200" fmla="*/ 138022 h 683077"/>
                <a:gd name="connsiteX201" fmla="*/ 301925 w 3252161"/>
                <a:gd name="connsiteY201" fmla="*/ 133709 h 683077"/>
                <a:gd name="connsiteX202" fmla="*/ 444261 w 3252161"/>
                <a:gd name="connsiteY202" fmla="*/ 129396 h 683077"/>
                <a:gd name="connsiteX203" fmla="*/ 418381 w 3252161"/>
                <a:gd name="connsiteY203" fmla="*/ 120770 h 683077"/>
                <a:gd name="connsiteX204" fmla="*/ 396815 w 3252161"/>
                <a:gd name="connsiteY204" fmla="*/ 107830 h 683077"/>
                <a:gd name="connsiteX205" fmla="*/ 388189 w 3252161"/>
                <a:gd name="connsiteY205" fmla="*/ 73324 h 683077"/>
                <a:gd name="connsiteX206" fmla="*/ 379563 w 3252161"/>
                <a:gd name="connsiteY206" fmla="*/ 60385 h 683077"/>
                <a:gd name="connsiteX207" fmla="*/ 370936 w 3252161"/>
                <a:gd name="connsiteY207" fmla="*/ 51758 h 683077"/>
                <a:gd name="connsiteX208" fmla="*/ 345057 w 3252161"/>
                <a:gd name="connsiteY208" fmla="*/ 43132 h 683077"/>
                <a:gd name="connsiteX209" fmla="*/ 332117 w 3252161"/>
                <a:gd name="connsiteY209" fmla="*/ 38819 h 683077"/>
                <a:gd name="connsiteX210" fmla="*/ 323491 w 3252161"/>
                <a:gd name="connsiteY210" fmla="*/ 30192 h 683077"/>
                <a:gd name="connsiteX211" fmla="*/ 327804 w 3252161"/>
                <a:gd name="connsiteY211" fmla="*/ 17253 h 683077"/>
                <a:gd name="connsiteX212" fmla="*/ 280359 w 3252161"/>
                <a:gd name="connsiteY212" fmla="*/ 12939 h 683077"/>
                <a:gd name="connsiteX213" fmla="*/ 228600 w 3252161"/>
                <a:gd name="connsiteY213" fmla="*/ 17253 h 683077"/>
                <a:gd name="connsiteX214" fmla="*/ 202721 w 3252161"/>
                <a:gd name="connsiteY214" fmla="*/ 25879 h 683077"/>
                <a:gd name="connsiteX215" fmla="*/ 107831 w 3252161"/>
                <a:gd name="connsiteY215" fmla="*/ 21566 h 683077"/>
                <a:gd name="connsiteX216" fmla="*/ 103517 w 3252161"/>
                <a:gd name="connsiteY216" fmla="*/ 4313 h 683077"/>
                <a:gd name="connsiteX217" fmla="*/ 34506 w 3252161"/>
                <a:gd name="connsiteY217" fmla="*/ 8626 h 683077"/>
                <a:gd name="connsiteX218" fmla="*/ 12940 w 3252161"/>
                <a:gd name="connsiteY218" fmla="*/ 12939 h 683077"/>
                <a:gd name="connsiteX219" fmla="*/ 0 w 3252161"/>
                <a:gd name="connsiteY219" fmla="*/ 0 h 683077"/>
                <a:gd name="connsiteX220" fmla="*/ 34506 w 3252161"/>
                <a:gd name="connsiteY220"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79431 w 3252161"/>
                <a:gd name="connsiteY33" fmla="*/ 526211 h 683077"/>
                <a:gd name="connsiteX34" fmla="*/ 1505310 w 3252161"/>
                <a:gd name="connsiteY34" fmla="*/ 534838 h 683077"/>
                <a:gd name="connsiteX35" fmla="*/ 1518249 w 3252161"/>
                <a:gd name="connsiteY35" fmla="*/ 539151 h 683077"/>
                <a:gd name="connsiteX36" fmla="*/ 1548442 w 3252161"/>
                <a:gd name="connsiteY36" fmla="*/ 534838 h 683077"/>
                <a:gd name="connsiteX37" fmla="*/ 1570008 w 3252161"/>
                <a:gd name="connsiteY37" fmla="*/ 560717 h 683077"/>
                <a:gd name="connsiteX38" fmla="*/ 1595887 w 3252161"/>
                <a:gd name="connsiteY38" fmla="*/ 577970 h 683077"/>
                <a:gd name="connsiteX39" fmla="*/ 1604514 w 3252161"/>
                <a:gd name="connsiteY39" fmla="*/ 586596 h 683077"/>
                <a:gd name="connsiteX40" fmla="*/ 1742536 w 3252161"/>
                <a:gd name="connsiteY40" fmla="*/ 590909 h 683077"/>
                <a:gd name="connsiteX41" fmla="*/ 1979763 w 3252161"/>
                <a:gd name="connsiteY41" fmla="*/ 599536 h 683077"/>
                <a:gd name="connsiteX42" fmla="*/ 2001329 w 3252161"/>
                <a:gd name="connsiteY42" fmla="*/ 603849 h 683077"/>
                <a:gd name="connsiteX43" fmla="*/ 2031521 w 3252161"/>
                <a:gd name="connsiteY43" fmla="*/ 608162 h 683077"/>
                <a:gd name="connsiteX44" fmla="*/ 2286000 w 3252161"/>
                <a:gd name="connsiteY44" fmla="*/ 608162 h 683077"/>
                <a:gd name="connsiteX45" fmla="*/ 2311880 w 3252161"/>
                <a:gd name="connsiteY45" fmla="*/ 599536 h 683077"/>
                <a:gd name="connsiteX46" fmla="*/ 2333446 w 3252161"/>
                <a:gd name="connsiteY46" fmla="*/ 595222 h 683077"/>
                <a:gd name="connsiteX47" fmla="*/ 2467155 w 3252161"/>
                <a:gd name="connsiteY47" fmla="*/ 599536 h 683077"/>
                <a:gd name="connsiteX48" fmla="*/ 2484408 w 3252161"/>
                <a:gd name="connsiteY48" fmla="*/ 603849 h 683077"/>
                <a:gd name="connsiteX49" fmla="*/ 2566359 w 3252161"/>
                <a:gd name="connsiteY49" fmla="*/ 608162 h 683077"/>
                <a:gd name="connsiteX50" fmla="*/ 2609491 w 3252161"/>
                <a:gd name="connsiteY50" fmla="*/ 616789 h 683077"/>
                <a:gd name="connsiteX51" fmla="*/ 2626744 w 3252161"/>
                <a:gd name="connsiteY51" fmla="*/ 621102 h 683077"/>
                <a:gd name="connsiteX52" fmla="*/ 2665563 w 3252161"/>
                <a:gd name="connsiteY52" fmla="*/ 638355 h 683077"/>
                <a:gd name="connsiteX53" fmla="*/ 2704381 w 3252161"/>
                <a:gd name="connsiteY53" fmla="*/ 655607 h 683077"/>
                <a:gd name="connsiteX54" fmla="*/ 2717321 w 3252161"/>
                <a:gd name="connsiteY54" fmla="*/ 664234 h 683077"/>
                <a:gd name="connsiteX55" fmla="*/ 2954548 w 3252161"/>
                <a:gd name="connsiteY55" fmla="*/ 655607 h 683077"/>
                <a:gd name="connsiteX56" fmla="*/ 3148642 w 3252161"/>
                <a:gd name="connsiteY56" fmla="*/ 655607 h 683077"/>
                <a:gd name="connsiteX57" fmla="*/ 3187461 w 3252161"/>
                <a:gd name="connsiteY57" fmla="*/ 642668 h 683077"/>
                <a:gd name="connsiteX58" fmla="*/ 3226280 w 3252161"/>
                <a:gd name="connsiteY58" fmla="*/ 638355 h 683077"/>
                <a:gd name="connsiteX59" fmla="*/ 3221966 w 3252161"/>
                <a:gd name="connsiteY59" fmla="*/ 616789 h 683077"/>
                <a:gd name="connsiteX60" fmla="*/ 3200400 w 3252161"/>
                <a:gd name="connsiteY60" fmla="*/ 599536 h 683077"/>
                <a:gd name="connsiteX61" fmla="*/ 3174521 w 3252161"/>
                <a:gd name="connsiteY61" fmla="*/ 590909 h 683077"/>
                <a:gd name="connsiteX62" fmla="*/ 2915729 w 3252161"/>
                <a:gd name="connsiteY62" fmla="*/ 595222 h 683077"/>
                <a:gd name="connsiteX63" fmla="*/ 2829464 w 3252161"/>
                <a:gd name="connsiteY63" fmla="*/ 586596 h 683077"/>
                <a:gd name="connsiteX64" fmla="*/ 2820838 w 3252161"/>
                <a:gd name="connsiteY64" fmla="*/ 573656 h 683077"/>
                <a:gd name="connsiteX65" fmla="*/ 2851031 w 3252161"/>
                <a:gd name="connsiteY65" fmla="*/ 543464 h 683077"/>
                <a:gd name="connsiteX66" fmla="*/ 3075317 w 3252161"/>
                <a:gd name="connsiteY66" fmla="*/ 539151 h 683077"/>
                <a:gd name="connsiteX67" fmla="*/ 3088257 w 3252161"/>
                <a:gd name="connsiteY67" fmla="*/ 534838 h 683077"/>
                <a:gd name="connsiteX68" fmla="*/ 3105510 w 3252161"/>
                <a:gd name="connsiteY68" fmla="*/ 517585 h 683077"/>
                <a:gd name="connsiteX69" fmla="*/ 3178834 w 3252161"/>
                <a:gd name="connsiteY69" fmla="*/ 504645 h 683077"/>
                <a:gd name="connsiteX70" fmla="*/ 3187461 w 3252161"/>
                <a:gd name="connsiteY70" fmla="*/ 496019 h 683077"/>
                <a:gd name="connsiteX71" fmla="*/ 3191774 w 3252161"/>
                <a:gd name="connsiteY71" fmla="*/ 483079 h 683077"/>
                <a:gd name="connsiteX72" fmla="*/ 3204714 w 3252161"/>
                <a:gd name="connsiteY72" fmla="*/ 478766 h 683077"/>
                <a:gd name="connsiteX73" fmla="*/ 3196087 w 3252161"/>
                <a:gd name="connsiteY73" fmla="*/ 470139 h 683077"/>
                <a:gd name="connsiteX74" fmla="*/ 2846717 w 3252161"/>
                <a:gd name="connsiteY74" fmla="*/ 478766 h 683077"/>
                <a:gd name="connsiteX75" fmla="*/ 2820838 w 3252161"/>
                <a:gd name="connsiteY75" fmla="*/ 487392 h 683077"/>
                <a:gd name="connsiteX76" fmla="*/ 2807898 w 3252161"/>
                <a:gd name="connsiteY76" fmla="*/ 496019 h 683077"/>
                <a:gd name="connsiteX77" fmla="*/ 2743200 w 3252161"/>
                <a:gd name="connsiteY77" fmla="*/ 500332 h 683077"/>
                <a:gd name="connsiteX78" fmla="*/ 2691442 w 3252161"/>
                <a:gd name="connsiteY78" fmla="*/ 517585 h 683077"/>
                <a:gd name="connsiteX79" fmla="*/ 2678502 w 3252161"/>
                <a:gd name="connsiteY79" fmla="*/ 521898 h 683077"/>
                <a:gd name="connsiteX80" fmla="*/ 2540480 w 3252161"/>
                <a:gd name="connsiteY80" fmla="*/ 530524 h 683077"/>
                <a:gd name="connsiteX81" fmla="*/ 2303253 w 3252161"/>
                <a:gd name="connsiteY81" fmla="*/ 539151 h 683077"/>
                <a:gd name="connsiteX82" fmla="*/ 2225615 w 3252161"/>
                <a:gd name="connsiteY82" fmla="*/ 534838 h 683077"/>
                <a:gd name="connsiteX83" fmla="*/ 2216989 w 3252161"/>
                <a:gd name="connsiteY83" fmla="*/ 526211 h 683077"/>
                <a:gd name="connsiteX84" fmla="*/ 2147978 w 3252161"/>
                <a:gd name="connsiteY84" fmla="*/ 521898 h 683077"/>
                <a:gd name="connsiteX85" fmla="*/ 2135038 w 3252161"/>
                <a:gd name="connsiteY85" fmla="*/ 526211 h 683077"/>
                <a:gd name="connsiteX86" fmla="*/ 2126412 w 3252161"/>
                <a:gd name="connsiteY86" fmla="*/ 534838 h 683077"/>
                <a:gd name="connsiteX87" fmla="*/ 2053087 w 3252161"/>
                <a:gd name="connsiteY87" fmla="*/ 539151 h 683077"/>
                <a:gd name="connsiteX88" fmla="*/ 2040148 w 3252161"/>
                <a:gd name="connsiteY88" fmla="*/ 543464 h 683077"/>
                <a:gd name="connsiteX89" fmla="*/ 2022895 w 3252161"/>
                <a:gd name="connsiteY89" fmla="*/ 560717 h 683077"/>
                <a:gd name="connsiteX90" fmla="*/ 2014268 w 3252161"/>
                <a:gd name="connsiteY90" fmla="*/ 569343 h 683077"/>
                <a:gd name="connsiteX91" fmla="*/ 2001329 w 3252161"/>
                <a:gd name="connsiteY91" fmla="*/ 573656 h 683077"/>
                <a:gd name="connsiteX92" fmla="*/ 1686464 w 3252161"/>
                <a:gd name="connsiteY92" fmla="*/ 569343 h 683077"/>
                <a:gd name="connsiteX93" fmla="*/ 1673525 w 3252161"/>
                <a:gd name="connsiteY93" fmla="*/ 565030 h 683077"/>
                <a:gd name="connsiteX94" fmla="*/ 1651959 w 3252161"/>
                <a:gd name="connsiteY94" fmla="*/ 552090 h 683077"/>
                <a:gd name="connsiteX95" fmla="*/ 1634706 w 3252161"/>
                <a:gd name="connsiteY95" fmla="*/ 530524 h 683077"/>
                <a:gd name="connsiteX96" fmla="*/ 1630393 w 3252161"/>
                <a:gd name="connsiteY96" fmla="*/ 517585 h 683077"/>
                <a:gd name="connsiteX97" fmla="*/ 1634706 w 3252161"/>
                <a:gd name="connsiteY97" fmla="*/ 504645 h 683077"/>
                <a:gd name="connsiteX98" fmla="*/ 1664898 w 3252161"/>
                <a:gd name="connsiteY98" fmla="*/ 491706 h 683077"/>
                <a:gd name="connsiteX99" fmla="*/ 1669212 w 3252161"/>
                <a:gd name="connsiteY99" fmla="*/ 478766 h 683077"/>
                <a:gd name="connsiteX100" fmla="*/ 1660585 w 3252161"/>
                <a:gd name="connsiteY100" fmla="*/ 470139 h 683077"/>
                <a:gd name="connsiteX101" fmla="*/ 1621766 w 3252161"/>
                <a:gd name="connsiteY101" fmla="*/ 465826 h 683077"/>
                <a:gd name="connsiteX102" fmla="*/ 1613140 w 3252161"/>
                <a:gd name="connsiteY102" fmla="*/ 452887 h 683077"/>
                <a:gd name="connsiteX103" fmla="*/ 1617453 w 3252161"/>
                <a:gd name="connsiteY103" fmla="*/ 427007 h 683077"/>
                <a:gd name="connsiteX104" fmla="*/ 1630393 w 3252161"/>
                <a:gd name="connsiteY104" fmla="*/ 383875 h 683077"/>
                <a:gd name="connsiteX105" fmla="*/ 1643332 w 3252161"/>
                <a:gd name="connsiteY105" fmla="*/ 370936 h 683077"/>
                <a:gd name="connsiteX106" fmla="*/ 1807234 w 3252161"/>
                <a:gd name="connsiteY106" fmla="*/ 375249 h 683077"/>
                <a:gd name="connsiteX107" fmla="*/ 1846053 w 3252161"/>
                <a:gd name="connsiteY107" fmla="*/ 388189 h 683077"/>
                <a:gd name="connsiteX108" fmla="*/ 1858993 w 3252161"/>
                <a:gd name="connsiteY108" fmla="*/ 392502 h 683077"/>
                <a:gd name="connsiteX109" fmla="*/ 1876246 w 3252161"/>
                <a:gd name="connsiteY109" fmla="*/ 431321 h 683077"/>
                <a:gd name="connsiteX110" fmla="*/ 1884872 w 3252161"/>
                <a:gd name="connsiteY110" fmla="*/ 465826 h 683077"/>
                <a:gd name="connsiteX111" fmla="*/ 1893498 w 3252161"/>
                <a:gd name="connsiteY111" fmla="*/ 474453 h 683077"/>
                <a:gd name="connsiteX112" fmla="*/ 1919378 w 3252161"/>
                <a:gd name="connsiteY112" fmla="*/ 504645 h 683077"/>
                <a:gd name="connsiteX113" fmla="*/ 1928004 w 3252161"/>
                <a:gd name="connsiteY113" fmla="*/ 513272 h 683077"/>
                <a:gd name="connsiteX114" fmla="*/ 1932317 w 3252161"/>
                <a:gd name="connsiteY114" fmla="*/ 526211 h 683077"/>
                <a:gd name="connsiteX115" fmla="*/ 1979763 w 3252161"/>
                <a:gd name="connsiteY115" fmla="*/ 526211 h 683077"/>
                <a:gd name="connsiteX116" fmla="*/ 1984076 w 3252161"/>
                <a:gd name="connsiteY116" fmla="*/ 508958 h 683077"/>
                <a:gd name="connsiteX117" fmla="*/ 2001329 w 3252161"/>
                <a:gd name="connsiteY117" fmla="*/ 487392 h 683077"/>
                <a:gd name="connsiteX118" fmla="*/ 2018581 w 3252161"/>
                <a:gd name="connsiteY118" fmla="*/ 491706 h 683077"/>
                <a:gd name="connsiteX119" fmla="*/ 2027208 w 3252161"/>
                <a:gd name="connsiteY119" fmla="*/ 500332 h 683077"/>
                <a:gd name="connsiteX120" fmla="*/ 2040148 w 3252161"/>
                <a:gd name="connsiteY120" fmla="*/ 508958 h 683077"/>
                <a:gd name="connsiteX121" fmla="*/ 2122098 w 3252161"/>
                <a:gd name="connsiteY121" fmla="*/ 504645 h 683077"/>
                <a:gd name="connsiteX122" fmla="*/ 2130725 w 3252161"/>
                <a:gd name="connsiteY122" fmla="*/ 496019 h 683077"/>
                <a:gd name="connsiteX123" fmla="*/ 2135038 w 3252161"/>
                <a:gd name="connsiteY123" fmla="*/ 461513 h 683077"/>
                <a:gd name="connsiteX124" fmla="*/ 2139351 w 3252161"/>
                <a:gd name="connsiteY124" fmla="*/ 439947 h 683077"/>
                <a:gd name="connsiteX125" fmla="*/ 2143664 w 3252161"/>
                <a:gd name="connsiteY125" fmla="*/ 427007 h 683077"/>
                <a:gd name="connsiteX126" fmla="*/ 2100532 w 3252161"/>
                <a:gd name="connsiteY126" fmla="*/ 418381 h 683077"/>
                <a:gd name="connsiteX127" fmla="*/ 2083280 w 3252161"/>
                <a:gd name="connsiteY127" fmla="*/ 414068 h 683077"/>
                <a:gd name="connsiteX128" fmla="*/ 2096219 w 3252161"/>
                <a:gd name="connsiteY128" fmla="*/ 409755 h 683077"/>
                <a:gd name="connsiteX129" fmla="*/ 2311880 w 3252161"/>
                <a:gd name="connsiteY129" fmla="*/ 401128 h 683077"/>
                <a:gd name="connsiteX130" fmla="*/ 2333446 w 3252161"/>
                <a:gd name="connsiteY130" fmla="*/ 388189 h 683077"/>
                <a:gd name="connsiteX131" fmla="*/ 2424023 w 3252161"/>
                <a:gd name="connsiteY131" fmla="*/ 375249 h 683077"/>
                <a:gd name="connsiteX132" fmla="*/ 2454215 w 3252161"/>
                <a:gd name="connsiteY132" fmla="*/ 366622 h 683077"/>
                <a:gd name="connsiteX133" fmla="*/ 2467155 w 3252161"/>
                <a:gd name="connsiteY133" fmla="*/ 362309 h 683077"/>
                <a:gd name="connsiteX134" fmla="*/ 2695755 w 3252161"/>
                <a:gd name="connsiteY134" fmla="*/ 353683 h 683077"/>
                <a:gd name="connsiteX135" fmla="*/ 2708695 w 3252161"/>
                <a:gd name="connsiteY135" fmla="*/ 349370 h 683077"/>
                <a:gd name="connsiteX136" fmla="*/ 2725948 w 3252161"/>
                <a:gd name="connsiteY136" fmla="*/ 332117 h 683077"/>
                <a:gd name="connsiteX137" fmla="*/ 2751827 w 3252161"/>
                <a:gd name="connsiteY137" fmla="*/ 323490 h 683077"/>
                <a:gd name="connsiteX138" fmla="*/ 2764766 w 3252161"/>
                <a:gd name="connsiteY138" fmla="*/ 319177 h 683077"/>
                <a:gd name="connsiteX139" fmla="*/ 2794959 w 3252161"/>
                <a:gd name="connsiteY139" fmla="*/ 306238 h 683077"/>
                <a:gd name="connsiteX140" fmla="*/ 2825151 w 3252161"/>
                <a:gd name="connsiteY140" fmla="*/ 297611 h 683077"/>
                <a:gd name="connsiteX141" fmla="*/ 2842404 w 3252161"/>
                <a:gd name="connsiteY141" fmla="*/ 293298 h 683077"/>
                <a:gd name="connsiteX142" fmla="*/ 2838091 w 3252161"/>
                <a:gd name="connsiteY142" fmla="*/ 271732 h 683077"/>
                <a:gd name="connsiteX143" fmla="*/ 2725948 w 3252161"/>
                <a:gd name="connsiteY143" fmla="*/ 276045 h 683077"/>
                <a:gd name="connsiteX144" fmla="*/ 2704381 w 3252161"/>
                <a:gd name="connsiteY144" fmla="*/ 280358 h 683077"/>
                <a:gd name="connsiteX145" fmla="*/ 2678502 w 3252161"/>
                <a:gd name="connsiteY145" fmla="*/ 284672 h 683077"/>
                <a:gd name="connsiteX146" fmla="*/ 2557732 w 3252161"/>
                <a:gd name="connsiteY146" fmla="*/ 288985 h 683077"/>
                <a:gd name="connsiteX147" fmla="*/ 2471468 w 3252161"/>
                <a:gd name="connsiteY147" fmla="*/ 293298 h 683077"/>
                <a:gd name="connsiteX148" fmla="*/ 2445589 w 3252161"/>
                <a:gd name="connsiteY148" fmla="*/ 301924 h 683077"/>
                <a:gd name="connsiteX149" fmla="*/ 2281687 w 3252161"/>
                <a:gd name="connsiteY149" fmla="*/ 310551 h 683077"/>
                <a:gd name="connsiteX150" fmla="*/ 2255808 w 3252161"/>
                <a:gd name="connsiteY150" fmla="*/ 314864 h 683077"/>
                <a:gd name="connsiteX151" fmla="*/ 2204049 w 3252161"/>
                <a:gd name="connsiteY151" fmla="*/ 319177 h 683077"/>
                <a:gd name="connsiteX152" fmla="*/ 2173857 w 3252161"/>
                <a:gd name="connsiteY152" fmla="*/ 327804 h 683077"/>
                <a:gd name="connsiteX153" fmla="*/ 2147978 w 3252161"/>
                <a:gd name="connsiteY153" fmla="*/ 340743 h 683077"/>
                <a:gd name="connsiteX154" fmla="*/ 2135038 w 3252161"/>
                <a:gd name="connsiteY154" fmla="*/ 349370 h 683077"/>
                <a:gd name="connsiteX155" fmla="*/ 2104846 w 3252161"/>
                <a:gd name="connsiteY155" fmla="*/ 357996 h 683077"/>
                <a:gd name="connsiteX156" fmla="*/ 2091906 w 3252161"/>
                <a:gd name="connsiteY156" fmla="*/ 362309 h 683077"/>
                <a:gd name="connsiteX157" fmla="*/ 1940944 w 3252161"/>
                <a:gd name="connsiteY157" fmla="*/ 357996 h 683077"/>
                <a:gd name="connsiteX158" fmla="*/ 1915064 w 3252161"/>
                <a:gd name="connsiteY158" fmla="*/ 349370 h 683077"/>
                <a:gd name="connsiteX159" fmla="*/ 1880559 w 3252161"/>
                <a:gd name="connsiteY159" fmla="*/ 332117 h 683077"/>
                <a:gd name="connsiteX160" fmla="*/ 1867619 w 3252161"/>
                <a:gd name="connsiteY160" fmla="*/ 327804 h 683077"/>
                <a:gd name="connsiteX161" fmla="*/ 1397480 w 3252161"/>
                <a:gd name="connsiteY161" fmla="*/ 332117 h 683077"/>
                <a:gd name="connsiteX162" fmla="*/ 1337095 w 3252161"/>
                <a:gd name="connsiteY162" fmla="*/ 345056 h 683077"/>
                <a:gd name="connsiteX163" fmla="*/ 1328468 w 3252161"/>
                <a:gd name="connsiteY163" fmla="*/ 353683 h 683077"/>
                <a:gd name="connsiteX164" fmla="*/ 1315529 w 3252161"/>
                <a:gd name="connsiteY164" fmla="*/ 357996 h 683077"/>
                <a:gd name="connsiteX165" fmla="*/ 1220638 w 3252161"/>
                <a:gd name="connsiteY165" fmla="*/ 362309 h 683077"/>
                <a:gd name="connsiteX166" fmla="*/ 1155940 w 3252161"/>
                <a:gd name="connsiteY166" fmla="*/ 370936 h 683077"/>
                <a:gd name="connsiteX167" fmla="*/ 1073989 w 3252161"/>
                <a:gd name="connsiteY167" fmla="*/ 379562 h 683077"/>
                <a:gd name="connsiteX168" fmla="*/ 1035170 w 3252161"/>
                <a:gd name="connsiteY168" fmla="*/ 388189 h 683077"/>
                <a:gd name="connsiteX169" fmla="*/ 1000664 w 3252161"/>
                <a:gd name="connsiteY169" fmla="*/ 392502 h 683077"/>
                <a:gd name="connsiteX170" fmla="*/ 776378 w 3252161"/>
                <a:gd name="connsiteY170" fmla="*/ 396815 h 683077"/>
                <a:gd name="connsiteX171" fmla="*/ 595223 w 3252161"/>
                <a:gd name="connsiteY171" fmla="*/ 396815 h 683077"/>
                <a:gd name="connsiteX172" fmla="*/ 569344 w 3252161"/>
                <a:gd name="connsiteY172" fmla="*/ 388189 h 683077"/>
                <a:gd name="connsiteX173" fmla="*/ 590910 w 3252161"/>
                <a:gd name="connsiteY173" fmla="*/ 375249 h 683077"/>
                <a:gd name="connsiteX174" fmla="*/ 603849 w 3252161"/>
                <a:gd name="connsiteY174" fmla="*/ 370936 h 683077"/>
                <a:gd name="connsiteX175" fmla="*/ 715993 w 3252161"/>
                <a:gd name="connsiteY175" fmla="*/ 366622 h 683077"/>
                <a:gd name="connsiteX176" fmla="*/ 733246 w 3252161"/>
                <a:gd name="connsiteY176" fmla="*/ 345056 h 683077"/>
                <a:gd name="connsiteX177" fmla="*/ 746185 w 3252161"/>
                <a:gd name="connsiteY177" fmla="*/ 332117 h 683077"/>
                <a:gd name="connsiteX178" fmla="*/ 772064 w 3252161"/>
                <a:gd name="connsiteY178" fmla="*/ 314864 h 683077"/>
                <a:gd name="connsiteX179" fmla="*/ 914400 w 3252161"/>
                <a:gd name="connsiteY179" fmla="*/ 306238 h 683077"/>
                <a:gd name="connsiteX180" fmla="*/ 927340 w 3252161"/>
                <a:gd name="connsiteY180" fmla="*/ 280358 h 683077"/>
                <a:gd name="connsiteX181" fmla="*/ 923027 w 3252161"/>
                <a:gd name="connsiteY181" fmla="*/ 263106 h 683077"/>
                <a:gd name="connsiteX182" fmla="*/ 897148 w 3252161"/>
                <a:gd name="connsiteY182" fmla="*/ 254479 h 683077"/>
                <a:gd name="connsiteX183" fmla="*/ 884208 w 3252161"/>
                <a:gd name="connsiteY183" fmla="*/ 250166 h 683077"/>
                <a:gd name="connsiteX184" fmla="*/ 875581 w 3252161"/>
                <a:gd name="connsiteY184" fmla="*/ 241539 h 683077"/>
                <a:gd name="connsiteX185" fmla="*/ 862642 w 3252161"/>
                <a:gd name="connsiteY185" fmla="*/ 237226 h 683077"/>
                <a:gd name="connsiteX186" fmla="*/ 759125 w 3252161"/>
                <a:gd name="connsiteY186" fmla="*/ 241539 h 683077"/>
                <a:gd name="connsiteX187" fmla="*/ 724619 w 3252161"/>
                <a:gd name="connsiteY187" fmla="*/ 245853 h 683077"/>
                <a:gd name="connsiteX188" fmla="*/ 698740 w 3252161"/>
                <a:gd name="connsiteY188" fmla="*/ 254479 h 683077"/>
                <a:gd name="connsiteX189" fmla="*/ 517585 w 3252161"/>
                <a:gd name="connsiteY189" fmla="*/ 258792 h 683077"/>
                <a:gd name="connsiteX190" fmla="*/ 431321 w 3252161"/>
                <a:gd name="connsiteY190" fmla="*/ 271732 h 683077"/>
                <a:gd name="connsiteX191" fmla="*/ 392502 w 3252161"/>
                <a:gd name="connsiteY191" fmla="*/ 276045 h 683077"/>
                <a:gd name="connsiteX192" fmla="*/ 73325 w 3252161"/>
                <a:gd name="connsiteY192" fmla="*/ 271732 h 683077"/>
                <a:gd name="connsiteX193" fmla="*/ 64698 w 3252161"/>
                <a:gd name="connsiteY193" fmla="*/ 263106 h 683077"/>
                <a:gd name="connsiteX194" fmla="*/ 60385 w 3252161"/>
                <a:gd name="connsiteY194" fmla="*/ 232913 h 683077"/>
                <a:gd name="connsiteX195" fmla="*/ 51759 w 3252161"/>
                <a:gd name="connsiteY195" fmla="*/ 207034 h 683077"/>
                <a:gd name="connsiteX196" fmla="*/ 56072 w 3252161"/>
                <a:gd name="connsiteY196" fmla="*/ 163902 h 683077"/>
                <a:gd name="connsiteX197" fmla="*/ 69012 w 3252161"/>
                <a:gd name="connsiteY197" fmla="*/ 159589 h 683077"/>
                <a:gd name="connsiteX198" fmla="*/ 237227 w 3252161"/>
                <a:gd name="connsiteY198" fmla="*/ 155275 h 683077"/>
                <a:gd name="connsiteX199" fmla="*/ 288985 w 3252161"/>
                <a:gd name="connsiteY199" fmla="*/ 138022 h 683077"/>
                <a:gd name="connsiteX200" fmla="*/ 301925 w 3252161"/>
                <a:gd name="connsiteY200" fmla="*/ 133709 h 683077"/>
                <a:gd name="connsiteX201" fmla="*/ 444261 w 3252161"/>
                <a:gd name="connsiteY201" fmla="*/ 129396 h 683077"/>
                <a:gd name="connsiteX202" fmla="*/ 418381 w 3252161"/>
                <a:gd name="connsiteY202" fmla="*/ 120770 h 683077"/>
                <a:gd name="connsiteX203" fmla="*/ 396815 w 3252161"/>
                <a:gd name="connsiteY203" fmla="*/ 107830 h 683077"/>
                <a:gd name="connsiteX204" fmla="*/ 388189 w 3252161"/>
                <a:gd name="connsiteY204" fmla="*/ 73324 h 683077"/>
                <a:gd name="connsiteX205" fmla="*/ 379563 w 3252161"/>
                <a:gd name="connsiteY205" fmla="*/ 60385 h 683077"/>
                <a:gd name="connsiteX206" fmla="*/ 370936 w 3252161"/>
                <a:gd name="connsiteY206" fmla="*/ 51758 h 683077"/>
                <a:gd name="connsiteX207" fmla="*/ 345057 w 3252161"/>
                <a:gd name="connsiteY207" fmla="*/ 43132 h 683077"/>
                <a:gd name="connsiteX208" fmla="*/ 332117 w 3252161"/>
                <a:gd name="connsiteY208" fmla="*/ 38819 h 683077"/>
                <a:gd name="connsiteX209" fmla="*/ 323491 w 3252161"/>
                <a:gd name="connsiteY209" fmla="*/ 30192 h 683077"/>
                <a:gd name="connsiteX210" fmla="*/ 327804 w 3252161"/>
                <a:gd name="connsiteY210" fmla="*/ 17253 h 683077"/>
                <a:gd name="connsiteX211" fmla="*/ 280359 w 3252161"/>
                <a:gd name="connsiteY211" fmla="*/ 12939 h 683077"/>
                <a:gd name="connsiteX212" fmla="*/ 228600 w 3252161"/>
                <a:gd name="connsiteY212" fmla="*/ 17253 h 683077"/>
                <a:gd name="connsiteX213" fmla="*/ 202721 w 3252161"/>
                <a:gd name="connsiteY213" fmla="*/ 25879 h 683077"/>
                <a:gd name="connsiteX214" fmla="*/ 107831 w 3252161"/>
                <a:gd name="connsiteY214" fmla="*/ 21566 h 683077"/>
                <a:gd name="connsiteX215" fmla="*/ 103517 w 3252161"/>
                <a:gd name="connsiteY215" fmla="*/ 4313 h 683077"/>
                <a:gd name="connsiteX216" fmla="*/ 34506 w 3252161"/>
                <a:gd name="connsiteY216" fmla="*/ 8626 h 683077"/>
                <a:gd name="connsiteX217" fmla="*/ 12940 w 3252161"/>
                <a:gd name="connsiteY217" fmla="*/ 12939 h 683077"/>
                <a:gd name="connsiteX218" fmla="*/ 0 w 3252161"/>
                <a:gd name="connsiteY218" fmla="*/ 0 h 683077"/>
                <a:gd name="connsiteX219" fmla="*/ 34506 w 3252161"/>
                <a:gd name="connsiteY219"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43712 w 3252161"/>
                <a:gd name="connsiteY33" fmla="*/ 528592 h 683077"/>
                <a:gd name="connsiteX34" fmla="*/ 1505310 w 3252161"/>
                <a:gd name="connsiteY34" fmla="*/ 534838 h 683077"/>
                <a:gd name="connsiteX35" fmla="*/ 1518249 w 3252161"/>
                <a:gd name="connsiteY35" fmla="*/ 539151 h 683077"/>
                <a:gd name="connsiteX36" fmla="*/ 1548442 w 3252161"/>
                <a:gd name="connsiteY36" fmla="*/ 534838 h 683077"/>
                <a:gd name="connsiteX37" fmla="*/ 1570008 w 3252161"/>
                <a:gd name="connsiteY37" fmla="*/ 560717 h 683077"/>
                <a:gd name="connsiteX38" fmla="*/ 1595887 w 3252161"/>
                <a:gd name="connsiteY38" fmla="*/ 577970 h 683077"/>
                <a:gd name="connsiteX39" fmla="*/ 1604514 w 3252161"/>
                <a:gd name="connsiteY39" fmla="*/ 586596 h 683077"/>
                <a:gd name="connsiteX40" fmla="*/ 1742536 w 3252161"/>
                <a:gd name="connsiteY40" fmla="*/ 590909 h 683077"/>
                <a:gd name="connsiteX41" fmla="*/ 1979763 w 3252161"/>
                <a:gd name="connsiteY41" fmla="*/ 599536 h 683077"/>
                <a:gd name="connsiteX42" fmla="*/ 2001329 w 3252161"/>
                <a:gd name="connsiteY42" fmla="*/ 603849 h 683077"/>
                <a:gd name="connsiteX43" fmla="*/ 2031521 w 3252161"/>
                <a:gd name="connsiteY43" fmla="*/ 608162 h 683077"/>
                <a:gd name="connsiteX44" fmla="*/ 2286000 w 3252161"/>
                <a:gd name="connsiteY44" fmla="*/ 608162 h 683077"/>
                <a:gd name="connsiteX45" fmla="*/ 2311880 w 3252161"/>
                <a:gd name="connsiteY45" fmla="*/ 599536 h 683077"/>
                <a:gd name="connsiteX46" fmla="*/ 2333446 w 3252161"/>
                <a:gd name="connsiteY46" fmla="*/ 595222 h 683077"/>
                <a:gd name="connsiteX47" fmla="*/ 2467155 w 3252161"/>
                <a:gd name="connsiteY47" fmla="*/ 599536 h 683077"/>
                <a:gd name="connsiteX48" fmla="*/ 2484408 w 3252161"/>
                <a:gd name="connsiteY48" fmla="*/ 603849 h 683077"/>
                <a:gd name="connsiteX49" fmla="*/ 2566359 w 3252161"/>
                <a:gd name="connsiteY49" fmla="*/ 608162 h 683077"/>
                <a:gd name="connsiteX50" fmla="*/ 2609491 w 3252161"/>
                <a:gd name="connsiteY50" fmla="*/ 616789 h 683077"/>
                <a:gd name="connsiteX51" fmla="*/ 2626744 w 3252161"/>
                <a:gd name="connsiteY51" fmla="*/ 621102 h 683077"/>
                <a:gd name="connsiteX52" fmla="*/ 2665563 w 3252161"/>
                <a:gd name="connsiteY52" fmla="*/ 638355 h 683077"/>
                <a:gd name="connsiteX53" fmla="*/ 2704381 w 3252161"/>
                <a:gd name="connsiteY53" fmla="*/ 655607 h 683077"/>
                <a:gd name="connsiteX54" fmla="*/ 2717321 w 3252161"/>
                <a:gd name="connsiteY54" fmla="*/ 664234 h 683077"/>
                <a:gd name="connsiteX55" fmla="*/ 2954548 w 3252161"/>
                <a:gd name="connsiteY55" fmla="*/ 655607 h 683077"/>
                <a:gd name="connsiteX56" fmla="*/ 3148642 w 3252161"/>
                <a:gd name="connsiteY56" fmla="*/ 655607 h 683077"/>
                <a:gd name="connsiteX57" fmla="*/ 3187461 w 3252161"/>
                <a:gd name="connsiteY57" fmla="*/ 642668 h 683077"/>
                <a:gd name="connsiteX58" fmla="*/ 3226280 w 3252161"/>
                <a:gd name="connsiteY58" fmla="*/ 638355 h 683077"/>
                <a:gd name="connsiteX59" fmla="*/ 3221966 w 3252161"/>
                <a:gd name="connsiteY59" fmla="*/ 616789 h 683077"/>
                <a:gd name="connsiteX60" fmla="*/ 3200400 w 3252161"/>
                <a:gd name="connsiteY60" fmla="*/ 599536 h 683077"/>
                <a:gd name="connsiteX61" fmla="*/ 3174521 w 3252161"/>
                <a:gd name="connsiteY61" fmla="*/ 590909 h 683077"/>
                <a:gd name="connsiteX62" fmla="*/ 2915729 w 3252161"/>
                <a:gd name="connsiteY62" fmla="*/ 595222 h 683077"/>
                <a:gd name="connsiteX63" fmla="*/ 2829464 w 3252161"/>
                <a:gd name="connsiteY63" fmla="*/ 586596 h 683077"/>
                <a:gd name="connsiteX64" fmla="*/ 2820838 w 3252161"/>
                <a:gd name="connsiteY64" fmla="*/ 573656 h 683077"/>
                <a:gd name="connsiteX65" fmla="*/ 2851031 w 3252161"/>
                <a:gd name="connsiteY65" fmla="*/ 543464 h 683077"/>
                <a:gd name="connsiteX66" fmla="*/ 3075317 w 3252161"/>
                <a:gd name="connsiteY66" fmla="*/ 539151 h 683077"/>
                <a:gd name="connsiteX67" fmla="*/ 3088257 w 3252161"/>
                <a:gd name="connsiteY67" fmla="*/ 534838 h 683077"/>
                <a:gd name="connsiteX68" fmla="*/ 3105510 w 3252161"/>
                <a:gd name="connsiteY68" fmla="*/ 517585 h 683077"/>
                <a:gd name="connsiteX69" fmla="*/ 3178834 w 3252161"/>
                <a:gd name="connsiteY69" fmla="*/ 504645 h 683077"/>
                <a:gd name="connsiteX70" fmla="*/ 3187461 w 3252161"/>
                <a:gd name="connsiteY70" fmla="*/ 496019 h 683077"/>
                <a:gd name="connsiteX71" fmla="*/ 3191774 w 3252161"/>
                <a:gd name="connsiteY71" fmla="*/ 483079 h 683077"/>
                <a:gd name="connsiteX72" fmla="*/ 3204714 w 3252161"/>
                <a:gd name="connsiteY72" fmla="*/ 478766 h 683077"/>
                <a:gd name="connsiteX73" fmla="*/ 3196087 w 3252161"/>
                <a:gd name="connsiteY73" fmla="*/ 470139 h 683077"/>
                <a:gd name="connsiteX74" fmla="*/ 2846717 w 3252161"/>
                <a:gd name="connsiteY74" fmla="*/ 478766 h 683077"/>
                <a:gd name="connsiteX75" fmla="*/ 2820838 w 3252161"/>
                <a:gd name="connsiteY75" fmla="*/ 487392 h 683077"/>
                <a:gd name="connsiteX76" fmla="*/ 2807898 w 3252161"/>
                <a:gd name="connsiteY76" fmla="*/ 496019 h 683077"/>
                <a:gd name="connsiteX77" fmla="*/ 2743200 w 3252161"/>
                <a:gd name="connsiteY77" fmla="*/ 500332 h 683077"/>
                <a:gd name="connsiteX78" fmla="*/ 2691442 w 3252161"/>
                <a:gd name="connsiteY78" fmla="*/ 517585 h 683077"/>
                <a:gd name="connsiteX79" fmla="*/ 2678502 w 3252161"/>
                <a:gd name="connsiteY79" fmla="*/ 521898 h 683077"/>
                <a:gd name="connsiteX80" fmla="*/ 2540480 w 3252161"/>
                <a:gd name="connsiteY80" fmla="*/ 530524 h 683077"/>
                <a:gd name="connsiteX81" fmla="*/ 2303253 w 3252161"/>
                <a:gd name="connsiteY81" fmla="*/ 539151 h 683077"/>
                <a:gd name="connsiteX82" fmla="*/ 2225615 w 3252161"/>
                <a:gd name="connsiteY82" fmla="*/ 534838 h 683077"/>
                <a:gd name="connsiteX83" fmla="*/ 2216989 w 3252161"/>
                <a:gd name="connsiteY83" fmla="*/ 526211 h 683077"/>
                <a:gd name="connsiteX84" fmla="*/ 2147978 w 3252161"/>
                <a:gd name="connsiteY84" fmla="*/ 521898 h 683077"/>
                <a:gd name="connsiteX85" fmla="*/ 2135038 w 3252161"/>
                <a:gd name="connsiteY85" fmla="*/ 526211 h 683077"/>
                <a:gd name="connsiteX86" fmla="*/ 2126412 w 3252161"/>
                <a:gd name="connsiteY86" fmla="*/ 534838 h 683077"/>
                <a:gd name="connsiteX87" fmla="*/ 2053087 w 3252161"/>
                <a:gd name="connsiteY87" fmla="*/ 539151 h 683077"/>
                <a:gd name="connsiteX88" fmla="*/ 2040148 w 3252161"/>
                <a:gd name="connsiteY88" fmla="*/ 543464 h 683077"/>
                <a:gd name="connsiteX89" fmla="*/ 2022895 w 3252161"/>
                <a:gd name="connsiteY89" fmla="*/ 560717 h 683077"/>
                <a:gd name="connsiteX90" fmla="*/ 2014268 w 3252161"/>
                <a:gd name="connsiteY90" fmla="*/ 569343 h 683077"/>
                <a:gd name="connsiteX91" fmla="*/ 2001329 w 3252161"/>
                <a:gd name="connsiteY91" fmla="*/ 573656 h 683077"/>
                <a:gd name="connsiteX92" fmla="*/ 1686464 w 3252161"/>
                <a:gd name="connsiteY92" fmla="*/ 569343 h 683077"/>
                <a:gd name="connsiteX93" fmla="*/ 1673525 w 3252161"/>
                <a:gd name="connsiteY93" fmla="*/ 565030 h 683077"/>
                <a:gd name="connsiteX94" fmla="*/ 1651959 w 3252161"/>
                <a:gd name="connsiteY94" fmla="*/ 552090 h 683077"/>
                <a:gd name="connsiteX95" fmla="*/ 1634706 w 3252161"/>
                <a:gd name="connsiteY95" fmla="*/ 530524 h 683077"/>
                <a:gd name="connsiteX96" fmla="*/ 1630393 w 3252161"/>
                <a:gd name="connsiteY96" fmla="*/ 517585 h 683077"/>
                <a:gd name="connsiteX97" fmla="*/ 1634706 w 3252161"/>
                <a:gd name="connsiteY97" fmla="*/ 504645 h 683077"/>
                <a:gd name="connsiteX98" fmla="*/ 1664898 w 3252161"/>
                <a:gd name="connsiteY98" fmla="*/ 491706 h 683077"/>
                <a:gd name="connsiteX99" fmla="*/ 1669212 w 3252161"/>
                <a:gd name="connsiteY99" fmla="*/ 478766 h 683077"/>
                <a:gd name="connsiteX100" fmla="*/ 1660585 w 3252161"/>
                <a:gd name="connsiteY100" fmla="*/ 470139 h 683077"/>
                <a:gd name="connsiteX101" fmla="*/ 1621766 w 3252161"/>
                <a:gd name="connsiteY101" fmla="*/ 465826 h 683077"/>
                <a:gd name="connsiteX102" fmla="*/ 1613140 w 3252161"/>
                <a:gd name="connsiteY102" fmla="*/ 452887 h 683077"/>
                <a:gd name="connsiteX103" fmla="*/ 1617453 w 3252161"/>
                <a:gd name="connsiteY103" fmla="*/ 427007 h 683077"/>
                <a:gd name="connsiteX104" fmla="*/ 1630393 w 3252161"/>
                <a:gd name="connsiteY104" fmla="*/ 383875 h 683077"/>
                <a:gd name="connsiteX105" fmla="*/ 1643332 w 3252161"/>
                <a:gd name="connsiteY105" fmla="*/ 370936 h 683077"/>
                <a:gd name="connsiteX106" fmla="*/ 1807234 w 3252161"/>
                <a:gd name="connsiteY106" fmla="*/ 375249 h 683077"/>
                <a:gd name="connsiteX107" fmla="*/ 1846053 w 3252161"/>
                <a:gd name="connsiteY107" fmla="*/ 388189 h 683077"/>
                <a:gd name="connsiteX108" fmla="*/ 1858993 w 3252161"/>
                <a:gd name="connsiteY108" fmla="*/ 392502 h 683077"/>
                <a:gd name="connsiteX109" fmla="*/ 1876246 w 3252161"/>
                <a:gd name="connsiteY109" fmla="*/ 431321 h 683077"/>
                <a:gd name="connsiteX110" fmla="*/ 1884872 w 3252161"/>
                <a:gd name="connsiteY110" fmla="*/ 465826 h 683077"/>
                <a:gd name="connsiteX111" fmla="*/ 1893498 w 3252161"/>
                <a:gd name="connsiteY111" fmla="*/ 474453 h 683077"/>
                <a:gd name="connsiteX112" fmla="*/ 1919378 w 3252161"/>
                <a:gd name="connsiteY112" fmla="*/ 504645 h 683077"/>
                <a:gd name="connsiteX113" fmla="*/ 1928004 w 3252161"/>
                <a:gd name="connsiteY113" fmla="*/ 513272 h 683077"/>
                <a:gd name="connsiteX114" fmla="*/ 1932317 w 3252161"/>
                <a:gd name="connsiteY114" fmla="*/ 526211 h 683077"/>
                <a:gd name="connsiteX115" fmla="*/ 1979763 w 3252161"/>
                <a:gd name="connsiteY115" fmla="*/ 526211 h 683077"/>
                <a:gd name="connsiteX116" fmla="*/ 1984076 w 3252161"/>
                <a:gd name="connsiteY116" fmla="*/ 508958 h 683077"/>
                <a:gd name="connsiteX117" fmla="*/ 2001329 w 3252161"/>
                <a:gd name="connsiteY117" fmla="*/ 487392 h 683077"/>
                <a:gd name="connsiteX118" fmla="*/ 2018581 w 3252161"/>
                <a:gd name="connsiteY118" fmla="*/ 491706 h 683077"/>
                <a:gd name="connsiteX119" fmla="*/ 2027208 w 3252161"/>
                <a:gd name="connsiteY119" fmla="*/ 500332 h 683077"/>
                <a:gd name="connsiteX120" fmla="*/ 2040148 w 3252161"/>
                <a:gd name="connsiteY120" fmla="*/ 508958 h 683077"/>
                <a:gd name="connsiteX121" fmla="*/ 2122098 w 3252161"/>
                <a:gd name="connsiteY121" fmla="*/ 504645 h 683077"/>
                <a:gd name="connsiteX122" fmla="*/ 2130725 w 3252161"/>
                <a:gd name="connsiteY122" fmla="*/ 496019 h 683077"/>
                <a:gd name="connsiteX123" fmla="*/ 2135038 w 3252161"/>
                <a:gd name="connsiteY123" fmla="*/ 461513 h 683077"/>
                <a:gd name="connsiteX124" fmla="*/ 2139351 w 3252161"/>
                <a:gd name="connsiteY124" fmla="*/ 439947 h 683077"/>
                <a:gd name="connsiteX125" fmla="*/ 2143664 w 3252161"/>
                <a:gd name="connsiteY125" fmla="*/ 427007 h 683077"/>
                <a:gd name="connsiteX126" fmla="*/ 2100532 w 3252161"/>
                <a:gd name="connsiteY126" fmla="*/ 418381 h 683077"/>
                <a:gd name="connsiteX127" fmla="*/ 2083280 w 3252161"/>
                <a:gd name="connsiteY127" fmla="*/ 414068 h 683077"/>
                <a:gd name="connsiteX128" fmla="*/ 2096219 w 3252161"/>
                <a:gd name="connsiteY128" fmla="*/ 409755 h 683077"/>
                <a:gd name="connsiteX129" fmla="*/ 2311880 w 3252161"/>
                <a:gd name="connsiteY129" fmla="*/ 401128 h 683077"/>
                <a:gd name="connsiteX130" fmla="*/ 2333446 w 3252161"/>
                <a:gd name="connsiteY130" fmla="*/ 388189 h 683077"/>
                <a:gd name="connsiteX131" fmla="*/ 2424023 w 3252161"/>
                <a:gd name="connsiteY131" fmla="*/ 375249 h 683077"/>
                <a:gd name="connsiteX132" fmla="*/ 2454215 w 3252161"/>
                <a:gd name="connsiteY132" fmla="*/ 366622 h 683077"/>
                <a:gd name="connsiteX133" fmla="*/ 2467155 w 3252161"/>
                <a:gd name="connsiteY133" fmla="*/ 362309 h 683077"/>
                <a:gd name="connsiteX134" fmla="*/ 2695755 w 3252161"/>
                <a:gd name="connsiteY134" fmla="*/ 353683 h 683077"/>
                <a:gd name="connsiteX135" fmla="*/ 2708695 w 3252161"/>
                <a:gd name="connsiteY135" fmla="*/ 349370 h 683077"/>
                <a:gd name="connsiteX136" fmla="*/ 2725948 w 3252161"/>
                <a:gd name="connsiteY136" fmla="*/ 332117 h 683077"/>
                <a:gd name="connsiteX137" fmla="*/ 2751827 w 3252161"/>
                <a:gd name="connsiteY137" fmla="*/ 323490 h 683077"/>
                <a:gd name="connsiteX138" fmla="*/ 2764766 w 3252161"/>
                <a:gd name="connsiteY138" fmla="*/ 319177 h 683077"/>
                <a:gd name="connsiteX139" fmla="*/ 2794959 w 3252161"/>
                <a:gd name="connsiteY139" fmla="*/ 306238 h 683077"/>
                <a:gd name="connsiteX140" fmla="*/ 2825151 w 3252161"/>
                <a:gd name="connsiteY140" fmla="*/ 297611 h 683077"/>
                <a:gd name="connsiteX141" fmla="*/ 2842404 w 3252161"/>
                <a:gd name="connsiteY141" fmla="*/ 293298 h 683077"/>
                <a:gd name="connsiteX142" fmla="*/ 2838091 w 3252161"/>
                <a:gd name="connsiteY142" fmla="*/ 271732 h 683077"/>
                <a:gd name="connsiteX143" fmla="*/ 2725948 w 3252161"/>
                <a:gd name="connsiteY143" fmla="*/ 276045 h 683077"/>
                <a:gd name="connsiteX144" fmla="*/ 2704381 w 3252161"/>
                <a:gd name="connsiteY144" fmla="*/ 280358 h 683077"/>
                <a:gd name="connsiteX145" fmla="*/ 2678502 w 3252161"/>
                <a:gd name="connsiteY145" fmla="*/ 284672 h 683077"/>
                <a:gd name="connsiteX146" fmla="*/ 2557732 w 3252161"/>
                <a:gd name="connsiteY146" fmla="*/ 288985 h 683077"/>
                <a:gd name="connsiteX147" fmla="*/ 2471468 w 3252161"/>
                <a:gd name="connsiteY147" fmla="*/ 293298 h 683077"/>
                <a:gd name="connsiteX148" fmla="*/ 2445589 w 3252161"/>
                <a:gd name="connsiteY148" fmla="*/ 301924 h 683077"/>
                <a:gd name="connsiteX149" fmla="*/ 2281687 w 3252161"/>
                <a:gd name="connsiteY149" fmla="*/ 310551 h 683077"/>
                <a:gd name="connsiteX150" fmla="*/ 2255808 w 3252161"/>
                <a:gd name="connsiteY150" fmla="*/ 314864 h 683077"/>
                <a:gd name="connsiteX151" fmla="*/ 2204049 w 3252161"/>
                <a:gd name="connsiteY151" fmla="*/ 319177 h 683077"/>
                <a:gd name="connsiteX152" fmla="*/ 2173857 w 3252161"/>
                <a:gd name="connsiteY152" fmla="*/ 327804 h 683077"/>
                <a:gd name="connsiteX153" fmla="*/ 2147978 w 3252161"/>
                <a:gd name="connsiteY153" fmla="*/ 340743 h 683077"/>
                <a:gd name="connsiteX154" fmla="*/ 2135038 w 3252161"/>
                <a:gd name="connsiteY154" fmla="*/ 349370 h 683077"/>
                <a:gd name="connsiteX155" fmla="*/ 2104846 w 3252161"/>
                <a:gd name="connsiteY155" fmla="*/ 357996 h 683077"/>
                <a:gd name="connsiteX156" fmla="*/ 2091906 w 3252161"/>
                <a:gd name="connsiteY156" fmla="*/ 362309 h 683077"/>
                <a:gd name="connsiteX157" fmla="*/ 1940944 w 3252161"/>
                <a:gd name="connsiteY157" fmla="*/ 357996 h 683077"/>
                <a:gd name="connsiteX158" fmla="*/ 1915064 w 3252161"/>
                <a:gd name="connsiteY158" fmla="*/ 349370 h 683077"/>
                <a:gd name="connsiteX159" fmla="*/ 1880559 w 3252161"/>
                <a:gd name="connsiteY159" fmla="*/ 332117 h 683077"/>
                <a:gd name="connsiteX160" fmla="*/ 1867619 w 3252161"/>
                <a:gd name="connsiteY160" fmla="*/ 327804 h 683077"/>
                <a:gd name="connsiteX161" fmla="*/ 1397480 w 3252161"/>
                <a:gd name="connsiteY161" fmla="*/ 332117 h 683077"/>
                <a:gd name="connsiteX162" fmla="*/ 1337095 w 3252161"/>
                <a:gd name="connsiteY162" fmla="*/ 345056 h 683077"/>
                <a:gd name="connsiteX163" fmla="*/ 1328468 w 3252161"/>
                <a:gd name="connsiteY163" fmla="*/ 353683 h 683077"/>
                <a:gd name="connsiteX164" fmla="*/ 1315529 w 3252161"/>
                <a:gd name="connsiteY164" fmla="*/ 357996 h 683077"/>
                <a:gd name="connsiteX165" fmla="*/ 1220638 w 3252161"/>
                <a:gd name="connsiteY165" fmla="*/ 362309 h 683077"/>
                <a:gd name="connsiteX166" fmla="*/ 1155940 w 3252161"/>
                <a:gd name="connsiteY166" fmla="*/ 370936 h 683077"/>
                <a:gd name="connsiteX167" fmla="*/ 1073989 w 3252161"/>
                <a:gd name="connsiteY167" fmla="*/ 379562 h 683077"/>
                <a:gd name="connsiteX168" fmla="*/ 1035170 w 3252161"/>
                <a:gd name="connsiteY168" fmla="*/ 388189 h 683077"/>
                <a:gd name="connsiteX169" fmla="*/ 1000664 w 3252161"/>
                <a:gd name="connsiteY169" fmla="*/ 392502 h 683077"/>
                <a:gd name="connsiteX170" fmla="*/ 776378 w 3252161"/>
                <a:gd name="connsiteY170" fmla="*/ 396815 h 683077"/>
                <a:gd name="connsiteX171" fmla="*/ 595223 w 3252161"/>
                <a:gd name="connsiteY171" fmla="*/ 396815 h 683077"/>
                <a:gd name="connsiteX172" fmla="*/ 569344 w 3252161"/>
                <a:gd name="connsiteY172" fmla="*/ 388189 h 683077"/>
                <a:gd name="connsiteX173" fmla="*/ 590910 w 3252161"/>
                <a:gd name="connsiteY173" fmla="*/ 375249 h 683077"/>
                <a:gd name="connsiteX174" fmla="*/ 603849 w 3252161"/>
                <a:gd name="connsiteY174" fmla="*/ 370936 h 683077"/>
                <a:gd name="connsiteX175" fmla="*/ 715993 w 3252161"/>
                <a:gd name="connsiteY175" fmla="*/ 366622 h 683077"/>
                <a:gd name="connsiteX176" fmla="*/ 733246 w 3252161"/>
                <a:gd name="connsiteY176" fmla="*/ 345056 h 683077"/>
                <a:gd name="connsiteX177" fmla="*/ 746185 w 3252161"/>
                <a:gd name="connsiteY177" fmla="*/ 332117 h 683077"/>
                <a:gd name="connsiteX178" fmla="*/ 772064 w 3252161"/>
                <a:gd name="connsiteY178" fmla="*/ 314864 h 683077"/>
                <a:gd name="connsiteX179" fmla="*/ 914400 w 3252161"/>
                <a:gd name="connsiteY179" fmla="*/ 306238 h 683077"/>
                <a:gd name="connsiteX180" fmla="*/ 927340 w 3252161"/>
                <a:gd name="connsiteY180" fmla="*/ 280358 h 683077"/>
                <a:gd name="connsiteX181" fmla="*/ 923027 w 3252161"/>
                <a:gd name="connsiteY181" fmla="*/ 263106 h 683077"/>
                <a:gd name="connsiteX182" fmla="*/ 897148 w 3252161"/>
                <a:gd name="connsiteY182" fmla="*/ 254479 h 683077"/>
                <a:gd name="connsiteX183" fmla="*/ 884208 w 3252161"/>
                <a:gd name="connsiteY183" fmla="*/ 250166 h 683077"/>
                <a:gd name="connsiteX184" fmla="*/ 875581 w 3252161"/>
                <a:gd name="connsiteY184" fmla="*/ 241539 h 683077"/>
                <a:gd name="connsiteX185" fmla="*/ 862642 w 3252161"/>
                <a:gd name="connsiteY185" fmla="*/ 237226 h 683077"/>
                <a:gd name="connsiteX186" fmla="*/ 759125 w 3252161"/>
                <a:gd name="connsiteY186" fmla="*/ 241539 h 683077"/>
                <a:gd name="connsiteX187" fmla="*/ 724619 w 3252161"/>
                <a:gd name="connsiteY187" fmla="*/ 245853 h 683077"/>
                <a:gd name="connsiteX188" fmla="*/ 698740 w 3252161"/>
                <a:gd name="connsiteY188" fmla="*/ 254479 h 683077"/>
                <a:gd name="connsiteX189" fmla="*/ 517585 w 3252161"/>
                <a:gd name="connsiteY189" fmla="*/ 258792 h 683077"/>
                <a:gd name="connsiteX190" fmla="*/ 431321 w 3252161"/>
                <a:gd name="connsiteY190" fmla="*/ 271732 h 683077"/>
                <a:gd name="connsiteX191" fmla="*/ 392502 w 3252161"/>
                <a:gd name="connsiteY191" fmla="*/ 276045 h 683077"/>
                <a:gd name="connsiteX192" fmla="*/ 73325 w 3252161"/>
                <a:gd name="connsiteY192" fmla="*/ 271732 h 683077"/>
                <a:gd name="connsiteX193" fmla="*/ 64698 w 3252161"/>
                <a:gd name="connsiteY193" fmla="*/ 263106 h 683077"/>
                <a:gd name="connsiteX194" fmla="*/ 60385 w 3252161"/>
                <a:gd name="connsiteY194" fmla="*/ 232913 h 683077"/>
                <a:gd name="connsiteX195" fmla="*/ 51759 w 3252161"/>
                <a:gd name="connsiteY195" fmla="*/ 207034 h 683077"/>
                <a:gd name="connsiteX196" fmla="*/ 56072 w 3252161"/>
                <a:gd name="connsiteY196" fmla="*/ 163902 h 683077"/>
                <a:gd name="connsiteX197" fmla="*/ 69012 w 3252161"/>
                <a:gd name="connsiteY197" fmla="*/ 159589 h 683077"/>
                <a:gd name="connsiteX198" fmla="*/ 237227 w 3252161"/>
                <a:gd name="connsiteY198" fmla="*/ 155275 h 683077"/>
                <a:gd name="connsiteX199" fmla="*/ 288985 w 3252161"/>
                <a:gd name="connsiteY199" fmla="*/ 138022 h 683077"/>
                <a:gd name="connsiteX200" fmla="*/ 301925 w 3252161"/>
                <a:gd name="connsiteY200" fmla="*/ 133709 h 683077"/>
                <a:gd name="connsiteX201" fmla="*/ 444261 w 3252161"/>
                <a:gd name="connsiteY201" fmla="*/ 129396 h 683077"/>
                <a:gd name="connsiteX202" fmla="*/ 418381 w 3252161"/>
                <a:gd name="connsiteY202" fmla="*/ 120770 h 683077"/>
                <a:gd name="connsiteX203" fmla="*/ 396815 w 3252161"/>
                <a:gd name="connsiteY203" fmla="*/ 107830 h 683077"/>
                <a:gd name="connsiteX204" fmla="*/ 388189 w 3252161"/>
                <a:gd name="connsiteY204" fmla="*/ 73324 h 683077"/>
                <a:gd name="connsiteX205" fmla="*/ 379563 w 3252161"/>
                <a:gd name="connsiteY205" fmla="*/ 60385 h 683077"/>
                <a:gd name="connsiteX206" fmla="*/ 370936 w 3252161"/>
                <a:gd name="connsiteY206" fmla="*/ 51758 h 683077"/>
                <a:gd name="connsiteX207" fmla="*/ 345057 w 3252161"/>
                <a:gd name="connsiteY207" fmla="*/ 43132 h 683077"/>
                <a:gd name="connsiteX208" fmla="*/ 332117 w 3252161"/>
                <a:gd name="connsiteY208" fmla="*/ 38819 h 683077"/>
                <a:gd name="connsiteX209" fmla="*/ 323491 w 3252161"/>
                <a:gd name="connsiteY209" fmla="*/ 30192 h 683077"/>
                <a:gd name="connsiteX210" fmla="*/ 327804 w 3252161"/>
                <a:gd name="connsiteY210" fmla="*/ 17253 h 683077"/>
                <a:gd name="connsiteX211" fmla="*/ 280359 w 3252161"/>
                <a:gd name="connsiteY211" fmla="*/ 12939 h 683077"/>
                <a:gd name="connsiteX212" fmla="*/ 228600 w 3252161"/>
                <a:gd name="connsiteY212" fmla="*/ 17253 h 683077"/>
                <a:gd name="connsiteX213" fmla="*/ 202721 w 3252161"/>
                <a:gd name="connsiteY213" fmla="*/ 25879 h 683077"/>
                <a:gd name="connsiteX214" fmla="*/ 107831 w 3252161"/>
                <a:gd name="connsiteY214" fmla="*/ 21566 h 683077"/>
                <a:gd name="connsiteX215" fmla="*/ 103517 w 3252161"/>
                <a:gd name="connsiteY215" fmla="*/ 4313 h 683077"/>
                <a:gd name="connsiteX216" fmla="*/ 34506 w 3252161"/>
                <a:gd name="connsiteY216" fmla="*/ 8626 h 683077"/>
                <a:gd name="connsiteX217" fmla="*/ 12940 w 3252161"/>
                <a:gd name="connsiteY217" fmla="*/ 12939 h 683077"/>
                <a:gd name="connsiteX218" fmla="*/ 0 w 3252161"/>
                <a:gd name="connsiteY218" fmla="*/ 0 h 683077"/>
                <a:gd name="connsiteX219" fmla="*/ 34506 w 3252161"/>
                <a:gd name="connsiteY219"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43712 w 3252161"/>
                <a:gd name="connsiteY33" fmla="*/ 528592 h 683077"/>
                <a:gd name="connsiteX34" fmla="*/ 1505310 w 3252161"/>
                <a:gd name="connsiteY34" fmla="*/ 534838 h 683077"/>
                <a:gd name="connsiteX35" fmla="*/ 1518249 w 3252161"/>
                <a:gd name="connsiteY35" fmla="*/ 539151 h 683077"/>
                <a:gd name="connsiteX36" fmla="*/ 1548442 w 3252161"/>
                <a:gd name="connsiteY36" fmla="*/ 534838 h 683077"/>
                <a:gd name="connsiteX37" fmla="*/ 1570008 w 3252161"/>
                <a:gd name="connsiteY37" fmla="*/ 560717 h 683077"/>
                <a:gd name="connsiteX38" fmla="*/ 1595887 w 3252161"/>
                <a:gd name="connsiteY38" fmla="*/ 577970 h 683077"/>
                <a:gd name="connsiteX39" fmla="*/ 1604514 w 3252161"/>
                <a:gd name="connsiteY39" fmla="*/ 586596 h 683077"/>
                <a:gd name="connsiteX40" fmla="*/ 1742536 w 3252161"/>
                <a:gd name="connsiteY40" fmla="*/ 590909 h 683077"/>
                <a:gd name="connsiteX41" fmla="*/ 1979763 w 3252161"/>
                <a:gd name="connsiteY41" fmla="*/ 599536 h 683077"/>
                <a:gd name="connsiteX42" fmla="*/ 2001329 w 3252161"/>
                <a:gd name="connsiteY42" fmla="*/ 603849 h 683077"/>
                <a:gd name="connsiteX43" fmla="*/ 2031521 w 3252161"/>
                <a:gd name="connsiteY43" fmla="*/ 608162 h 683077"/>
                <a:gd name="connsiteX44" fmla="*/ 2286000 w 3252161"/>
                <a:gd name="connsiteY44" fmla="*/ 608162 h 683077"/>
                <a:gd name="connsiteX45" fmla="*/ 2311880 w 3252161"/>
                <a:gd name="connsiteY45" fmla="*/ 599536 h 683077"/>
                <a:gd name="connsiteX46" fmla="*/ 2333446 w 3252161"/>
                <a:gd name="connsiteY46" fmla="*/ 595222 h 683077"/>
                <a:gd name="connsiteX47" fmla="*/ 2467155 w 3252161"/>
                <a:gd name="connsiteY47" fmla="*/ 599536 h 683077"/>
                <a:gd name="connsiteX48" fmla="*/ 2484408 w 3252161"/>
                <a:gd name="connsiteY48" fmla="*/ 603849 h 683077"/>
                <a:gd name="connsiteX49" fmla="*/ 2566359 w 3252161"/>
                <a:gd name="connsiteY49" fmla="*/ 608162 h 683077"/>
                <a:gd name="connsiteX50" fmla="*/ 2609491 w 3252161"/>
                <a:gd name="connsiteY50" fmla="*/ 616789 h 683077"/>
                <a:gd name="connsiteX51" fmla="*/ 2626744 w 3252161"/>
                <a:gd name="connsiteY51" fmla="*/ 621102 h 683077"/>
                <a:gd name="connsiteX52" fmla="*/ 2665563 w 3252161"/>
                <a:gd name="connsiteY52" fmla="*/ 638355 h 683077"/>
                <a:gd name="connsiteX53" fmla="*/ 2704381 w 3252161"/>
                <a:gd name="connsiteY53" fmla="*/ 655607 h 683077"/>
                <a:gd name="connsiteX54" fmla="*/ 2717321 w 3252161"/>
                <a:gd name="connsiteY54" fmla="*/ 664234 h 683077"/>
                <a:gd name="connsiteX55" fmla="*/ 2954548 w 3252161"/>
                <a:gd name="connsiteY55" fmla="*/ 655607 h 683077"/>
                <a:gd name="connsiteX56" fmla="*/ 3148642 w 3252161"/>
                <a:gd name="connsiteY56" fmla="*/ 655607 h 683077"/>
                <a:gd name="connsiteX57" fmla="*/ 3187461 w 3252161"/>
                <a:gd name="connsiteY57" fmla="*/ 642668 h 683077"/>
                <a:gd name="connsiteX58" fmla="*/ 3226280 w 3252161"/>
                <a:gd name="connsiteY58" fmla="*/ 638355 h 683077"/>
                <a:gd name="connsiteX59" fmla="*/ 3221966 w 3252161"/>
                <a:gd name="connsiteY59" fmla="*/ 616789 h 683077"/>
                <a:gd name="connsiteX60" fmla="*/ 3200400 w 3252161"/>
                <a:gd name="connsiteY60" fmla="*/ 599536 h 683077"/>
                <a:gd name="connsiteX61" fmla="*/ 3174521 w 3252161"/>
                <a:gd name="connsiteY61" fmla="*/ 590909 h 683077"/>
                <a:gd name="connsiteX62" fmla="*/ 2915729 w 3252161"/>
                <a:gd name="connsiteY62" fmla="*/ 595222 h 683077"/>
                <a:gd name="connsiteX63" fmla="*/ 2829464 w 3252161"/>
                <a:gd name="connsiteY63" fmla="*/ 586596 h 683077"/>
                <a:gd name="connsiteX64" fmla="*/ 2820838 w 3252161"/>
                <a:gd name="connsiteY64" fmla="*/ 573656 h 683077"/>
                <a:gd name="connsiteX65" fmla="*/ 2851031 w 3252161"/>
                <a:gd name="connsiteY65" fmla="*/ 543464 h 683077"/>
                <a:gd name="connsiteX66" fmla="*/ 3075317 w 3252161"/>
                <a:gd name="connsiteY66" fmla="*/ 539151 h 683077"/>
                <a:gd name="connsiteX67" fmla="*/ 3088257 w 3252161"/>
                <a:gd name="connsiteY67" fmla="*/ 534838 h 683077"/>
                <a:gd name="connsiteX68" fmla="*/ 3105510 w 3252161"/>
                <a:gd name="connsiteY68" fmla="*/ 517585 h 683077"/>
                <a:gd name="connsiteX69" fmla="*/ 3178834 w 3252161"/>
                <a:gd name="connsiteY69" fmla="*/ 504645 h 683077"/>
                <a:gd name="connsiteX70" fmla="*/ 3187461 w 3252161"/>
                <a:gd name="connsiteY70" fmla="*/ 496019 h 683077"/>
                <a:gd name="connsiteX71" fmla="*/ 3191774 w 3252161"/>
                <a:gd name="connsiteY71" fmla="*/ 483079 h 683077"/>
                <a:gd name="connsiteX72" fmla="*/ 3204714 w 3252161"/>
                <a:gd name="connsiteY72" fmla="*/ 478766 h 683077"/>
                <a:gd name="connsiteX73" fmla="*/ 3196087 w 3252161"/>
                <a:gd name="connsiteY73" fmla="*/ 470139 h 683077"/>
                <a:gd name="connsiteX74" fmla="*/ 2846717 w 3252161"/>
                <a:gd name="connsiteY74" fmla="*/ 478766 h 683077"/>
                <a:gd name="connsiteX75" fmla="*/ 2820838 w 3252161"/>
                <a:gd name="connsiteY75" fmla="*/ 487392 h 683077"/>
                <a:gd name="connsiteX76" fmla="*/ 2807898 w 3252161"/>
                <a:gd name="connsiteY76" fmla="*/ 496019 h 683077"/>
                <a:gd name="connsiteX77" fmla="*/ 2743200 w 3252161"/>
                <a:gd name="connsiteY77" fmla="*/ 500332 h 683077"/>
                <a:gd name="connsiteX78" fmla="*/ 2691442 w 3252161"/>
                <a:gd name="connsiteY78" fmla="*/ 517585 h 683077"/>
                <a:gd name="connsiteX79" fmla="*/ 2678502 w 3252161"/>
                <a:gd name="connsiteY79" fmla="*/ 521898 h 683077"/>
                <a:gd name="connsiteX80" fmla="*/ 2540480 w 3252161"/>
                <a:gd name="connsiteY80" fmla="*/ 530524 h 683077"/>
                <a:gd name="connsiteX81" fmla="*/ 2303253 w 3252161"/>
                <a:gd name="connsiteY81" fmla="*/ 539151 h 683077"/>
                <a:gd name="connsiteX82" fmla="*/ 2225615 w 3252161"/>
                <a:gd name="connsiteY82" fmla="*/ 534838 h 683077"/>
                <a:gd name="connsiteX83" fmla="*/ 2216989 w 3252161"/>
                <a:gd name="connsiteY83" fmla="*/ 526211 h 683077"/>
                <a:gd name="connsiteX84" fmla="*/ 2147978 w 3252161"/>
                <a:gd name="connsiteY84" fmla="*/ 521898 h 683077"/>
                <a:gd name="connsiteX85" fmla="*/ 2135038 w 3252161"/>
                <a:gd name="connsiteY85" fmla="*/ 526211 h 683077"/>
                <a:gd name="connsiteX86" fmla="*/ 2126412 w 3252161"/>
                <a:gd name="connsiteY86" fmla="*/ 534838 h 683077"/>
                <a:gd name="connsiteX87" fmla="*/ 2053087 w 3252161"/>
                <a:gd name="connsiteY87" fmla="*/ 539151 h 683077"/>
                <a:gd name="connsiteX88" fmla="*/ 2040148 w 3252161"/>
                <a:gd name="connsiteY88" fmla="*/ 543464 h 683077"/>
                <a:gd name="connsiteX89" fmla="*/ 2022895 w 3252161"/>
                <a:gd name="connsiteY89" fmla="*/ 560717 h 683077"/>
                <a:gd name="connsiteX90" fmla="*/ 2014268 w 3252161"/>
                <a:gd name="connsiteY90" fmla="*/ 569343 h 683077"/>
                <a:gd name="connsiteX91" fmla="*/ 2001329 w 3252161"/>
                <a:gd name="connsiteY91" fmla="*/ 573656 h 683077"/>
                <a:gd name="connsiteX92" fmla="*/ 1686464 w 3252161"/>
                <a:gd name="connsiteY92" fmla="*/ 569343 h 683077"/>
                <a:gd name="connsiteX93" fmla="*/ 1673525 w 3252161"/>
                <a:gd name="connsiteY93" fmla="*/ 565030 h 683077"/>
                <a:gd name="connsiteX94" fmla="*/ 1651959 w 3252161"/>
                <a:gd name="connsiteY94" fmla="*/ 552090 h 683077"/>
                <a:gd name="connsiteX95" fmla="*/ 1634706 w 3252161"/>
                <a:gd name="connsiteY95" fmla="*/ 530524 h 683077"/>
                <a:gd name="connsiteX96" fmla="*/ 1630393 w 3252161"/>
                <a:gd name="connsiteY96" fmla="*/ 517585 h 683077"/>
                <a:gd name="connsiteX97" fmla="*/ 1634706 w 3252161"/>
                <a:gd name="connsiteY97" fmla="*/ 504645 h 683077"/>
                <a:gd name="connsiteX98" fmla="*/ 1664898 w 3252161"/>
                <a:gd name="connsiteY98" fmla="*/ 491706 h 683077"/>
                <a:gd name="connsiteX99" fmla="*/ 1669212 w 3252161"/>
                <a:gd name="connsiteY99" fmla="*/ 478766 h 683077"/>
                <a:gd name="connsiteX100" fmla="*/ 1660585 w 3252161"/>
                <a:gd name="connsiteY100" fmla="*/ 470139 h 683077"/>
                <a:gd name="connsiteX101" fmla="*/ 1621766 w 3252161"/>
                <a:gd name="connsiteY101" fmla="*/ 465826 h 683077"/>
                <a:gd name="connsiteX102" fmla="*/ 1613140 w 3252161"/>
                <a:gd name="connsiteY102" fmla="*/ 452887 h 683077"/>
                <a:gd name="connsiteX103" fmla="*/ 1617453 w 3252161"/>
                <a:gd name="connsiteY103" fmla="*/ 427007 h 683077"/>
                <a:gd name="connsiteX104" fmla="*/ 1630393 w 3252161"/>
                <a:gd name="connsiteY104" fmla="*/ 383875 h 683077"/>
                <a:gd name="connsiteX105" fmla="*/ 1643332 w 3252161"/>
                <a:gd name="connsiteY105" fmla="*/ 370936 h 683077"/>
                <a:gd name="connsiteX106" fmla="*/ 1807234 w 3252161"/>
                <a:gd name="connsiteY106" fmla="*/ 375249 h 683077"/>
                <a:gd name="connsiteX107" fmla="*/ 1846053 w 3252161"/>
                <a:gd name="connsiteY107" fmla="*/ 388189 h 683077"/>
                <a:gd name="connsiteX108" fmla="*/ 1858993 w 3252161"/>
                <a:gd name="connsiteY108" fmla="*/ 392502 h 683077"/>
                <a:gd name="connsiteX109" fmla="*/ 1876246 w 3252161"/>
                <a:gd name="connsiteY109" fmla="*/ 431321 h 683077"/>
                <a:gd name="connsiteX110" fmla="*/ 1884872 w 3252161"/>
                <a:gd name="connsiteY110" fmla="*/ 465826 h 683077"/>
                <a:gd name="connsiteX111" fmla="*/ 1893498 w 3252161"/>
                <a:gd name="connsiteY111" fmla="*/ 474453 h 683077"/>
                <a:gd name="connsiteX112" fmla="*/ 1919378 w 3252161"/>
                <a:gd name="connsiteY112" fmla="*/ 504645 h 683077"/>
                <a:gd name="connsiteX113" fmla="*/ 1928004 w 3252161"/>
                <a:gd name="connsiteY113" fmla="*/ 513272 h 683077"/>
                <a:gd name="connsiteX114" fmla="*/ 1932317 w 3252161"/>
                <a:gd name="connsiteY114" fmla="*/ 526211 h 683077"/>
                <a:gd name="connsiteX115" fmla="*/ 1979763 w 3252161"/>
                <a:gd name="connsiteY115" fmla="*/ 526211 h 683077"/>
                <a:gd name="connsiteX116" fmla="*/ 1984076 w 3252161"/>
                <a:gd name="connsiteY116" fmla="*/ 508958 h 683077"/>
                <a:gd name="connsiteX117" fmla="*/ 2001329 w 3252161"/>
                <a:gd name="connsiteY117" fmla="*/ 487392 h 683077"/>
                <a:gd name="connsiteX118" fmla="*/ 2018581 w 3252161"/>
                <a:gd name="connsiteY118" fmla="*/ 491706 h 683077"/>
                <a:gd name="connsiteX119" fmla="*/ 2027208 w 3252161"/>
                <a:gd name="connsiteY119" fmla="*/ 500332 h 683077"/>
                <a:gd name="connsiteX120" fmla="*/ 2040148 w 3252161"/>
                <a:gd name="connsiteY120" fmla="*/ 508958 h 683077"/>
                <a:gd name="connsiteX121" fmla="*/ 2122098 w 3252161"/>
                <a:gd name="connsiteY121" fmla="*/ 504645 h 683077"/>
                <a:gd name="connsiteX122" fmla="*/ 2130725 w 3252161"/>
                <a:gd name="connsiteY122" fmla="*/ 496019 h 683077"/>
                <a:gd name="connsiteX123" fmla="*/ 2135038 w 3252161"/>
                <a:gd name="connsiteY123" fmla="*/ 461513 h 683077"/>
                <a:gd name="connsiteX124" fmla="*/ 2139351 w 3252161"/>
                <a:gd name="connsiteY124" fmla="*/ 439947 h 683077"/>
                <a:gd name="connsiteX125" fmla="*/ 2143664 w 3252161"/>
                <a:gd name="connsiteY125" fmla="*/ 427007 h 683077"/>
                <a:gd name="connsiteX126" fmla="*/ 2100532 w 3252161"/>
                <a:gd name="connsiteY126" fmla="*/ 418381 h 683077"/>
                <a:gd name="connsiteX127" fmla="*/ 2083280 w 3252161"/>
                <a:gd name="connsiteY127" fmla="*/ 414068 h 683077"/>
                <a:gd name="connsiteX128" fmla="*/ 2096219 w 3252161"/>
                <a:gd name="connsiteY128" fmla="*/ 409755 h 683077"/>
                <a:gd name="connsiteX129" fmla="*/ 2311880 w 3252161"/>
                <a:gd name="connsiteY129" fmla="*/ 401128 h 683077"/>
                <a:gd name="connsiteX130" fmla="*/ 2333446 w 3252161"/>
                <a:gd name="connsiteY130" fmla="*/ 388189 h 683077"/>
                <a:gd name="connsiteX131" fmla="*/ 2424023 w 3252161"/>
                <a:gd name="connsiteY131" fmla="*/ 375249 h 683077"/>
                <a:gd name="connsiteX132" fmla="*/ 2454215 w 3252161"/>
                <a:gd name="connsiteY132" fmla="*/ 366622 h 683077"/>
                <a:gd name="connsiteX133" fmla="*/ 2467155 w 3252161"/>
                <a:gd name="connsiteY133" fmla="*/ 362309 h 683077"/>
                <a:gd name="connsiteX134" fmla="*/ 2695755 w 3252161"/>
                <a:gd name="connsiteY134" fmla="*/ 353683 h 683077"/>
                <a:gd name="connsiteX135" fmla="*/ 2708695 w 3252161"/>
                <a:gd name="connsiteY135" fmla="*/ 349370 h 683077"/>
                <a:gd name="connsiteX136" fmla="*/ 2725948 w 3252161"/>
                <a:gd name="connsiteY136" fmla="*/ 332117 h 683077"/>
                <a:gd name="connsiteX137" fmla="*/ 2751827 w 3252161"/>
                <a:gd name="connsiteY137" fmla="*/ 323490 h 683077"/>
                <a:gd name="connsiteX138" fmla="*/ 2764766 w 3252161"/>
                <a:gd name="connsiteY138" fmla="*/ 319177 h 683077"/>
                <a:gd name="connsiteX139" fmla="*/ 2794959 w 3252161"/>
                <a:gd name="connsiteY139" fmla="*/ 306238 h 683077"/>
                <a:gd name="connsiteX140" fmla="*/ 2825151 w 3252161"/>
                <a:gd name="connsiteY140" fmla="*/ 297611 h 683077"/>
                <a:gd name="connsiteX141" fmla="*/ 2842404 w 3252161"/>
                <a:gd name="connsiteY141" fmla="*/ 293298 h 683077"/>
                <a:gd name="connsiteX142" fmla="*/ 2838091 w 3252161"/>
                <a:gd name="connsiteY142" fmla="*/ 271732 h 683077"/>
                <a:gd name="connsiteX143" fmla="*/ 2725948 w 3252161"/>
                <a:gd name="connsiteY143" fmla="*/ 276045 h 683077"/>
                <a:gd name="connsiteX144" fmla="*/ 2704381 w 3252161"/>
                <a:gd name="connsiteY144" fmla="*/ 280358 h 683077"/>
                <a:gd name="connsiteX145" fmla="*/ 2678502 w 3252161"/>
                <a:gd name="connsiteY145" fmla="*/ 284672 h 683077"/>
                <a:gd name="connsiteX146" fmla="*/ 2557732 w 3252161"/>
                <a:gd name="connsiteY146" fmla="*/ 288985 h 683077"/>
                <a:gd name="connsiteX147" fmla="*/ 2471468 w 3252161"/>
                <a:gd name="connsiteY147" fmla="*/ 293298 h 683077"/>
                <a:gd name="connsiteX148" fmla="*/ 2445589 w 3252161"/>
                <a:gd name="connsiteY148" fmla="*/ 301924 h 683077"/>
                <a:gd name="connsiteX149" fmla="*/ 2281687 w 3252161"/>
                <a:gd name="connsiteY149" fmla="*/ 310551 h 683077"/>
                <a:gd name="connsiteX150" fmla="*/ 2255808 w 3252161"/>
                <a:gd name="connsiteY150" fmla="*/ 314864 h 683077"/>
                <a:gd name="connsiteX151" fmla="*/ 2204049 w 3252161"/>
                <a:gd name="connsiteY151" fmla="*/ 319177 h 683077"/>
                <a:gd name="connsiteX152" fmla="*/ 2173857 w 3252161"/>
                <a:gd name="connsiteY152" fmla="*/ 327804 h 683077"/>
                <a:gd name="connsiteX153" fmla="*/ 2147978 w 3252161"/>
                <a:gd name="connsiteY153" fmla="*/ 340743 h 683077"/>
                <a:gd name="connsiteX154" fmla="*/ 2135038 w 3252161"/>
                <a:gd name="connsiteY154" fmla="*/ 349370 h 683077"/>
                <a:gd name="connsiteX155" fmla="*/ 2104846 w 3252161"/>
                <a:gd name="connsiteY155" fmla="*/ 357996 h 683077"/>
                <a:gd name="connsiteX156" fmla="*/ 2091906 w 3252161"/>
                <a:gd name="connsiteY156" fmla="*/ 362309 h 683077"/>
                <a:gd name="connsiteX157" fmla="*/ 1940944 w 3252161"/>
                <a:gd name="connsiteY157" fmla="*/ 357996 h 683077"/>
                <a:gd name="connsiteX158" fmla="*/ 1915064 w 3252161"/>
                <a:gd name="connsiteY158" fmla="*/ 349370 h 683077"/>
                <a:gd name="connsiteX159" fmla="*/ 1880559 w 3252161"/>
                <a:gd name="connsiteY159" fmla="*/ 332117 h 683077"/>
                <a:gd name="connsiteX160" fmla="*/ 1867619 w 3252161"/>
                <a:gd name="connsiteY160" fmla="*/ 327804 h 683077"/>
                <a:gd name="connsiteX161" fmla="*/ 1397480 w 3252161"/>
                <a:gd name="connsiteY161" fmla="*/ 332117 h 683077"/>
                <a:gd name="connsiteX162" fmla="*/ 1337095 w 3252161"/>
                <a:gd name="connsiteY162" fmla="*/ 345056 h 683077"/>
                <a:gd name="connsiteX163" fmla="*/ 1328468 w 3252161"/>
                <a:gd name="connsiteY163" fmla="*/ 353683 h 683077"/>
                <a:gd name="connsiteX164" fmla="*/ 1315529 w 3252161"/>
                <a:gd name="connsiteY164" fmla="*/ 357996 h 683077"/>
                <a:gd name="connsiteX165" fmla="*/ 1220638 w 3252161"/>
                <a:gd name="connsiteY165" fmla="*/ 362309 h 683077"/>
                <a:gd name="connsiteX166" fmla="*/ 1155940 w 3252161"/>
                <a:gd name="connsiteY166" fmla="*/ 370936 h 683077"/>
                <a:gd name="connsiteX167" fmla="*/ 1073989 w 3252161"/>
                <a:gd name="connsiteY167" fmla="*/ 379562 h 683077"/>
                <a:gd name="connsiteX168" fmla="*/ 1035170 w 3252161"/>
                <a:gd name="connsiteY168" fmla="*/ 388189 h 683077"/>
                <a:gd name="connsiteX169" fmla="*/ 1000664 w 3252161"/>
                <a:gd name="connsiteY169" fmla="*/ 392502 h 683077"/>
                <a:gd name="connsiteX170" fmla="*/ 776378 w 3252161"/>
                <a:gd name="connsiteY170" fmla="*/ 396815 h 683077"/>
                <a:gd name="connsiteX171" fmla="*/ 595223 w 3252161"/>
                <a:gd name="connsiteY171" fmla="*/ 396815 h 683077"/>
                <a:gd name="connsiteX172" fmla="*/ 569344 w 3252161"/>
                <a:gd name="connsiteY172" fmla="*/ 388189 h 683077"/>
                <a:gd name="connsiteX173" fmla="*/ 590910 w 3252161"/>
                <a:gd name="connsiteY173" fmla="*/ 375249 h 683077"/>
                <a:gd name="connsiteX174" fmla="*/ 603849 w 3252161"/>
                <a:gd name="connsiteY174" fmla="*/ 370936 h 683077"/>
                <a:gd name="connsiteX175" fmla="*/ 715993 w 3252161"/>
                <a:gd name="connsiteY175" fmla="*/ 366622 h 683077"/>
                <a:gd name="connsiteX176" fmla="*/ 733246 w 3252161"/>
                <a:gd name="connsiteY176" fmla="*/ 345056 h 683077"/>
                <a:gd name="connsiteX177" fmla="*/ 746185 w 3252161"/>
                <a:gd name="connsiteY177" fmla="*/ 332117 h 683077"/>
                <a:gd name="connsiteX178" fmla="*/ 772064 w 3252161"/>
                <a:gd name="connsiteY178" fmla="*/ 314864 h 683077"/>
                <a:gd name="connsiteX179" fmla="*/ 914400 w 3252161"/>
                <a:gd name="connsiteY179" fmla="*/ 306238 h 683077"/>
                <a:gd name="connsiteX180" fmla="*/ 927340 w 3252161"/>
                <a:gd name="connsiteY180" fmla="*/ 280358 h 683077"/>
                <a:gd name="connsiteX181" fmla="*/ 923027 w 3252161"/>
                <a:gd name="connsiteY181" fmla="*/ 263106 h 683077"/>
                <a:gd name="connsiteX182" fmla="*/ 897148 w 3252161"/>
                <a:gd name="connsiteY182" fmla="*/ 254479 h 683077"/>
                <a:gd name="connsiteX183" fmla="*/ 884208 w 3252161"/>
                <a:gd name="connsiteY183" fmla="*/ 250166 h 683077"/>
                <a:gd name="connsiteX184" fmla="*/ 875581 w 3252161"/>
                <a:gd name="connsiteY184" fmla="*/ 241539 h 683077"/>
                <a:gd name="connsiteX185" fmla="*/ 862642 w 3252161"/>
                <a:gd name="connsiteY185" fmla="*/ 237226 h 683077"/>
                <a:gd name="connsiteX186" fmla="*/ 759125 w 3252161"/>
                <a:gd name="connsiteY186" fmla="*/ 241539 h 683077"/>
                <a:gd name="connsiteX187" fmla="*/ 724619 w 3252161"/>
                <a:gd name="connsiteY187" fmla="*/ 245853 h 683077"/>
                <a:gd name="connsiteX188" fmla="*/ 698740 w 3252161"/>
                <a:gd name="connsiteY188" fmla="*/ 254479 h 683077"/>
                <a:gd name="connsiteX189" fmla="*/ 517585 w 3252161"/>
                <a:gd name="connsiteY189" fmla="*/ 258792 h 683077"/>
                <a:gd name="connsiteX190" fmla="*/ 431321 w 3252161"/>
                <a:gd name="connsiteY190" fmla="*/ 271732 h 683077"/>
                <a:gd name="connsiteX191" fmla="*/ 392502 w 3252161"/>
                <a:gd name="connsiteY191" fmla="*/ 276045 h 683077"/>
                <a:gd name="connsiteX192" fmla="*/ 73325 w 3252161"/>
                <a:gd name="connsiteY192" fmla="*/ 271732 h 683077"/>
                <a:gd name="connsiteX193" fmla="*/ 64698 w 3252161"/>
                <a:gd name="connsiteY193" fmla="*/ 263106 h 683077"/>
                <a:gd name="connsiteX194" fmla="*/ 60385 w 3252161"/>
                <a:gd name="connsiteY194" fmla="*/ 232913 h 683077"/>
                <a:gd name="connsiteX195" fmla="*/ 51759 w 3252161"/>
                <a:gd name="connsiteY195" fmla="*/ 207034 h 683077"/>
                <a:gd name="connsiteX196" fmla="*/ 56072 w 3252161"/>
                <a:gd name="connsiteY196" fmla="*/ 163902 h 683077"/>
                <a:gd name="connsiteX197" fmla="*/ 69012 w 3252161"/>
                <a:gd name="connsiteY197" fmla="*/ 159589 h 683077"/>
                <a:gd name="connsiteX198" fmla="*/ 237227 w 3252161"/>
                <a:gd name="connsiteY198" fmla="*/ 155275 h 683077"/>
                <a:gd name="connsiteX199" fmla="*/ 288985 w 3252161"/>
                <a:gd name="connsiteY199" fmla="*/ 138022 h 683077"/>
                <a:gd name="connsiteX200" fmla="*/ 301925 w 3252161"/>
                <a:gd name="connsiteY200" fmla="*/ 133709 h 683077"/>
                <a:gd name="connsiteX201" fmla="*/ 444261 w 3252161"/>
                <a:gd name="connsiteY201" fmla="*/ 129396 h 683077"/>
                <a:gd name="connsiteX202" fmla="*/ 418381 w 3252161"/>
                <a:gd name="connsiteY202" fmla="*/ 120770 h 683077"/>
                <a:gd name="connsiteX203" fmla="*/ 396815 w 3252161"/>
                <a:gd name="connsiteY203" fmla="*/ 107830 h 683077"/>
                <a:gd name="connsiteX204" fmla="*/ 388189 w 3252161"/>
                <a:gd name="connsiteY204" fmla="*/ 73324 h 683077"/>
                <a:gd name="connsiteX205" fmla="*/ 379563 w 3252161"/>
                <a:gd name="connsiteY205" fmla="*/ 60385 h 683077"/>
                <a:gd name="connsiteX206" fmla="*/ 370936 w 3252161"/>
                <a:gd name="connsiteY206" fmla="*/ 51758 h 683077"/>
                <a:gd name="connsiteX207" fmla="*/ 345057 w 3252161"/>
                <a:gd name="connsiteY207" fmla="*/ 43132 h 683077"/>
                <a:gd name="connsiteX208" fmla="*/ 332117 w 3252161"/>
                <a:gd name="connsiteY208" fmla="*/ 38819 h 683077"/>
                <a:gd name="connsiteX209" fmla="*/ 323491 w 3252161"/>
                <a:gd name="connsiteY209" fmla="*/ 30192 h 683077"/>
                <a:gd name="connsiteX210" fmla="*/ 327804 w 3252161"/>
                <a:gd name="connsiteY210" fmla="*/ 17253 h 683077"/>
                <a:gd name="connsiteX211" fmla="*/ 280359 w 3252161"/>
                <a:gd name="connsiteY211" fmla="*/ 12939 h 683077"/>
                <a:gd name="connsiteX212" fmla="*/ 228600 w 3252161"/>
                <a:gd name="connsiteY212" fmla="*/ 17253 h 683077"/>
                <a:gd name="connsiteX213" fmla="*/ 202721 w 3252161"/>
                <a:gd name="connsiteY213" fmla="*/ 25879 h 683077"/>
                <a:gd name="connsiteX214" fmla="*/ 107831 w 3252161"/>
                <a:gd name="connsiteY214" fmla="*/ 21566 h 683077"/>
                <a:gd name="connsiteX215" fmla="*/ 103517 w 3252161"/>
                <a:gd name="connsiteY215" fmla="*/ 4313 h 683077"/>
                <a:gd name="connsiteX216" fmla="*/ 34506 w 3252161"/>
                <a:gd name="connsiteY216" fmla="*/ 8626 h 683077"/>
                <a:gd name="connsiteX217" fmla="*/ 12940 w 3252161"/>
                <a:gd name="connsiteY217" fmla="*/ 12939 h 683077"/>
                <a:gd name="connsiteX218" fmla="*/ 0 w 3252161"/>
                <a:gd name="connsiteY218" fmla="*/ 0 h 683077"/>
                <a:gd name="connsiteX219" fmla="*/ 34506 w 3252161"/>
                <a:gd name="connsiteY219"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43712 w 3252161"/>
                <a:gd name="connsiteY33" fmla="*/ 528592 h 683077"/>
                <a:gd name="connsiteX34" fmla="*/ 1505310 w 3252161"/>
                <a:gd name="connsiteY34" fmla="*/ 534838 h 683077"/>
                <a:gd name="connsiteX35" fmla="*/ 1518249 w 3252161"/>
                <a:gd name="connsiteY35" fmla="*/ 539151 h 683077"/>
                <a:gd name="connsiteX36" fmla="*/ 1548442 w 3252161"/>
                <a:gd name="connsiteY36" fmla="*/ 534838 h 683077"/>
                <a:gd name="connsiteX37" fmla="*/ 1570008 w 3252161"/>
                <a:gd name="connsiteY37" fmla="*/ 560717 h 683077"/>
                <a:gd name="connsiteX38" fmla="*/ 1595887 w 3252161"/>
                <a:gd name="connsiteY38" fmla="*/ 577970 h 683077"/>
                <a:gd name="connsiteX39" fmla="*/ 1604514 w 3252161"/>
                <a:gd name="connsiteY39" fmla="*/ 586596 h 683077"/>
                <a:gd name="connsiteX40" fmla="*/ 1742536 w 3252161"/>
                <a:gd name="connsiteY40" fmla="*/ 590909 h 683077"/>
                <a:gd name="connsiteX41" fmla="*/ 1979763 w 3252161"/>
                <a:gd name="connsiteY41" fmla="*/ 599536 h 683077"/>
                <a:gd name="connsiteX42" fmla="*/ 2001329 w 3252161"/>
                <a:gd name="connsiteY42" fmla="*/ 603849 h 683077"/>
                <a:gd name="connsiteX43" fmla="*/ 2031521 w 3252161"/>
                <a:gd name="connsiteY43" fmla="*/ 608162 h 683077"/>
                <a:gd name="connsiteX44" fmla="*/ 2286000 w 3252161"/>
                <a:gd name="connsiteY44" fmla="*/ 608162 h 683077"/>
                <a:gd name="connsiteX45" fmla="*/ 2311880 w 3252161"/>
                <a:gd name="connsiteY45" fmla="*/ 599536 h 683077"/>
                <a:gd name="connsiteX46" fmla="*/ 2333446 w 3252161"/>
                <a:gd name="connsiteY46" fmla="*/ 595222 h 683077"/>
                <a:gd name="connsiteX47" fmla="*/ 2467155 w 3252161"/>
                <a:gd name="connsiteY47" fmla="*/ 599536 h 683077"/>
                <a:gd name="connsiteX48" fmla="*/ 2484408 w 3252161"/>
                <a:gd name="connsiteY48" fmla="*/ 603849 h 683077"/>
                <a:gd name="connsiteX49" fmla="*/ 2566359 w 3252161"/>
                <a:gd name="connsiteY49" fmla="*/ 608162 h 683077"/>
                <a:gd name="connsiteX50" fmla="*/ 2609491 w 3252161"/>
                <a:gd name="connsiteY50" fmla="*/ 616789 h 683077"/>
                <a:gd name="connsiteX51" fmla="*/ 2626744 w 3252161"/>
                <a:gd name="connsiteY51" fmla="*/ 621102 h 683077"/>
                <a:gd name="connsiteX52" fmla="*/ 2665563 w 3252161"/>
                <a:gd name="connsiteY52" fmla="*/ 638355 h 683077"/>
                <a:gd name="connsiteX53" fmla="*/ 2704381 w 3252161"/>
                <a:gd name="connsiteY53" fmla="*/ 655607 h 683077"/>
                <a:gd name="connsiteX54" fmla="*/ 2717321 w 3252161"/>
                <a:gd name="connsiteY54" fmla="*/ 664234 h 683077"/>
                <a:gd name="connsiteX55" fmla="*/ 2954548 w 3252161"/>
                <a:gd name="connsiteY55" fmla="*/ 655607 h 683077"/>
                <a:gd name="connsiteX56" fmla="*/ 3148642 w 3252161"/>
                <a:gd name="connsiteY56" fmla="*/ 655607 h 683077"/>
                <a:gd name="connsiteX57" fmla="*/ 3187461 w 3252161"/>
                <a:gd name="connsiteY57" fmla="*/ 642668 h 683077"/>
                <a:gd name="connsiteX58" fmla="*/ 3226280 w 3252161"/>
                <a:gd name="connsiteY58" fmla="*/ 638355 h 683077"/>
                <a:gd name="connsiteX59" fmla="*/ 3221966 w 3252161"/>
                <a:gd name="connsiteY59" fmla="*/ 616789 h 683077"/>
                <a:gd name="connsiteX60" fmla="*/ 3200400 w 3252161"/>
                <a:gd name="connsiteY60" fmla="*/ 599536 h 683077"/>
                <a:gd name="connsiteX61" fmla="*/ 3174521 w 3252161"/>
                <a:gd name="connsiteY61" fmla="*/ 590909 h 683077"/>
                <a:gd name="connsiteX62" fmla="*/ 2915729 w 3252161"/>
                <a:gd name="connsiteY62" fmla="*/ 595222 h 683077"/>
                <a:gd name="connsiteX63" fmla="*/ 2829464 w 3252161"/>
                <a:gd name="connsiteY63" fmla="*/ 586596 h 683077"/>
                <a:gd name="connsiteX64" fmla="*/ 2820838 w 3252161"/>
                <a:gd name="connsiteY64" fmla="*/ 573656 h 683077"/>
                <a:gd name="connsiteX65" fmla="*/ 2851031 w 3252161"/>
                <a:gd name="connsiteY65" fmla="*/ 543464 h 683077"/>
                <a:gd name="connsiteX66" fmla="*/ 3075317 w 3252161"/>
                <a:gd name="connsiteY66" fmla="*/ 539151 h 683077"/>
                <a:gd name="connsiteX67" fmla="*/ 3088257 w 3252161"/>
                <a:gd name="connsiteY67" fmla="*/ 534838 h 683077"/>
                <a:gd name="connsiteX68" fmla="*/ 3105510 w 3252161"/>
                <a:gd name="connsiteY68" fmla="*/ 517585 h 683077"/>
                <a:gd name="connsiteX69" fmla="*/ 3178834 w 3252161"/>
                <a:gd name="connsiteY69" fmla="*/ 504645 h 683077"/>
                <a:gd name="connsiteX70" fmla="*/ 3187461 w 3252161"/>
                <a:gd name="connsiteY70" fmla="*/ 496019 h 683077"/>
                <a:gd name="connsiteX71" fmla="*/ 3191774 w 3252161"/>
                <a:gd name="connsiteY71" fmla="*/ 483079 h 683077"/>
                <a:gd name="connsiteX72" fmla="*/ 3204714 w 3252161"/>
                <a:gd name="connsiteY72" fmla="*/ 478766 h 683077"/>
                <a:gd name="connsiteX73" fmla="*/ 3196087 w 3252161"/>
                <a:gd name="connsiteY73" fmla="*/ 470139 h 683077"/>
                <a:gd name="connsiteX74" fmla="*/ 2846717 w 3252161"/>
                <a:gd name="connsiteY74" fmla="*/ 478766 h 683077"/>
                <a:gd name="connsiteX75" fmla="*/ 2820838 w 3252161"/>
                <a:gd name="connsiteY75" fmla="*/ 487392 h 683077"/>
                <a:gd name="connsiteX76" fmla="*/ 2807898 w 3252161"/>
                <a:gd name="connsiteY76" fmla="*/ 496019 h 683077"/>
                <a:gd name="connsiteX77" fmla="*/ 2743200 w 3252161"/>
                <a:gd name="connsiteY77" fmla="*/ 500332 h 683077"/>
                <a:gd name="connsiteX78" fmla="*/ 2691442 w 3252161"/>
                <a:gd name="connsiteY78" fmla="*/ 517585 h 683077"/>
                <a:gd name="connsiteX79" fmla="*/ 2678502 w 3252161"/>
                <a:gd name="connsiteY79" fmla="*/ 521898 h 683077"/>
                <a:gd name="connsiteX80" fmla="*/ 2540480 w 3252161"/>
                <a:gd name="connsiteY80" fmla="*/ 530524 h 683077"/>
                <a:gd name="connsiteX81" fmla="*/ 2303253 w 3252161"/>
                <a:gd name="connsiteY81" fmla="*/ 539151 h 683077"/>
                <a:gd name="connsiteX82" fmla="*/ 2225615 w 3252161"/>
                <a:gd name="connsiteY82" fmla="*/ 534838 h 683077"/>
                <a:gd name="connsiteX83" fmla="*/ 2216989 w 3252161"/>
                <a:gd name="connsiteY83" fmla="*/ 526211 h 683077"/>
                <a:gd name="connsiteX84" fmla="*/ 2147978 w 3252161"/>
                <a:gd name="connsiteY84" fmla="*/ 521898 h 683077"/>
                <a:gd name="connsiteX85" fmla="*/ 2135038 w 3252161"/>
                <a:gd name="connsiteY85" fmla="*/ 526211 h 683077"/>
                <a:gd name="connsiteX86" fmla="*/ 2126412 w 3252161"/>
                <a:gd name="connsiteY86" fmla="*/ 534838 h 683077"/>
                <a:gd name="connsiteX87" fmla="*/ 2053087 w 3252161"/>
                <a:gd name="connsiteY87" fmla="*/ 539151 h 683077"/>
                <a:gd name="connsiteX88" fmla="*/ 2040148 w 3252161"/>
                <a:gd name="connsiteY88" fmla="*/ 543464 h 683077"/>
                <a:gd name="connsiteX89" fmla="*/ 2022895 w 3252161"/>
                <a:gd name="connsiteY89" fmla="*/ 560717 h 683077"/>
                <a:gd name="connsiteX90" fmla="*/ 2014268 w 3252161"/>
                <a:gd name="connsiteY90" fmla="*/ 569343 h 683077"/>
                <a:gd name="connsiteX91" fmla="*/ 2001329 w 3252161"/>
                <a:gd name="connsiteY91" fmla="*/ 573656 h 683077"/>
                <a:gd name="connsiteX92" fmla="*/ 1686464 w 3252161"/>
                <a:gd name="connsiteY92" fmla="*/ 569343 h 683077"/>
                <a:gd name="connsiteX93" fmla="*/ 1673525 w 3252161"/>
                <a:gd name="connsiteY93" fmla="*/ 565030 h 683077"/>
                <a:gd name="connsiteX94" fmla="*/ 1651959 w 3252161"/>
                <a:gd name="connsiteY94" fmla="*/ 552090 h 683077"/>
                <a:gd name="connsiteX95" fmla="*/ 1634706 w 3252161"/>
                <a:gd name="connsiteY95" fmla="*/ 530524 h 683077"/>
                <a:gd name="connsiteX96" fmla="*/ 1630393 w 3252161"/>
                <a:gd name="connsiteY96" fmla="*/ 517585 h 683077"/>
                <a:gd name="connsiteX97" fmla="*/ 1634706 w 3252161"/>
                <a:gd name="connsiteY97" fmla="*/ 504645 h 683077"/>
                <a:gd name="connsiteX98" fmla="*/ 1664898 w 3252161"/>
                <a:gd name="connsiteY98" fmla="*/ 491706 h 683077"/>
                <a:gd name="connsiteX99" fmla="*/ 1669212 w 3252161"/>
                <a:gd name="connsiteY99" fmla="*/ 478766 h 683077"/>
                <a:gd name="connsiteX100" fmla="*/ 1660585 w 3252161"/>
                <a:gd name="connsiteY100" fmla="*/ 470139 h 683077"/>
                <a:gd name="connsiteX101" fmla="*/ 1621766 w 3252161"/>
                <a:gd name="connsiteY101" fmla="*/ 465826 h 683077"/>
                <a:gd name="connsiteX102" fmla="*/ 1613140 w 3252161"/>
                <a:gd name="connsiteY102" fmla="*/ 452887 h 683077"/>
                <a:gd name="connsiteX103" fmla="*/ 1617453 w 3252161"/>
                <a:gd name="connsiteY103" fmla="*/ 427007 h 683077"/>
                <a:gd name="connsiteX104" fmla="*/ 1630393 w 3252161"/>
                <a:gd name="connsiteY104" fmla="*/ 383875 h 683077"/>
                <a:gd name="connsiteX105" fmla="*/ 1643332 w 3252161"/>
                <a:gd name="connsiteY105" fmla="*/ 370936 h 683077"/>
                <a:gd name="connsiteX106" fmla="*/ 1807234 w 3252161"/>
                <a:gd name="connsiteY106" fmla="*/ 375249 h 683077"/>
                <a:gd name="connsiteX107" fmla="*/ 1846053 w 3252161"/>
                <a:gd name="connsiteY107" fmla="*/ 388189 h 683077"/>
                <a:gd name="connsiteX108" fmla="*/ 1858993 w 3252161"/>
                <a:gd name="connsiteY108" fmla="*/ 392502 h 683077"/>
                <a:gd name="connsiteX109" fmla="*/ 1876246 w 3252161"/>
                <a:gd name="connsiteY109" fmla="*/ 431321 h 683077"/>
                <a:gd name="connsiteX110" fmla="*/ 1884872 w 3252161"/>
                <a:gd name="connsiteY110" fmla="*/ 465826 h 683077"/>
                <a:gd name="connsiteX111" fmla="*/ 1893498 w 3252161"/>
                <a:gd name="connsiteY111" fmla="*/ 474453 h 683077"/>
                <a:gd name="connsiteX112" fmla="*/ 1919378 w 3252161"/>
                <a:gd name="connsiteY112" fmla="*/ 504645 h 683077"/>
                <a:gd name="connsiteX113" fmla="*/ 1928004 w 3252161"/>
                <a:gd name="connsiteY113" fmla="*/ 513272 h 683077"/>
                <a:gd name="connsiteX114" fmla="*/ 1932317 w 3252161"/>
                <a:gd name="connsiteY114" fmla="*/ 526211 h 683077"/>
                <a:gd name="connsiteX115" fmla="*/ 1979763 w 3252161"/>
                <a:gd name="connsiteY115" fmla="*/ 526211 h 683077"/>
                <a:gd name="connsiteX116" fmla="*/ 1984076 w 3252161"/>
                <a:gd name="connsiteY116" fmla="*/ 508958 h 683077"/>
                <a:gd name="connsiteX117" fmla="*/ 2001329 w 3252161"/>
                <a:gd name="connsiteY117" fmla="*/ 487392 h 683077"/>
                <a:gd name="connsiteX118" fmla="*/ 2018581 w 3252161"/>
                <a:gd name="connsiteY118" fmla="*/ 491706 h 683077"/>
                <a:gd name="connsiteX119" fmla="*/ 2027208 w 3252161"/>
                <a:gd name="connsiteY119" fmla="*/ 500332 h 683077"/>
                <a:gd name="connsiteX120" fmla="*/ 2040148 w 3252161"/>
                <a:gd name="connsiteY120" fmla="*/ 508958 h 683077"/>
                <a:gd name="connsiteX121" fmla="*/ 2122098 w 3252161"/>
                <a:gd name="connsiteY121" fmla="*/ 504645 h 683077"/>
                <a:gd name="connsiteX122" fmla="*/ 2130725 w 3252161"/>
                <a:gd name="connsiteY122" fmla="*/ 496019 h 683077"/>
                <a:gd name="connsiteX123" fmla="*/ 2135038 w 3252161"/>
                <a:gd name="connsiteY123" fmla="*/ 461513 h 683077"/>
                <a:gd name="connsiteX124" fmla="*/ 2139351 w 3252161"/>
                <a:gd name="connsiteY124" fmla="*/ 439947 h 683077"/>
                <a:gd name="connsiteX125" fmla="*/ 2143664 w 3252161"/>
                <a:gd name="connsiteY125" fmla="*/ 427007 h 683077"/>
                <a:gd name="connsiteX126" fmla="*/ 2100532 w 3252161"/>
                <a:gd name="connsiteY126" fmla="*/ 418381 h 683077"/>
                <a:gd name="connsiteX127" fmla="*/ 2083280 w 3252161"/>
                <a:gd name="connsiteY127" fmla="*/ 414068 h 683077"/>
                <a:gd name="connsiteX128" fmla="*/ 2096219 w 3252161"/>
                <a:gd name="connsiteY128" fmla="*/ 409755 h 683077"/>
                <a:gd name="connsiteX129" fmla="*/ 2311880 w 3252161"/>
                <a:gd name="connsiteY129" fmla="*/ 401128 h 683077"/>
                <a:gd name="connsiteX130" fmla="*/ 2333446 w 3252161"/>
                <a:gd name="connsiteY130" fmla="*/ 388189 h 683077"/>
                <a:gd name="connsiteX131" fmla="*/ 2424023 w 3252161"/>
                <a:gd name="connsiteY131" fmla="*/ 375249 h 683077"/>
                <a:gd name="connsiteX132" fmla="*/ 2454215 w 3252161"/>
                <a:gd name="connsiteY132" fmla="*/ 366622 h 683077"/>
                <a:gd name="connsiteX133" fmla="*/ 2467155 w 3252161"/>
                <a:gd name="connsiteY133" fmla="*/ 362309 h 683077"/>
                <a:gd name="connsiteX134" fmla="*/ 2695755 w 3252161"/>
                <a:gd name="connsiteY134" fmla="*/ 353683 h 683077"/>
                <a:gd name="connsiteX135" fmla="*/ 2708695 w 3252161"/>
                <a:gd name="connsiteY135" fmla="*/ 349370 h 683077"/>
                <a:gd name="connsiteX136" fmla="*/ 2725948 w 3252161"/>
                <a:gd name="connsiteY136" fmla="*/ 332117 h 683077"/>
                <a:gd name="connsiteX137" fmla="*/ 2751827 w 3252161"/>
                <a:gd name="connsiteY137" fmla="*/ 323490 h 683077"/>
                <a:gd name="connsiteX138" fmla="*/ 2764766 w 3252161"/>
                <a:gd name="connsiteY138" fmla="*/ 319177 h 683077"/>
                <a:gd name="connsiteX139" fmla="*/ 2794959 w 3252161"/>
                <a:gd name="connsiteY139" fmla="*/ 306238 h 683077"/>
                <a:gd name="connsiteX140" fmla="*/ 2825151 w 3252161"/>
                <a:gd name="connsiteY140" fmla="*/ 297611 h 683077"/>
                <a:gd name="connsiteX141" fmla="*/ 2842404 w 3252161"/>
                <a:gd name="connsiteY141" fmla="*/ 293298 h 683077"/>
                <a:gd name="connsiteX142" fmla="*/ 2838091 w 3252161"/>
                <a:gd name="connsiteY142" fmla="*/ 271732 h 683077"/>
                <a:gd name="connsiteX143" fmla="*/ 2725948 w 3252161"/>
                <a:gd name="connsiteY143" fmla="*/ 276045 h 683077"/>
                <a:gd name="connsiteX144" fmla="*/ 2704381 w 3252161"/>
                <a:gd name="connsiteY144" fmla="*/ 280358 h 683077"/>
                <a:gd name="connsiteX145" fmla="*/ 2678502 w 3252161"/>
                <a:gd name="connsiteY145" fmla="*/ 284672 h 683077"/>
                <a:gd name="connsiteX146" fmla="*/ 2557732 w 3252161"/>
                <a:gd name="connsiteY146" fmla="*/ 288985 h 683077"/>
                <a:gd name="connsiteX147" fmla="*/ 2471468 w 3252161"/>
                <a:gd name="connsiteY147" fmla="*/ 293298 h 683077"/>
                <a:gd name="connsiteX148" fmla="*/ 2445589 w 3252161"/>
                <a:gd name="connsiteY148" fmla="*/ 301924 h 683077"/>
                <a:gd name="connsiteX149" fmla="*/ 2281687 w 3252161"/>
                <a:gd name="connsiteY149" fmla="*/ 310551 h 683077"/>
                <a:gd name="connsiteX150" fmla="*/ 2255808 w 3252161"/>
                <a:gd name="connsiteY150" fmla="*/ 314864 h 683077"/>
                <a:gd name="connsiteX151" fmla="*/ 2204049 w 3252161"/>
                <a:gd name="connsiteY151" fmla="*/ 319177 h 683077"/>
                <a:gd name="connsiteX152" fmla="*/ 2173857 w 3252161"/>
                <a:gd name="connsiteY152" fmla="*/ 327804 h 683077"/>
                <a:gd name="connsiteX153" fmla="*/ 2147978 w 3252161"/>
                <a:gd name="connsiteY153" fmla="*/ 340743 h 683077"/>
                <a:gd name="connsiteX154" fmla="*/ 2135038 w 3252161"/>
                <a:gd name="connsiteY154" fmla="*/ 349370 h 683077"/>
                <a:gd name="connsiteX155" fmla="*/ 2104846 w 3252161"/>
                <a:gd name="connsiteY155" fmla="*/ 357996 h 683077"/>
                <a:gd name="connsiteX156" fmla="*/ 2091906 w 3252161"/>
                <a:gd name="connsiteY156" fmla="*/ 362309 h 683077"/>
                <a:gd name="connsiteX157" fmla="*/ 1940944 w 3252161"/>
                <a:gd name="connsiteY157" fmla="*/ 357996 h 683077"/>
                <a:gd name="connsiteX158" fmla="*/ 1915064 w 3252161"/>
                <a:gd name="connsiteY158" fmla="*/ 349370 h 683077"/>
                <a:gd name="connsiteX159" fmla="*/ 1880559 w 3252161"/>
                <a:gd name="connsiteY159" fmla="*/ 332117 h 683077"/>
                <a:gd name="connsiteX160" fmla="*/ 1867619 w 3252161"/>
                <a:gd name="connsiteY160" fmla="*/ 327804 h 683077"/>
                <a:gd name="connsiteX161" fmla="*/ 1397480 w 3252161"/>
                <a:gd name="connsiteY161" fmla="*/ 332117 h 683077"/>
                <a:gd name="connsiteX162" fmla="*/ 1337095 w 3252161"/>
                <a:gd name="connsiteY162" fmla="*/ 345056 h 683077"/>
                <a:gd name="connsiteX163" fmla="*/ 1328468 w 3252161"/>
                <a:gd name="connsiteY163" fmla="*/ 353683 h 683077"/>
                <a:gd name="connsiteX164" fmla="*/ 1315529 w 3252161"/>
                <a:gd name="connsiteY164" fmla="*/ 357996 h 683077"/>
                <a:gd name="connsiteX165" fmla="*/ 1220638 w 3252161"/>
                <a:gd name="connsiteY165" fmla="*/ 362309 h 683077"/>
                <a:gd name="connsiteX166" fmla="*/ 1155940 w 3252161"/>
                <a:gd name="connsiteY166" fmla="*/ 370936 h 683077"/>
                <a:gd name="connsiteX167" fmla="*/ 1073989 w 3252161"/>
                <a:gd name="connsiteY167" fmla="*/ 379562 h 683077"/>
                <a:gd name="connsiteX168" fmla="*/ 1035170 w 3252161"/>
                <a:gd name="connsiteY168" fmla="*/ 388189 h 683077"/>
                <a:gd name="connsiteX169" fmla="*/ 1000664 w 3252161"/>
                <a:gd name="connsiteY169" fmla="*/ 392502 h 683077"/>
                <a:gd name="connsiteX170" fmla="*/ 776378 w 3252161"/>
                <a:gd name="connsiteY170" fmla="*/ 396815 h 683077"/>
                <a:gd name="connsiteX171" fmla="*/ 595223 w 3252161"/>
                <a:gd name="connsiteY171" fmla="*/ 396815 h 683077"/>
                <a:gd name="connsiteX172" fmla="*/ 569344 w 3252161"/>
                <a:gd name="connsiteY172" fmla="*/ 388189 h 683077"/>
                <a:gd name="connsiteX173" fmla="*/ 590910 w 3252161"/>
                <a:gd name="connsiteY173" fmla="*/ 375249 h 683077"/>
                <a:gd name="connsiteX174" fmla="*/ 603849 w 3252161"/>
                <a:gd name="connsiteY174" fmla="*/ 370936 h 683077"/>
                <a:gd name="connsiteX175" fmla="*/ 715993 w 3252161"/>
                <a:gd name="connsiteY175" fmla="*/ 366622 h 683077"/>
                <a:gd name="connsiteX176" fmla="*/ 733246 w 3252161"/>
                <a:gd name="connsiteY176" fmla="*/ 345056 h 683077"/>
                <a:gd name="connsiteX177" fmla="*/ 746185 w 3252161"/>
                <a:gd name="connsiteY177" fmla="*/ 332117 h 683077"/>
                <a:gd name="connsiteX178" fmla="*/ 772064 w 3252161"/>
                <a:gd name="connsiteY178" fmla="*/ 314864 h 683077"/>
                <a:gd name="connsiteX179" fmla="*/ 914400 w 3252161"/>
                <a:gd name="connsiteY179" fmla="*/ 306238 h 683077"/>
                <a:gd name="connsiteX180" fmla="*/ 927340 w 3252161"/>
                <a:gd name="connsiteY180" fmla="*/ 280358 h 683077"/>
                <a:gd name="connsiteX181" fmla="*/ 923027 w 3252161"/>
                <a:gd name="connsiteY181" fmla="*/ 263106 h 683077"/>
                <a:gd name="connsiteX182" fmla="*/ 897148 w 3252161"/>
                <a:gd name="connsiteY182" fmla="*/ 254479 h 683077"/>
                <a:gd name="connsiteX183" fmla="*/ 884208 w 3252161"/>
                <a:gd name="connsiteY183" fmla="*/ 250166 h 683077"/>
                <a:gd name="connsiteX184" fmla="*/ 875581 w 3252161"/>
                <a:gd name="connsiteY184" fmla="*/ 241539 h 683077"/>
                <a:gd name="connsiteX185" fmla="*/ 862642 w 3252161"/>
                <a:gd name="connsiteY185" fmla="*/ 237226 h 683077"/>
                <a:gd name="connsiteX186" fmla="*/ 759125 w 3252161"/>
                <a:gd name="connsiteY186" fmla="*/ 241539 h 683077"/>
                <a:gd name="connsiteX187" fmla="*/ 724619 w 3252161"/>
                <a:gd name="connsiteY187" fmla="*/ 245853 h 683077"/>
                <a:gd name="connsiteX188" fmla="*/ 698740 w 3252161"/>
                <a:gd name="connsiteY188" fmla="*/ 254479 h 683077"/>
                <a:gd name="connsiteX189" fmla="*/ 517585 w 3252161"/>
                <a:gd name="connsiteY189" fmla="*/ 258792 h 683077"/>
                <a:gd name="connsiteX190" fmla="*/ 431321 w 3252161"/>
                <a:gd name="connsiteY190" fmla="*/ 271732 h 683077"/>
                <a:gd name="connsiteX191" fmla="*/ 392502 w 3252161"/>
                <a:gd name="connsiteY191" fmla="*/ 276045 h 683077"/>
                <a:gd name="connsiteX192" fmla="*/ 73325 w 3252161"/>
                <a:gd name="connsiteY192" fmla="*/ 271732 h 683077"/>
                <a:gd name="connsiteX193" fmla="*/ 64698 w 3252161"/>
                <a:gd name="connsiteY193" fmla="*/ 263106 h 683077"/>
                <a:gd name="connsiteX194" fmla="*/ 60385 w 3252161"/>
                <a:gd name="connsiteY194" fmla="*/ 232913 h 683077"/>
                <a:gd name="connsiteX195" fmla="*/ 51759 w 3252161"/>
                <a:gd name="connsiteY195" fmla="*/ 207034 h 683077"/>
                <a:gd name="connsiteX196" fmla="*/ 56072 w 3252161"/>
                <a:gd name="connsiteY196" fmla="*/ 163902 h 683077"/>
                <a:gd name="connsiteX197" fmla="*/ 69012 w 3252161"/>
                <a:gd name="connsiteY197" fmla="*/ 159589 h 683077"/>
                <a:gd name="connsiteX198" fmla="*/ 237227 w 3252161"/>
                <a:gd name="connsiteY198" fmla="*/ 155275 h 683077"/>
                <a:gd name="connsiteX199" fmla="*/ 288985 w 3252161"/>
                <a:gd name="connsiteY199" fmla="*/ 138022 h 683077"/>
                <a:gd name="connsiteX200" fmla="*/ 301925 w 3252161"/>
                <a:gd name="connsiteY200" fmla="*/ 133709 h 683077"/>
                <a:gd name="connsiteX201" fmla="*/ 444261 w 3252161"/>
                <a:gd name="connsiteY201" fmla="*/ 129396 h 683077"/>
                <a:gd name="connsiteX202" fmla="*/ 418381 w 3252161"/>
                <a:gd name="connsiteY202" fmla="*/ 120770 h 683077"/>
                <a:gd name="connsiteX203" fmla="*/ 396815 w 3252161"/>
                <a:gd name="connsiteY203" fmla="*/ 107830 h 683077"/>
                <a:gd name="connsiteX204" fmla="*/ 388189 w 3252161"/>
                <a:gd name="connsiteY204" fmla="*/ 73324 h 683077"/>
                <a:gd name="connsiteX205" fmla="*/ 379563 w 3252161"/>
                <a:gd name="connsiteY205" fmla="*/ 60385 h 683077"/>
                <a:gd name="connsiteX206" fmla="*/ 370936 w 3252161"/>
                <a:gd name="connsiteY206" fmla="*/ 51758 h 683077"/>
                <a:gd name="connsiteX207" fmla="*/ 345057 w 3252161"/>
                <a:gd name="connsiteY207" fmla="*/ 43132 h 683077"/>
                <a:gd name="connsiteX208" fmla="*/ 332117 w 3252161"/>
                <a:gd name="connsiteY208" fmla="*/ 38819 h 683077"/>
                <a:gd name="connsiteX209" fmla="*/ 323491 w 3252161"/>
                <a:gd name="connsiteY209" fmla="*/ 30192 h 683077"/>
                <a:gd name="connsiteX210" fmla="*/ 327804 w 3252161"/>
                <a:gd name="connsiteY210" fmla="*/ 17253 h 683077"/>
                <a:gd name="connsiteX211" fmla="*/ 280359 w 3252161"/>
                <a:gd name="connsiteY211" fmla="*/ 12939 h 683077"/>
                <a:gd name="connsiteX212" fmla="*/ 228600 w 3252161"/>
                <a:gd name="connsiteY212" fmla="*/ 17253 h 683077"/>
                <a:gd name="connsiteX213" fmla="*/ 202721 w 3252161"/>
                <a:gd name="connsiteY213" fmla="*/ 25879 h 683077"/>
                <a:gd name="connsiteX214" fmla="*/ 107831 w 3252161"/>
                <a:gd name="connsiteY214" fmla="*/ 21566 h 683077"/>
                <a:gd name="connsiteX215" fmla="*/ 103517 w 3252161"/>
                <a:gd name="connsiteY215" fmla="*/ 4313 h 683077"/>
                <a:gd name="connsiteX216" fmla="*/ 34506 w 3252161"/>
                <a:gd name="connsiteY216" fmla="*/ 8626 h 683077"/>
                <a:gd name="connsiteX217" fmla="*/ 12940 w 3252161"/>
                <a:gd name="connsiteY217" fmla="*/ 12939 h 683077"/>
                <a:gd name="connsiteX218" fmla="*/ 0 w 3252161"/>
                <a:gd name="connsiteY218" fmla="*/ 0 h 683077"/>
                <a:gd name="connsiteX219" fmla="*/ 34506 w 3252161"/>
                <a:gd name="connsiteY219"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18249 w 3252161"/>
                <a:gd name="connsiteY35" fmla="*/ 539151 h 683077"/>
                <a:gd name="connsiteX36" fmla="*/ 1548442 w 3252161"/>
                <a:gd name="connsiteY36" fmla="*/ 534838 h 683077"/>
                <a:gd name="connsiteX37" fmla="*/ 1570008 w 3252161"/>
                <a:gd name="connsiteY37" fmla="*/ 560717 h 683077"/>
                <a:gd name="connsiteX38" fmla="*/ 1595887 w 3252161"/>
                <a:gd name="connsiteY38" fmla="*/ 577970 h 683077"/>
                <a:gd name="connsiteX39" fmla="*/ 1604514 w 3252161"/>
                <a:gd name="connsiteY39" fmla="*/ 586596 h 683077"/>
                <a:gd name="connsiteX40" fmla="*/ 1742536 w 3252161"/>
                <a:gd name="connsiteY40" fmla="*/ 590909 h 683077"/>
                <a:gd name="connsiteX41" fmla="*/ 1979763 w 3252161"/>
                <a:gd name="connsiteY41" fmla="*/ 599536 h 683077"/>
                <a:gd name="connsiteX42" fmla="*/ 2001329 w 3252161"/>
                <a:gd name="connsiteY42" fmla="*/ 603849 h 683077"/>
                <a:gd name="connsiteX43" fmla="*/ 2031521 w 3252161"/>
                <a:gd name="connsiteY43" fmla="*/ 608162 h 683077"/>
                <a:gd name="connsiteX44" fmla="*/ 2286000 w 3252161"/>
                <a:gd name="connsiteY44" fmla="*/ 608162 h 683077"/>
                <a:gd name="connsiteX45" fmla="*/ 2311880 w 3252161"/>
                <a:gd name="connsiteY45" fmla="*/ 599536 h 683077"/>
                <a:gd name="connsiteX46" fmla="*/ 2333446 w 3252161"/>
                <a:gd name="connsiteY46" fmla="*/ 595222 h 683077"/>
                <a:gd name="connsiteX47" fmla="*/ 2467155 w 3252161"/>
                <a:gd name="connsiteY47" fmla="*/ 599536 h 683077"/>
                <a:gd name="connsiteX48" fmla="*/ 2484408 w 3252161"/>
                <a:gd name="connsiteY48" fmla="*/ 603849 h 683077"/>
                <a:gd name="connsiteX49" fmla="*/ 2566359 w 3252161"/>
                <a:gd name="connsiteY49" fmla="*/ 608162 h 683077"/>
                <a:gd name="connsiteX50" fmla="*/ 2609491 w 3252161"/>
                <a:gd name="connsiteY50" fmla="*/ 616789 h 683077"/>
                <a:gd name="connsiteX51" fmla="*/ 2626744 w 3252161"/>
                <a:gd name="connsiteY51" fmla="*/ 621102 h 683077"/>
                <a:gd name="connsiteX52" fmla="*/ 2665563 w 3252161"/>
                <a:gd name="connsiteY52" fmla="*/ 638355 h 683077"/>
                <a:gd name="connsiteX53" fmla="*/ 2704381 w 3252161"/>
                <a:gd name="connsiteY53" fmla="*/ 655607 h 683077"/>
                <a:gd name="connsiteX54" fmla="*/ 2717321 w 3252161"/>
                <a:gd name="connsiteY54" fmla="*/ 664234 h 683077"/>
                <a:gd name="connsiteX55" fmla="*/ 2954548 w 3252161"/>
                <a:gd name="connsiteY55" fmla="*/ 655607 h 683077"/>
                <a:gd name="connsiteX56" fmla="*/ 3148642 w 3252161"/>
                <a:gd name="connsiteY56" fmla="*/ 655607 h 683077"/>
                <a:gd name="connsiteX57" fmla="*/ 3187461 w 3252161"/>
                <a:gd name="connsiteY57" fmla="*/ 642668 h 683077"/>
                <a:gd name="connsiteX58" fmla="*/ 3226280 w 3252161"/>
                <a:gd name="connsiteY58" fmla="*/ 638355 h 683077"/>
                <a:gd name="connsiteX59" fmla="*/ 3221966 w 3252161"/>
                <a:gd name="connsiteY59" fmla="*/ 616789 h 683077"/>
                <a:gd name="connsiteX60" fmla="*/ 3200400 w 3252161"/>
                <a:gd name="connsiteY60" fmla="*/ 599536 h 683077"/>
                <a:gd name="connsiteX61" fmla="*/ 3174521 w 3252161"/>
                <a:gd name="connsiteY61" fmla="*/ 590909 h 683077"/>
                <a:gd name="connsiteX62" fmla="*/ 2915729 w 3252161"/>
                <a:gd name="connsiteY62" fmla="*/ 595222 h 683077"/>
                <a:gd name="connsiteX63" fmla="*/ 2829464 w 3252161"/>
                <a:gd name="connsiteY63" fmla="*/ 586596 h 683077"/>
                <a:gd name="connsiteX64" fmla="*/ 2820838 w 3252161"/>
                <a:gd name="connsiteY64" fmla="*/ 573656 h 683077"/>
                <a:gd name="connsiteX65" fmla="*/ 2851031 w 3252161"/>
                <a:gd name="connsiteY65" fmla="*/ 543464 h 683077"/>
                <a:gd name="connsiteX66" fmla="*/ 3075317 w 3252161"/>
                <a:gd name="connsiteY66" fmla="*/ 539151 h 683077"/>
                <a:gd name="connsiteX67" fmla="*/ 3088257 w 3252161"/>
                <a:gd name="connsiteY67" fmla="*/ 534838 h 683077"/>
                <a:gd name="connsiteX68" fmla="*/ 3105510 w 3252161"/>
                <a:gd name="connsiteY68" fmla="*/ 517585 h 683077"/>
                <a:gd name="connsiteX69" fmla="*/ 3178834 w 3252161"/>
                <a:gd name="connsiteY69" fmla="*/ 504645 h 683077"/>
                <a:gd name="connsiteX70" fmla="*/ 3187461 w 3252161"/>
                <a:gd name="connsiteY70" fmla="*/ 496019 h 683077"/>
                <a:gd name="connsiteX71" fmla="*/ 3191774 w 3252161"/>
                <a:gd name="connsiteY71" fmla="*/ 483079 h 683077"/>
                <a:gd name="connsiteX72" fmla="*/ 3204714 w 3252161"/>
                <a:gd name="connsiteY72" fmla="*/ 478766 h 683077"/>
                <a:gd name="connsiteX73" fmla="*/ 3196087 w 3252161"/>
                <a:gd name="connsiteY73" fmla="*/ 470139 h 683077"/>
                <a:gd name="connsiteX74" fmla="*/ 2846717 w 3252161"/>
                <a:gd name="connsiteY74" fmla="*/ 478766 h 683077"/>
                <a:gd name="connsiteX75" fmla="*/ 2820838 w 3252161"/>
                <a:gd name="connsiteY75" fmla="*/ 487392 h 683077"/>
                <a:gd name="connsiteX76" fmla="*/ 2807898 w 3252161"/>
                <a:gd name="connsiteY76" fmla="*/ 496019 h 683077"/>
                <a:gd name="connsiteX77" fmla="*/ 2743200 w 3252161"/>
                <a:gd name="connsiteY77" fmla="*/ 500332 h 683077"/>
                <a:gd name="connsiteX78" fmla="*/ 2691442 w 3252161"/>
                <a:gd name="connsiteY78" fmla="*/ 517585 h 683077"/>
                <a:gd name="connsiteX79" fmla="*/ 2678502 w 3252161"/>
                <a:gd name="connsiteY79" fmla="*/ 521898 h 683077"/>
                <a:gd name="connsiteX80" fmla="*/ 2540480 w 3252161"/>
                <a:gd name="connsiteY80" fmla="*/ 530524 h 683077"/>
                <a:gd name="connsiteX81" fmla="*/ 2303253 w 3252161"/>
                <a:gd name="connsiteY81" fmla="*/ 539151 h 683077"/>
                <a:gd name="connsiteX82" fmla="*/ 2225615 w 3252161"/>
                <a:gd name="connsiteY82" fmla="*/ 534838 h 683077"/>
                <a:gd name="connsiteX83" fmla="*/ 2216989 w 3252161"/>
                <a:gd name="connsiteY83" fmla="*/ 526211 h 683077"/>
                <a:gd name="connsiteX84" fmla="*/ 2147978 w 3252161"/>
                <a:gd name="connsiteY84" fmla="*/ 521898 h 683077"/>
                <a:gd name="connsiteX85" fmla="*/ 2135038 w 3252161"/>
                <a:gd name="connsiteY85" fmla="*/ 526211 h 683077"/>
                <a:gd name="connsiteX86" fmla="*/ 2126412 w 3252161"/>
                <a:gd name="connsiteY86" fmla="*/ 534838 h 683077"/>
                <a:gd name="connsiteX87" fmla="*/ 2053087 w 3252161"/>
                <a:gd name="connsiteY87" fmla="*/ 539151 h 683077"/>
                <a:gd name="connsiteX88" fmla="*/ 2040148 w 3252161"/>
                <a:gd name="connsiteY88" fmla="*/ 543464 h 683077"/>
                <a:gd name="connsiteX89" fmla="*/ 2022895 w 3252161"/>
                <a:gd name="connsiteY89" fmla="*/ 560717 h 683077"/>
                <a:gd name="connsiteX90" fmla="*/ 2014268 w 3252161"/>
                <a:gd name="connsiteY90" fmla="*/ 569343 h 683077"/>
                <a:gd name="connsiteX91" fmla="*/ 2001329 w 3252161"/>
                <a:gd name="connsiteY91" fmla="*/ 573656 h 683077"/>
                <a:gd name="connsiteX92" fmla="*/ 1686464 w 3252161"/>
                <a:gd name="connsiteY92" fmla="*/ 569343 h 683077"/>
                <a:gd name="connsiteX93" fmla="*/ 1673525 w 3252161"/>
                <a:gd name="connsiteY93" fmla="*/ 565030 h 683077"/>
                <a:gd name="connsiteX94" fmla="*/ 1651959 w 3252161"/>
                <a:gd name="connsiteY94" fmla="*/ 552090 h 683077"/>
                <a:gd name="connsiteX95" fmla="*/ 1634706 w 3252161"/>
                <a:gd name="connsiteY95" fmla="*/ 530524 h 683077"/>
                <a:gd name="connsiteX96" fmla="*/ 1630393 w 3252161"/>
                <a:gd name="connsiteY96" fmla="*/ 517585 h 683077"/>
                <a:gd name="connsiteX97" fmla="*/ 1634706 w 3252161"/>
                <a:gd name="connsiteY97" fmla="*/ 504645 h 683077"/>
                <a:gd name="connsiteX98" fmla="*/ 1664898 w 3252161"/>
                <a:gd name="connsiteY98" fmla="*/ 491706 h 683077"/>
                <a:gd name="connsiteX99" fmla="*/ 1669212 w 3252161"/>
                <a:gd name="connsiteY99" fmla="*/ 478766 h 683077"/>
                <a:gd name="connsiteX100" fmla="*/ 1660585 w 3252161"/>
                <a:gd name="connsiteY100" fmla="*/ 470139 h 683077"/>
                <a:gd name="connsiteX101" fmla="*/ 1621766 w 3252161"/>
                <a:gd name="connsiteY101" fmla="*/ 465826 h 683077"/>
                <a:gd name="connsiteX102" fmla="*/ 1613140 w 3252161"/>
                <a:gd name="connsiteY102" fmla="*/ 452887 h 683077"/>
                <a:gd name="connsiteX103" fmla="*/ 1617453 w 3252161"/>
                <a:gd name="connsiteY103" fmla="*/ 427007 h 683077"/>
                <a:gd name="connsiteX104" fmla="*/ 1630393 w 3252161"/>
                <a:gd name="connsiteY104" fmla="*/ 383875 h 683077"/>
                <a:gd name="connsiteX105" fmla="*/ 1643332 w 3252161"/>
                <a:gd name="connsiteY105" fmla="*/ 370936 h 683077"/>
                <a:gd name="connsiteX106" fmla="*/ 1807234 w 3252161"/>
                <a:gd name="connsiteY106" fmla="*/ 375249 h 683077"/>
                <a:gd name="connsiteX107" fmla="*/ 1846053 w 3252161"/>
                <a:gd name="connsiteY107" fmla="*/ 388189 h 683077"/>
                <a:gd name="connsiteX108" fmla="*/ 1858993 w 3252161"/>
                <a:gd name="connsiteY108" fmla="*/ 392502 h 683077"/>
                <a:gd name="connsiteX109" fmla="*/ 1876246 w 3252161"/>
                <a:gd name="connsiteY109" fmla="*/ 431321 h 683077"/>
                <a:gd name="connsiteX110" fmla="*/ 1884872 w 3252161"/>
                <a:gd name="connsiteY110" fmla="*/ 465826 h 683077"/>
                <a:gd name="connsiteX111" fmla="*/ 1893498 w 3252161"/>
                <a:gd name="connsiteY111" fmla="*/ 474453 h 683077"/>
                <a:gd name="connsiteX112" fmla="*/ 1919378 w 3252161"/>
                <a:gd name="connsiteY112" fmla="*/ 504645 h 683077"/>
                <a:gd name="connsiteX113" fmla="*/ 1928004 w 3252161"/>
                <a:gd name="connsiteY113" fmla="*/ 513272 h 683077"/>
                <a:gd name="connsiteX114" fmla="*/ 1932317 w 3252161"/>
                <a:gd name="connsiteY114" fmla="*/ 526211 h 683077"/>
                <a:gd name="connsiteX115" fmla="*/ 1979763 w 3252161"/>
                <a:gd name="connsiteY115" fmla="*/ 526211 h 683077"/>
                <a:gd name="connsiteX116" fmla="*/ 1984076 w 3252161"/>
                <a:gd name="connsiteY116" fmla="*/ 508958 h 683077"/>
                <a:gd name="connsiteX117" fmla="*/ 2001329 w 3252161"/>
                <a:gd name="connsiteY117" fmla="*/ 487392 h 683077"/>
                <a:gd name="connsiteX118" fmla="*/ 2018581 w 3252161"/>
                <a:gd name="connsiteY118" fmla="*/ 491706 h 683077"/>
                <a:gd name="connsiteX119" fmla="*/ 2027208 w 3252161"/>
                <a:gd name="connsiteY119" fmla="*/ 500332 h 683077"/>
                <a:gd name="connsiteX120" fmla="*/ 2040148 w 3252161"/>
                <a:gd name="connsiteY120" fmla="*/ 508958 h 683077"/>
                <a:gd name="connsiteX121" fmla="*/ 2122098 w 3252161"/>
                <a:gd name="connsiteY121" fmla="*/ 504645 h 683077"/>
                <a:gd name="connsiteX122" fmla="*/ 2130725 w 3252161"/>
                <a:gd name="connsiteY122" fmla="*/ 496019 h 683077"/>
                <a:gd name="connsiteX123" fmla="*/ 2135038 w 3252161"/>
                <a:gd name="connsiteY123" fmla="*/ 461513 h 683077"/>
                <a:gd name="connsiteX124" fmla="*/ 2139351 w 3252161"/>
                <a:gd name="connsiteY124" fmla="*/ 439947 h 683077"/>
                <a:gd name="connsiteX125" fmla="*/ 2143664 w 3252161"/>
                <a:gd name="connsiteY125" fmla="*/ 427007 h 683077"/>
                <a:gd name="connsiteX126" fmla="*/ 2100532 w 3252161"/>
                <a:gd name="connsiteY126" fmla="*/ 418381 h 683077"/>
                <a:gd name="connsiteX127" fmla="*/ 2083280 w 3252161"/>
                <a:gd name="connsiteY127" fmla="*/ 414068 h 683077"/>
                <a:gd name="connsiteX128" fmla="*/ 2096219 w 3252161"/>
                <a:gd name="connsiteY128" fmla="*/ 409755 h 683077"/>
                <a:gd name="connsiteX129" fmla="*/ 2311880 w 3252161"/>
                <a:gd name="connsiteY129" fmla="*/ 401128 h 683077"/>
                <a:gd name="connsiteX130" fmla="*/ 2333446 w 3252161"/>
                <a:gd name="connsiteY130" fmla="*/ 388189 h 683077"/>
                <a:gd name="connsiteX131" fmla="*/ 2424023 w 3252161"/>
                <a:gd name="connsiteY131" fmla="*/ 375249 h 683077"/>
                <a:gd name="connsiteX132" fmla="*/ 2454215 w 3252161"/>
                <a:gd name="connsiteY132" fmla="*/ 366622 h 683077"/>
                <a:gd name="connsiteX133" fmla="*/ 2467155 w 3252161"/>
                <a:gd name="connsiteY133" fmla="*/ 362309 h 683077"/>
                <a:gd name="connsiteX134" fmla="*/ 2695755 w 3252161"/>
                <a:gd name="connsiteY134" fmla="*/ 353683 h 683077"/>
                <a:gd name="connsiteX135" fmla="*/ 2708695 w 3252161"/>
                <a:gd name="connsiteY135" fmla="*/ 349370 h 683077"/>
                <a:gd name="connsiteX136" fmla="*/ 2725948 w 3252161"/>
                <a:gd name="connsiteY136" fmla="*/ 332117 h 683077"/>
                <a:gd name="connsiteX137" fmla="*/ 2751827 w 3252161"/>
                <a:gd name="connsiteY137" fmla="*/ 323490 h 683077"/>
                <a:gd name="connsiteX138" fmla="*/ 2764766 w 3252161"/>
                <a:gd name="connsiteY138" fmla="*/ 319177 h 683077"/>
                <a:gd name="connsiteX139" fmla="*/ 2794959 w 3252161"/>
                <a:gd name="connsiteY139" fmla="*/ 306238 h 683077"/>
                <a:gd name="connsiteX140" fmla="*/ 2825151 w 3252161"/>
                <a:gd name="connsiteY140" fmla="*/ 297611 h 683077"/>
                <a:gd name="connsiteX141" fmla="*/ 2842404 w 3252161"/>
                <a:gd name="connsiteY141" fmla="*/ 293298 h 683077"/>
                <a:gd name="connsiteX142" fmla="*/ 2838091 w 3252161"/>
                <a:gd name="connsiteY142" fmla="*/ 271732 h 683077"/>
                <a:gd name="connsiteX143" fmla="*/ 2725948 w 3252161"/>
                <a:gd name="connsiteY143" fmla="*/ 276045 h 683077"/>
                <a:gd name="connsiteX144" fmla="*/ 2704381 w 3252161"/>
                <a:gd name="connsiteY144" fmla="*/ 280358 h 683077"/>
                <a:gd name="connsiteX145" fmla="*/ 2678502 w 3252161"/>
                <a:gd name="connsiteY145" fmla="*/ 284672 h 683077"/>
                <a:gd name="connsiteX146" fmla="*/ 2557732 w 3252161"/>
                <a:gd name="connsiteY146" fmla="*/ 288985 h 683077"/>
                <a:gd name="connsiteX147" fmla="*/ 2471468 w 3252161"/>
                <a:gd name="connsiteY147" fmla="*/ 293298 h 683077"/>
                <a:gd name="connsiteX148" fmla="*/ 2445589 w 3252161"/>
                <a:gd name="connsiteY148" fmla="*/ 301924 h 683077"/>
                <a:gd name="connsiteX149" fmla="*/ 2281687 w 3252161"/>
                <a:gd name="connsiteY149" fmla="*/ 310551 h 683077"/>
                <a:gd name="connsiteX150" fmla="*/ 2255808 w 3252161"/>
                <a:gd name="connsiteY150" fmla="*/ 314864 h 683077"/>
                <a:gd name="connsiteX151" fmla="*/ 2204049 w 3252161"/>
                <a:gd name="connsiteY151" fmla="*/ 319177 h 683077"/>
                <a:gd name="connsiteX152" fmla="*/ 2173857 w 3252161"/>
                <a:gd name="connsiteY152" fmla="*/ 327804 h 683077"/>
                <a:gd name="connsiteX153" fmla="*/ 2147978 w 3252161"/>
                <a:gd name="connsiteY153" fmla="*/ 340743 h 683077"/>
                <a:gd name="connsiteX154" fmla="*/ 2135038 w 3252161"/>
                <a:gd name="connsiteY154" fmla="*/ 349370 h 683077"/>
                <a:gd name="connsiteX155" fmla="*/ 2104846 w 3252161"/>
                <a:gd name="connsiteY155" fmla="*/ 357996 h 683077"/>
                <a:gd name="connsiteX156" fmla="*/ 2091906 w 3252161"/>
                <a:gd name="connsiteY156" fmla="*/ 362309 h 683077"/>
                <a:gd name="connsiteX157" fmla="*/ 1940944 w 3252161"/>
                <a:gd name="connsiteY157" fmla="*/ 357996 h 683077"/>
                <a:gd name="connsiteX158" fmla="*/ 1915064 w 3252161"/>
                <a:gd name="connsiteY158" fmla="*/ 349370 h 683077"/>
                <a:gd name="connsiteX159" fmla="*/ 1880559 w 3252161"/>
                <a:gd name="connsiteY159" fmla="*/ 332117 h 683077"/>
                <a:gd name="connsiteX160" fmla="*/ 1867619 w 3252161"/>
                <a:gd name="connsiteY160" fmla="*/ 327804 h 683077"/>
                <a:gd name="connsiteX161" fmla="*/ 1397480 w 3252161"/>
                <a:gd name="connsiteY161" fmla="*/ 332117 h 683077"/>
                <a:gd name="connsiteX162" fmla="*/ 1337095 w 3252161"/>
                <a:gd name="connsiteY162" fmla="*/ 345056 h 683077"/>
                <a:gd name="connsiteX163" fmla="*/ 1328468 w 3252161"/>
                <a:gd name="connsiteY163" fmla="*/ 353683 h 683077"/>
                <a:gd name="connsiteX164" fmla="*/ 1315529 w 3252161"/>
                <a:gd name="connsiteY164" fmla="*/ 357996 h 683077"/>
                <a:gd name="connsiteX165" fmla="*/ 1220638 w 3252161"/>
                <a:gd name="connsiteY165" fmla="*/ 362309 h 683077"/>
                <a:gd name="connsiteX166" fmla="*/ 1155940 w 3252161"/>
                <a:gd name="connsiteY166" fmla="*/ 370936 h 683077"/>
                <a:gd name="connsiteX167" fmla="*/ 1073989 w 3252161"/>
                <a:gd name="connsiteY167" fmla="*/ 379562 h 683077"/>
                <a:gd name="connsiteX168" fmla="*/ 1035170 w 3252161"/>
                <a:gd name="connsiteY168" fmla="*/ 388189 h 683077"/>
                <a:gd name="connsiteX169" fmla="*/ 1000664 w 3252161"/>
                <a:gd name="connsiteY169" fmla="*/ 392502 h 683077"/>
                <a:gd name="connsiteX170" fmla="*/ 776378 w 3252161"/>
                <a:gd name="connsiteY170" fmla="*/ 396815 h 683077"/>
                <a:gd name="connsiteX171" fmla="*/ 595223 w 3252161"/>
                <a:gd name="connsiteY171" fmla="*/ 396815 h 683077"/>
                <a:gd name="connsiteX172" fmla="*/ 569344 w 3252161"/>
                <a:gd name="connsiteY172" fmla="*/ 388189 h 683077"/>
                <a:gd name="connsiteX173" fmla="*/ 590910 w 3252161"/>
                <a:gd name="connsiteY173" fmla="*/ 375249 h 683077"/>
                <a:gd name="connsiteX174" fmla="*/ 603849 w 3252161"/>
                <a:gd name="connsiteY174" fmla="*/ 370936 h 683077"/>
                <a:gd name="connsiteX175" fmla="*/ 715993 w 3252161"/>
                <a:gd name="connsiteY175" fmla="*/ 366622 h 683077"/>
                <a:gd name="connsiteX176" fmla="*/ 733246 w 3252161"/>
                <a:gd name="connsiteY176" fmla="*/ 345056 h 683077"/>
                <a:gd name="connsiteX177" fmla="*/ 746185 w 3252161"/>
                <a:gd name="connsiteY177" fmla="*/ 332117 h 683077"/>
                <a:gd name="connsiteX178" fmla="*/ 772064 w 3252161"/>
                <a:gd name="connsiteY178" fmla="*/ 314864 h 683077"/>
                <a:gd name="connsiteX179" fmla="*/ 914400 w 3252161"/>
                <a:gd name="connsiteY179" fmla="*/ 306238 h 683077"/>
                <a:gd name="connsiteX180" fmla="*/ 927340 w 3252161"/>
                <a:gd name="connsiteY180" fmla="*/ 280358 h 683077"/>
                <a:gd name="connsiteX181" fmla="*/ 923027 w 3252161"/>
                <a:gd name="connsiteY181" fmla="*/ 263106 h 683077"/>
                <a:gd name="connsiteX182" fmla="*/ 897148 w 3252161"/>
                <a:gd name="connsiteY182" fmla="*/ 254479 h 683077"/>
                <a:gd name="connsiteX183" fmla="*/ 884208 w 3252161"/>
                <a:gd name="connsiteY183" fmla="*/ 250166 h 683077"/>
                <a:gd name="connsiteX184" fmla="*/ 875581 w 3252161"/>
                <a:gd name="connsiteY184" fmla="*/ 241539 h 683077"/>
                <a:gd name="connsiteX185" fmla="*/ 862642 w 3252161"/>
                <a:gd name="connsiteY185" fmla="*/ 237226 h 683077"/>
                <a:gd name="connsiteX186" fmla="*/ 759125 w 3252161"/>
                <a:gd name="connsiteY186" fmla="*/ 241539 h 683077"/>
                <a:gd name="connsiteX187" fmla="*/ 724619 w 3252161"/>
                <a:gd name="connsiteY187" fmla="*/ 245853 h 683077"/>
                <a:gd name="connsiteX188" fmla="*/ 698740 w 3252161"/>
                <a:gd name="connsiteY188" fmla="*/ 254479 h 683077"/>
                <a:gd name="connsiteX189" fmla="*/ 517585 w 3252161"/>
                <a:gd name="connsiteY189" fmla="*/ 258792 h 683077"/>
                <a:gd name="connsiteX190" fmla="*/ 431321 w 3252161"/>
                <a:gd name="connsiteY190" fmla="*/ 271732 h 683077"/>
                <a:gd name="connsiteX191" fmla="*/ 392502 w 3252161"/>
                <a:gd name="connsiteY191" fmla="*/ 276045 h 683077"/>
                <a:gd name="connsiteX192" fmla="*/ 73325 w 3252161"/>
                <a:gd name="connsiteY192" fmla="*/ 271732 h 683077"/>
                <a:gd name="connsiteX193" fmla="*/ 64698 w 3252161"/>
                <a:gd name="connsiteY193" fmla="*/ 263106 h 683077"/>
                <a:gd name="connsiteX194" fmla="*/ 60385 w 3252161"/>
                <a:gd name="connsiteY194" fmla="*/ 232913 h 683077"/>
                <a:gd name="connsiteX195" fmla="*/ 51759 w 3252161"/>
                <a:gd name="connsiteY195" fmla="*/ 207034 h 683077"/>
                <a:gd name="connsiteX196" fmla="*/ 56072 w 3252161"/>
                <a:gd name="connsiteY196" fmla="*/ 163902 h 683077"/>
                <a:gd name="connsiteX197" fmla="*/ 69012 w 3252161"/>
                <a:gd name="connsiteY197" fmla="*/ 159589 h 683077"/>
                <a:gd name="connsiteX198" fmla="*/ 237227 w 3252161"/>
                <a:gd name="connsiteY198" fmla="*/ 155275 h 683077"/>
                <a:gd name="connsiteX199" fmla="*/ 288985 w 3252161"/>
                <a:gd name="connsiteY199" fmla="*/ 138022 h 683077"/>
                <a:gd name="connsiteX200" fmla="*/ 301925 w 3252161"/>
                <a:gd name="connsiteY200" fmla="*/ 133709 h 683077"/>
                <a:gd name="connsiteX201" fmla="*/ 444261 w 3252161"/>
                <a:gd name="connsiteY201" fmla="*/ 129396 h 683077"/>
                <a:gd name="connsiteX202" fmla="*/ 418381 w 3252161"/>
                <a:gd name="connsiteY202" fmla="*/ 120770 h 683077"/>
                <a:gd name="connsiteX203" fmla="*/ 396815 w 3252161"/>
                <a:gd name="connsiteY203" fmla="*/ 107830 h 683077"/>
                <a:gd name="connsiteX204" fmla="*/ 388189 w 3252161"/>
                <a:gd name="connsiteY204" fmla="*/ 73324 h 683077"/>
                <a:gd name="connsiteX205" fmla="*/ 379563 w 3252161"/>
                <a:gd name="connsiteY205" fmla="*/ 60385 h 683077"/>
                <a:gd name="connsiteX206" fmla="*/ 370936 w 3252161"/>
                <a:gd name="connsiteY206" fmla="*/ 51758 h 683077"/>
                <a:gd name="connsiteX207" fmla="*/ 345057 w 3252161"/>
                <a:gd name="connsiteY207" fmla="*/ 43132 h 683077"/>
                <a:gd name="connsiteX208" fmla="*/ 332117 w 3252161"/>
                <a:gd name="connsiteY208" fmla="*/ 38819 h 683077"/>
                <a:gd name="connsiteX209" fmla="*/ 323491 w 3252161"/>
                <a:gd name="connsiteY209" fmla="*/ 30192 h 683077"/>
                <a:gd name="connsiteX210" fmla="*/ 327804 w 3252161"/>
                <a:gd name="connsiteY210" fmla="*/ 17253 h 683077"/>
                <a:gd name="connsiteX211" fmla="*/ 280359 w 3252161"/>
                <a:gd name="connsiteY211" fmla="*/ 12939 h 683077"/>
                <a:gd name="connsiteX212" fmla="*/ 228600 w 3252161"/>
                <a:gd name="connsiteY212" fmla="*/ 17253 h 683077"/>
                <a:gd name="connsiteX213" fmla="*/ 202721 w 3252161"/>
                <a:gd name="connsiteY213" fmla="*/ 25879 h 683077"/>
                <a:gd name="connsiteX214" fmla="*/ 107831 w 3252161"/>
                <a:gd name="connsiteY214" fmla="*/ 21566 h 683077"/>
                <a:gd name="connsiteX215" fmla="*/ 103517 w 3252161"/>
                <a:gd name="connsiteY215" fmla="*/ 4313 h 683077"/>
                <a:gd name="connsiteX216" fmla="*/ 34506 w 3252161"/>
                <a:gd name="connsiteY216" fmla="*/ 8626 h 683077"/>
                <a:gd name="connsiteX217" fmla="*/ 12940 w 3252161"/>
                <a:gd name="connsiteY217" fmla="*/ 12939 h 683077"/>
                <a:gd name="connsiteX218" fmla="*/ 0 w 3252161"/>
                <a:gd name="connsiteY218" fmla="*/ 0 h 683077"/>
                <a:gd name="connsiteX219" fmla="*/ 34506 w 3252161"/>
                <a:gd name="connsiteY219"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18249 w 3252161"/>
                <a:gd name="connsiteY35" fmla="*/ 539151 h 683077"/>
                <a:gd name="connsiteX36" fmla="*/ 1548442 w 3252161"/>
                <a:gd name="connsiteY36" fmla="*/ 534838 h 683077"/>
                <a:gd name="connsiteX37" fmla="*/ 1570008 w 3252161"/>
                <a:gd name="connsiteY37" fmla="*/ 560717 h 683077"/>
                <a:gd name="connsiteX38" fmla="*/ 1595887 w 3252161"/>
                <a:gd name="connsiteY38" fmla="*/ 577970 h 683077"/>
                <a:gd name="connsiteX39" fmla="*/ 1604514 w 3252161"/>
                <a:gd name="connsiteY39" fmla="*/ 586596 h 683077"/>
                <a:gd name="connsiteX40" fmla="*/ 1742536 w 3252161"/>
                <a:gd name="connsiteY40" fmla="*/ 590909 h 683077"/>
                <a:gd name="connsiteX41" fmla="*/ 1979763 w 3252161"/>
                <a:gd name="connsiteY41" fmla="*/ 599536 h 683077"/>
                <a:gd name="connsiteX42" fmla="*/ 2001329 w 3252161"/>
                <a:gd name="connsiteY42" fmla="*/ 603849 h 683077"/>
                <a:gd name="connsiteX43" fmla="*/ 2031521 w 3252161"/>
                <a:gd name="connsiteY43" fmla="*/ 608162 h 683077"/>
                <a:gd name="connsiteX44" fmla="*/ 2286000 w 3252161"/>
                <a:gd name="connsiteY44" fmla="*/ 608162 h 683077"/>
                <a:gd name="connsiteX45" fmla="*/ 2311880 w 3252161"/>
                <a:gd name="connsiteY45" fmla="*/ 599536 h 683077"/>
                <a:gd name="connsiteX46" fmla="*/ 2333446 w 3252161"/>
                <a:gd name="connsiteY46" fmla="*/ 595222 h 683077"/>
                <a:gd name="connsiteX47" fmla="*/ 2467155 w 3252161"/>
                <a:gd name="connsiteY47" fmla="*/ 599536 h 683077"/>
                <a:gd name="connsiteX48" fmla="*/ 2484408 w 3252161"/>
                <a:gd name="connsiteY48" fmla="*/ 603849 h 683077"/>
                <a:gd name="connsiteX49" fmla="*/ 2566359 w 3252161"/>
                <a:gd name="connsiteY49" fmla="*/ 608162 h 683077"/>
                <a:gd name="connsiteX50" fmla="*/ 2609491 w 3252161"/>
                <a:gd name="connsiteY50" fmla="*/ 616789 h 683077"/>
                <a:gd name="connsiteX51" fmla="*/ 2626744 w 3252161"/>
                <a:gd name="connsiteY51" fmla="*/ 621102 h 683077"/>
                <a:gd name="connsiteX52" fmla="*/ 2665563 w 3252161"/>
                <a:gd name="connsiteY52" fmla="*/ 638355 h 683077"/>
                <a:gd name="connsiteX53" fmla="*/ 2704381 w 3252161"/>
                <a:gd name="connsiteY53" fmla="*/ 655607 h 683077"/>
                <a:gd name="connsiteX54" fmla="*/ 2717321 w 3252161"/>
                <a:gd name="connsiteY54" fmla="*/ 664234 h 683077"/>
                <a:gd name="connsiteX55" fmla="*/ 2954548 w 3252161"/>
                <a:gd name="connsiteY55" fmla="*/ 655607 h 683077"/>
                <a:gd name="connsiteX56" fmla="*/ 3148642 w 3252161"/>
                <a:gd name="connsiteY56" fmla="*/ 655607 h 683077"/>
                <a:gd name="connsiteX57" fmla="*/ 3187461 w 3252161"/>
                <a:gd name="connsiteY57" fmla="*/ 642668 h 683077"/>
                <a:gd name="connsiteX58" fmla="*/ 3226280 w 3252161"/>
                <a:gd name="connsiteY58" fmla="*/ 638355 h 683077"/>
                <a:gd name="connsiteX59" fmla="*/ 3221966 w 3252161"/>
                <a:gd name="connsiteY59" fmla="*/ 616789 h 683077"/>
                <a:gd name="connsiteX60" fmla="*/ 3200400 w 3252161"/>
                <a:gd name="connsiteY60" fmla="*/ 599536 h 683077"/>
                <a:gd name="connsiteX61" fmla="*/ 3174521 w 3252161"/>
                <a:gd name="connsiteY61" fmla="*/ 590909 h 683077"/>
                <a:gd name="connsiteX62" fmla="*/ 2915729 w 3252161"/>
                <a:gd name="connsiteY62" fmla="*/ 595222 h 683077"/>
                <a:gd name="connsiteX63" fmla="*/ 2829464 w 3252161"/>
                <a:gd name="connsiteY63" fmla="*/ 586596 h 683077"/>
                <a:gd name="connsiteX64" fmla="*/ 2820838 w 3252161"/>
                <a:gd name="connsiteY64" fmla="*/ 573656 h 683077"/>
                <a:gd name="connsiteX65" fmla="*/ 2851031 w 3252161"/>
                <a:gd name="connsiteY65" fmla="*/ 543464 h 683077"/>
                <a:gd name="connsiteX66" fmla="*/ 3075317 w 3252161"/>
                <a:gd name="connsiteY66" fmla="*/ 539151 h 683077"/>
                <a:gd name="connsiteX67" fmla="*/ 3088257 w 3252161"/>
                <a:gd name="connsiteY67" fmla="*/ 534838 h 683077"/>
                <a:gd name="connsiteX68" fmla="*/ 3105510 w 3252161"/>
                <a:gd name="connsiteY68" fmla="*/ 517585 h 683077"/>
                <a:gd name="connsiteX69" fmla="*/ 3178834 w 3252161"/>
                <a:gd name="connsiteY69" fmla="*/ 504645 h 683077"/>
                <a:gd name="connsiteX70" fmla="*/ 3187461 w 3252161"/>
                <a:gd name="connsiteY70" fmla="*/ 496019 h 683077"/>
                <a:gd name="connsiteX71" fmla="*/ 3191774 w 3252161"/>
                <a:gd name="connsiteY71" fmla="*/ 483079 h 683077"/>
                <a:gd name="connsiteX72" fmla="*/ 3204714 w 3252161"/>
                <a:gd name="connsiteY72" fmla="*/ 478766 h 683077"/>
                <a:gd name="connsiteX73" fmla="*/ 3196087 w 3252161"/>
                <a:gd name="connsiteY73" fmla="*/ 470139 h 683077"/>
                <a:gd name="connsiteX74" fmla="*/ 2846717 w 3252161"/>
                <a:gd name="connsiteY74" fmla="*/ 478766 h 683077"/>
                <a:gd name="connsiteX75" fmla="*/ 2820838 w 3252161"/>
                <a:gd name="connsiteY75" fmla="*/ 487392 h 683077"/>
                <a:gd name="connsiteX76" fmla="*/ 2807898 w 3252161"/>
                <a:gd name="connsiteY76" fmla="*/ 496019 h 683077"/>
                <a:gd name="connsiteX77" fmla="*/ 2743200 w 3252161"/>
                <a:gd name="connsiteY77" fmla="*/ 500332 h 683077"/>
                <a:gd name="connsiteX78" fmla="*/ 2691442 w 3252161"/>
                <a:gd name="connsiteY78" fmla="*/ 517585 h 683077"/>
                <a:gd name="connsiteX79" fmla="*/ 2678502 w 3252161"/>
                <a:gd name="connsiteY79" fmla="*/ 521898 h 683077"/>
                <a:gd name="connsiteX80" fmla="*/ 2540480 w 3252161"/>
                <a:gd name="connsiteY80" fmla="*/ 530524 h 683077"/>
                <a:gd name="connsiteX81" fmla="*/ 2303253 w 3252161"/>
                <a:gd name="connsiteY81" fmla="*/ 539151 h 683077"/>
                <a:gd name="connsiteX82" fmla="*/ 2225615 w 3252161"/>
                <a:gd name="connsiteY82" fmla="*/ 534838 h 683077"/>
                <a:gd name="connsiteX83" fmla="*/ 2216989 w 3252161"/>
                <a:gd name="connsiteY83" fmla="*/ 526211 h 683077"/>
                <a:gd name="connsiteX84" fmla="*/ 2147978 w 3252161"/>
                <a:gd name="connsiteY84" fmla="*/ 521898 h 683077"/>
                <a:gd name="connsiteX85" fmla="*/ 2135038 w 3252161"/>
                <a:gd name="connsiteY85" fmla="*/ 526211 h 683077"/>
                <a:gd name="connsiteX86" fmla="*/ 2126412 w 3252161"/>
                <a:gd name="connsiteY86" fmla="*/ 534838 h 683077"/>
                <a:gd name="connsiteX87" fmla="*/ 2053087 w 3252161"/>
                <a:gd name="connsiteY87" fmla="*/ 539151 h 683077"/>
                <a:gd name="connsiteX88" fmla="*/ 2040148 w 3252161"/>
                <a:gd name="connsiteY88" fmla="*/ 543464 h 683077"/>
                <a:gd name="connsiteX89" fmla="*/ 2022895 w 3252161"/>
                <a:gd name="connsiteY89" fmla="*/ 560717 h 683077"/>
                <a:gd name="connsiteX90" fmla="*/ 2014268 w 3252161"/>
                <a:gd name="connsiteY90" fmla="*/ 569343 h 683077"/>
                <a:gd name="connsiteX91" fmla="*/ 2001329 w 3252161"/>
                <a:gd name="connsiteY91" fmla="*/ 573656 h 683077"/>
                <a:gd name="connsiteX92" fmla="*/ 1686464 w 3252161"/>
                <a:gd name="connsiteY92" fmla="*/ 569343 h 683077"/>
                <a:gd name="connsiteX93" fmla="*/ 1673525 w 3252161"/>
                <a:gd name="connsiteY93" fmla="*/ 565030 h 683077"/>
                <a:gd name="connsiteX94" fmla="*/ 1651959 w 3252161"/>
                <a:gd name="connsiteY94" fmla="*/ 552090 h 683077"/>
                <a:gd name="connsiteX95" fmla="*/ 1634706 w 3252161"/>
                <a:gd name="connsiteY95" fmla="*/ 530524 h 683077"/>
                <a:gd name="connsiteX96" fmla="*/ 1630393 w 3252161"/>
                <a:gd name="connsiteY96" fmla="*/ 517585 h 683077"/>
                <a:gd name="connsiteX97" fmla="*/ 1634706 w 3252161"/>
                <a:gd name="connsiteY97" fmla="*/ 504645 h 683077"/>
                <a:gd name="connsiteX98" fmla="*/ 1664898 w 3252161"/>
                <a:gd name="connsiteY98" fmla="*/ 491706 h 683077"/>
                <a:gd name="connsiteX99" fmla="*/ 1669212 w 3252161"/>
                <a:gd name="connsiteY99" fmla="*/ 478766 h 683077"/>
                <a:gd name="connsiteX100" fmla="*/ 1660585 w 3252161"/>
                <a:gd name="connsiteY100" fmla="*/ 470139 h 683077"/>
                <a:gd name="connsiteX101" fmla="*/ 1621766 w 3252161"/>
                <a:gd name="connsiteY101" fmla="*/ 465826 h 683077"/>
                <a:gd name="connsiteX102" fmla="*/ 1613140 w 3252161"/>
                <a:gd name="connsiteY102" fmla="*/ 452887 h 683077"/>
                <a:gd name="connsiteX103" fmla="*/ 1617453 w 3252161"/>
                <a:gd name="connsiteY103" fmla="*/ 427007 h 683077"/>
                <a:gd name="connsiteX104" fmla="*/ 1630393 w 3252161"/>
                <a:gd name="connsiteY104" fmla="*/ 383875 h 683077"/>
                <a:gd name="connsiteX105" fmla="*/ 1643332 w 3252161"/>
                <a:gd name="connsiteY105" fmla="*/ 370936 h 683077"/>
                <a:gd name="connsiteX106" fmla="*/ 1807234 w 3252161"/>
                <a:gd name="connsiteY106" fmla="*/ 375249 h 683077"/>
                <a:gd name="connsiteX107" fmla="*/ 1846053 w 3252161"/>
                <a:gd name="connsiteY107" fmla="*/ 388189 h 683077"/>
                <a:gd name="connsiteX108" fmla="*/ 1858993 w 3252161"/>
                <a:gd name="connsiteY108" fmla="*/ 392502 h 683077"/>
                <a:gd name="connsiteX109" fmla="*/ 1876246 w 3252161"/>
                <a:gd name="connsiteY109" fmla="*/ 431321 h 683077"/>
                <a:gd name="connsiteX110" fmla="*/ 1884872 w 3252161"/>
                <a:gd name="connsiteY110" fmla="*/ 465826 h 683077"/>
                <a:gd name="connsiteX111" fmla="*/ 1893498 w 3252161"/>
                <a:gd name="connsiteY111" fmla="*/ 474453 h 683077"/>
                <a:gd name="connsiteX112" fmla="*/ 1919378 w 3252161"/>
                <a:gd name="connsiteY112" fmla="*/ 504645 h 683077"/>
                <a:gd name="connsiteX113" fmla="*/ 1928004 w 3252161"/>
                <a:gd name="connsiteY113" fmla="*/ 513272 h 683077"/>
                <a:gd name="connsiteX114" fmla="*/ 1932317 w 3252161"/>
                <a:gd name="connsiteY114" fmla="*/ 526211 h 683077"/>
                <a:gd name="connsiteX115" fmla="*/ 1979763 w 3252161"/>
                <a:gd name="connsiteY115" fmla="*/ 526211 h 683077"/>
                <a:gd name="connsiteX116" fmla="*/ 1984076 w 3252161"/>
                <a:gd name="connsiteY116" fmla="*/ 508958 h 683077"/>
                <a:gd name="connsiteX117" fmla="*/ 2001329 w 3252161"/>
                <a:gd name="connsiteY117" fmla="*/ 487392 h 683077"/>
                <a:gd name="connsiteX118" fmla="*/ 2018581 w 3252161"/>
                <a:gd name="connsiteY118" fmla="*/ 491706 h 683077"/>
                <a:gd name="connsiteX119" fmla="*/ 2027208 w 3252161"/>
                <a:gd name="connsiteY119" fmla="*/ 500332 h 683077"/>
                <a:gd name="connsiteX120" fmla="*/ 2040148 w 3252161"/>
                <a:gd name="connsiteY120" fmla="*/ 508958 h 683077"/>
                <a:gd name="connsiteX121" fmla="*/ 2122098 w 3252161"/>
                <a:gd name="connsiteY121" fmla="*/ 504645 h 683077"/>
                <a:gd name="connsiteX122" fmla="*/ 2130725 w 3252161"/>
                <a:gd name="connsiteY122" fmla="*/ 496019 h 683077"/>
                <a:gd name="connsiteX123" fmla="*/ 2135038 w 3252161"/>
                <a:gd name="connsiteY123" fmla="*/ 461513 h 683077"/>
                <a:gd name="connsiteX124" fmla="*/ 2139351 w 3252161"/>
                <a:gd name="connsiteY124" fmla="*/ 439947 h 683077"/>
                <a:gd name="connsiteX125" fmla="*/ 2143664 w 3252161"/>
                <a:gd name="connsiteY125" fmla="*/ 427007 h 683077"/>
                <a:gd name="connsiteX126" fmla="*/ 2100532 w 3252161"/>
                <a:gd name="connsiteY126" fmla="*/ 418381 h 683077"/>
                <a:gd name="connsiteX127" fmla="*/ 2083280 w 3252161"/>
                <a:gd name="connsiteY127" fmla="*/ 414068 h 683077"/>
                <a:gd name="connsiteX128" fmla="*/ 2096219 w 3252161"/>
                <a:gd name="connsiteY128" fmla="*/ 409755 h 683077"/>
                <a:gd name="connsiteX129" fmla="*/ 2311880 w 3252161"/>
                <a:gd name="connsiteY129" fmla="*/ 401128 h 683077"/>
                <a:gd name="connsiteX130" fmla="*/ 2333446 w 3252161"/>
                <a:gd name="connsiteY130" fmla="*/ 388189 h 683077"/>
                <a:gd name="connsiteX131" fmla="*/ 2424023 w 3252161"/>
                <a:gd name="connsiteY131" fmla="*/ 375249 h 683077"/>
                <a:gd name="connsiteX132" fmla="*/ 2454215 w 3252161"/>
                <a:gd name="connsiteY132" fmla="*/ 366622 h 683077"/>
                <a:gd name="connsiteX133" fmla="*/ 2467155 w 3252161"/>
                <a:gd name="connsiteY133" fmla="*/ 362309 h 683077"/>
                <a:gd name="connsiteX134" fmla="*/ 2695755 w 3252161"/>
                <a:gd name="connsiteY134" fmla="*/ 353683 h 683077"/>
                <a:gd name="connsiteX135" fmla="*/ 2708695 w 3252161"/>
                <a:gd name="connsiteY135" fmla="*/ 349370 h 683077"/>
                <a:gd name="connsiteX136" fmla="*/ 2725948 w 3252161"/>
                <a:gd name="connsiteY136" fmla="*/ 332117 h 683077"/>
                <a:gd name="connsiteX137" fmla="*/ 2751827 w 3252161"/>
                <a:gd name="connsiteY137" fmla="*/ 323490 h 683077"/>
                <a:gd name="connsiteX138" fmla="*/ 2764766 w 3252161"/>
                <a:gd name="connsiteY138" fmla="*/ 319177 h 683077"/>
                <a:gd name="connsiteX139" fmla="*/ 2794959 w 3252161"/>
                <a:gd name="connsiteY139" fmla="*/ 306238 h 683077"/>
                <a:gd name="connsiteX140" fmla="*/ 2825151 w 3252161"/>
                <a:gd name="connsiteY140" fmla="*/ 297611 h 683077"/>
                <a:gd name="connsiteX141" fmla="*/ 2842404 w 3252161"/>
                <a:gd name="connsiteY141" fmla="*/ 293298 h 683077"/>
                <a:gd name="connsiteX142" fmla="*/ 2838091 w 3252161"/>
                <a:gd name="connsiteY142" fmla="*/ 271732 h 683077"/>
                <a:gd name="connsiteX143" fmla="*/ 2725948 w 3252161"/>
                <a:gd name="connsiteY143" fmla="*/ 276045 h 683077"/>
                <a:gd name="connsiteX144" fmla="*/ 2704381 w 3252161"/>
                <a:gd name="connsiteY144" fmla="*/ 280358 h 683077"/>
                <a:gd name="connsiteX145" fmla="*/ 2678502 w 3252161"/>
                <a:gd name="connsiteY145" fmla="*/ 284672 h 683077"/>
                <a:gd name="connsiteX146" fmla="*/ 2557732 w 3252161"/>
                <a:gd name="connsiteY146" fmla="*/ 288985 h 683077"/>
                <a:gd name="connsiteX147" fmla="*/ 2471468 w 3252161"/>
                <a:gd name="connsiteY147" fmla="*/ 293298 h 683077"/>
                <a:gd name="connsiteX148" fmla="*/ 2445589 w 3252161"/>
                <a:gd name="connsiteY148" fmla="*/ 301924 h 683077"/>
                <a:gd name="connsiteX149" fmla="*/ 2281687 w 3252161"/>
                <a:gd name="connsiteY149" fmla="*/ 310551 h 683077"/>
                <a:gd name="connsiteX150" fmla="*/ 2255808 w 3252161"/>
                <a:gd name="connsiteY150" fmla="*/ 314864 h 683077"/>
                <a:gd name="connsiteX151" fmla="*/ 2204049 w 3252161"/>
                <a:gd name="connsiteY151" fmla="*/ 319177 h 683077"/>
                <a:gd name="connsiteX152" fmla="*/ 2173857 w 3252161"/>
                <a:gd name="connsiteY152" fmla="*/ 327804 h 683077"/>
                <a:gd name="connsiteX153" fmla="*/ 2147978 w 3252161"/>
                <a:gd name="connsiteY153" fmla="*/ 340743 h 683077"/>
                <a:gd name="connsiteX154" fmla="*/ 2135038 w 3252161"/>
                <a:gd name="connsiteY154" fmla="*/ 349370 h 683077"/>
                <a:gd name="connsiteX155" fmla="*/ 2104846 w 3252161"/>
                <a:gd name="connsiteY155" fmla="*/ 357996 h 683077"/>
                <a:gd name="connsiteX156" fmla="*/ 2091906 w 3252161"/>
                <a:gd name="connsiteY156" fmla="*/ 362309 h 683077"/>
                <a:gd name="connsiteX157" fmla="*/ 1940944 w 3252161"/>
                <a:gd name="connsiteY157" fmla="*/ 357996 h 683077"/>
                <a:gd name="connsiteX158" fmla="*/ 1915064 w 3252161"/>
                <a:gd name="connsiteY158" fmla="*/ 349370 h 683077"/>
                <a:gd name="connsiteX159" fmla="*/ 1880559 w 3252161"/>
                <a:gd name="connsiteY159" fmla="*/ 332117 h 683077"/>
                <a:gd name="connsiteX160" fmla="*/ 1867619 w 3252161"/>
                <a:gd name="connsiteY160" fmla="*/ 327804 h 683077"/>
                <a:gd name="connsiteX161" fmla="*/ 1397480 w 3252161"/>
                <a:gd name="connsiteY161" fmla="*/ 332117 h 683077"/>
                <a:gd name="connsiteX162" fmla="*/ 1337095 w 3252161"/>
                <a:gd name="connsiteY162" fmla="*/ 345056 h 683077"/>
                <a:gd name="connsiteX163" fmla="*/ 1328468 w 3252161"/>
                <a:gd name="connsiteY163" fmla="*/ 353683 h 683077"/>
                <a:gd name="connsiteX164" fmla="*/ 1315529 w 3252161"/>
                <a:gd name="connsiteY164" fmla="*/ 357996 h 683077"/>
                <a:gd name="connsiteX165" fmla="*/ 1220638 w 3252161"/>
                <a:gd name="connsiteY165" fmla="*/ 362309 h 683077"/>
                <a:gd name="connsiteX166" fmla="*/ 1155940 w 3252161"/>
                <a:gd name="connsiteY166" fmla="*/ 370936 h 683077"/>
                <a:gd name="connsiteX167" fmla="*/ 1073989 w 3252161"/>
                <a:gd name="connsiteY167" fmla="*/ 379562 h 683077"/>
                <a:gd name="connsiteX168" fmla="*/ 1035170 w 3252161"/>
                <a:gd name="connsiteY168" fmla="*/ 388189 h 683077"/>
                <a:gd name="connsiteX169" fmla="*/ 1000664 w 3252161"/>
                <a:gd name="connsiteY169" fmla="*/ 392502 h 683077"/>
                <a:gd name="connsiteX170" fmla="*/ 776378 w 3252161"/>
                <a:gd name="connsiteY170" fmla="*/ 396815 h 683077"/>
                <a:gd name="connsiteX171" fmla="*/ 595223 w 3252161"/>
                <a:gd name="connsiteY171" fmla="*/ 396815 h 683077"/>
                <a:gd name="connsiteX172" fmla="*/ 569344 w 3252161"/>
                <a:gd name="connsiteY172" fmla="*/ 388189 h 683077"/>
                <a:gd name="connsiteX173" fmla="*/ 590910 w 3252161"/>
                <a:gd name="connsiteY173" fmla="*/ 375249 h 683077"/>
                <a:gd name="connsiteX174" fmla="*/ 603849 w 3252161"/>
                <a:gd name="connsiteY174" fmla="*/ 370936 h 683077"/>
                <a:gd name="connsiteX175" fmla="*/ 715993 w 3252161"/>
                <a:gd name="connsiteY175" fmla="*/ 366622 h 683077"/>
                <a:gd name="connsiteX176" fmla="*/ 733246 w 3252161"/>
                <a:gd name="connsiteY176" fmla="*/ 345056 h 683077"/>
                <a:gd name="connsiteX177" fmla="*/ 746185 w 3252161"/>
                <a:gd name="connsiteY177" fmla="*/ 332117 h 683077"/>
                <a:gd name="connsiteX178" fmla="*/ 772064 w 3252161"/>
                <a:gd name="connsiteY178" fmla="*/ 314864 h 683077"/>
                <a:gd name="connsiteX179" fmla="*/ 914400 w 3252161"/>
                <a:gd name="connsiteY179" fmla="*/ 306238 h 683077"/>
                <a:gd name="connsiteX180" fmla="*/ 927340 w 3252161"/>
                <a:gd name="connsiteY180" fmla="*/ 280358 h 683077"/>
                <a:gd name="connsiteX181" fmla="*/ 923027 w 3252161"/>
                <a:gd name="connsiteY181" fmla="*/ 263106 h 683077"/>
                <a:gd name="connsiteX182" fmla="*/ 897148 w 3252161"/>
                <a:gd name="connsiteY182" fmla="*/ 254479 h 683077"/>
                <a:gd name="connsiteX183" fmla="*/ 884208 w 3252161"/>
                <a:gd name="connsiteY183" fmla="*/ 250166 h 683077"/>
                <a:gd name="connsiteX184" fmla="*/ 875581 w 3252161"/>
                <a:gd name="connsiteY184" fmla="*/ 241539 h 683077"/>
                <a:gd name="connsiteX185" fmla="*/ 862642 w 3252161"/>
                <a:gd name="connsiteY185" fmla="*/ 237226 h 683077"/>
                <a:gd name="connsiteX186" fmla="*/ 759125 w 3252161"/>
                <a:gd name="connsiteY186" fmla="*/ 241539 h 683077"/>
                <a:gd name="connsiteX187" fmla="*/ 724619 w 3252161"/>
                <a:gd name="connsiteY187" fmla="*/ 245853 h 683077"/>
                <a:gd name="connsiteX188" fmla="*/ 698740 w 3252161"/>
                <a:gd name="connsiteY188" fmla="*/ 254479 h 683077"/>
                <a:gd name="connsiteX189" fmla="*/ 517585 w 3252161"/>
                <a:gd name="connsiteY189" fmla="*/ 258792 h 683077"/>
                <a:gd name="connsiteX190" fmla="*/ 431321 w 3252161"/>
                <a:gd name="connsiteY190" fmla="*/ 271732 h 683077"/>
                <a:gd name="connsiteX191" fmla="*/ 392502 w 3252161"/>
                <a:gd name="connsiteY191" fmla="*/ 276045 h 683077"/>
                <a:gd name="connsiteX192" fmla="*/ 73325 w 3252161"/>
                <a:gd name="connsiteY192" fmla="*/ 271732 h 683077"/>
                <a:gd name="connsiteX193" fmla="*/ 64698 w 3252161"/>
                <a:gd name="connsiteY193" fmla="*/ 263106 h 683077"/>
                <a:gd name="connsiteX194" fmla="*/ 60385 w 3252161"/>
                <a:gd name="connsiteY194" fmla="*/ 232913 h 683077"/>
                <a:gd name="connsiteX195" fmla="*/ 51759 w 3252161"/>
                <a:gd name="connsiteY195" fmla="*/ 207034 h 683077"/>
                <a:gd name="connsiteX196" fmla="*/ 56072 w 3252161"/>
                <a:gd name="connsiteY196" fmla="*/ 163902 h 683077"/>
                <a:gd name="connsiteX197" fmla="*/ 69012 w 3252161"/>
                <a:gd name="connsiteY197" fmla="*/ 159589 h 683077"/>
                <a:gd name="connsiteX198" fmla="*/ 237227 w 3252161"/>
                <a:gd name="connsiteY198" fmla="*/ 155275 h 683077"/>
                <a:gd name="connsiteX199" fmla="*/ 288985 w 3252161"/>
                <a:gd name="connsiteY199" fmla="*/ 138022 h 683077"/>
                <a:gd name="connsiteX200" fmla="*/ 301925 w 3252161"/>
                <a:gd name="connsiteY200" fmla="*/ 133709 h 683077"/>
                <a:gd name="connsiteX201" fmla="*/ 444261 w 3252161"/>
                <a:gd name="connsiteY201" fmla="*/ 129396 h 683077"/>
                <a:gd name="connsiteX202" fmla="*/ 418381 w 3252161"/>
                <a:gd name="connsiteY202" fmla="*/ 120770 h 683077"/>
                <a:gd name="connsiteX203" fmla="*/ 396815 w 3252161"/>
                <a:gd name="connsiteY203" fmla="*/ 107830 h 683077"/>
                <a:gd name="connsiteX204" fmla="*/ 388189 w 3252161"/>
                <a:gd name="connsiteY204" fmla="*/ 73324 h 683077"/>
                <a:gd name="connsiteX205" fmla="*/ 379563 w 3252161"/>
                <a:gd name="connsiteY205" fmla="*/ 60385 h 683077"/>
                <a:gd name="connsiteX206" fmla="*/ 370936 w 3252161"/>
                <a:gd name="connsiteY206" fmla="*/ 51758 h 683077"/>
                <a:gd name="connsiteX207" fmla="*/ 345057 w 3252161"/>
                <a:gd name="connsiteY207" fmla="*/ 43132 h 683077"/>
                <a:gd name="connsiteX208" fmla="*/ 332117 w 3252161"/>
                <a:gd name="connsiteY208" fmla="*/ 38819 h 683077"/>
                <a:gd name="connsiteX209" fmla="*/ 323491 w 3252161"/>
                <a:gd name="connsiteY209" fmla="*/ 30192 h 683077"/>
                <a:gd name="connsiteX210" fmla="*/ 327804 w 3252161"/>
                <a:gd name="connsiteY210" fmla="*/ 17253 h 683077"/>
                <a:gd name="connsiteX211" fmla="*/ 280359 w 3252161"/>
                <a:gd name="connsiteY211" fmla="*/ 12939 h 683077"/>
                <a:gd name="connsiteX212" fmla="*/ 228600 w 3252161"/>
                <a:gd name="connsiteY212" fmla="*/ 17253 h 683077"/>
                <a:gd name="connsiteX213" fmla="*/ 202721 w 3252161"/>
                <a:gd name="connsiteY213" fmla="*/ 25879 h 683077"/>
                <a:gd name="connsiteX214" fmla="*/ 107831 w 3252161"/>
                <a:gd name="connsiteY214" fmla="*/ 21566 h 683077"/>
                <a:gd name="connsiteX215" fmla="*/ 103517 w 3252161"/>
                <a:gd name="connsiteY215" fmla="*/ 4313 h 683077"/>
                <a:gd name="connsiteX216" fmla="*/ 34506 w 3252161"/>
                <a:gd name="connsiteY216" fmla="*/ 8626 h 683077"/>
                <a:gd name="connsiteX217" fmla="*/ 12940 w 3252161"/>
                <a:gd name="connsiteY217" fmla="*/ 12939 h 683077"/>
                <a:gd name="connsiteX218" fmla="*/ 0 w 3252161"/>
                <a:gd name="connsiteY218" fmla="*/ 0 h 683077"/>
                <a:gd name="connsiteX219" fmla="*/ 34506 w 3252161"/>
                <a:gd name="connsiteY219"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48442 w 3252161"/>
                <a:gd name="connsiteY35" fmla="*/ 534838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74521 w 3252161"/>
                <a:gd name="connsiteY60" fmla="*/ 590909 h 683077"/>
                <a:gd name="connsiteX61" fmla="*/ 2915729 w 3252161"/>
                <a:gd name="connsiteY61" fmla="*/ 595222 h 683077"/>
                <a:gd name="connsiteX62" fmla="*/ 2829464 w 3252161"/>
                <a:gd name="connsiteY62" fmla="*/ 586596 h 683077"/>
                <a:gd name="connsiteX63" fmla="*/ 2820838 w 3252161"/>
                <a:gd name="connsiteY63" fmla="*/ 573656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53087 w 3252161"/>
                <a:gd name="connsiteY86" fmla="*/ 539151 h 683077"/>
                <a:gd name="connsiteX87" fmla="*/ 2040148 w 3252161"/>
                <a:gd name="connsiteY87" fmla="*/ 543464 h 683077"/>
                <a:gd name="connsiteX88" fmla="*/ 2022895 w 3252161"/>
                <a:gd name="connsiteY88" fmla="*/ 560717 h 683077"/>
                <a:gd name="connsiteX89" fmla="*/ 2014268 w 3252161"/>
                <a:gd name="connsiteY89" fmla="*/ 569343 h 683077"/>
                <a:gd name="connsiteX90" fmla="*/ 2001329 w 3252161"/>
                <a:gd name="connsiteY90" fmla="*/ 573656 h 683077"/>
                <a:gd name="connsiteX91" fmla="*/ 1686464 w 3252161"/>
                <a:gd name="connsiteY91" fmla="*/ 569343 h 683077"/>
                <a:gd name="connsiteX92" fmla="*/ 1673525 w 3252161"/>
                <a:gd name="connsiteY92" fmla="*/ 565030 h 683077"/>
                <a:gd name="connsiteX93" fmla="*/ 1651959 w 3252161"/>
                <a:gd name="connsiteY93" fmla="*/ 552090 h 683077"/>
                <a:gd name="connsiteX94" fmla="*/ 1634706 w 3252161"/>
                <a:gd name="connsiteY94" fmla="*/ 530524 h 683077"/>
                <a:gd name="connsiteX95" fmla="*/ 1630393 w 3252161"/>
                <a:gd name="connsiteY95" fmla="*/ 517585 h 683077"/>
                <a:gd name="connsiteX96" fmla="*/ 1634706 w 3252161"/>
                <a:gd name="connsiteY96" fmla="*/ 504645 h 683077"/>
                <a:gd name="connsiteX97" fmla="*/ 1664898 w 3252161"/>
                <a:gd name="connsiteY97" fmla="*/ 491706 h 683077"/>
                <a:gd name="connsiteX98" fmla="*/ 1669212 w 3252161"/>
                <a:gd name="connsiteY98" fmla="*/ 478766 h 683077"/>
                <a:gd name="connsiteX99" fmla="*/ 1660585 w 3252161"/>
                <a:gd name="connsiteY99" fmla="*/ 470139 h 683077"/>
                <a:gd name="connsiteX100" fmla="*/ 1621766 w 3252161"/>
                <a:gd name="connsiteY100" fmla="*/ 465826 h 683077"/>
                <a:gd name="connsiteX101" fmla="*/ 1613140 w 3252161"/>
                <a:gd name="connsiteY101" fmla="*/ 452887 h 683077"/>
                <a:gd name="connsiteX102" fmla="*/ 1617453 w 3252161"/>
                <a:gd name="connsiteY102" fmla="*/ 427007 h 683077"/>
                <a:gd name="connsiteX103" fmla="*/ 1630393 w 3252161"/>
                <a:gd name="connsiteY103" fmla="*/ 383875 h 683077"/>
                <a:gd name="connsiteX104" fmla="*/ 1643332 w 3252161"/>
                <a:gd name="connsiteY104" fmla="*/ 370936 h 683077"/>
                <a:gd name="connsiteX105" fmla="*/ 1807234 w 3252161"/>
                <a:gd name="connsiteY105" fmla="*/ 375249 h 683077"/>
                <a:gd name="connsiteX106" fmla="*/ 1846053 w 3252161"/>
                <a:gd name="connsiteY106" fmla="*/ 388189 h 683077"/>
                <a:gd name="connsiteX107" fmla="*/ 1858993 w 3252161"/>
                <a:gd name="connsiteY107" fmla="*/ 392502 h 683077"/>
                <a:gd name="connsiteX108" fmla="*/ 1876246 w 3252161"/>
                <a:gd name="connsiteY108" fmla="*/ 431321 h 683077"/>
                <a:gd name="connsiteX109" fmla="*/ 1884872 w 3252161"/>
                <a:gd name="connsiteY109" fmla="*/ 465826 h 683077"/>
                <a:gd name="connsiteX110" fmla="*/ 1893498 w 3252161"/>
                <a:gd name="connsiteY110" fmla="*/ 474453 h 683077"/>
                <a:gd name="connsiteX111" fmla="*/ 1919378 w 3252161"/>
                <a:gd name="connsiteY111" fmla="*/ 504645 h 683077"/>
                <a:gd name="connsiteX112" fmla="*/ 1928004 w 3252161"/>
                <a:gd name="connsiteY112" fmla="*/ 513272 h 683077"/>
                <a:gd name="connsiteX113" fmla="*/ 1932317 w 3252161"/>
                <a:gd name="connsiteY113" fmla="*/ 526211 h 683077"/>
                <a:gd name="connsiteX114" fmla="*/ 1979763 w 3252161"/>
                <a:gd name="connsiteY114" fmla="*/ 526211 h 683077"/>
                <a:gd name="connsiteX115" fmla="*/ 1984076 w 3252161"/>
                <a:gd name="connsiteY115" fmla="*/ 508958 h 683077"/>
                <a:gd name="connsiteX116" fmla="*/ 2001329 w 3252161"/>
                <a:gd name="connsiteY116" fmla="*/ 487392 h 683077"/>
                <a:gd name="connsiteX117" fmla="*/ 2018581 w 3252161"/>
                <a:gd name="connsiteY117" fmla="*/ 491706 h 683077"/>
                <a:gd name="connsiteX118" fmla="*/ 2027208 w 3252161"/>
                <a:gd name="connsiteY118" fmla="*/ 500332 h 683077"/>
                <a:gd name="connsiteX119" fmla="*/ 2040148 w 3252161"/>
                <a:gd name="connsiteY119" fmla="*/ 508958 h 683077"/>
                <a:gd name="connsiteX120" fmla="*/ 2122098 w 3252161"/>
                <a:gd name="connsiteY120" fmla="*/ 504645 h 683077"/>
                <a:gd name="connsiteX121" fmla="*/ 2130725 w 3252161"/>
                <a:gd name="connsiteY121" fmla="*/ 496019 h 683077"/>
                <a:gd name="connsiteX122" fmla="*/ 2135038 w 3252161"/>
                <a:gd name="connsiteY122" fmla="*/ 461513 h 683077"/>
                <a:gd name="connsiteX123" fmla="*/ 2139351 w 3252161"/>
                <a:gd name="connsiteY123" fmla="*/ 439947 h 683077"/>
                <a:gd name="connsiteX124" fmla="*/ 2143664 w 3252161"/>
                <a:gd name="connsiteY124" fmla="*/ 427007 h 683077"/>
                <a:gd name="connsiteX125" fmla="*/ 2100532 w 3252161"/>
                <a:gd name="connsiteY125" fmla="*/ 418381 h 683077"/>
                <a:gd name="connsiteX126" fmla="*/ 2083280 w 3252161"/>
                <a:gd name="connsiteY126" fmla="*/ 414068 h 683077"/>
                <a:gd name="connsiteX127" fmla="*/ 2096219 w 3252161"/>
                <a:gd name="connsiteY127" fmla="*/ 409755 h 683077"/>
                <a:gd name="connsiteX128" fmla="*/ 2311880 w 3252161"/>
                <a:gd name="connsiteY128" fmla="*/ 401128 h 683077"/>
                <a:gd name="connsiteX129" fmla="*/ 2333446 w 3252161"/>
                <a:gd name="connsiteY129" fmla="*/ 388189 h 683077"/>
                <a:gd name="connsiteX130" fmla="*/ 2424023 w 3252161"/>
                <a:gd name="connsiteY130" fmla="*/ 375249 h 683077"/>
                <a:gd name="connsiteX131" fmla="*/ 2454215 w 3252161"/>
                <a:gd name="connsiteY131" fmla="*/ 366622 h 683077"/>
                <a:gd name="connsiteX132" fmla="*/ 2467155 w 3252161"/>
                <a:gd name="connsiteY132" fmla="*/ 362309 h 683077"/>
                <a:gd name="connsiteX133" fmla="*/ 2695755 w 3252161"/>
                <a:gd name="connsiteY133" fmla="*/ 353683 h 683077"/>
                <a:gd name="connsiteX134" fmla="*/ 2708695 w 3252161"/>
                <a:gd name="connsiteY134" fmla="*/ 349370 h 683077"/>
                <a:gd name="connsiteX135" fmla="*/ 2725948 w 3252161"/>
                <a:gd name="connsiteY135" fmla="*/ 332117 h 683077"/>
                <a:gd name="connsiteX136" fmla="*/ 2751827 w 3252161"/>
                <a:gd name="connsiteY136" fmla="*/ 323490 h 683077"/>
                <a:gd name="connsiteX137" fmla="*/ 2764766 w 3252161"/>
                <a:gd name="connsiteY137" fmla="*/ 319177 h 683077"/>
                <a:gd name="connsiteX138" fmla="*/ 2794959 w 3252161"/>
                <a:gd name="connsiteY138" fmla="*/ 306238 h 683077"/>
                <a:gd name="connsiteX139" fmla="*/ 2825151 w 3252161"/>
                <a:gd name="connsiteY139" fmla="*/ 297611 h 683077"/>
                <a:gd name="connsiteX140" fmla="*/ 2842404 w 3252161"/>
                <a:gd name="connsiteY140" fmla="*/ 293298 h 683077"/>
                <a:gd name="connsiteX141" fmla="*/ 2838091 w 3252161"/>
                <a:gd name="connsiteY141" fmla="*/ 271732 h 683077"/>
                <a:gd name="connsiteX142" fmla="*/ 2725948 w 3252161"/>
                <a:gd name="connsiteY142" fmla="*/ 276045 h 683077"/>
                <a:gd name="connsiteX143" fmla="*/ 2704381 w 3252161"/>
                <a:gd name="connsiteY143" fmla="*/ 280358 h 683077"/>
                <a:gd name="connsiteX144" fmla="*/ 2678502 w 3252161"/>
                <a:gd name="connsiteY144" fmla="*/ 284672 h 683077"/>
                <a:gd name="connsiteX145" fmla="*/ 2557732 w 3252161"/>
                <a:gd name="connsiteY145" fmla="*/ 288985 h 683077"/>
                <a:gd name="connsiteX146" fmla="*/ 2471468 w 3252161"/>
                <a:gd name="connsiteY146" fmla="*/ 293298 h 683077"/>
                <a:gd name="connsiteX147" fmla="*/ 2445589 w 3252161"/>
                <a:gd name="connsiteY147" fmla="*/ 301924 h 683077"/>
                <a:gd name="connsiteX148" fmla="*/ 2281687 w 3252161"/>
                <a:gd name="connsiteY148" fmla="*/ 310551 h 683077"/>
                <a:gd name="connsiteX149" fmla="*/ 2255808 w 3252161"/>
                <a:gd name="connsiteY149" fmla="*/ 314864 h 683077"/>
                <a:gd name="connsiteX150" fmla="*/ 2204049 w 3252161"/>
                <a:gd name="connsiteY150" fmla="*/ 319177 h 683077"/>
                <a:gd name="connsiteX151" fmla="*/ 2173857 w 3252161"/>
                <a:gd name="connsiteY151" fmla="*/ 327804 h 683077"/>
                <a:gd name="connsiteX152" fmla="*/ 2147978 w 3252161"/>
                <a:gd name="connsiteY152" fmla="*/ 340743 h 683077"/>
                <a:gd name="connsiteX153" fmla="*/ 2135038 w 3252161"/>
                <a:gd name="connsiteY153" fmla="*/ 349370 h 683077"/>
                <a:gd name="connsiteX154" fmla="*/ 2104846 w 3252161"/>
                <a:gd name="connsiteY154" fmla="*/ 357996 h 683077"/>
                <a:gd name="connsiteX155" fmla="*/ 2091906 w 3252161"/>
                <a:gd name="connsiteY155" fmla="*/ 362309 h 683077"/>
                <a:gd name="connsiteX156" fmla="*/ 1940944 w 3252161"/>
                <a:gd name="connsiteY156" fmla="*/ 357996 h 683077"/>
                <a:gd name="connsiteX157" fmla="*/ 1915064 w 3252161"/>
                <a:gd name="connsiteY157" fmla="*/ 349370 h 683077"/>
                <a:gd name="connsiteX158" fmla="*/ 1880559 w 3252161"/>
                <a:gd name="connsiteY158" fmla="*/ 332117 h 683077"/>
                <a:gd name="connsiteX159" fmla="*/ 1867619 w 3252161"/>
                <a:gd name="connsiteY159" fmla="*/ 327804 h 683077"/>
                <a:gd name="connsiteX160" fmla="*/ 1397480 w 3252161"/>
                <a:gd name="connsiteY160" fmla="*/ 332117 h 683077"/>
                <a:gd name="connsiteX161" fmla="*/ 1337095 w 3252161"/>
                <a:gd name="connsiteY161" fmla="*/ 345056 h 683077"/>
                <a:gd name="connsiteX162" fmla="*/ 1328468 w 3252161"/>
                <a:gd name="connsiteY162" fmla="*/ 353683 h 683077"/>
                <a:gd name="connsiteX163" fmla="*/ 1315529 w 3252161"/>
                <a:gd name="connsiteY163" fmla="*/ 357996 h 683077"/>
                <a:gd name="connsiteX164" fmla="*/ 1220638 w 3252161"/>
                <a:gd name="connsiteY164" fmla="*/ 362309 h 683077"/>
                <a:gd name="connsiteX165" fmla="*/ 1155940 w 3252161"/>
                <a:gd name="connsiteY165" fmla="*/ 370936 h 683077"/>
                <a:gd name="connsiteX166" fmla="*/ 1073989 w 3252161"/>
                <a:gd name="connsiteY166" fmla="*/ 379562 h 683077"/>
                <a:gd name="connsiteX167" fmla="*/ 1035170 w 3252161"/>
                <a:gd name="connsiteY167" fmla="*/ 388189 h 683077"/>
                <a:gd name="connsiteX168" fmla="*/ 1000664 w 3252161"/>
                <a:gd name="connsiteY168" fmla="*/ 392502 h 683077"/>
                <a:gd name="connsiteX169" fmla="*/ 776378 w 3252161"/>
                <a:gd name="connsiteY169" fmla="*/ 396815 h 683077"/>
                <a:gd name="connsiteX170" fmla="*/ 595223 w 3252161"/>
                <a:gd name="connsiteY170" fmla="*/ 396815 h 683077"/>
                <a:gd name="connsiteX171" fmla="*/ 569344 w 3252161"/>
                <a:gd name="connsiteY171" fmla="*/ 388189 h 683077"/>
                <a:gd name="connsiteX172" fmla="*/ 590910 w 3252161"/>
                <a:gd name="connsiteY172" fmla="*/ 375249 h 683077"/>
                <a:gd name="connsiteX173" fmla="*/ 603849 w 3252161"/>
                <a:gd name="connsiteY173" fmla="*/ 370936 h 683077"/>
                <a:gd name="connsiteX174" fmla="*/ 715993 w 3252161"/>
                <a:gd name="connsiteY174" fmla="*/ 366622 h 683077"/>
                <a:gd name="connsiteX175" fmla="*/ 733246 w 3252161"/>
                <a:gd name="connsiteY175" fmla="*/ 345056 h 683077"/>
                <a:gd name="connsiteX176" fmla="*/ 746185 w 3252161"/>
                <a:gd name="connsiteY176" fmla="*/ 332117 h 683077"/>
                <a:gd name="connsiteX177" fmla="*/ 772064 w 3252161"/>
                <a:gd name="connsiteY177" fmla="*/ 314864 h 683077"/>
                <a:gd name="connsiteX178" fmla="*/ 914400 w 3252161"/>
                <a:gd name="connsiteY178" fmla="*/ 306238 h 683077"/>
                <a:gd name="connsiteX179" fmla="*/ 927340 w 3252161"/>
                <a:gd name="connsiteY179" fmla="*/ 280358 h 683077"/>
                <a:gd name="connsiteX180" fmla="*/ 923027 w 3252161"/>
                <a:gd name="connsiteY180" fmla="*/ 263106 h 683077"/>
                <a:gd name="connsiteX181" fmla="*/ 897148 w 3252161"/>
                <a:gd name="connsiteY181" fmla="*/ 254479 h 683077"/>
                <a:gd name="connsiteX182" fmla="*/ 884208 w 3252161"/>
                <a:gd name="connsiteY182" fmla="*/ 250166 h 683077"/>
                <a:gd name="connsiteX183" fmla="*/ 875581 w 3252161"/>
                <a:gd name="connsiteY183" fmla="*/ 241539 h 683077"/>
                <a:gd name="connsiteX184" fmla="*/ 862642 w 3252161"/>
                <a:gd name="connsiteY184" fmla="*/ 237226 h 683077"/>
                <a:gd name="connsiteX185" fmla="*/ 759125 w 3252161"/>
                <a:gd name="connsiteY185" fmla="*/ 241539 h 683077"/>
                <a:gd name="connsiteX186" fmla="*/ 724619 w 3252161"/>
                <a:gd name="connsiteY186" fmla="*/ 245853 h 683077"/>
                <a:gd name="connsiteX187" fmla="*/ 698740 w 3252161"/>
                <a:gd name="connsiteY187" fmla="*/ 254479 h 683077"/>
                <a:gd name="connsiteX188" fmla="*/ 517585 w 3252161"/>
                <a:gd name="connsiteY188" fmla="*/ 258792 h 683077"/>
                <a:gd name="connsiteX189" fmla="*/ 431321 w 3252161"/>
                <a:gd name="connsiteY189" fmla="*/ 271732 h 683077"/>
                <a:gd name="connsiteX190" fmla="*/ 392502 w 3252161"/>
                <a:gd name="connsiteY190" fmla="*/ 276045 h 683077"/>
                <a:gd name="connsiteX191" fmla="*/ 73325 w 3252161"/>
                <a:gd name="connsiteY191" fmla="*/ 271732 h 683077"/>
                <a:gd name="connsiteX192" fmla="*/ 64698 w 3252161"/>
                <a:gd name="connsiteY192" fmla="*/ 263106 h 683077"/>
                <a:gd name="connsiteX193" fmla="*/ 60385 w 3252161"/>
                <a:gd name="connsiteY193" fmla="*/ 232913 h 683077"/>
                <a:gd name="connsiteX194" fmla="*/ 51759 w 3252161"/>
                <a:gd name="connsiteY194" fmla="*/ 207034 h 683077"/>
                <a:gd name="connsiteX195" fmla="*/ 56072 w 3252161"/>
                <a:gd name="connsiteY195" fmla="*/ 163902 h 683077"/>
                <a:gd name="connsiteX196" fmla="*/ 69012 w 3252161"/>
                <a:gd name="connsiteY196" fmla="*/ 159589 h 683077"/>
                <a:gd name="connsiteX197" fmla="*/ 237227 w 3252161"/>
                <a:gd name="connsiteY197" fmla="*/ 155275 h 683077"/>
                <a:gd name="connsiteX198" fmla="*/ 288985 w 3252161"/>
                <a:gd name="connsiteY198" fmla="*/ 138022 h 683077"/>
                <a:gd name="connsiteX199" fmla="*/ 301925 w 3252161"/>
                <a:gd name="connsiteY199" fmla="*/ 133709 h 683077"/>
                <a:gd name="connsiteX200" fmla="*/ 444261 w 3252161"/>
                <a:gd name="connsiteY200" fmla="*/ 129396 h 683077"/>
                <a:gd name="connsiteX201" fmla="*/ 418381 w 3252161"/>
                <a:gd name="connsiteY201" fmla="*/ 120770 h 683077"/>
                <a:gd name="connsiteX202" fmla="*/ 396815 w 3252161"/>
                <a:gd name="connsiteY202" fmla="*/ 107830 h 683077"/>
                <a:gd name="connsiteX203" fmla="*/ 388189 w 3252161"/>
                <a:gd name="connsiteY203" fmla="*/ 73324 h 683077"/>
                <a:gd name="connsiteX204" fmla="*/ 379563 w 3252161"/>
                <a:gd name="connsiteY204" fmla="*/ 60385 h 683077"/>
                <a:gd name="connsiteX205" fmla="*/ 370936 w 3252161"/>
                <a:gd name="connsiteY205" fmla="*/ 51758 h 683077"/>
                <a:gd name="connsiteX206" fmla="*/ 345057 w 3252161"/>
                <a:gd name="connsiteY206" fmla="*/ 43132 h 683077"/>
                <a:gd name="connsiteX207" fmla="*/ 332117 w 3252161"/>
                <a:gd name="connsiteY207" fmla="*/ 38819 h 683077"/>
                <a:gd name="connsiteX208" fmla="*/ 323491 w 3252161"/>
                <a:gd name="connsiteY208" fmla="*/ 30192 h 683077"/>
                <a:gd name="connsiteX209" fmla="*/ 327804 w 3252161"/>
                <a:gd name="connsiteY209" fmla="*/ 17253 h 683077"/>
                <a:gd name="connsiteX210" fmla="*/ 280359 w 3252161"/>
                <a:gd name="connsiteY210" fmla="*/ 12939 h 683077"/>
                <a:gd name="connsiteX211" fmla="*/ 228600 w 3252161"/>
                <a:gd name="connsiteY211" fmla="*/ 17253 h 683077"/>
                <a:gd name="connsiteX212" fmla="*/ 202721 w 3252161"/>
                <a:gd name="connsiteY212" fmla="*/ 25879 h 683077"/>
                <a:gd name="connsiteX213" fmla="*/ 107831 w 3252161"/>
                <a:gd name="connsiteY213" fmla="*/ 21566 h 683077"/>
                <a:gd name="connsiteX214" fmla="*/ 103517 w 3252161"/>
                <a:gd name="connsiteY214" fmla="*/ 4313 h 683077"/>
                <a:gd name="connsiteX215" fmla="*/ 34506 w 3252161"/>
                <a:gd name="connsiteY215" fmla="*/ 8626 h 683077"/>
                <a:gd name="connsiteX216" fmla="*/ 12940 w 3252161"/>
                <a:gd name="connsiteY216" fmla="*/ 12939 h 683077"/>
                <a:gd name="connsiteX217" fmla="*/ 0 w 3252161"/>
                <a:gd name="connsiteY217" fmla="*/ 0 h 683077"/>
                <a:gd name="connsiteX218" fmla="*/ 34506 w 3252161"/>
                <a:gd name="connsiteY218"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70008 w 3252161"/>
                <a:gd name="connsiteY35" fmla="*/ 560717 h 683077"/>
                <a:gd name="connsiteX36" fmla="*/ 1595887 w 3252161"/>
                <a:gd name="connsiteY36" fmla="*/ 577970 h 683077"/>
                <a:gd name="connsiteX37" fmla="*/ 1604514 w 3252161"/>
                <a:gd name="connsiteY37" fmla="*/ 586596 h 683077"/>
                <a:gd name="connsiteX38" fmla="*/ 1742536 w 3252161"/>
                <a:gd name="connsiteY38" fmla="*/ 590909 h 683077"/>
                <a:gd name="connsiteX39" fmla="*/ 1979763 w 3252161"/>
                <a:gd name="connsiteY39" fmla="*/ 599536 h 683077"/>
                <a:gd name="connsiteX40" fmla="*/ 2001329 w 3252161"/>
                <a:gd name="connsiteY40" fmla="*/ 603849 h 683077"/>
                <a:gd name="connsiteX41" fmla="*/ 2031521 w 3252161"/>
                <a:gd name="connsiteY41" fmla="*/ 608162 h 683077"/>
                <a:gd name="connsiteX42" fmla="*/ 2286000 w 3252161"/>
                <a:gd name="connsiteY42" fmla="*/ 608162 h 683077"/>
                <a:gd name="connsiteX43" fmla="*/ 2311880 w 3252161"/>
                <a:gd name="connsiteY43" fmla="*/ 599536 h 683077"/>
                <a:gd name="connsiteX44" fmla="*/ 2333446 w 3252161"/>
                <a:gd name="connsiteY44" fmla="*/ 595222 h 683077"/>
                <a:gd name="connsiteX45" fmla="*/ 2467155 w 3252161"/>
                <a:gd name="connsiteY45" fmla="*/ 599536 h 683077"/>
                <a:gd name="connsiteX46" fmla="*/ 2484408 w 3252161"/>
                <a:gd name="connsiteY46" fmla="*/ 603849 h 683077"/>
                <a:gd name="connsiteX47" fmla="*/ 2566359 w 3252161"/>
                <a:gd name="connsiteY47" fmla="*/ 608162 h 683077"/>
                <a:gd name="connsiteX48" fmla="*/ 2609491 w 3252161"/>
                <a:gd name="connsiteY48" fmla="*/ 616789 h 683077"/>
                <a:gd name="connsiteX49" fmla="*/ 2626744 w 3252161"/>
                <a:gd name="connsiteY49" fmla="*/ 621102 h 683077"/>
                <a:gd name="connsiteX50" fmla="*/ 2665563 w 3252161"/>
                <a:gd name="connsiteY50" fmla="*/ 638355 h 683077"/>
                <a:gd name="connsiteX51" fmla="*/ 2704381 w 3252161"/>
                <a:gd name="connsiteY51" fmla="*/ 655607 h 683077"/>
                <a:gd name="connsiteX52" fmla="*/ 2717321 w 3252161"/>
                <a:gd name="connsiteY52" fmla="*/ 664234 h 683077"/>
                <a:gd name="connsiteX53" fmla="*/ 2954548 w 3252161"/>
                <a:gd name="connsiteY53" fmla="*/ 655607 h 683077"/>
                <a:gd name="connsiteX54" fmla="*/ 3148642 w 3252161"/>
                <a:gd name="connsiteY54" fmla="*/ 655607 h 683077"/>
                <a:gd name="connsiteX55" fmla="*/ 3187461 w 3252161"/>
                <a:gd name="connsiteY55" fmla="*/ 642668 h 683077"/>
                <a:gd name="connsiteX56" fmla="*/ 3226280 w 3252161"/>
                <a:gd name="connsiteY56" fmla="*/ 638355 h 683077"/>
                <a:gd name="connsiteX57" fmla="*/ 3221966 w 3252161"/>
                <a:gd name="connsiteY57" fmla="*/ 616789 h 683077"/>
                <a:gd name="connsiteX58" fmla="*/ 3200400 w 3252161"/>
                <a:gd name="connsiteY58" fmla="*/ 599536 h 683077"/>
                <a:gd name="connsiteX59" fmla="*/ 3174521 w 3252161"/>
                <a:gd name="connsiteY59" fmla="*/ 590909 h 683077"/>
                <a:gd name="connsiteX60" fmla="*/ 2915729 w 3252161"/>
                <a:gd name="connsiteY60" fmla="*/ 595222 h 683077"/>
                <a:gd name="connsiteX61" fmla="*/ 2829464 w 3252161"/>
                <a:gd name="connsiteY61" fmla="*/ 586596 h 683077"/>
                <a:gd name="connsiteX62" fmla="*/ 2820838 w 3252161"/>
                <a:gd name="connsiteY62" fmla="*/ 573656 h 683077"/>
                <a:gd name="connsiteX63" fmla="*/ 2851031 w 3252161"/>
                <a:gd name="connsiteY63" fmla="*/ 543464 h 683077"/>
                <a:gd name="connsiteX64" fmla="*/ 3075317 w 3252161"/>
                <a:gd name="connsiteY64" fmla="*/ 539151 h 683077"/>
                <a:gd name="connsiteX65" fmla="*/ 3088257 w 3252161"/>
                <a:gd name="connsiteY65" fmla="*/ 534838 h 683077"/>
                <a:gd name="connsiteX66" fmla="*/ 3105510 w 3252161"/>
                <a:gd name="connsiteY66" fmla="*/ 517585 h 683077"/>
                <a:gd name="connsiteX67" fmla="*/ 3178834 w 3252161"/>
                <a:gd name="connsiteY67" fmla="*/ 504645 h 683077"/>
                <a:gd name="connsiteX68" fmla="*/ 3187461 w 3252161"/>
                <a:gd name="connsiteY68" fmla="*/ 496019 h 683077"/>
                <a:gd name="connsiteX69" fmla="*/ 3191774 w 3252161"/>
                <a:gd name="connsiteY69" fmla="*/ 483079 h 683077"/>
                <a:gd name="connsiteX70" fmla="*/ 3204714 w 3252161"/>
                <a:gd name="connsiteY70" fmla="*/ 478766 h 683077"/>
                <a:gd name="connsiteX71" fmla="*/ 3196087 w 3252161"/>
                <a:gd name="connsiteY71" fmla="*/ 470139 h 683077"/>
                <a:gd name="connsiteX72" fmla="*/ 2846717 w 3252161"/>
                <a:gd name="connsiteY72" fmla="*/ 478766 h 683077"/>
                <a:gd name="connsiteX73" fmla="*/ 2820838 w 3252161"/>
                <a:gd name="connsiteY73" fmla="*/ 487392 h 683077"/>
                <a:gd name="connsiteX74" fmla="*/ 2807898 w 3252161"/>
                <a:gd name="connsiteY74" fmla="*/ 496019 h 683077"/>
                <a:gd name="connsiteX75" fmla="*/ 2743200 w 3252161"/>
                <a:gd name="connsiteY75" fmla="*/ 500332 h 683077"/>
                <a:gd name="connsiteX76" fmla="*/ 2691442 w 3252161"/>
                <a:gd name="connsiteY76" fmla="*/ 517585 h 683077"/>
                <a:gd name="connsiteX77" fmla="*/ 2678502 w 3252161"/>
                <a:gd name="connsiteY77" fmla="*/ 521898 h 683077"/>
                <a:gd name="connsiteX78" fmla="*/ 2540480 w 3252161"/>
                <a:gd name="connsiteY78" fmla="*/ 530524 h 683077"/>
                <a:gd name="connsiteX79" fmla="*/ 2303253 w 3252161"/>
                <a:gd name="connsiteY79" fmla="*/ 539151 h 683077"/>
                <a:gd name="connsiteX80" fmla="*/ 2225615 w 3252161"/>
                <a:gd name="connsiteY80" fmla="*/ 534838 h 683077"/>
                <a:gd name="connsiteX81" fmla="*/ 2216989 w 3252161"/>
                <a:gd name="connsiteY81" fmla="*/ 526211 h 683077"/>
                <a:gd name="connsiteX82" fmla="*/ 2147978 w 3252161"/>
                <a:gd name="connsiteY82" fmla="*/ 521898 h 683077"/>
                <a:gd name="connsiteX83" fmla="*/ 2135038 w 3252161"/>
                <a:gd name="connsiteY83" fmla="*/ 526211 h 683077"/>
                <a:gd name="connsiteX84" fmla="*/ 2126412 w 3252161"/>
                <a:gd name="connsiteY84" fmla="*/ 534838 h 683077"/>
                <a:gd name="connsiteX85" fmla="*/ 2053087 w 3252161"/>
                <a:gd name="connsiteY85" fmla="*/ 539151 h 683077"/>
                <a:gd name="connsiteX86" fmla="*/ 2040148 w 3252161"/>
                <a:gd name="connsiteY86" fmla="*/ 543464 h 683077"/>
                <a:gd name="connsiteX87" fmla="*/ 2022895 w 3252161"/>
                <a:gd name="connsiteY87" fmla="*/ 560717 h 683077"/>
                <a:gd name="connsiteX88" fmla="*/ 2014268 w 3252161"/>
                <a:gd name="connsiteY88" fmla="*/ 569343 h 683077"/>
                <a:gd name="connsiteX89" fmla="*/ 2001329 w 3252161"/>
                <a:gd name="connsiteY89" fmla="*/ 573656 h 683077"/>
                <a:gd name="connsiteX90" fmla="*/ 1686464 w 3252161"/>
                <a:gd name="connsiteY90" fmla="*/ 569343 h 683077"/>
                <a:gd name="connsiteX91" fmla="*/ 1673525 w 3252161"/>
                <a:gd name="connsiteY91" fmla="*/ 565030 h 683077"/>
                <a:gd name="connsiteX92" fmla="*/ 1651959 w 3252161"/>
                <a:gd name="connsiteY92" fmla="*/ 552090 h 683077"/>
                <a:gd name="connsiteX93" fmla="*/ 1634706 w 3252161"/>
                <a:gd name="connsiteY93" fmla="*/ 530524 h 683077"/>
                <a:gd name="connsiteX94" fmla="*/ 1630393 w 3252161"/>
                <a:gd name="connsiteY94" fmla="*/ 517585 h 683077"/>
                <a:gd name="connsiteX95" fmla="*/ 1634706 w 3252161"/>
                <a:gd name="connsiteY95" fmla="*/ 504645 h 683077"/>
                <a:gd name="connsiteX96" fmla="*/ 1664898 w 3252161"/>
                <a:gd name="connsiteY96" fmla="*/ 491706 h 683077"/>
                <a:gd name="connsiteX97" fmla="*/ 1669212 w 3252161"/>
                <a:gd name="connsiteY97" fmla="*/ 478766 h 683077"/>
                <a:gd name="connsiteX98" fmla="*/ 1660585 w 3252161"/>
                <a:gd name="connsiteY98" fmla="*/ 470139 h 683077"/>
                <a:gd name="connsiteX99" fmla="*/ 1621766 w 3252161"/>
                <a:gd name="connsiteY99" fmla="*/ 465826 h 683077"/>
                <a:gd name="connsiteX100" fmla="*/ 1613140 w 3252161"/>
                <a:gd name="connsiteY100" fmla="*/ 452887 h 683077"/>
                <a:gd name="connsiteX101" fmla="*/ 1617453 w 3252161"/>
                <a:gd name="connsiteY101" fmla="*/ 427007 h 683077"/>
                <a:gd name="connsiteX102" fmla="*/ 1630393 w 3252161"/>
                <a:gd name="connsiteY102" fmla="*/ 383875 h 683077"/>
                <a:gd name="connsiteX103" fmla="*/ 1643332 w 3252161"/>
                <a:gd name="connsiteY103" fmla="*/ 370936 h 683077"/>
                <a:gd name="connsiteX104" fmla="*/ 1807234 w 3252161"/>
                <a:gd name="connsiteY104" fmla="*/ 375249 h 683077"/>
                <a:gd name="connsiteX105" fmla="*/ 1846053 w 3252161"/>
                <a:gd name="connsiteY105" fmla="*/ 388189 h 683077"/>
                <a:gd name="connsiteX106" fmla="*/ 1858993 w 3252161"/>
                <a:gd name="connsiteY106" fmla="*/ 392502 h 683077"/>
                <a:gd name="connsiteX107" fmla="*/ 1876246 w 3252161"/>
                <a:gd name="connsiteY107" fmla="*/ 431321 h 683077"/>
                <a:gd name="connsiteX108" fmla="*/ 1884872 w 3252161"/>
                <a:gd name="connsiteY108" fmla="*/ 465826 h 683077"/>
                <a:gd name="connsiteX109" fmla="*/ 1893498 w 3252161"/>
                <a:gd name="connsiteY109" fmla="*/ 474453 h 683077"/>
                <a:gd name="connsiteX110" fmla="*/ 1919378 w 3252161"/>
                <a:gd name="connsiteY110" fmla="*/ 504645 h 683077"/>
                <a:gd name="connsiteX111" fmla="*/ 1928004 w 3252161"/>
                <a:gd name="connsiteY111" fmla="*/ 513272 h 683077"/>
                <a:gd name="connsiteX112" fmla="*/ 1932317 w 3252161"/>
                <a:gd name="connsiteY112" fmla="*/ 526211 h 683077"/>
                <a:gd name="connsiteX113" fmla="*/ 1979763 w 3252161"/>
                <a:gd name="connsiteY113" fmla="*/ 526211 h 683077"/>
                <a:gd name="connsiteX114" fmla="*/ 1984076 w 3252161"/>
                <a:gd name="connsiteY114" fmla="*/ 508958 h 683077"/>
                <a:gd name="connsiteX115" fmla="*/ 2001329 w 3252161"/>
                <a:gd name="connsiteY115" fmla="*/ 487392 h 683077"/>
                <a:gd name="connsiteX116" fmla="*/ 2018581 w 3252161"/>
                <a:gd name="connsiteY116" fmla="*/ 491706 h 683077"/>
                <a:gd name="connsiteX117" fmla="*/ 2027208 w 3252161"/>
                <a:gd name="connsiteY117" fmla="*/ 500332 h 683077"/>
                <a:gd name="connsiteX118" fmla="*/ 2040148 w 3252161"/>
                <a:gd name="connsiteY118" fmla="*/ 508958 h 683077"/>
                <a:gd name="connsiteX119" fmla="*/ 2122098 w 3252161"/>
                <a:gd name="connsiteY119" fmla="*/ 504645 h 683077"/>
                <a:gd name="connsiteX120" fmla="*/ 2130725 w 3252161"/>
                <a:gd name="connsiteY120" fmla="*/ 496019 h 683077"/>
                <a:gd name="connsiteX121" fmla="*/ 2135038 w 3252161"/>
                <a:gd name="connsiteY121" fmla="*/ 461513 h 683077"/>
                <a:gd name="connsiteX122" fmla="*/ 2139351 w 3252161"/>
                <a:gd name="connsiteY122" fmla="*/ 439947 h 683077"/>
                <a:gd name="connsiteX123" fmla="*/ 2143664 w 3252161"/>
                <a:gd name="connsiteY123" fmla="*/ 427007 h 683077"/>
                <a:gd name="connsiteX124" fmla="*/ 2100532 w 3252161"/>
                <a:gd name="connsiteY124" fmla="*/ 418381 h 683077"/>
                <a:gd name="connsiteX125" fmla="*/ 2083280 w 3252161"/>
                <a:gd name="connsiteY125" fmla="*/ 414068 h 683077"/>
                <a:gd name="connsiteX126" fmla="*/ 2096219 w 3252161"/>
                <a:gd name="connsiteY126" fmla="*/ 409755 h 683077"/>
                <a:gd name="connsiteX127" fmla="*/ 2311880 w 3252161"/>
                <a:gd name="connsiteY127" fmla="*/ 401128 h 683077"/>
                <a:gd name="connsiteX128" fmla="*/ 2333446 w 3252161"/>
                <a:gd name="connsiteY128" fmla="*/ 388189 h 683077"/>
                <a:gd name="connsiteX129" fmla="*/ 2424023 w 3252161"/>
                <a:gd name="connsiteY129" fmla="*/ 375249 h 683077"/>
                <a:gd name="connsiteX130" fmla="*/ 2454215 w 3252161"/>
                <a:gd name="connsiteY130" fmla="*/ 366622 h 683077"/>
                <a:gd name="connsiteX131" fmla="*/ 2467155 w 3252161"/>
                <a:gd name="connsiteY131" fmla="*/ 362309 h 683077"/>
                <a:gd name="connsiteX132" fmla="*/ 2695755 w 3252161"/>
                <a:gd name="connsiteY132" fmla="*/ 353683 h 683077"/>
                <a:gd name="connsiteX133" fmla="*/ 2708695 w 3252161"/>
                <a:gd name="connsiteY133" fmla="*/ 349370 h 683077"/>
                <a:gd name="connsiteX134" fmla="*/ 2725948 w 3252161"/>
                <a:gd name="connsiteY134" fmla="*/ 332117 h 683077"/>
                <a:gd name="connsiteX135" fmla="*/ 2751827 w 3252161"/>
                <a:gd name="connsiteY135" fmla="*/ 323490 h 683077"/>
                <a:gd name="connsiteX136" fmla="*/ 2764766 w 3252161"/>
                <a:gd name="connsiteY136" fmla="*/ 319177 h 683077"/>
                <a:gd name="connsiteX137" fmla="*/ 2794959 w 3252161"/>
                <a:gd name="connsiteY137" fmla="*/ 306238 h 683077"/>
                <a:gd name="connsiteX138" fmla="*/ 2825151 w 3252161"/>
                <a:gd name="connsiteY138" fmla="*/ 297611 h 683077"/>
                <a:gd name="connsiteX139" fmla="*/ 2842404 w 3252161"/>
                <a:gd name="connsiteY139" fmla="*/ 293298 h 683077"/>
                <a:gd name="connsiteX140" fmla="*/ 2838091 w 3252161"/>
                <a:gd name="connsiteY140" fmla="*/ 271732 h 683077"/>
                <a:gd name="connsiteX141" fmla="*/ 2725948 w 3252161"/>
                <a:gd name="connsiteY141" fmla="*/ 276045 h 683077"/>
                <a:gd name="connsiteX142" fmla="*/ 2704381 w 3252161"/>
                <a:gd name="connsiteY142" fmla="*/ 280358 h 683077"/>
                <a:gd name="connsiteX143" fmla="*/ 2678502 w 3252161"/>
                <a:gd name="connsiteY143" fmla="*/ 284672 h 683077"/>
                <a:gd name="connsiteX144" fmla="*/ 2557732 w 3252161"/>
                <a:gd name="connsiteY144" fmla="*/ 288985 h 683077"/>
                <a:gd name="connsiteX145" fmla="*/ 2471468 w 3252161"/>
                <a:gd name="connsiteY145" fmla="*/ 293298 h 683077"/>
                <a:gd name="connsiteX146" fmla="*/ 2445589 w 3252161"/>
                <a:gd name="connsiteY146" fmla="*/ 301924 h 683077"/>
                <a:gd name="connsiteX147" fmla="*/ 2281687 w 3252161"/>
                <a:gd name="connsiteY147" fmla="*/ 310551 h 683077"/>
                <a:gd name="connsiteX148" fmla="*/ 2255808 w 3252161"/>
                <a:gd name="connsiteY148" fmla="*/ 314864 h 683077"/>
                <a:gd name="connsiteX149" fmla="*/ 2204049 w 3252161"/>
                <a:gd name="connsiteY149" fmla="*/ 319177 h 683077"/>
                <a:gd name="connsiteX150" fmla="*/ 2173857 w 3252161"/>
                <a:gd name="connsiteY150" fmla="*/ 327804 h 683077"/>
                <a:gd name="connsiteX151" fmla="*/ 2147978 w 3252161"/>
                <a:gd name="connsiteY151" fmla="*/ 340743 h 683077"/>
                <a:gd name="connsiteX152" fmla="*/ 2135038 w 3252161"/>
                <a:gd name="connsiteY152" fmla="*/ 349370 h 683077"/>
                <a:gd name="connsiteX153" fmla="*/ 2104846 w 3252161"/>
                <a:gd name="connsiteY153" fmla="*/ 357996 h 683077"/>
                <a:gd name="connsiteX154" fmla="*/ 2091906 w 3252161"/>
                <a:gd name="connsiteY154" fmla="*/ 362309 h 683077"/>
                <a:gd name="connsiteX155" fmla="*/ 1940944 w 3252161"/>
                <a:gd name="connsiteY155" fmla="*/ 357996 h 683077"/>
                <a:gd name="connsiteX156" fmla="*/ 1915064 w 3252161"/>
                <a:gd name="connsiteY156" fmla="*/ 349370 h 683077"/>
                <a:gd name="connsiteX157" fmla="*/ 1880559 w 3252161"/>
                <a:gd name="connsiteY157" fmla="*/ 332117 h 683077"/>
                <a:gd name="connsiteX158" fmla="*/ 1867619 w 3252161"/>
                <a:gd name="connsiteY158" fmla="*/ 327804 h 683077"/>
                <a:gd name="connsiteX159" fmla="*/ 1397480 w 3252161"/>
                <a:gd name="connsiteY159" fmla="*/ 332117 h 683077"/>
                <a:gd name="connsiteX160" fmla="*/ 1337095 w 3252161"/>
                <a:gd name="connsiteY160" fmla="*/ 345056 h 683077"/>
                <a:gd name="connsiteX161" fmla="*/ 1328468 w 3252161"/>
                <a:gd name="connsiteY161" fmla="*/ 353683 h 683077"/>
                <a:gd name="connsiteX162" fmla="*/ 1315529 w 3252161"/>
                <a:gd name="connsiteY162" fmla="*/ 357996 h 683077"/>
                <a:gd name="connsiteX163" fmla="*/ 1220638 w 3252161"/>
                <a:gd name="connsiteY163" fmla="*/ 362309 h 683077"/>
                <a:gd name="connsiteX164" fmla="*/ 1155940 w 3252161"/>
                <a:gd name="connsiteY164" fmla="*/ 370936 h 683077"/>
                <a:gd name="connsiteX165" fmla="*/ 1073989 w 3252161"/>
                <a:gd name="connsiteY165" fmla="*/ 379562 h 683077"/>
                <a:gd name="connsiteX166" fmla="*/ 1035170 w 3252161"/>
                <a:gd name="connsiteY166" fmla="*/ 388189 h 683077"/>
                <a:gd name="connsiteX167" fmla="*/ 1000664 w 3252161"/>
                <a:gd name="connsiteY167" fmla="*/ 392502 h 683077"/>
                <a:gd name="connsiteX168" fmla="*/ 776378 w 3252161"/>
                <a:gd name="connsiteY168" fmla="*/ 396815 h 683077"/>
                <a:gd name="connsiteX169" fmla="*/ 595223 w 3252161"/>
                <a:gd name="connsiteY169" fmla="*/ 396815 h 683077"/>
                <a:gd name="connsiteX170" fmla="*/ 569344 w 3252161"/>
                <a:gd name="connsiteY170" fmla="*/ 388189 h 683077"/>
                <a:gd name="connsiteX171" fmla="*/ 590910 w 3252161"/>
                <a:gd name="connsiteY171" fmla="*/ 375249 h 683077"/>
                <a:gd name="connsiteX172" fmla="*/ 603849 w 3252161"/>
                <a:gd name="connsiteY172" fmla="*/ 370936 h 683077"/>
                <a:gd name="connsiteX173" fmla="*/ 715993 w 3252161"/>
                <a:gd name="connsiteY173" fmla="*/ 366622 h 683077"/>
                <a:gd name="connsiteX174" fmla="*/ 733246 w 3252161"/>
                <a:gd name="connsiteY174" fmla="*/ 345056 h 683077"/>
                <a:gd name="connsiteX175" fmla="*/ 746185 w 3252161"/>
                <a:gd name="connsiteY175" fmla="*/ 332117 h 683077"/>
                <a:gd name="connsiteX176" fmla="*/ 772064 w 3252161"/>
                <a:gd name="connsiteY176" fmla="*/ 314864 h 683077"/>
                <a:gd name="connsiteX177" fmla="*/ 914400 w 3252161"/>
                <a:gd name="connsiteY177" fmla="*/ 306238 h 683077"/>
                <a:gd name="connsiteX178" fmla="*/ 927340 w 3252161"/>
                <a:gd name="connsiteY178" fmla="*/ 280358 h 683077"/>
                <a:gd name="connsiteX179" fmla="*/ 923027 w 3252161"/>
                <a:gd name="connsiteY179" fmla="*/ 263106 h 683077"/>
                <a:gd name="connsiteX180" fmla="*/ 897148 w 3252161"/>
                <a:gd name="connsiteY180" fmla="*/ 254479 h 683077"/>
                <a:gd name="connsiteX181" fmla="*/ 884208 w 3252161"/>
                <a:gd name="connsiteY181" fmla="*/ 250166 h 683077"/>
                <a:gd name="connsiteX182" fmla="*/ 875581 w 3252161"/>
                <a:gd name="connsiteY182" fmla="*/ 241539 h 683077"/>
                <a:gd name="connsiteX183" fmla="*/ 862642 w 3252161"/>
                <a:gd name="connsiteY183" fmla="*/ 237226 h 683077"/>
                <a:gd name="connsiteX184" fmla="*/ 759125 w 3252161"/>
                <a:gd name="connsiteY184" fmla="*/ 241539 h 683077"/>
                <a:gd name="connsiteX185" fmla="*/ 724619 w 3252161"/>
                <a:gd name="connsiteY185" fmla="*/ 245853 h 683077"/>
                <a:gd name="connsiteX186" fmla="*/ 698740 w 3252161"/>
                <a:gd name="connsiteY186" fmla="*/ 254479 h 683077"/>
                <a:gd name="connsiteX187" fmla="*/ 517585 w 3252161"/>
                <a:gd name="connsiteY187" fmla="*/ 258792 h 683077"/>
                <a:gd name="connsiteX188" fmla="*/ 431321 w 3252161"/>
                <a:gd name="connsiteY188" fmla="*/ 271732 h 683077"/>
                <a:gd name="connsiteX189" fmla="*/ 392502 w 3252161"/>
                <a:gd name="connsiteY189" fmla="*/ 276045 h 683077"/>
                <a:gd name="connsiteX190" fmla="*/ 73325 w 3252161"/>
                <a:gd name="connsiteY190" fmla="*/ 271732 h 683077"/>
                <a:gd name="connsiteX191" fmla="*/ 64698 w 3252161"/>
                <a:gd name="connsiteY191" fmla="*/ 263106 h 683077"/>
                <a:gd name="connsiteX192" fmla="*/ 60385 w 3252161"/>
                <a:gd name="connsiteY192" fmla="*/ 232913 h 683077"/>
                <a:gd name="connsiteX193" fmla="*/ 51759 w 3252161"/>
                <a:gd name="connsiteY193" fmla="*/ 207034 h 683077"/>
                <a:gd name="connsiteX194" fmla="*/ 56072 w 3252161"/>
                <a:gd name="connsiteY194" fmla="*/ 163902 h 683077"/>
                <a:gd name="connsiteX195" fmla="*/ 69012 w 3252161"/>
                <a:gd name="connsiteY195" fmla="*/ 159589 h 683077"/>
                <a:gd name="connsiteX196" fmla="*/ 237227 w 3252161"/>
                <a:gd name="connsiteY196" fmla="*/ 155275 h 683077"/>
                <a:gd name="connsiteX197" fmla="*/ 288985 w 3252161"/>
                <a:gd name="connsiteY197" fmla="*/ 138022 h 683077"/>
                <a:gd name="connsiteX198" fmla="*/ 301925 w 3252161"/>
                <a:gd name="connsiteY198" fmla="*/ 133709 h 683077"/>
                <a:gd name="connsiteX199" fmla="*/ 444261 w 3252161"/>
                <a:gd name="connsiteY199" fmla="*/ 129396 h 683077"/>
                <a:gd name="connsiteX200" fmla="*/ 418381 w 3252161"/>
                <a:gd name="connsiteY200" fmla="*/ 120770 h 683077"/>
                <a:gd name="connsiteX201" fmla="*/ 396815 w 3252161"/>
                <a:gd name="connsiteY201" fmla="*/ 107830 h 683077"/>
                <a:gd name="connsiteX202" fmla="*/ 388189 w 3252161"/>
                <a:gd name="connsiteY202" fmla="*/ 73324 h 683077"/>
                <a:gd name="connsiteX203" fmla="*/ 379563 w 3252161"/>
                <a:gd name="connsiteY203" fmla="*/ 60385 h 683077"/>
                <a:gd name="connsiteX204" fmla="*/ 370936 w 3252161"/>
                <a:gd name="connsiteY204" fmla="*/ 51758 h 683077"/>
                <a:gd name="connsiteX205" fmla="*/ 345057 w 3252161"/>
                <a:gd name="connsiteY205" fmla="*/ 43132 h 683077"/>
                <a:gd name="connsiteX206" fmla="*/ 332117 w 3252161"/>
                <a:gd name="connsiteY206" fmla="*/ 38819 h 683077"/>
                <a:gd name="connsiteX207" fmla="*/ 323491 w 3252161"/>
                <a:gd name="connsiteY207" fmla="*/ 30192 h 683077"/>
                <a:gd name="connsiteX208" fmla="*/ 327804 w 3252161"/>
                <a:gd name="connsiteY208" fmla="*/ 17253 h 683077"/>
                <a:gd name="connsiteX209" fmla="*/ 280359 w 3252161"/>
                <a:gd name="connsiteY209" fmla="*/ 12939 h 683077"/>
                <a:gd name="connsiteX210" fmla="*/ 228600 w 3252161"/>
                <a:gd name="connsiteY210" fmla="*/ 17253 h 683077"/>
                <a:gd name="connsiteX211" fmla="*/ 202721 w 3252161"/>
                <a:gd name="connsiteY211" fmla="*/ 25879 h 683077"/>
                <a:gd name="connsiteX212" fmla="*/ 107831 w 3252161"/>
                <a:gd name="connsiteY212" fmla="*/ 21566 h 683077"/>
                <a:gd name="connsiteX213" fmla="*/ 103517 w 3252161"/>
                <a:gd name="connsiteY213" fmla="*/ 4313 h 683077"/>
                <a:gd name="connsiteX214" fmla="*/ 34506 w 3252161"/>
                <a:gd name="connsiteY214" fmla="*/ 8626 h 683077"/>
                <a:gd name="connsiteX215" fmla="*/ 12940 w 3252161"/>
                <a:gd name="connsiteY215" fmla="*/ 12939 h 683077"/>
                <a:gd name="connsiteX216" fmla="*/ 0 w 3252161"/>
                <a:gd name="connsiteY216" fmla="*/ 0 h 683077"/>
                <a:gd name="connsiteX217" fmla="*/ 34506 w 3252161"/>
                <a:gd name="connsiteY217"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70008 w 3252161"/>
                <a:gd name="connsiteY35" fmla="*/ 560717 h 683077"/>
                <a:gd name="connsiteX36" fmla="*/ 1595887 w 3252161"/>
                <a:gd name="connsiteY36" fmla="*/ 577970 h 683077"/>
                <a:gd name="connsiteX37" fmla="*/ 1604514 w 3252161"/>
                <a:gd name="connsiteY37" fmla="*/ 586596 h 683077"/>
                <a:gd name="connsiteX38" fmla="*/ 1742536 w 3252161"/>
                <a:gd name="connsiteY38" fmla="*/ 590909 h 683077"/>
                <a:gd name="connsiteX39" fmla="*/ 1979763 w 3252161"/>
                <a:gd name="connsiteY39" fmla="*/ 599536 h 683077"/>
                <a:gd name="connsiteX40" fmla="*/ 2001329 w 3252161"/>
                <a:gd name="connsiteY40" fmla="*/ 603849 h 683077"/>
                <a:gd name="connsiteX41" fmla="*/ 2031521 w 3252161"/>
                <a:gd name="connsiteY41" fmla="*/ 608162 h 683077"/>
                <a:gd name="connsiteX42" fmla="*/ 2286000 w 3252161"/>
                <a:gd name="connsiteY42" fmla="*/ 608162 h 683077"/>
                <a:gd name="connsiteX43" fmla="*/ 2311880 w 3252161"/>
                <a:gd name="connsiteY43" fmla="*/ 599536 h 683077"/>
                <a:gd name="connsiteX44" fmla="*/ 2333446 w 3252161"/>
                <a:gd name="connsiteY44" fmla="*/ 595222 h 683077"/>
                <a:gd name="connsiteX45" fmla="*/ 2467155 w 3252161"/>
                <a:gd name="connsiteY45" fmla="*/ 599536 h 683077"/>
                <a:gd name="connsiteX46" fmla="*/ 2484408 w 3252161"/>
                <a:gd name="connsiteY46" fmla="*/ 603849 h 683077"/>
                <a:gd name="connsiteX47" fmla="*/ 2566359 w 3252161"/>
                <a:gd name="connsiteY47" fmla="*/ 608162 h 683077"/>
                <a:gd name="connsiteX48" fmla="*/ 2609491 w 3252161"/>
                <a:gd name="connsiteY48" fmla="*/ 616789 h 683077"/>
                <a:gd name="connsiteX49" fmla="*/ 2626744 w 3252161"/>
                <a:gd name="connsiteY49" fmla="*/ 621102 h 683077"/>
                <a:gd name="connsiteX50" fmla="*/ 2665563 w 3252161"/>
                <a:gd name="connsiteY50" fmla="*/ 638355 h 683077"/>
                <a:gd name="connsiteX51" fmla="*/ 2704381 w 3252161"/>
                <a:gd name="connsiteY51" fmla="*/ 655607 h 683077"/>
                <a:gd name="connsiteX52" fmla="*/ 2717321 w 3252161"/>
                <a:gd name="connsiteY52" fmla="*/ 664234 h 683077"/>
                <a:gd name="connsiteX53" fmla="*/ 2954548 w 3252161"/>
                <a:gd name="connsiteY53" fmla="*/ 655607 h 683077"/>
                <a:gd name="connsiteX54" fmla="*/ 3148642 w 3252161"/>
                <a:gd name="connsiteY54" fmla="*/ 655607 h 683077"/>
                <a:gd name="connsiteX55" fmla="*/ 3187461 w 3252161"/>
                <a:gd name="connsiteY55" fmla="*/ 642668 h 683077"/>
                <a:gd name="connsiteX56" fmla="*/ 3226280 w 3252161"/>
                <a:gd name="connsiteY56" fmla="*/ 638355 h 683077"/>
                <a:gd name="connsiteX57" fmla="*/ 3221966 w 3252161"/>
                <a:gd name="connsiteY57" fmla="*/ 616789 h 683077"/>
                <a:gd name="connsiteX58" fmla="*/ 3200400 w 3252161"/>
                <a:gd name="connsiteY58" fmla="*/ 599536 h 683077"/>
                <a:gd name="connsiteX59" fmla="*/ 3174521 w 3252161"/>
                <a:gd name="connsiteY59" fmla="*/ 590909 h 683077"/>
                <a:gd name="connsiteX60" fmla="*/ 2915729 w 3252161"/>
                <a:gd name="connsiteY60" fmla="*/ 595222 h 683077"/>
                <a:gd name="connsiteX61" fmla="*/ 2829464 w 3252161"/>
                <a:gd name="connsiteY61" fmla="*/ 586596 h 683077"/>
                <a:gd name="connsiteX62" fmla="*/ 2820838 w 3252161"/>
                <a:gd name="connsiteY62" fmla="*/ 573656 h 683077"/>
                <a:gd name="connsiteX63" fmla="*/ 2851031 w 3252161"/>
                <a:gd name="connsiteY63" fmla="*/ 543464 h 683077"/>
                <a:gd name="connsiteX64" fmla="*/ 3075317 w 3252161"/>
                <a:gd name="connsiteY64" fmla="*/ 539151 h 683077"/>
                <a:gd name="connsiteX65" fmla="*/ 3088257 w 3252161"/>
                <a:gd name="connsiteY65" fmla="*/ 534838 h 683077"/>
                <a:gd name="connsiteX66" fmla="*/ 3105510 w 3252161"/>
                <a:gd name="connsiteY66" fmla="*/ 517585 h 683077"/>
                <a:gd name="connsiteX67" fmla="*/ 3178834 w 3252161"/>
                <a:gd name="connsiteY67" fmla="*/ 504645 h 683077"/>
                <a:gd name="connsiteX68" fmla="*/ 3187461 w 3252161"/>
                <a:gd name="connsiteY68" fmla="*/ 496019 h 683077"/>
                <a:gd name="connsiteX69" fmla="*/ 3191774 w 3252161"/>
                <a:gd name="connsiteY69" fmla="*/ 483079 h 683077"/>
                <a:gd name="connsiteX70" fmla="*/ 3204714 w 3252161"/>
                <a:gd name="connsiteY70" fmla="*/ 478766 h 683077"/>
                <a:gd name="connsiteX71" fmla="*/ 3196087 w 3252161"/>
                <a:gd name="connsiteY71" fmla="*/ 470139 h 683077"/>
                <a:gd name="connsiteX72" fmla="*/ 2846717 w 3252161"/>
                <a:gd name="connsiteY72" fmla="*/ 478766 h 683077"/>
                <a:gd name="connsiteX73" fmla="*/ 2820838 w 3252161"/>
                <a:gd name="connsiteY73" fmla="*/ 487392 h 683077"/>
                <a:gd name="connsiteX74" fmla="*/ 2807898 w 3252161"/>
                <a:gd name="connsiteY74" fmla="*/ 496019 h 683077"/>
                <a:gd name="connsiteX75" fmla="*/ 2743200 w 3252161"/>
                <a:gd name="connsiteY75" fmla="*/ 500332 h 683077"/>
                <a:gd name="connsiteX76" fmla="*/ 2691442 w 3252161"/>
                <a:gd name="connsiteY76" fmla="*/ 517585 h 683077"/>
                <a:gd name="connsiteX77" fmla="*/ 2678502 w 3252161"/>
                <a:gd name="connsiteY77" fmla="*/ 521898 h 683077"/>
                <a:gd name="connsiteX78" fmla="*/ 2540480 w 3252161"/>
                <a:gd name="connsiteY78" fmla="*/ 530524 h 683077"/>
                <a:gd name="connsiteX79" fmla="*/ 2303253 w 3252161"/>
                <a:gd name="connsiteY79" fmla="*/ 539151 h 683077"/>
                <a:gd name="connsiteX80" fmla="*/ 2225615 w 3252161"/>
                <a:gd name="connsiteY80" fmla="*/ 534838 h 683077"/>
                <a:gd name="connsiteX81" fmla="*/ 2216989 w 3252161"/>
                <a:gd name="connsiteY81" fmla="*/ 526211 h 683077"/>
                <a:gd name="connsiteX82" fmla="*/ 2147978 w 3252161"/>
                <a:gd name="connsiteY82" fmla="*/ 521898 h 683077"/>
                <a:gd name="connsiteX83" fmla="*/ 2135038 w 3252161"/>
                <a:gd name="connsiteY83" fmla="*/ 526211 h 683077"/>
                <a:gd name="connsiteX84" fmla="*/ 2126412 w 3252161"/>
                <a:gd name="connsiteY84" fmla="*/ 534838 h 683077"/>
                <a:gd name="connsiteX85" fmla="*/ 2053087 w 3252161"/>
                <a:gd name="connsiteY85" fmla="*/ 539151 h 683077"/>
                <a:gd name="connsiteX86" fmla="*/ 2040148 w 3252161"/>
                <a:gd name="connsiteY86" fmla="*/ 543464 h 683077"/>
                <a:gd name="connsiteX87" fmla="*/ 2022895 w 3252161"/>
                <a:gd name="connsiteY87" fmla="*/ 560717 h 683077"/>
                <a:gd name="connsiteX88" fmla="*/ 2014268 w 3252161"/>
                <a:gd name="connsiteY88" fmla="*/ 569343 h 683077"/>
                <a:gd name="connsiteX89" fmla="*/ 2001329 w 3252161"/>
                <a:gd name="connsiteY89" fmla="*/ 573656 h 683077"/>
                <a:gd name="connsiteX90" fmla="*/ 1686464 w 3252161"/>
                <a:gd name="connsiteY90" fmla="*/ 569343 h 683077"/>
                <a:gd name="connsiteX91" fmla="*/ 1673525 w 3252161"/>
                <a:gd name="connsiteY91" fmla="*/ 565030 h 683077"/>
                <a:gd name="connsiteX92" fmla="*/ 1651959 w 3252161"/>
                <a:gd name="connsiteY92" fmla="*/ 552090 h 683077"/>
                <a:gd name="connsiteX93" fmla="*/ 1634706 w 3252161"/>
                <a:gd name="connsiteY93" fmla="*/ 530524 h 683077"/>
                <a:gd name="connsiteX94" fmla="*/ 1630393 w 3252161"/>
                <a:gd name="connsiteY94" fmla="*/ 517585 h 683077"/>
                <a:gd name="connsiteX95" fmla="*/ 1634706 w 3252161"/>
                <a:gd name="connsiteY95" fmla="*/ 504645 h 683077"/>
                <a:gd name="connsiteX96" fmla="*/ 1664898 w 3252161"/>
                <a:gd name="connsiteY96" fmla="*/ 491706 h 683077"/>
                <a:gd name="connsiteX97" fmla="*/ 1669212 w 3252161"/>
                <a:gd name="connsiteY97" fmla="*/ 478766 h 683077"/>
                <a:gd name="connsiteX98" fmla="*/ 1660585 w 3252161"/>
                <a:gd name="connsiteY98" fmla="*/ 470139 h 683077"/>
                <a:gd name="connsiteX99" fmla="*/ 1621766 w 3252161"/>
                <a:gd name="connsiteY99" fmla="*/ 465826 h 683077"/>
                <a:gd name="connsiteX100" fmla="*/ 1613140 w 3252161"/>
                <a:gd name="connsiteY100" fmla="*/ 452887 h 683077"/>
                <a:gd name="connsiteX101" fmla="*/ 1617453 w 3252161"/>
                <a:gd name="connsiteY101" fmla="*/ 427007 h 683077"/>
                <a:gd name="connsiteX102" fmla="*/ 1630393 w 3252161"/>
                <a:gd name="connsiteY102" fmla="*/ 383875 h 683077"/>
                <a:gd name="connsiteX103" fmla="*/ 1643332 w 3252161"/>
                <a:gd name="connsiteY103" fmla="*/ 370936 h 683077"/>
                <a:gd name="connsiteX104" fmla="*/ 1807234 w 3252161"/>
                <a:gd name="connsiteY104" fmla="*/ 375249 h 683077"/>
                <a:gd name="connsiteX105" fmla="*/ 1846053 w 3252161"/>
                <a:gd name="connsiteY105" fmla="*/ 388189 h 683077"/>
                <a:gd name="connsiteX106" fmla="*/ 1858993 w 3252161"/>
                <a:gd name="connsiteY106" fmla="*/ 392502 h 683077"/>
                <a:gd name="connsiteX107" fmla="*/ 1876246 w 3252161"/>
                <a:gd name="connsiteY107" fmla="*/ 431321 h 683077"/>
                <a:gd name="connsiteX108" fmla="*/ 1884872 w 3252161"/>
                <a:gd name="connsiteY108" fmla="*/ 465826 h 683077"/>
                <a:gd name="connsiteX109" fmla="*/ 1893498 w 3252161"/>
                <a:gd name="connsiteY109" fmla="*/ 474453 h 683077"/>
                <a:gd name="connsiteX110" fmla="*/ 1919378 w 3252161"/>
                <a:gd name="connsiteY110" fmla="*/ 504645 h 683077"/>
                <a:gd name="connsiteX111" fmla="*/ 1928004 w 3252161"/>
                <a:gd name="connsiteY111" fmla="*/ 513272 h 683077"/>
                <a:gd name="connsiteX112" fmla="*/ 1932317 w 3252161"/>
                <a:gd name="connsiteY112" fmla="*/ 526211 h 683077"/>
                <a:gd name="connsiteX113" fmla="*/ 1979763 w 3252161"/>
                <a:gd name="connsiteY113" fmla="*/ 526211 h 683077"/>
                <a:gd name="connsiteX114" fmla="*/ 1984076 w 3252161"/>
                <a:gd name="connsiteY114" fmla="*/ 508958 h 683077"/>
                <a:gd name="connsiteX115" fmla="*/ 2001329 w 3252161"/>
                <a:gd name="connsiteY115" fmla="*/ 487392 h 683077"/>
                <a:gd name="connsiteX116" fmla="*/ 2018581 w 3252161"/>
                <a:gd name="connsiteY116" fmla="*/ 491706 h 683077"/>
                <a:gd name="connsiteX117" fmla="*/ 2027208 w 3252161"/>
                <a:gd name="connsiteY117" fmla="*/ 500332 h 683077"/>
                <a:gd name="connsiteX118" fmla="*/ 2040148 w 3252161"/>
                <a:gd name="connsiteY118" fmla="*/ 508958 h 683077"/>
                <a:gd name="connsiteX119" fmla="*/ 2122098 w 3252161"/>
                <a:gd name="connsiteY119" fmla="*/ 504645 h 683077"/>
                <a:gd name="connsiteX120" fmla="*/ 2130725 w 3252161"/>
                <a:gd name="connsiteY120" fmla="*/ 496019 h 683077"/>
                <a:gd name="connsiteX121" fmla="*/ 2135038 w 3252161"/>
                <a:gd name="connsiteY121" fmla="*/ 461513 h 683077"/>
                <a:gd name="connsiteX122" fmla="*/ 2139351 w 3252161"/>
                <a:gd name="connsiteY122" fmla="*/ 439947 h 683077"/>
                <a:gd name="connsiteX123" fmla="*/ 2143664 w 3252161"/>
                <a:gd name="connsiteY123" fmla="*/ 427007 h 683077"/>
                <a:gd name="connsiteX124" fmla="*/ 2100532 w 3252161"/>
                <a:gd name="connsiteY124" fmla="*/ 418381 h 683077"/>
                <a:gd name="connsiteX125" fmla="*/ 2083280 w 3252161"/>
                <a:gd name="connsiteY125" fmla="*/ 414068 h 683077"/>
                <a:gd name="connsiteX126" fmla="*/ 2096219 w 3252161"/>
                <a:gd name="connsiteY126" fmla="*/ 409755 h 683077"/>
                <a:gd name="connsiteX127" fmla="*/ 2311880 w 3252161"/>
                <a:gd name="connsiteY127" fmla="*/ 401128 h 683077"/>
                <a:gd name="connsiteX128" fmla="*/ 2333446 w 3252161"/>
                <a:gd name="connsiteY128" fmla="*/ 388189 h 683077"/>
                <a:gd name="connsiteX129" fmla="*/ 2424023 w 3252161"/>
                <a:gd name="connsiteY129" fmla="*/ 375249 h 683077"/>
                <a:gd name="connsiteX130" fmla="*/ 2454215 w 3252161"/>
                <a:gd name="connsiteY130" fmla="*/ 366622 h 683077"/>
                <a:gd name="connsiteX131" fmla="*/ 2467155 w 3252161"/>
                <a:gd name="connsiteY131" fmla="*/ 362309 h 683077"/>
                <a:gd name="connsiteX132" fmla="*/ 2695755 w 3252161"/>
                <a:gd name="connsiteY132" fmla="*/ 353683 h 683077"/>
                <a:gd name="connsiteX133" fmla="*/ 2708695 w 3252161"/>
                <a:gd name="connsiteY133" fmla="*/ 349370 h 683077"/>
                <a:gd name="connsiteX134" fmla="*/ 2725948 w 3252161"/>
                <a:gd name="connsiteY134" fmla="*/ 332117 h 683077"/>
                <a:gd name="connsiteX135" fmla="*/ 2751827 w 3252161"/>
                <a:gd name="connsiteY135" fmla="*/ 323490 h 683077"/>
                <a:gd name="connsiteX136" fmla="*/ 2764766 w 3252161"/>
                <a:gd name="connsiteY136" fmla="*/ 319177 h 683077"/>
                <a:gd name="connsiteX137" fmla="*/ 2794959 w 3252161"/>
                <a:gd name="connsiteY137" fmla="*/ 306238 h 683077"/>
                <a:gd name="connsiteX138" fmla="*/ 2825151 w 3252161"/>
                <a:gd name="connsiteY138" fmla="*/ 297611 h 683077"/>
                <a:gd name="connsiteX139" fmla="*/ 2842404 w 3252161"/>
                <a:gd name="connsiteY139" fmla="*/ 293298 h 683077"/>
                <a:gd name="connsiteX140" fmla="*/ 2838091 w 3252161"/>
                <a:gd name="connsiteY140" fmla="*/ 271732 h 683077"/>
                <a:gd name="connsiteX141" fmla="*/ 2725948 w 3252161"/>
                <a:gd name="connsiteY141" fmla="*/ 276045 h 683077"/>
                <a:gd name="connsiteX142" fmla="*/ 2704381 w 3252161"/>
                <a:gd name="connsiteY142" fmla="*/ 280358 h 683077"/>
                <a:gd name="connsiteX143" fmla="*/ 2678502 w 3252161"/>
                <a:gd name="connsiteY143" fmla="*/ 284672 h 683077"/>
                <a:gd name="connsiteX144" fmla="*/ 2557732 w 3252161"/>
                <a:gd name="connsiteY144" fmla="*/ 288985 h 683077"/>
                <a:gd name="connsiteX145" fmla="*/ 2471468 w 3252161"/>
                <a:gd name="connsiteY145" fmla="*/ 293298 h 683077"/>
                <a:gd name="connsiteX146" fmla="*/ 2445589 w 3252161"/>
                <a:gd name="connsiteY146" fmla="*/ 301924 h 683077"/>
                <a:gd name="connsiteX147" fmla="*/ 2281687 w 3252161"/>
                <a:gd name="connsiteY147" fmla="*/ 310551 h 683077"/>
                <a:gd name="connsiteX148" fmla="*/ 2255808 w 3252161"/>
                <a:gd name="connsiteY148" fmla="*/ 314864 h 683077"/>
                <a:gd name="connsiteX149" fmla="*/ 2204049 w 3252161"/>
                <a:gd name="connsiteY149" fmla="*/ 319177 h 683077"/>
                <a:gd name="connsiteX150" fmla="*/ 2173857 w 3252161"/>
                <a:gd name="connsiteY150" fmla="*/ 327804 h 683077"/>
                <a:gd name="connsiteX151" fmla="*/ 2147978 w 3252161"/>
                <a:gd name="connsiteY151" fmla="*/ 340743 h 683077"/>
                <a:gd name="connsiteX152" fmla="*/ 2135038 w 3252161"/>
                <a:gd name="connsiteY152" fmla="*/ 349370 h 683077"/>
                <a:gd name="connsiteX153" fmla="*/ 2104846 w 3252161"/>
                <a:gd name="connsiteY153" fmla="*/ 357996 h 683077"/>
                <a:gd name="connsiteX154" fmla="*/ 2091906 w 3252161"/>
                <a:gd name="connsiteY154" fmla="*/ 362309 h 683077"/>
                <a:gd name="connsiteX155" fmla="*/ 1940944 w 3252161"/>
                <a:gd name="connsiteY155" fmla="*/ 357996 h 683077"/>
                <a:gd name="connsiteX156" fmla="*/ 1915064 w 3252161"/>
                <a:gd name="connsiteY156" fmla="*/ 349370 h 683077"/>
                <a:gd name="connsiteX157" fmla="*/ 1880559 w 3252161"/>
                <a:gd name="connsiteY157" fmla="*/ 332117 h 683077"/>
                <a:gd name="connsiteX158" fmla="*/ 1867619 w 3252161"/>
                <a:gd name="connsiteY158" fmla="*/ 327804 h 683077"/>
                <a:gd name="connsiteX159" fmla="*/ 1397480 w 3252161"/>
                <a:gd name="connsiteY159" fmla="*/ 332117 h 683077"/>
                <a:gd name="connsiteX160" fmla="*/ 1337095 w 3252161"/>
                <a:gd name="connsiteY160" fmla="*/ 345056 h 683077"/>
                <a:gd name="connsiteX161" fmla="*/ 1328468 w 3252161"/>
                <a:gd name="connsiteY161" fmla="*/ 353683 h 683077"/>
                <a:gd name="connsiteX162" fmla="*/ 1315529 w 3252161"/>
                <a:gd name="connsiteY162" fmla="*/ 357996 h 683077"/>
                <a:gd name="connsiteX163" fmla="*/ 1220638 w 3252161"/>
                <a:gd name="connsiteY163" fmla="*/ 362309 h 683077"/>
                <a:gd name="connsiteX164" fmla="*/ 1155940 w 3252161"/>
                <a:gd name="connsiteY164" fmla="*/ 370936 h 683077"/>
                <a:gd name="connsiteX165" fmla="*/ 1073989 w 3252161"/>
                <a:gd name="connsiteY165" fmla="*/ 379562 h 683077"/>
                <a:gd name="connsiteX166" fmla="*/ 1035170 w 3252161"/>
                <a:gd name="connsiteY166" fmla="*/ 388189 h 683077"/>
                <a:gd name="connsiteX167" fmla="*/ 1000664 w 3252161"/>
                <a:gd name="connsiteY167" fmla="*/ 392502 h 683077"/>
                <a:gd name="connsiteX168" fmla="*/ 776378 w 3252161"/>
                <a:gd name="connsiteY168" fmla="*/ 396815 h 683077"/>
                <a:gd name="connsiteX169" fmla="*/ 595223 w 3252161"/>
                <a:gd name="connsiteY169" fmla="*/ 396815 h 683077"/>
                <a:gd name="connsiteX170" fmla="*/ 569344 w 3252161"/>
                <a:gd name="connsiteY170" fmla="*/ 388189 h 683077"/>
                <a:gd name="connsiteX171" fmla="*/ 590910 w 3252161"/>
                <a:gd name="connsiteY171" fmla="*/ 375249 h 683077"/>
                <a:gd name="connsiteX172" fmla="*/ 603849 w 3252161"/>
                <a:gd name="connsiteY172" fmla="*/ 370936 h 683077"/>
                <a:gd name="connsiteX173" fmla="*/ 715993 w 3252161"/>
                <a:gd name="connsiteY173" fmla="*/ 366622 h 683077"/>
                <a:gd name="connsiteX174" fmla="*/ 733246 w 3252161"/>
                <a:gd name="connsiteY174" fmla="*/ 345056 h 683077"/>
                <a:gd name="connsiteX175" fmla="*/ 746185 w 3252161"/>
                <a:gd name="connsiteY175" fmla="*/ 332117 h 683077"/>
                <a:gd name="connsiteX176" fmla="*/ 772064 w 3252161"/>
                <a:gd name="connsiteY176" fmla="*/ 314864 h 683077"/>
                <a:gd name="connsiteX177" fmla="*/ 914400 w 3252161"/>
                <a:gd name="connsiteY177" fmla="*/ 306238 h 683077"/>
                <a:gd name="connsiteX178" fmla="*/ 927340 w 3252161"/>
                <a:gd name="connsiteY178" fmla="*/ 280358 h 683077"/>
                <a:gd name="connsiteX179" fmla="*/ 923027 w 3252161"/>
                <a:gd name="connsiteY179" fmla="*/ 263106 h 683077"/>
                <a:gd name="connsiteX180" fmla="*/ 897148 w 3252161"/>
                <a:gd name="connsiteY180" fmla="*/ 254479 h 683077"/>
                <a:gd name="connsiteX181" fmla="*/ 884208 w 3252161"/>
                <a:gd name="connsiteY181" fmla="*/ 250166 h 683077"/>
                <a:gd name="connsiteX182" fmla="*/ 875581 w 3252161"/>
                <a:gd name="connsiteY182" fmla="*/ 241539 h 683077"/>
                <a:gd name="connsiteX183" fmla="*/ 862642 w 3252161"/>
                <a:gd name="connsiteY183" fmla="*/ 237226 h 683077"/>
                <a:gd name="connsiteX184" fmla="*/ 759125 w 3252161"/>
                <a:gd name="connsiteY184" fmla="*/ 241539 h 683077"/>
                <a:gd name="connsiteX185" fmla="*/ 724619 w 3252161"/>
                <a:gd name="connsiteY185" fmla="*/ 245853 h 683077"/>
                <a:gd name="connsiteX186" fmla="*/ 698740 w 3252161"/>
                <a:gd name="connsiteY186" fmla="*/ 254479 h 683077"/>
                <a:gd name="connsiteX187" fmla="*/ 517585 w 3252161"/>
                <a:gd name="connsiteY187" fmla="*/ 258792 h 683077"/>
                <a:gd name="connsiteX188" fmla="*/ 431321 w 3252161"/>
                <a:gd name="connsiteY188" fmla="*/ 271732 h 683077"/>
                <a:gd name="connsiteX189" fmla="*/ 392502 w 3252161"/>
                <a:gd name="connsiteY189" fmla="*/ 276045 h 683077"/>
                <a:gd name="connsiteX190" fmla="*/ 73325 w 3252161"/>
                <a:gd name="connsiteY190" fmla="*/ 271732 h 683077"/>
                <a:gd name="connsiteX191" fmla="*/ 64698 w 3252161"/>
                <a:gd name="connsiteY191" fmla="*/ 263106 h 683077"/>
                <a:gd name="connsiteX192" fmla="*/ 60385 w 3252161"/>
                <a:gd name="connsiteY192" fmla="*/ 232913 h 683077"/>
                <a:gd name="connsiteX193" fmla="*/ 51759 w 3252161"/>
                <a:gd name="connsiteY193" fmla="*/ 207034 h 683077"/>
                <a:gd name="connsiteX194" fmla="*/ 56072 w 3252161"/>
                <a:gd name="connsiteY194" fmla="*/ 163902 h 683077"/>
                <a:gd name="connsiteX195" fmla="*/ 69012 w 3252161"/>
                <a:gd name="connsiteY195" fmla="*/ 159589 h 683077"/>
                <a:gd name="connsiteX196" fmla="*/ 237227 w 3252161"/>
                <a:gd name="connsiteY196" fmla="*/ 155275 h 683077"/>
                <a:gd name="connsiteX197" fmla="*/ 288985 w 3252161"/>
                <a:gd name="connsiteY197" fmla="*/ 138022 h 683077"/>
                <a:gd name="connsiteX198" fmla="*/ 301925 w 3252161"/>
                <a:gd name="connsiteY198" fmla="*/ 133709 h 683077"/>
                <a:gd name="connsiteX199" fmla="*/ 444261 w 3252161"/>
                <a:gd name="connsiteY199" fmla="*/ 129396 h 683077"/>
                <a:gd name="connsiteX200" fmla="*/ 418381 w 3252161"/>
                <a:gd name="connsiteY200" fmla="*/ 120770 h 683077"/>
                <a:gd name="connsiteX201" fmla="*/ 396815 w 3252161"/>
                <a:gd name="connsiteY201" fmla="*/ 107830 h 683077"/>
                <a:gd name="connsiteX202" fmla="*/ 388189 w 3252161"/>
                <a:gd name="connsiteY202" fmla="*/ 73324 h 683077"/>
                <a:gd name="connsiteX203" fmla="*/ 379563 w 3252161"/>
                <a:gd name="connsiteY203" fmla="*/ 60385 h 683077"/>
                <a:gd name="connsiteX204" fmla="*/ 370936 w 3252161"/>
                <a:gd name="connsiteY204" fmla="*/ 51758 h 683077"/>
                <a:gd name="connsiteX205" fmla="*/ 345057 w 3252161"/>
                <a:gd name="connsiteY205" fmla="*/ 43132 h 683077"/>
                <a:gd name="connsiteX206" fmla="*/ 332117 w 3252161"/>
                <a:gd name="connsiteY206" fmla="*/ 38819 h 683077"/>
                <a:gd name="connsiteX207" fmla="*/ 323491 w 3252161"/>
                <a:gd name="connsiteY207" fmla="*/ 30192 h 683077"/>
                <a:gd name="connsiteX208" fmla="*/ 327804 w 3252161"/>
                <a:gd name="connsiteY208" fmla="*/ 17253 h 683077"/>
                <a:gd name="connsiteX209" fmla="*/ 280359 w 3252161"/>
                <a:gd name="connsiteY209" fmla="*/ 12939 h 683077"/>
                <a:gd name="connsiteX210" fmla="*/ 228600 w 3252161"/>
                <a:gd name="connsiteY210" fmla="*/ 17253 h 683077"/>
                <a:gd name="connsiteX211" fmla="*/ 202721 w 3252161"/>
                <a:gd name="connsiteY211" fmla="*/ 25879 h 683077"/>
                <a:gd name="connsiteX212" fmla="*/ 107831 w 3252161"/>
                <a:gd name="connsiteY212" fmla="*/ 21566 h 683077"/>
                <a:gd name="connsiteX213" fmla="*/ 103517 w 3252161"/>
                <a:gd name="connsiteY213" fmla="*/ 4313 h 683077"/>
                <a:gd name="connsiteX214" fmla="*/ 34506 w 3252161"/>
                <a:gd name="connsiteY214" fmla="*/ 8626 h 683077"/>
                <a:gd name="connsiteX215" fmla="*/ 12940 w 3252161"/>
                <a:gd name="connsiteY215" fmla="*/ 12939 h 683077"/>
                <a:gd name="connsiteX216" fmla="*/ 0 w 3252161"/>
                <a:gd name="connsiteY216" fmla="*/ 0 h 683077"/>
                <a:gd name="connsiteX217" fmla="*/ 34506 w 3252161"/>
                <a:gd name="connsiteY217"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74521 w 3252161"/>
                <a:gd name="connsiteY60" fmla="*/ 590909 h 683077"/>
                <a:gd name="connsiteX61" fmla="*/ 2915729 w 3252161"/>
                <a:gd name="connsiteY61" fmla="*/ 595222 h 683077"/>
                <a:gd name="connsiteX62" fmla="*/ 2829464 w 3252161"/>
                <a:gd name="connsiteY62" fmla="*/ 586596 h 683077"/>
                <a:gd name="connsiteX63" fmla="*/ 2820838 w 3252161"/>
                <a:gd name="connsiteY63" fmla="*/ 573656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53087 w 3252161"/>
                <a:gd name="connsiteY86" fmla="*/ 539151 h 683077"/>
                <a:gd name="connsiteX87" fmla="*/ 2040148 w 3252161"/>
                <a:gd name="connsiteY87" fmla="*/ 543464 h 683077"/>
                <a:gd name="connsiteX88" fmla="*/ 2022895 w 3252161"/>
                <a:gd name="connsiteY88" fmla="*/ 560717 h 683077"/>
                <a:gd name="connsiteX89" fmla="*/ 2014268 w 3252161"/>
                <a:gd name="connsiteY89" fmla="*/ 569343 h 683077"/>
                <a:gd name="connsiteX90" fmla="*/ 2001329 w 3252161"/>
                <a:gd name="connsiteY90" fmla="*/ 573656 h 683077"/>
                <a:gd name="connsiteX91" fmla="*/ 1686464 w 3252161"/>
                <a:gd name="connsiteY91" fmla="*/ 569343 h 683077"/>
                <a:gd name="connsiteX92" fmla="*/ 1673525 w 3252161"/>
                <a:gd name="connsiteY92" fmla="*/ 565030 h 683077"/>
                <a:gd name="connsiteX93" fmla="*/ 1651959 w 3252161"/>
                <a:gd name="connsiteY93" fmla="*/ 552090 h 683077"/>
                <a:gd name="connsiteX94" fmla="*/ 1634706 w 3252161"/>
                <a:gd name="connsiteY94" fmla="*/ 530524 h 683077"/>
                <a:gd name="connsiteX95" fmla="*/ 1630393 w 3252161"/>
                <a:gd name="connsiteY95" fmla="*/ 517585 h 683077"/>
                <a:gd name="connsiteX96" fmla="*/ 1634706 w 3252161"/>
                <a:gd name="connsiteY96" fmla="*/ 504645 h 683077"/>
                <a:gd name="connsiteX97" fmla="*/ 1664898 w 3252161"/>
                <a:gd name="connsiteY97" fmla="*/ 491706 h 683077"/>
                <a:gd name="connsiteX98" fmla="*/ 1669212 w 3252161"/>
                <a:gd name="connsiteY98" fmla="*/ 478766 h 683077"/>
                <a:gd name="connsiteX99" fmla="*/ 1660585 w 3252161"/>
                <a:gd name="connsiteY99" fmla="*/ 470139 h 683077"/>
                <a:gd name="connsiteX100" fmla="*/ 1621766 w 3252161"/>
                <a:gd name="connsiteY100" fmla="*/ 465826 h 683077"/>
                <a:gd name="connsiteX101" fmla="*/ 1613140 w 3252161"/>
                <a:gd name="connsiteY101" fmla="*/ 452887 h 683077"/>
                <a:gd name="connsiteX102" fmla="*/ 1617453 w 3252161"/>
                <a:gd name="connsiteY102" fmla="*/ 427007 h 683077"/>
                <a:gd name="connsiteX103" fmla="*/ 1630393 w 3252161"/>
                <a:gd name="connsiteY103" fmla="*/ 383875 h 683077"/>
                <a:gd name="connsiteX104" fmla="*/ 1643332 w 3252161"/>
                <a:gd name="connsiteY104" fmla="*/ 370936 h 683077"/>
                <a:gd name="connsiteX105" fmla="*/ 1807234 w 3252161"/>
                <a:gd name="connsiteY105" fmla="*/ 375249 h 683077"/>
                <a:gd name="connsiteX106" fmla="*/ 1846053 w 3252161"/>
                <a:gd name="connsiteY106" fmla="*/ 388189 h 683077"/>
                <a:gd name="connsiteX107" fmla="*/ 1858993 w 3252161"/>
                <a:gd name="connsiteY107" fmla="*/ 392502 h 683077"/>
                <a:gd name="connsiteX108" fmla="*/ 1876246 w 3252161"/>
                <a:gd name="connsiteY108" fmla="*/ 431321 h 683077"/>
                <a:gd name="connsiteX109" fmla="*/ 1884872 w 3252161"/>
                <a:gd name="connsiteY109" fmla="*/ 465826 h 683077"/>
                <a:gd name="connsiteX110" fmla="*/ 1893498 w 3252161"/>
                <a:gd name="connsiteY110" fmla="*/ 474453 h 683077"/>
                <a:gd name="connsiteX111" fmla="*/ 1919378 w 3252161"/>
                <a:gd name="connsiteY111" fmla="*/ 504645 h 683077"/>
                <a:gd name="connsiteX112" fmla="*/ 1928004 w 3252161"/>
                <a:gd name="connsiteY112" fmla="*/ 513272 h 683077"/>
                <a:gd name="connsiteX113" fmla="*/ 1932317 w 3252161"/>
                <a:gd name="connsiteY113" fmla="*/ 526211 h 683077"/>
                <a:gd name="connsiteX114" fmla="*/ 1979763 w 3252161"/>
                <a:gd name="connsiteY114" fmla="*/ 526211 h 683077"/>
                <a:gd name="connsiteX115" fmla="*/ 1984076 w 3252161"/>
                <a:gd name="connsiteY115" fmla="*/ 508958 h 683077"/>
                <a:gd name="connsiteX116" fmla="*/ 2001329 w 3252161"/>
                <a:gd name="connsiteY116" fmla="*/ 487392 h 683077"/>
                <a:gd name="connsiteX117" fmla="*/ 2018581 w 3252161"/>
                <a:gd name="connsiteY117" fmla="*/ 491706 h 683077"/>
                <a:gd name="connsiteX118" fmla="*/ 2027208 w 3252161"/>
                <a:gd name="connsiteY118" fmla="*/ 500332 h 683077"/>
                <a:gd name="connsiteX119" fmla="*/ 2040148 w 3252161"/>
                <a:gd name="connsiteY119" fmla="*/ 508958 h 683077"/>
                <a:gd name="connsiteX120" fmla="*/ 2122098 w 3252161"/>
                <a:gd name="connsiteY120" fmla="*/ 504645 h 683077"/>
                <a:gd name="connsiteX121" fmla="*/ 2130725 w 3252161"/>
                <a:gd name="connsiteY121" fmla="*/ 496019 h 683077"/>
                <a:gd name="connsiteX122" fmla="*/ 2135038 w 3252161"/>
                <a:gd name="connsiteY122" fmla="*/ 461513 h 683077"/>
                <a:gd name="connsiteX123" fmla="*/ 2139351 w 3252161"/>
                <a:gd name="connsiteY123" fmla="*/ 439947 h 683077"/>
                <a:gd name="connsiteX124" fmla="*/ 2143664 w 3252161"/>
                <a:gd name="connsiteY124" fmla="*/ 427007 h 683077"/>
                <a:gd name="connsiteX125" fmla="*/ 2100532 w 3252161"/>
                <a:gd name="connsiteY125" fmla="*/ 418381 h 683077"/>
                <a:gd name="connsiteX126" fmla="*/ 2083280 w 3252161"/>
                <a:gd name="connsiteY126" fmla="*/ 414068 h 683077"/>
                <a:gd name="connsiteX127" fmla="*/ 2096219 w 3252161"/>
                <a:gd name="connsiteY127" fmla="*/ 409755 h 683077"/>
                <a:gd name="connsiteX128" fmla="*/ 2311880 w 3252161"/>
                <a:gd name="connsiteY128" fmla="*/ 401128 h 683077"/>
                <a:gd name="connsiteX129" fmla="*/ 2333446 w 3252161"/>
                <a:gd name="connsiteY129" fmla="*/ 388189 h 683077"/>
                <a:gd name="connsiteX130" fmla="*/ 2424023 w 3252161"/>
                <a:gd name="connsiteY130" fmla="*/ 375249 h 683077"/>
                <a:gd name="connsiteX131" fmla="*/ 2454215 w 3252161"/>
                <a:gd name="connsiteY131" fmla="*/ 366622 h 683077"/>
                <a:gd name="connsiteX132" fmla="*/ 2467155 w 3252161"/>
                <a:gd name="connsiteY132" fmla="*/ 362309 h 683077"/>
                <a:gd name="connsiteX133" fmla="*/ 2695755 w 3252161"/>
                <a:gd name="connsiteY133" fmla="*/ 353683 h 683077"/>
                <a:gd name="connsiteX134" fmla="*/ 2708695 w 3252161"/>
                <a:gd name="connsiteY134" fmla="*/ 349370 h 683077"/>
                <a:gd name="connsiteX135" fmla="*/ 2725948 w 3252161"/>
                <a:gd name="connsiteY135" fmla="*/ 332117 h 683077"/>
                <a:gd name="connsiteX136" fmla="*/ 2751827 w 3252161"/>
                <a:gd name="connsiteY136" fmla="*/ 323490 h 683077"/>
                <a:gd name="connsiteX137" fmla="*/ 2764766 w 3252161"/>
                <a:gd name="connsiteY137" fmla="*/ 319177 h 683077"/>
                <a:gd name="connsiteX138" fmla="*/ 2794959 w 3252161"/>
                <a:gd name="connsiteY138" fmla="*/ 306238 h 683077"/>
                <a:gd name="connsiteX139" fmla="*/ 2825151 w 3252161"/>
                <a:gd name="connsiteY139" fmla="*/ 297611 h 683077"/>
                <a:gd name="connsiteX140" fmla="*/ 2842404 w 3252161"/>
                <a:gd name="connsiteY140" fmla="*/ 293298 h 683077"/>
                <a:gd name="connsiteX141" fmla="*/ 2838091 w 3252161"/>
                <a:gd name="connsiteY141" fmla="*/ 271732 h 683077"/>
                <a:gd name="connsiteX142" fmla="*/ 2725948 w 3252161"/>
                <a:gd name="connsiteY142" fmla="*/ 276045 h 683077"/>
                <a:gd name="connsiteX143" fmla="*/ 2704381 w 3252161"/>
                <a:gd name="connsiteY143" fmla="*/ 280358 h 683077"/>
                <a:gd name="connsiteX144" fmla="*/ 2678502 w 3252161"/>
                <a:gd name="connsiteY144" fmla="*/ 284672 h 683077"/>
                <a:gd name="connsiteX145" fmla="*/ 2557732 w 3252161"/>
                <a:gd name="connsiteY145" fmla="*/ 288985 h 683077"/>
                <a:gd name="connsiteX146" fmla="*/ 2471468 w 3252161"/>
                <a:gd name="connsiteY146" fmla="*/ 293298 h 683077"/>
                <a:gd name="connsiteX147" fmla="*/ 2445589 w 3252161"/>
                <a:gd name="connsiteY147" fmla="*/ 301924 h 683077"/>
                <a:gd name="connsiteX148" fmla="*/ 2281687 w 3252161"/>
                <a:gd name="connsiteY148" fmla="*/ 310551 h 683077"/>
                <a:gd name="connsiteX149" fmla="*/ 2255808 w 3252161"/>
                <a:gd name="connsiteY149" fmla="*/ 314864 h 683077"/>
                <a:gd name="connsiteX150" fmla="*/ 2204049 w 3252161"/>
                <a:gd name="connsiteY150" fmla="*/ 319177 h 683077"/>
                <a:gd name="connsiteX151" fmla="*/ 2173857 w 3252161"/>
                <a:gd name="connsiteY151" fmla="*/ 327804 h 683077"/>
                <a:gd name="connsiteX152" fmla="*/ 2147978 w 3252161"/>
                <a:gd name="connsiteY152" fmla="*/ 340743 h 683077"/>
                <a:gd name="connsiteX153" fmla="*/ 2135038 w 3252161"/>
                <a:gd name="connsiteY153" fmla="*/ 349370 h 683077"/>
                <a:gd name="connsiteX154" fmla="*/ 2104846 w 3252161"/>
                <a:gd name="connsiteY154" fmla="*/ 357996 h 683077"/>
                <a:gd name="connsiteX155" fmla="*/ 2091906 w 3252161"/>
                <a:gd name="connsiteY155" fmla="*/ 362309 h 683077"/>
                <a:gd name="connsiteX156" fmla="*/ 1940944 w 3252161"/>
                <a:gd name="connsiteY156" fmla="*/ 357996 h 683077"/>
                <a:gd name="connsiteX157" fmla="*/ 1915064 w 3252161"/>
                <a:gd name="connsiteY157" fmla="*/ 349370 h 683077"/>
                <a:gd name="connsiteX158" fmla="*/ 1880559 w 3252161"/>
                <a:gd name="connsiteY158" fmla="*/ 332117 h 683077"/>
                <a:gd name="connsiteX159" fmla="*/ 1867619 w 3252161"/>
                <a:gd name="connsiteY159" fmla="*/ 327804 h 683077"/>
                <a:gd name="connsiteX160" fmla="*/ 1397480 w 3252161"/>
                <a:gd name="connsiteY160" fmla="*/ 332117 h 683077"/>
                <a:gd name="connsiteX161" fmla="*/ 1337095 w 3252161"/>
                <a:gd name="connsiteY161" fmla="*/ 345056 h 683077"/>
                <a:gd name="connsiteX162" fmla="*/ 1328468 w 3252161"/>
                <a:gd name="connsiteY162" fmla="*/ 353683 h 683077"/>
                <a:gd name="connsiteX163" fmla="*/ 1315529 w 3252161"/>
                <a:gd name="connsiteY163" fmla="*/ 357996 h 683077"/>
                <a:gd name="connsiteX164" fmla="*/ 1220638 w 3252161"/>
                <a:gd name="connsiteY164" fmla="*/ 362309 h 683077"/>
                <a:gd name="connsiteX165" fmla="*/ 1155940 w 3252161"/>
                <a:gd name="connsiteY165" fmla="*/ 370936 h 683077"/>
                <a:gd name="connsiteX166" fmla="*/ 1073989 w 3252161"/>
                <a:gd name="connsiteY166" fmla="*/ 379562 h 683077"/>
                <a:gd name="connsiteX167" fmla="*/ 1035170 w 3252161"/>
                <a:gd name="connsiteY167" fmla="*/ 388189 h 683077"/>
                <a:gd name="connsiteX168" fmla="*/ 1000664 w 3252161"/>
                <a:gd name="connsiteY168" fmla="*/ 392502 h 683077"/>
                <a:gd name="connsiteX169" fmla="*/ 776378 w 3252161"/>
                <a:gd name="connsiteY169" fmla="*/ 396815 h 683077"/>
                <a:gd name="connsiteX170" fmla="*/ 595223 w 3252161"/>
                <a:gd name="connsiteY170" fmla="*/ 396815 h 683077"/>
                <a:gd name="connsiteX171" fmla="*/ 569344 w 3252161"/>
                <a:gd name="connsiteY171" fmla="*/ 388189 h 683077"/>
                <a:gd name="connsiteX172" fmla="*/ 590910 w 3252161"/>
                <a:gd name="connsiteY172" fmla="*/ 375249 h 683077"/>
                <a:gd name="connsiteX173" fmla="*/ 603849 w 3252161"/>
                <a:gd name="connsiteY173" fmla="*/ 370936 h 683077"/>
                <a:gd name="connsiteX174" fmla="*/ 715993 w 3252161"/>
                <a:gd name="connsiteY174" fmla="*/ 366622 h 683077"/>
                <a:gd name="connsiteX175" fmla="*/ 733246 w 3252161"/>
                <a:gd name="connsiteY175" fmla="*/ 345056 h 683077"/>
                <a:gd name="connsiteX176" fmla="*/ 746185 w 3252161"/>
                <a:gd name="connsiteY176" fmla="*/ 332117 h 683077"/>
                <a:gd name="connsiteX177" fmla="*/ 772064 w 3252161"/>
                <a:gd name="connsiteY177" fmla="*/ 314864 h 683077"/>
                <a:gd name="connsiteX178" fmla="*/ 914400 w 3252161"/>
                <a:gd name="connsiteY178" fmla="*/ 306238 h 683077"/>
                <a:gd name="connsiteX179" fmla="*/ 927340 w 3252161"/>
                <a:gd name="connsiteY179" fmla="*/ 280358 h 683077"/>
                <a:gd name="connsiteX180" fmla="*/ 923027 w 3252161"/>
                <a:gd name="connsiteY180" fmla="*/ 263106 h 683077"/>
                <a:gd name="connsiteX181" fmla="*/ 897148 w 3252161"/>
                <a:gd name="connsiteY181" fmla="*/ 254479 h 683077"/>
                <a:gd name="connsiteX182" fmla="*/ 884208 w 3252161"/>
                <a:gd name="connsiteY182" fmla="*/ 250166 h 683077"/>
                <a:gd name="connsiteX183" fmla="*/ 875581 w 3252161"/>
                <a:gd name="connsiteY183" fmla="*/ 241539 h 683077"/>
                <a:gd name="connsiteX184" fmla="*/ 862642 w 3252161"/>
                <a:gd name="connsiteY184" fmla="*/ 237226 h 683077"/>
                <a:gd name="connsiteX185" fmla="*/ 759125 w 3252161"/>
                <a:gd name="connsiteY185" fmla="*/ 241539 h 683077"/>
                <a:gd name="connsiteX186" fmla="*/ 724619 w 3252161"/>
                <a:gd name="connsiteY186" fmla="*/ 245853 h 683077"/>
                <a:gd name="connsiteX187" fmla="*/ 698740 w 3252161"/>
                <a:gd name="connsiteY187" fmla="*/ 254479 h 683077"/>
                <a:gd name="connsiteX188" fmla="*/ 517585 w 3252161"/>
                <a:gd name="connsiteY188" fmla="*/ 258792 h 683077"/>
                <a:gd name="connsiteX189" fmla="*/ 431321 w 3252161"/>
                <a:gd name="connsiteY189" fmla="*/ 271732 h 683077"/>
                <a:gd name="connsiteX190" fmla="*/ 392502 w 3252161"/>
                <a:gd name="connsiteY190" fmla="*/ 276045 h 683077"/>
                <a:gd name="connsiteX191" fmla="*/ 73325 w 3252161"/>
                <a:gd name="connsiteY191" fmla="*/ 271732 h 683077"/>
                <a:gd name="connsiteX192" fmla="*/ 64698 w 3252161"/>
                <a:gd name="connsiteY192" fmla="*/ 263106 h 683077"/>
                <a:gd name="connsiteX193" fmla="*/ 60385 w 3252161"/>
                <a:gd name="connsiteY193" fmla="*/ 232913 h 683077"/>
                <a:gd name="connsiteX194" fmla="*/ 51759 w 3252161"/>
                <a:gd name="connsiteY194" fmla="*/ 207034 h 683077"/>
                <a:gd name="connsiteX195" fmla="*/ 56072 w 3252161"/>
                <a:gd name="connsiteY195" fmla="*/ 163902 h 683077"/>
                <a:gd name="connsiteX196" fmla="*/ 69012 w 3252161"/>
                <a:gd name="connsiteY196" fmla="*/ 159589 h 683077"/>
                <a:gd name="connsiteX197" fmla="*/ 237227 w 3252161"/>
                <a:gd name="connsiteY197" fmla="*/ 155275 h 683077"/>
                <a:gd name="connsiteX198" fmla="*/ 288985 w 3252161"/>
                <a:gd name="connsiteY198" fmla="*/ 138022 h 683077"/>
                <a:gd name="connsiteX199" fmla="*/ 301925 w 3252161"/>
                <a:gd name="connsiteY199" fmla="*/ 133709 h 683077"/>
                <a:gd name="connsiteX200" fmla="*/ 444261 w 3252161"/>
                <a:gd name="connsiteY200" fmla="*/ 129396 h 683077"/>
                <a:gd name="connsiteX201" fmla="*/ 418381 w 3252161"/>
                <a:gd name="connsiteY201" fmla="*/ 120770 h 683077"/>
                <a:gd name="connsiteX202" fmla="*/ 396815 w 3252161"/>
                <a:gd name="connsiteY202" fmla="*/ 107830 h 683077"/>
                <a:gd name="connsiteX203" fmla="*/ 388189 w 3252161"/>
                <a:gd name="connsiteY203" fmla="*/ 73324 h 683077"/>
                <a:gd name="connsiteX204" fmla="*/ 379563 w 3252161"/>
                <a:gd name="connsiteY204" fmla="*/ 60385 h 683077"/>
                <a:gd name="connsiteX205" fmla="*/ 370936 w 3252161"/>
                <a:gd name="connsiteY205" fmla="*/ 51758 h 683077"/>
                <a:gd name="connsiteX206" fmla="*/ 345057 w 3252161"/>
                <a:gd name="connsiteY206" fmla="*/ 43132 h 683077"/>
                <a:gd name="connsiteX207" fmla="*/ 332117 w 3252161"/>
                <a:gd name="connsiteY207" fmla="*/ 38819 h 683077"/>
                <a:gd name="connsiteX208" fmla="*/ 323491 w 3252161"/>
                <a:gd name="connsiteY208" fmla="*/ 30192 h 683077"/>
                <a:gd name="connsiteX209" fmla="*/ 327804 w 3252161"/>
                <a:gd name="connsiteY209" fmla="*/ 17253 h 683077"/>
                <a:gd name="connsiteX210" fmla="*/ 280359 w 3252161"/>
                <a:gd name="connsiteY210" fmla="*/ 12939 h 683077"/>
                <a:gd name="connsiteX211" fmla="*/ 228600 w 3252161"/>
                <a:gd name="connsiteY211" fmla="*/ 17253 h 683077"/>
                <a:gd name="connsiteX212" fmla="*/ 202721 w 3252161"/>
                <a:gd name="connsiteY212" fmla="*/ 25879 h 683077"/>
                <a:gd name="connsiteX213" fmla="*/ 107831 w 3252161"/>
                <a:gd name="connsiteY213" fmla="*/ 21566 h 683077"/>
                <a:gd name="connsiteX214" fmla="*/ 103517 w 3252161"/>
                <a:gd name="connsiteY214" fmla="*/ 4313 h 683077"/>
                <a:gd name="connsiteX215" fmla="*/ 34506 w 3252161"/>
                <a:gd name="connsiteY215" fmla="*/ 8626 h 683077"/>
                <a:gd name="connsiteX216" fmla="*/ 12940 w 3252161"/>
                <a:gd name="connsiteY216" fmla="*/ 12939 h 683077"/>
                <a:gd name="connsiteX217" fmla="*/ 0 w 3252161"/>
                <a:gd name="connsiteY217" fmla="*/ 0 h 683077"/>
                <a:gd name="connsiteX218" fmla="*/ 34506 w 3252161"/>
                <a:gd name="connsiteY218"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74521 w 3252161"/>
                <a:gd name="connsiteY60" fmla="*/ 590909 h 683077"/>
                <a:gd name="connsiteX61" fmla="*/ 2915729 w 3252161"/>
                <a:gd name="connsiteY61" fmla="*/ 595222 h 683077"/>
                <a:gd name="connsiteX62" fmla="*/ 2829464 w 3252161"/>
                <a:gd name="connsiteY62" fmla="*/ 586596 h 683077"/>
                <a:gd name="connsiteX63" fmla="*/ 2820838 w 3252161"/>
                <a:gd name="connsiteY63" fmla="*/ 573656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53087 w 3252161"/>
                <a:gd name="connsiteY86" fmla="*/ 539151 h 683077"/>
                <a:gd name="connsiteX87" fmla="*/ 2040148 w 3252161"/>
                <a:gd name="connsiteY87" fmla="*/ 543464 h 683077"/>
                <a:gd name="connsiteX88" fmla="*/ 2022895 w 3252161"/>
                <a:gd name="connsiteY88" fmla="*/ 560717 h 683077"/>
                <a:gd name="connsiteX89" fmla="*/ 2014268 w 3252161"/>
                <a:gd name="connsiteY89" fmla="*/ 569343 h 683077"/>
                <a:gd name="connsiteX90" fmla="*/ 2001329 w 3252161"/>
                <a:gd name="connsiteY90" fmla="*/ 573656 h 683077"/>
                <a:gd name="connsiteX91" fmla="*/ 1686464 w 3252161"/>
                <a:gd name="connsiteY91" fmla="*/ 569343 h 683077"/>
                <a:gd name="connsiteX92" fmla="*/ 1673525 w 3252161"/>
                <a:gd name="connsiteY92" fmla="*/ 565030 h 683077"/>
                <a:gd name="connsiteX93" fmla="*/ 1651959 w 3252161"/>
                <a:gd name="connsiteY93" fmla="*/ 552090 h 683077"/>
                <a:gd name="connsiteX94" fmla="*/ 1634706 w 3252161"/>
                <a:gd name="connsiteY94" fmla="*/ 530524 h 683077"/>
                <a:gd name="connsiteX95" fmla="*/ 1630393 w 3252161"/>
                <a:gd name="connsiteY95" fmla="*/ 517585 h 683077"/>
                <a:gd name="connsiteX96" fmla="*/ 1634706 w 3252161"/>
                <a:gd name="connsiteY96" fmla="*/ 504645 h 683077"/>
                <a:gd name="connsiteX97" fmla="*/ 1664898 w 3252161"/>
                <a:gd name="connsiteY97" fmla="*/ 491706 h 683077"/>
                <a:gd name="connsiteX98" fmla="*/ 1669212 w 3252161"/>
                <a:gd name="connsiteY98" fmla="*/ 478766 h 683077"/>
                <a:gd name="connsiteX99" fmla="*/ 1660585 w 3252161"/>
                <a:gd name="connsiteY99" fmla="*/ 470139 h 683077"/>
                <a:gd name="connsiteX100" fmla="*/ 1621766 w 3252161"/>
                <a:gd name="connsiteY100" fmla="*/ 465826 h 683077"/>
                <a:gd name="connsiteX101" fmla="*/ 1613140 w 3252161"/>
                <a:gd name="connsiteY101" fmla="*/ 452887 h 683077"/>
                <a:gd name="connsiteX102" fmla="*/ 1617453 w 3252161"/>
                <a:gd name="connsiteY102" fmla="*/ 427007 h 683077"/>
                <a:gd name="connsiteX103" fmla="*/ 1630393 w 3252161"/>
                <a:gd name="connsiteY103" fmla="*/ 383875 h 683077"/>
                <a:gd name="connsiteX104" fmla="*/ 1643332 w 3252161"/>
                <a:gd name="connsiteY104" fmla="*/ 370936 h 683077"/>
                <a:gd name="connsiteX105" fmla="*/ 1807234 w 3252161"/>
                <a:gd name="connsiteY105" fmla="*/ 375249 h 683077"/>
                <a:gd name="connsiteX106" fmla="*/ 1846053 w 3252161"/>
                <a:gd name="connsiteY106" fmla="*/ 388189 h 683077"/>
                <a:gd name="connsiteX107" fmla="*/ 1858993 w 3252161"/>
                <a:gd name="connsiteY107" fmla="*/ 392502 h 683077"/>
                <a:gd name="connsiteX108" fmla="*/ 1876246 w 3252161"/>
                <a:gd name="connsiteY108" fmla="*/ 431321 h 683077"/>
                <a:gd name="connsiteX109" fmla="*/ 1884872 w 3252161"/>
                <a:gd name="connsiteY109" fmla="*/ 465826 h 683077"/>
                <a:gd name="connsiteX110" fmla="*/ 1893498 w 3252161"/>
                <a:gd name="connsiteY110" fmla="*/ 474453 h 683077"/>
                <a:gd name="connsiteX111" fmla="*/ 1919378 w 3252161"/>
                <a:gd name="connsiteY111" fmla="*/ 504645 h 683077"/>
                <a:gd name="connsiteX112" fmla="*/ 1928004 w 3252161"/>
                <a:gd name="connsiteY112" fmla="*/ 513272 h 683077"/>
                <a:gd name="connsiteX113" fmla="*/ 1932317 w 3252161"/>
                <a:gd name="connsiteY113" fmla="*/ 526211 h 683077"/>
                <a:gd name="connsiteX114" fmla="*/ 1979763 w 3252161"/>
                <a:gd name="connsiteY114" fmla="*/ 526211 h 683077"/>
                <a:gd name="connsiteX115" fmla="*/ 1984076 w 3252161"/>
                <a:gd name="connsiteY115" fmla="*/ 508958 h 683077"/>
                <a:gd name="connsiteX116" fmla="*/ 2001329 w 3252161"/>
                <a:gd name="connsiteY116" fmla="*/ 487392 h 683077"/>
                <a:gd name="connsiteX117" fmla="*/ 2018581 w 3252161"/>
                <a:gd name="connsiteY117" fmla="*/ 491706 h 683077"/>
                <a:gd name="connsiteX118" fmla="*/ 2027208 w 3252161"/>
                <a:gd name="connsiteY118" fmla="*/ 500332 h 683077"/>
                <a:gd name="connsiteX119" fmla="*/ 2040148 w 3252161"/>
                <a:gd name="connsiteY119" fmla="*/ 508958 h 683077"/>
                <a:gd name="connsiteX120" fmla="*/ 2122098 w 3252161"/>
                <a:gd name="connsiteY120" fmla="*/ 504645 h 683077"/>
                <a:gd name="connsiteX121" fmla="*/ 2130725 w 3252161"/>
                <a:gd name="connsiteY121" fmla="*/ 496019 h 683077"/>
                <a:gd name="connsiteX122" fmla="*/ 2135038 w 3252161"/>
                <a:gd name="connsiteY122" fmla="*/ 461513 h 683077"/>
                <a:gd name="connsiteX123" fmla="*/ 2139351 w 3252161"/>
                <a:gd name="connsiteY123" fmla="*/ 439947 h 683077"/>
                <a:gd name="connsiteX124" fmla="*/ 2143664 w 3252161"/>
                <a:gd name="connsiteY124" fmla="*/ 427007 h 683077"/>
                <a:gd name="connsiteX125" fmla="*/ 2100532 w 3252161"/>
                <a:gd name="connsiteY125" fmla="*/ 418381 h 683077"/>
                <a:gd name="connsiteX126" fmla="*/ 2083280 w 3252161"/>
                <a:gd name="connsiteY126" fmla="*/ 414068 h 683077"/>
                <a:gd name="connsiteX127" fmla="*/ 2096219 w 3252161"/>
                <a:gd name="connsiteY127" fmla="*/ 409755 h 683077"/>
                <a:gd name="connsiteX128" fmla="*/ 2311880 w 3252161"/>
                <a:gd name="connsiteY128" fmla="*/ 401128 h 683077"/>
                <a:gd name="connsiteX129" fmla="*/ 2333446 w 3252161"/>
                <a:gd name="connsiteY129" fmla="*/ 388189 h 683077"/>
                <a:gd name="connsiteX130" fmla="*/ 2424023 w 3252161"/>
                <a:gd name="connsiteY130" fmla="*/ 375249 h 683077"/>
                <a:gd name="connsiteX131" fmla="*/ 2454215 w 3252161"/>
                <a:gd name="connsiteY131" fmla="*/ 366622 h 683077"/>
                <a:gd name="connsiteX132" fmla="*/ 2467155 w 3252161"/>
                <a:gd name="connsiteY132" fmla="*/ 362309 h 683077"/>
                <a:gd name="connsiteX133" fmla="*/ 2695755 w 3252161"/>
                <a:gd name="connsiteY133" fmla="*/ 353683 h 683077"/>
                <a:gd name="connsiteX134" fmla="*/ 2708695 w 3252161"/>
                <a:gd name="connsiteY134" fmla="*/ 349370 h 683077"/>
                <a:gd name="connsiteX135" fmla="*/ 2725948 w 3252161"/>
                <a:gd name="connsiteY135" fmla="*/ 332117 h 683077"/>
                <a:gd name="connsiteX136" fmla="*/ 2751827 w 3252161"/>
                <a:gd name="connsiteY136" fmla="*/ 323490 h 683077"/>
                <a:gd name="connsiteX137" fmla="*/ 2764766 w 3252161"/>
                <a:gd name="connsiteY137" fmla="*/ 319177 h 683077"/>
                <a:gd name="connsiteX138" fmla="*/ 2794959 w 3252161"/>
                <a:gd name="connsiteY138" fmla="*/ 306238 h 683077"/>
                <a:gd name="connsiteX139" fmla="*/ 2825151 w 3252161"/>
                <a:gd name="connsiteY139" fmla="*/ 297611 h 683077"/>
                <a:gd name="connsiteX140" fmla="*/ 2842404 w 3252161"/>
                <a:gd name="connsiteY140" fmla="*/ 293298 h 683077"/>
                <a:gd name="connsiteX141" fmla="*/ 2838091 w 3252161"/>
                <a:gd name="connsiteY141" fmla="*/ 271732 h 683077"/>
                <a:gd name="connsiteX142" fmla="*/ 2725948 w 3252161"/>
                <a:gd name="connsiteY142" fmla="*/ 276045 h 683077"/>
                <a:gd name="connsiteX143" fmla="*/ 2704381 w 3252161"/>
                <a:gd name="connsiteY143" fmla="*/ 280358 h 683077"/>
                <a:gd name="connsiteX144" fmla="*/ 2678502 w 3252161"/>
                <a:gd name="connsiteY144" fmla="*/ 284672 h 683077"/>
                <a:gd name="connsiteX145" fmla="*/ 2557732 w 3252161"/>
                <a:gd name="connsiteY145" fmla="*/ 288985 h 683077"/>
                <a:gd name="connsiteX146" fmla="*/ 2471468 w 3252161"/>
                <a:gd name="connsiteY146" fmla="*/ 293298 h 683077"/>
                <a:gd name="connsiteX147" fmla="*/ 2445589 w 3252161"/>
                <a:gd name="connsiteY147" fmla="*/ 301924 h 683077"/>
                <a:gd name="connsiteX148" fmla="*/ 2281687 w 3252161"/>
                <a:gd name="connsiteY148" fmla="*/ 310551 h 683077"/>
                <a:gd name="connsiteX149" fmla="*/ 2255808 w 3252161"/>
                <a:gd name="connsiteY149" fmla="*/ 314864 h 683077"/>
                <a:gd name="connsiteX150" fmla="*/ 2204049 w 3252161"/>
                <a:gd name="connsiteY150" fmla="*/ 319177 h 683077"/>
                <a:gd name="connsiteX151" fmla="*/ 2173857 w 3252161"/>
                <a:gd name="connsiteY151" fmla="*/ 327804 h 683077"/>
                <a:gd name="connsiteX152" fmla="*/ 2147978 w 3252161"/>
                <a:gd name="connsiteY152" fmla="*/ 340743 h 683077"/>
                <a:gd name="connsiteX153" fmla="*/ 2135038 w 3252161"/>
                <a:gd name="connsiteY153" fmla="*/ 349370 h 683077"/>
                <a:gd name="connsiteX154" fmla="*/ 2104846 w 3252161"/>
                <a:gd name="connsiteY154" fmla="*/ 357996 h 683077"/>
                <a:gd name="connsiteX155" fmla="*/ 2091906 w 3252161"/>
                <a:gd name="connsiteY155" fmla="*/ 362309 h 683077"/>
                <a:gd name="connsiteX156" fmla="*/ 1940944 w 3252161"/>
                <a:gd name="connsiteY156" fmla="*/ 357996 h 683077"/>
                <a:gd name="connsiteX157" fmla="*/ 1915064 w 3252161"/>
                <a:gd name="connsiteY157" fmla="*/ 349370 h 683077"/>
                <a:gd name="connsiteX158" fmla="*/ 1880559 w 3252161"/>
                <a:gd name="connsiteY158" fmla="*/ 332117 h 683077"/>
                <a:gd name="connsiteX159" fmla="*/ 1867619 w 3252161"/>
                <a:gd name="connsiteY159" fmla="*/ 327804 h 683077"/>
                <a:gd name="connsiteX160" fmla="*/ 1397480 w 3252161"/>
                <a:gd name="connsiteY160" fmla="*/ 332117 h 683077"/>
                <a:gd name="connsiteX161" fmla="*/ 1337095 w 3252161"/>
                <a:gd name="connsiteY161" fmla="*/ 345056 h 683077"/>
                <a:gd name="connsiteX162" fmla="*/ 1328468 w 3252161"/>
                <a:gd name="connsiteY162" fmla="*/ 353683 h 683077"/>
                <a:gd name="connsiteX163" fmla="*/ 1315529 w 3252161"/>
                <a:gd name="connsiteY163" fmla="*/ 357996 h 683077"/>
                <a:gd name="connsiteX164" fmla="*/ 1220638 w 3252161"/>
                <a:gd name="connsiteY164" fmla="*/ 362309 h 683077"/>
                <a:gd name="connsiteX165" fmla="*/ 1155940 w 3252161"/>
                <a:gd name="connsiteY165" fmla="*/ 370936 h 683077"/>
                <a:gd name="connsiteX166" fmla="*/ 1073989 w 3252161"/>
                <a:gd name="connsiteY166" fmla="*/ 379562 h 683077"/>
                <a:gd name="connsiteX167" fmla="*/ 1035170 w 3252161"/>
                <a:gd name="connsiteY167" fmla="*/ 388189 h 683077"/>
                <a:gd name="connsiteX168" fmla="*/ 1000664 w 3252161"/>
                <a:gd name="connsiteY168" fmla="*/ 392502 h 683077"/>
                <a:gd name="connsiteX169" fmla="*/ 776378 w 3252161"/>
                <a:gd name="connsiteY169" fmla="*/ 396815 h 683077"/>
                <a:gd name="connsiteX170" fmla="*/ 595223 w 3252161"/>
                <a:gd name="connsiteY170" fmla="*/ 396815 h 683077"/>
                <a:gd name="connsiteX171" fmla="*/ 569344 w 3252161"/>
                <a:gd name="connsiteY171" fmla="*/ 388189 h 683077"/>
                <a:gd name="connsiteX172" fmla="*/ 590910 w 3252161"/>
                <a:gd name="connsiteY172" fmla="*/ 375249 h 683077"/>
                <a:gd name="connsiteX173" fmla="*/ 603849 w 3252161"/>
                <a:gd name="connsiteY173" fmla="*/ 370936 h 683077"/>
                <a:gd name="connsiteX174" fmla="*/ 715993 w 3252161"/>
                <a:gd name="connsiteY174" fmla="*/ 366622 h 683077"/>
                <a:gd name="connsiteX175" fmla="*/ 733246 w 3252161"/>
                <a:gd name="connsiteY175" fmla="*/ 345056 h 683077"/>
                <a:gd name="connsiteX176" fmla="*/ 746185 w 3252161"/>
                <a:gd name="connsiteY176" fmla="*/ 332117 h 683077"/>
                <a:gd name="connsiteX177" fmla="*/ 772064 w 3252161"/>
                <a:gd name="connsiteY177" fmla="*/ 314864 h 683077"/>
                <a:gd name="connsiteX178" fmla="*/ 914400 w 3252161"/>
                <a:gd name="connsiteY178" fmla="*/ 306238 h 683077"/>
                <a:gd name="connsiteX179" fmla="*/ 927340 w 3252161"/>
                <a:gd name="connsiteY179" fmla="*/ 280358 h 683077"/>
                <a:gd name="connsiteX180" fmla="*/ 923027 w 3252161"/>
                <a:gd name="connsiteY180" fmla="*/ 263106 h 683077"/>
                <a:gd name="connsiteX181" fmla="*/ 897148 w 3252161"/>
                <a:gd name="connsiteY181" fmla="*/ 254479 h 683077"/>
                <a:gd name="connsiteX182" fmla="*/ 884208 w 3252161"/>
                <a:gd name="connsiteY182" fmla="*/ 250166 h 683077"/>
                <a:gd name="connsiteX183" fmla="*/ 875581 w 3252161"/>
                <a:gd name="connsiteY183" fmla="*/ 241539 h 683077"/>
                <a:gd name="connsiteX184" fmla="*/ 862642 w 3252161"/>
                <a:gd name="connsiteY184" fmla="*/ 237226 h 683077"/>
                <a:gd name="connsiteX185" fmla="*/ 759125 w 3252161"/>
                <a:gd name="connsiteY185" fmla="*/ 241539 h 683077"/>
                <a:gd name="connsiteX186" fmla="*/ 724619 w 3252161"/>
                <a:gd name="connsiteY186" fmla="*/ 245853 h 683077"/>
                <a:gd name="connsiteX187" fmla="*/ 698740 w 3252161"/>
                <a:gd name="connsiteY187" fmla="*/ 254479 h 683077"/>
                <a:gd name="connsiteX188" fmla="*/ 517585 w 3252161"/>
                <a:gd name="connsiteY188" fmla="*/ 258792 h 683077"/>
                <a:gd name="connsiteX189" fmla="*/ 431321 w 3252161"/>
                <a:gd name="connsiteY189" fmla="*/ 271732 h 683077"/>
                <a:gd name="connsiteX190" fmla="*/ 392502 w 3252161"/>
                <a:gd name="connsiteY190" fmla="*/ 276045 h 683077"/>
                <a:gd name="connsiteX191" fmla="*/ 73325 w 3252161"/>
                <a:gd name="connsiteY191" fmla="*/ 271732 h 683077"/>
                <a:gd name="connsiteX192" fmla="*/ 64698 w 3252161"/>
                <a:gd name="connsiteY192" fmla="*/ 263106 h 683077"/>
                <a:gd name="connsiteX193" fmla="*/ 60385 w 3252161"/>
                <a:gd name="connsiteY193" fmla="*/ 232913 h 683077"/>
                <a:gd name="connsiteX194" fmla="*/ 51759 w 3252161"/>
                <a:gd name="connsiteY194" fmla="*/ 207034 h 683077"/>
                <a:gd name="connsiteX195" fmla="*/ 56072 w 3252161"/>
                <a:gd name="connsiteY195" fmla="*/ 163902 h 683077"/>
                <a:gd name="connsiteX196" fmla="*/ 69012 w 3252161"/>
                <a:gd name="connsiteY196" fmla="*/ 159589 h 683077"/>
                <a:gd name="connsiteX197" fmla="*/ 237227 w 3252161"/>
                <a:gd name="connsiteY197" fmla="*/ 155275 h 683077"/>
                <a:gd name="connsiteX198" fmla="*/ 288985 w 3252161"/>
                <a:gd name="connsiteY198" fmla="*/ 138022 h 683077"/>
                <a:gd name="connsiteX199" fmla="*/ 301925 w 3252161"/>
                <a:gd name="connsiteY199" fmla="*/ 133709 h 683077"/>
                <a:gd name="connsiteX200" fmla="*/ 444261 w 3252161"/>
                <a:gd name="connsiteY200" fmla="*/ 129396 h 683077"/>
                <a:gd name="connsiteX201" fmla="*/ 418381 w 3252161"/>
                <a:gd name="connsiteY201" fmla="*/ 120770 h 683077"/>
                <a:gd name="connsiteX202" fmla="*/ 396815 w 3252161"/>
                <a:gd name="connsiteY202" fmla="*/ 107830 h 683077"/>
                <a:gd name="connsiteX203" fmla="*/ 388189 w 3252161"/>
                <a:gd name="connsiteY203" fmla="*/ 73324 h 683077"/>
                <a:gd name="connsiteX204" fmla="*/ 379563 w 3252161"/>
                <a:gd name="connsiteY204" fmla="*/ 60385 h 683077"/>
                <a:gd name="connsiteX205" fmla="*/ 370936 w 3252161"/>
                <a:gd name="connsiteY205" fmla="*/ 51758 h 683077"/>
                <a:gd name="connsiteX206" fmla="*/ 345057 w 3252161"/>
                <a:gd name="connsiteY206" fmla="*/ 43132 h 683077"/>
                <a:gd name="connsiteX207" fmla="*/ 332117 w 3252161"/>
                <a:gd name="connsiteY207" fmla="*/ 38819 h 683077"/>
                <a:gd name="connsiteX208" fmla="*/ 323491 w 3252161"/>
                <a:gd name="connsiteY208" fmla="*/ 30192 h 683077"/>
                <a:gd name="connsiteX209" fmla="*/ 327804 w 3252161"/>
                <a:gd name="connsiteY209" fmla="*/ 17253 h 683077"/>
                <a:gd name="connsiteX210" fmla="*/ 280359 w 3252161"/>
                <a:gd name="connsiteY210" fmla="*/ 12939 h 683077"/>
                <a:gd name="connsiteX211" fmla="*/ 228600 w 3252161"/>
                <a:gd name="connsiteY211" fmla="*/ 17253 h 683077"/>
                <a:gd name="connsiteX212" fmla="*/ 202721 w 3252161"/>
                <a:gd name="connsiteY212" fmla="*/ 25879 h 683077"/>
                <a:gd name="connsiteX213" fmla="*/ 107831 w 3252161"/>
                <a:gd name="connsiteY213" fmla="*/ 21566 h 683077"/>
                <a:gd name="connsiteX214" fmla="*/ 103517 w 3252161"/>
                <a:gd name="connsiteY214" fmla="*/ 4313 h 683077"/>
                <a:gd name="connsiteX215" fmla="*/ 34506 w 3252161"/>
                <a:gd name="connsiteY215" fmla="*/ 8626 h 683077"/>
                <a:gd name="connsiteX216" fmla="*/ 12940 w 3252161"/>
                <a:gd name="connsiteY216" fmla="*/ 12939 h 683077"/>
                <a:gd name="connsiteX217" fmla="*/ 0 w 3252161"/>
                <a:gd name="connsiteY217" fmla="*/ 0 h 683077"/>
                <a:gd name="connsiteX218" fmla="*/ 34506 w 3252161"/>
                <a:gd name="connsiteY218"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74521 w 3252161"/>
                <a:gd name="connsiteY60" fmla="*/ 590909 h 683077"/>
                <a:gd name="connsiteX61" fmla="*/ 2915729 w 3252161"/>
                <a:gd name="connsiteY61" fmla="*/ 595222 h 683077"/>
                <a:gd name="connsiteX62" fmla="*/ 2829464 w 3252161"/>
                <a:gd name="connsiteY62" fmla="*/ 586596 h 683077"/>
                <a:gd name="connsiteX63" fmla="*/ 2820838 w 3252161"/>
                <a:gd name="connsiteY63" fmla="*/ 573656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53087 w 3252161"/>
                <a:gd name="connsiteY86" fmla="*/ 539151 h 683077"/>
                <a:gd name="connsiteX87" fmla="*/ 2040148 w 3252161"/>
                <a:gd name="connsiteY87" fmla="*/ 543464 h 683077"/>
                <a:gd name="connsiteX88" fmla="*/ 2022895 w 3252161"/>
                <a:gd name="connsiteY88" fmla="*/ 560717 h 683077"/>
                <a:gd name="connsiteX89" fmla="*/ 2014268 w 3252161"/>
                <a:gd name="connsiteY89" fmla="*/ 569343 h 683077"/>
                <a:gd name="connsiteX90" fmla="*/ 2001329 w 3252161"/>
                <a:gd name="connsiteY90" fmla="*/ 573656 h 683077"/>
                <a:gd name="connsiteX91" fmla="*/ 1686464 w 3252161"/>
                <a:gd name="connsiteY91" fmla="*/ 569343 h 683077"/>
                <a:gd name="connsiteX92" fmla="*/ 1673525 w 3252161"/>
                <a:gd name="connsiteY92" fmla="*/ 565030 h 683077"/>
                <a:gd name="connsiteX93" fmla="*/ 1651959 w 3252161"/>
                <a:gd name="connsiteY93" fmla="*/ 552090 h 683077"/>
                <a:gd name="connsiteX94" fmla="*/ 1634706 w 3252161"/>
                <a:gd name="connsiteY94" fmla="*/ 530524 h 683077"/>
                <a:gd name="connsiteX95" fmla="*/ 1630393 w 3252161"/>
                <a:gd name="connsiteY95" fmla="*/ 517585 h 683077"/>
                <a:gd name="connsiteX96" fmla="*/ 1634706 w 3252161"/>
                <a:gd name="connsiteY96" fmla="*/ 504645 h 683077"/>
                <a:gd name="connsiteX97" fmla="*/ 1664898 w 3252161"/>
                <a:gd name="connsiteY97" fmla="*/ 491706 h 683077"/>
                <a:gd name="connsiteX98" fmla="*/ 1669212 w 3252161"/>
                <a:gd name="connsiteY98" fmla="*/ 478766 h 683077"/>
                <a:gd name="connsiteX99" fmla="*/ 1660585 w 3252161"/>
                <a:gd name="connsiteY99" fmla="*/ 470139 h 683077"/>
                <a:gd name="connsiteX100" fmla="*/ 1621766 w 3252161"/>
                <a:gd name="connsiteY100" fmla="*/ 465826 h 683077"/>
                <a:gd name="connsiteX101" fmla="*/ 1613140 w 3252161"/>
                <a:gd name="connsiteY101" fmla="*/ 452887 h 683077"/>
                <a:gd name="connsiteX102" fmla="*/ 1617453 w 3252161"/>
                <a:gd name="connsiteY102" fmla="*/ 427007 h 683077"/>
                <a:gd name="connsiteX103" fmla="*/ 1630393 w 3252161"/>
                <a:gd name="connsiteY103" fmla="*/ 383875 h 683077"/>
                <a:gd name="connsiteX104" fmla="*/ 1643332 w 3252161"/>
                <a:gd name="connsiteY104" fmla="*/ 370936 h 683077"/>
                <a:gd name="connsiteX105" fmla="*/ 1807234 w 3252161"/>
                <a:gd name="connsiteY105" fmla="*/ 375249 h 683077"/>
                <a:gd name="connsiteX106" fmla="*/ 1846053 w 3252161"/>
                <a:gd name="connsiteY106" fmla="*/ 388189 h 683077"/>
                <a:gd name="connsiteX107" fmla="*/ 1858993 w 3252161"/>
                <a:gd name="connsiteY107" fmla="*/ 392502 h 683077"/>
                <a:gd name="connsiteX108" fmla="*/ 1876246 w 3252161"/>
                <a:gd name="connsiteY108" fmla="*/ 431321 h 683077"/>
                <a:gd name="connsiteX109" fmla="*/ 1884872 w 3252161"/>
                <a:gd name="connsiteY109" fmla="*/ 465826 h 683077"/>
                <a:gd name="connsiteX110" fmla="*/ 1893498 w 3252161"/>
                <a:gd name="connsiteY110" fmla="*/ 474453 h 683077"/>
                <a:gd name="connsiteX111" fmla="*/ 1919378 w 3252161"/>
                <a:gd name="connsiteY111" fmla="*/ 504645 h 683077"/>
                <a:gd name="connsiteX112" fmla="*/ 1928004 w 3252161"/>
                <a:gd name="connsiteY112" fmla="*/ 513272 h 683077"/>
                <a:gd name="connsiteX113" fmla="*/ 1932317 w 3252161"/>
                <a:gd name="connsiteY113" fmla="*/ 526211 h 683077"/>
                <a:gd name="connsiteX114" fmla="*/ 1979763 w 3252161"/>
                <a:gd name="connsiteY114" fmla="*/ 526211 h 683077"/>
                <a:gd name="connsiteX115" fmla="*/ 1984076 w 3252161"/>
                <a:gd name="connsiteY115" fmla="*/ 508958 h 683077"/>
                <a:gd name="connsiteX116" fmla="*/ 2001329 w 3252161"/>
                <a:gd name="connsiteY116" fmla="*/ 487392 h 683077"/>
                <a:gd name="connsiteX117" fmla="*/ 2018581 w 3252161"/>
                <a:gd name="connsiteY117" fmla="*/ 491706 h 683077"/>
                <a:gd name="connsiteX118" fmla="*/ 2027208 w 3252161"/>
                <a:gd name="connsiteY118" fmla="*/ 500332 h 683077"/>
                <a:gd name="connsiteX119" fmla="*/ 2040148 w 3252161"/>
                <a:gd name="connsiteY119" fmla="*/ 508958 h 683077"/>
                <a:gd name="connsiteX120" fmla="*/ 2122098 w 3252161"/>
                <a:gd name="connsiteY120" fmla="*/ 504645 h 683077"/>
                <a:gd name="connsiteX121" fmla="*/ 2130725 w 3252161"/>
                <a:gd name="connsiteY121" fmla="*/ 496019 h 683077"/>
                <a:gd name="connsiteX122" fmla="*/ 2135038 w 3252161"/>
                <a:gd name="connsiteY122" fmla="*/ 461513 h 683077"/>
                <a:gd name="connsiteX123" fmla="*/ 2139351 w 3252161"/>
                <a:gd name="connsiteY123" fmla="*/ 439947 h 683077"/>
                <a:gd name="connsiteX124" fmla="*/ 2143664 w 3252161"/>
                <a:gd name="connsiteY124" fmla="*/ 427007 h 683077"/>
                <a:gd name="connsiteX125" fmla="*/ 2100532 w 3252161"/>
                <a:gd name="connsiteY125" fmla="*/ 418381 h 683077"/>
                <a:gd name="connsiteX126" fmla="*/ 2083280 w 3252161"/>
                <a:gd name="connsiteY126" fmla="*/ 414068 h 683077"/>
                <a:gd name="connsiteX127" fmla="*/ 2096219 w 3252161"/>
                <a:gd name="connsiteY127" fmla="*/ 409755 h 683077"/>
                <a:gd name="connsiteX128" fmla="*/ 2311880 w 3252161"/>
                <a:gd name="connsiteY128" fmla="*/ 401128 h 683077"/>
                <a:gd name="connsiteX129" fmla="*/ 2333446 w 3252161"/>
                <a:gd name="connsiteY129" fmla="*/ 388189 h 683077"/>
                <a:gd name="connsiteX130" fmla="*/ 2424023 w 3252161"/>
                <a:gd name="connsiteY130" fmla="*/ 375249 h 683077"/>
                <a:gd name="connsiteX131" fmla="*/ 2454215 w 3252161"/>
                <a:gd name="connsiteY131" fmla="*/ 366622 h 683077"/>
                <a:gd name="connsiteX132" fmla="*/ 2467155 w 3252161"/>
                <a:gd name="connsiteY132" fmla="*/ 362309 h 683077"/>
                <a:gd name="connsiteX133" fmla="*/ 2695755 w 3252161"/>
                <a:gd name="connsiteY133" fmla="*/ 353683 h 683077"/>
                <a:gd name="connsiteX134" fmla="*/ 2708695 w 3252161"/>
                <a:gd name="connsiteY134" fmla="*/ 349370 h 683077"/>
                <a:gd name="connsiteX135" fmla="*/ 2725948 w 3252161"/>
                <a:gd name="connsiteY135" fmla="*/ 332117 h 683077"/>
                <a:gd name="connsiteX136" fmla="*/ 2751827 w 3252161"/>
                <a:gd name="connsiteY136" fmla="*/ 323490 h 683077"/>
                <a:gd name="connsiteX137" fmla="*/ 2764766 w 3252161"/>
                <a:gd name="connsiteY137" fmla="*/ 319177 h 683077"/>
                <a:gd name="connsiteX138" fmla="*/ 2794959 w 3252161"/>
                <a:gd name="connsiteY138" fmla="*/ 306238 h 683077"/>
                <a:gd name="connsiteX139" fmla="*/ 2825151 w 3252161"/>
                <a:gd name="connsiteY139" fmla="*/ 297611 h 683077"/>
                <a:gd name="connsiteX140" fmla="*/ 2842404 w 3252161"/>
                <a:gd name="connsiteY140" fmla="*/ 293298 h 683077"/>
                <a:gd name="connsiteX141" fmla="*/ 2838091 w 3252161"/>
                <a:gd name="connsiteY141" fmla="*/ 271732 h 683077"/>
                <a:gd name="connsiteX142" fmla="*/ 2725948 w 3252161"/>
                <a:gd name="connsiteY142" fmla="*/ 276045 h 683077"/>
                <a:gd name="connsiteX143" fmla="*/ 2704381 w 3252161"/>
                <a:gd name="connsiteY143" fmla="*/ 280358 h 683077"/>
                <a:gd name="connsiteX144" fmla="*/ 2678502 w 3252161"/>
                <a:gd name="connsiteY144" fmla="*/ 284672 h 683077"/>
                <a:gd name="connsiteX145" fmla="*/ 2557732 w 3252161"/>
                <a:gd name="connsiteY145" fmla="*/ 288985 h 683077"/>
                <a:gd name="connsiteX146" fmla="*/ 2471468 w 3252161"/>
                <a:gd name="connsiteY146" fmla="*/ 293298 h 683077"/>
                <a:gd name="connsiteX147" fmla="*/ 2445589 w 3252161"/>
                <a:gd name="connsiteY147" fmla="*/ 301924 h 683077"/>
                <a:gd name="connsiteX148" fmla="*/ 2281687 w 3252161"/>
                <a:gd name="connsiteY148" fmla="*/ 310551 h 683077"/>
                <a:gd name="connsiteX149" fmla="*/ 2255808 w 3252161"/>
                <a:gd name="connsiteY149" fmla="*/ 314864 h 683077"/>
                <a:gd name="connsiteX150" fmla="*/ 2204049 w 3252161"/>
                <a:gd name="connsiteY150" fmla="*/ 319177 h 683077"/>
                <a:gd name="connsiteX151" fmla="*/ 2173857 w 3252161"/>
                <a:gd name="connsiteY151" fmla="*/ 327804 h 683077"/>
                <a:gd name="connsiteX152" fmla="*/ 2147978 w 3252161"/>
                <a:gd name="connsiteY152" fmla="*/ 340743 h 683077"/>
                <a:gd name="connsiteX153" fmla="*/ 2135038 w 3252161"/>
                <a:gd name="connsiteY153" fmla="*/ 349370 h 683077"/>
                <a:gd name="connsiteX154" fmla="*/ 2104846 w 3252161"/>
                <a:gd name="connsiteY154" fmla="*/ 357996 h 683077"/>
                <a:gd name="connsiteX155" fmla="*/ 2091906 w 3252161"/>
                <a:gd name="connsiteY155" fmla="*/ 362309 h 683077"/>
                <a:gd name="connsiteX156" fmla="*/ 1940944 w 3252161"/>
                <a:gd name="connsiteY156" fmla="*/ 357996 h 683077"/>
                <a:gd name="connsiteX157" fmla="*/ 1915064 w 3252161"/>
                <a:gd name="connsiteY157" fmla="*/ 349370 h 683077"/>
                <a:gd name="connsiteX158" fmla="*/ 1880559 w 3252161"/>
                <a:gd name="connsiteY158" fmla="*/ 332117 h 683077"/>
                <a:gd name="connsiteX159" fmla="*/ 1867619 w 3252161"/>
                <a:gd name="connsiteY159" fmla="*/ 327804 h 683077"/>
                <a:gd name="connsiteX160" fmla="*/ 1397480 w 3252161"/>
                <a:gd name="connsiteY160" fmla="*/ 332117 h 683077"/>
                <a:gd name="connsiteX161" fmla="*/ 1337095 w 3252161"/>
                <a:gd name="connsiteY161" fmla="*/ 345056 h 683077"/>
                <a:gd name="connsiteX162" fmla="*/ 1328468 w 3252161"/>
                <a:gd name="connsiteY162" fmla="*/ 353683 h 683077"/>
                <a:gd name="connsiteX163" fmla="*/ 1315529 w 3252161"/>
                <a:gd name="connsiteY163" fmla="*/ 357996 h 683077"/>
                <a:gd name="connsiteX164" fmla="*/ 1220638 w 3252161"/>
                <a:gd name="connsiteY164" fmla="*/ 362309 h 683077"/>
                <a:gd name="connsiteX165" fmla="*/ 1155940 w 3252161"/>
                <a:gd name="connsiteY165" fmla="*/ 370936 h 683077"/>
                <a:gd name="connsiteX166" fmla="*/ 1073989 w 3252161"/>
                <a:gd name="connsiteY166" fmla="*/ 379562 h 683077"/>
                <a:gd name="connsiteX167" fmla="*/ 1035170 w 3252161"/>
                <a:gd name="connsiteY167" fmla="*/ 388189 h 683077"/>
                <a:gd name="connsiteX168" fmla="*/ 1000664 w 3252161"/>
                <a:gd name="connsiteY168" fmla="*/ 392502 h 683077"/>
                <a:gd name="connsiteX169" fmla="*/ 776378 w 3252161"/>
                <a:gd name="connsiteY169" fmla="*/ 396815 h 683077"/>
                <a:gd name="connsiteX170" fmla="*/ 595223 w 3252161"/>
                <a:gd name="connsiteY170" fmla="*/ 396815 h 683077"/>
                <a:gd name="connsiteX171" fmla="*/ 569344 w 3252161"/>
                <a:gd name="connsiteY171" fmla="*/ 388189 h 683077"/>
                <a:gd name="connsiteX172" fmla="*/ 590910 w 3252161"/>
                <a:gd name="connsiteY172" fmla="*/ 375249 h 683077"/>
                <a:gd name="connsiteX173" fmla="*/ 603849 w 3252161"/>
                <a:gd name="connsiteY173" fmla="*/ 370936 h 683077"/>
                <a:gd name="connsiteX174" fmla="*/ 715993 w 3252161"/>
                <a:gd name="connsiteY174" fmla="*/ 366622 h 683077"/>
                <a:gd name="connsiteX175" fmla="*/ 733246 w 3252161"/>
                <a:gd name="connsiteY175" fmla="*/ 345056 h 683077"/>
                <a:gd name="connsiteX176" fmla="*/ 746185 w 3252161"/>
                <a:gd name="connsiteY176" fmla="*/ 332117 h 683077"/>
                <a:gd name="connsiteX177" fmla="*/ 772064 w 3252161"/>
                <a:gd name="connsiteY177" fmla="*/ 314864 h 683077"/>
                <a:gd name="connsiteX178" fmla="*/ 914400 w 3252161"/>
                <a:gd name="connsiteY178" fmla="*/ 306238 h 683077"/>
                <a:gd name="connsiteX179" fmla="*/ 927340 w 3252161"/>
                <a:gd name="connsiteY179" fmla="*/ 280358 h 683077"/>
                <a:gd name="connsiteX180" fmla="*/ 923027 w 3252161"/>
                <a:gd name="connsiteY180" fmla="*/ 263106 h 683077"/>
                <a:gd name="connsiteX181" fmla="*/ 897148 w 3252161"/>
                <a:gd name="connsiteY181" fmla="*/ 254479 h 683077"/>
                <a:gd name="connsiteX182" fmla="*/ 884208 w 3252161"/>
                <a:gd name="connsiteY182" fmla="*/ 250166 h 683077"/>
                <a:gd name="connsiteX183" fmla="*/ 875581 w 3252161"/>
                <a:gd name="connsiteY183" fmla="*/ 241539 h 683077"/>
                <a:gd name="connsiteX184" fmla="*/ 862642 w 3252161"/>
                <a:gd name="connsiteY184" fmla="*/ 237226 h 683077"/>
                <a:gd name="connsiteX185" fmla="*/ 759125 w 3252161"/>
                <a:gd name="connsiteY185" fmla="*/ 241539 h 683077"/>
                <a:gd name="connsiteX186" fmla="*/ 724619 w 3252161"/>
                <a:gd name="connsiteY186" fmla="*/ 245853 h 683077"/>
                <a:gd name="connsiteX187" fmla="*/ 698740 w 3252161"/>
                <a:gd name="connsiteY187" fmla="*/ 254479 h 683077"/>
                <a:gd name="connsiteX188" fmla="*/ 517585 w 3252161"/>
                <a:gd name="connsiteY188" fmla="*/ 258792 h 683077"/>
                <a:gd name="connsiteX189" fmla="*/ 431321 w 3252161"/>
                <a:gd name="connsiteY189" fmla="*/ 271732 h 683077"/>
                <a:gd name="connsiteX190" fmla="*/ 392502 w 3252161"/>
                <a:gd name="connsiteY190" fmla="*/ 276045 h 683077"/>
                <a:gd name="connsiteX191" fmla="*/ 73325 w 3252161"/>
                <a:gd name="connsiteY191" fmla="*/ 271732 h 683077"/>
                <a:gd name="connsiteX192" fmla="*/ 64698 w 3252161"/>
                <a:gd name="connsiteY192" fmla="*/ 263106 h 683077"/>
                <a:gd name="connsiteX193" fmla="*/ 60385 w 3252161"/>
                <a:gd name="connsiteY193" fmla="*/ 232913 h 683077"/>
                <a:gd name="connsiteX194" fmla="*/ 51759 w 3252161"/>
                <a:gd name="connsiteY194" fmla="*/ 207034 h 683077"/>
                <a:gd name="connsiteX195" fmla="*/ 56072 w 3252161"/>
                <a:gd name="connsiteY195" fmla="*/ 163902 h 683077"/>
                <a:gd name="connsiteX196" fmla="*/ 69012 w 3252161"/>
                <a:gd name="connsiteY196" fmla="*/ 159589 h 683077"/>
                <a:gd name="connsiteX197" fmla="*/ 237227 w 3252161"/>
                <a:gd name="connsiteY197" fmla="*/ 155275 h 683077"/>
                <a:gd name="connsiteX198" fmla="*/ 288985 w 3252161"/>
                <a:gd name="connsiteY198" fmla="*/ 138022 h 683077"/>
                <a:gd name="connsiteX199" fmla="*/ 301925 w 3252161"/>
                <a:gd name="connsiteY199" fmla="*/ 133709 h 683077"/>
                <a:gd name="connsiteX200" fmla="*/ 444261 w 3252161"/>
                <a:gd name="connsiteY200" fmla="*/ 129396 h 683077"/>
                <a:gd name="connsiteX201" fmla="*/ 418381 w 3252161"/>
                <a:gd name="connsiteY201" fmla="*/ 120770 h 683077"/>
                <a:gd name="connsiteX202" fmla="*/ 396815 w 3252161"/>
                <a:gd name="connsiteY202" fmla="*/ 107830 h 683077"/>
                <a:gd name="connsiteX203" fmla="*/ 388189 w 3252161"/>
                <a:gd name="connsiteY203" fmla="*/ 73324 h 683077"/>
                <a:gd name="connsiteX204" fmla="*/ 379563 w 3252161"/>
                <a:gd name="connsiteY204" fmla="*/ 60385 h 683077"/>
                <a:gd name="connsiteX205" fmla="*/ 370936 w 3252161"/>
                <a:gd name="connsiteY205" fmla="*/ 51758 h 683077"/>
                <a:gd name="connsiteX206" fmla="*/ 345057 w 3252161"/>
                <a:gd name="connsiteY206" fmla="*/ 43132 h 683077"/>
                <a:gd name="connsiteX207" fmla="*/ 332117 w 3252161"/>
                <a:gd name="connsiteY207" fmla="*/ 38819 h 683077"/>
                <a:gd name="connsiteX208" fmla="*/ 323491 w 3252161"/>
                <a:gd name="connsiteY208" fmla="*/ 30192 h 683077"/>
                <a:gd name="connsiteX209" fmla="*/ 327804 w 3252161"/>
                <a:gd name="connsiteY209" fmla="*/ 17253 h 683077"/>
                <a:gd name="connsiteX210" fmla="*/ 280359 w 3252161"/>
                <a:gd name="connsiteY210" fmla="*/ 12939 h 683077"/>
                <a:gd name="connsiteX211" fmla="*/ 228600 w 3252161"/>
                <a:gd name="connsiteY211" fmla="*/ 17253 h 683077"/>
                <a:gd name="connsiteX212" fmla="*/ 202721 w 3252161"/>
                <a:gd name="connsiteY212" fmla="*/ 25879 h 683077"/>
                <a:gd name="connsiteX213" fmla="*/ 107831 w 3252161"/>
                <a:gd name="connsiteY213" fmla="*/ 21566 h 683077"/>
                <a:gd name="connsiteX214" fmla="*/ 103517 w 3252161"/>
                <a:gd name="connsiteY214" fmla="*/ 4313 h 683077"/>
                <a:gd name="connsiteX215" fmla="*/ 34506 w 3252161"/>
                <a:gd name="connsiteY215" fmla="*/ 8626 h 683077"/>
                <a:gd name="connsiteX216" fmla="*/ 12940 w 3252161"/>
                <a:gd name="connsiteY216" fmla="*/ 12939 h 683077"/>
                <a:gd name="connsiteX217" fmla="*/ 0 w 3252161"/>
                <a:gd name="connsiteY217" fmla="*/ 0 h 683077"/>
                <a:gd name="connsiteX218" fmla="*/ 34506 w 3252161"/>
                <a:gd name="connsiteY218"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74521 w 3252161"/>
                <a:gd name="connsiteY60" fmla="*/ 590909 h 683077"/>
                <a:gd name="connsiteX61" fmla="*/ 2915729 w 3252161"/>
                <a:gd name="connsiteY61" fmla="*/ 595222 h 683077"/>
                <a:gd name="connsiteX62" fmla="*/ 2829464 w 3252161"/>
                <a:gd name="connsiteY62" fmla="*/ 586596 h 683077"/>
                <a:gd name="connsiteX63" fmla="*/ 2820838 w 3252161"/>
                <a:gd name="connsiteY63" fmla="*/ 573656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53087 w 3252161"/>
                <a:gd name="connsiteY86" fmla="*/ 539151 h 683077"/>
                <a:gd name="connsiteX87" fmla="*/ 2040148 w 3252161"/>
                <a:gd name="connsiteY87" fmla="*/ 543464 h 683077"/>
                <a:gd name="connsiteX88" fmla="*/ 2022895 w 3252161"/>
                <a:gd name="connsiteY88" fmla="*/ 560717 h 683077"/>
                <a:gd name="connsiteX89" fmla="*/ 2014268 w 3252161"/>
                <a:gd name="connsiteY89" fmla="*/ 569343 h 683077"/>
                <a:gd name="connsiteX90" fmla="*/ 2001329 w 3252161"/>
                <a:gd name="connsiteY90" fmla="*/ 573656 h 683077"/>
                <a:gd name="connsiteX91" fmla="*/ 1686464 w 3252161"/>
                <a:gd name="connsiteY91" fmla="*/ 569343 h 683077"/>
                <a:gd name="connsiteX92" fmla="*/ 1673525 w 3252161"/>
                <a:gd name="connsiteY92" fmla="*/ 565030 h 683077"/>
                <a:gd name="connsiteX93" fmla="*/ 1651959 w 3252161"/>
                <a:gd name="connsiteY93" fmla="*/ 552090 h 683077"/>
                <a:gd name="connsiteX94" fmla="*/ 1634706 w 3252161"/>
                <a:gd name="connsiteY94" fmla="*/ 530524 h 683077"/>
                <a:gd name="connsiteX95" fmla="*/ 1630393 w 3252161"/>
                <a:gd name="connsiteY95" fmla="*/ 517585 h 683077"/>
                <a:gd name="connsiteX96" fmla="*/ 1634706 w 3252161"/>
                <a:gd name="connsiteY96" fmla="*/ 504645 h 683077"/>
                <a:gd name="connsiteX97" fmla="*/ 1664898 w 3252161"/>
                <a:gd name="connsiteY97" fmla="*/ 491706 h 683077"/>
                <a:gd name="connsiteX98" fmla="*/ 1669212 w 3252161"/>
                <a:gd name="connsiteY98" fmla="*/ 478766 h 683077"/>
                <a:gd name="connsiteX99" fmla="*/ 1660585 w 3252161"/>
                <a:gd name="connsiteY99" fmla="*/ 470139 h 683077"/>
                <a:gd name="connsiteX100" fmla="*/ 1621766 w 3252161"/>
                <a:gd name="connsiteY100" fmla="*/ 465826 h 683077"/>
                <a:gd name="connsiteX101" fmla="*/ 1613140 w 3252161"/>
                <a:gd name="connsiteY101" fmla="*/ 452887 h 683077"/>
                <a:gd name="connsiteX102" fmla="*/ 1617453 w 3252161"/>
                <a:gd name="connsiteY102" fmla="*/ 427007 h 683077"/>
                <a:gd name="connsiteX103" fmla="*/ 1630393 w 3252161"/>
                <a:gd name="connsiteY103" fmla="*/ 383875 h 683077"/>
                <a:gd name="connsiteX104" fmla="*/ 1643332 w 3252161"/>
                <a:gd name="connsiteY104" fmla="*/ 370936 h 683077"/>
                <a:gd name="connsiteX105" fmla="*/ 1807234 w 3252161"/>
                <a:gd name="connsiteY105" fmla="*/ 375249 h 683077"/>
                <a:gd name="connsiteX106" fmla="*/ 1846053 w 3252161"/>
                <a:gd name="connsiteY106" fmla="*/ 388189 h 683077"/>
                <a:gd name="connsiteX107" fmla="*/ 1858993 w 3252161"/>
                <a:gd name="connsiteY107" fmla="*/ 392502 h 683077"/>
                <a:gd name="connsiteX108" fmla="*/ 1876246 w 3252161"/>
                <a:gd name="connsiteY108" fmla="*/ 431321 h 683077"/>
                <a:gd name="connsiteX109" fmla="*/ 1884872 w 3252161"/>
                <a:gd name="connsiteY109" fmla="*/ 465826 h 683077"/>
                <a:gd name="connsiteX110" fmla="*/ 1893498 w 3252161"/>
                <a:gd name="connsiteY110" fmla="*/ 474453 h 683077"/>
                <a:gd name="connsiteX111" fmla="*/ 1919378 w 3252161"/>
                <a:gd name="connsiteY111" fmla="*/ 504645 h 683077"/>
                <a:gd name="connsiteX112" fmla="*/ 1928004 w 3252161"/>
                <a:gd name="connsiteY112" fmla="*/ 513272 h 683077"/>
                <a:gd name="connsiteX113" fmla="*/ 1932317 w 3252161"/>
                <a:gd name="connsiteY113" fmla="*/ 526211 h 683077"/>
                <a:gd name="connsiteX114" fmla="*/ 1979763 w 3252161"/>
                <a:gd name="connsiteY114" fmla="*/ 526211 h 683077"/>
                <a:gd name="connsiteX115" fmla="*/ 1984076 w 3252161"/>
                <a:gd name="connsiteY115" fmla="*/ 508958 h 683077"/>
                <a:gd name="connsiteX116" fmla="*/ 2001329 w 3252161"/>
                <a:gd name="connsiteY116" fmla="*/ 487392 h 683077"/>
                <a:gd name="connsiteX117" fmla="*/ 2018581 w 3252161"/>
                <a:gd name="connsiteY117" fmla="*/ 491706 h 683077"/>
                <a:gd name="connsiteX118" fmla="*/ 2027208 w 3252161"/>
                <a:gd name="connsiteY118" fmla="*/ 500332 h 683077"/>
                <a:gd name="connsiteX119" fmla="*/ 2040148 w 3252161"/>
                <a:gd name="connsiteY119" fmla="*/ 508958 h 683077"/>
                <a:gd name="connsiteX120" fmla="*/ 2122098 w 3252161"/>
                <a:gd name="connsiteY120" fmla="*/ 504645 h 683077"/>
                <a:gd name="connsiteX121" fmla="*/ 2130725 w 3252161"/>
                <a:gd name="connsiteY121" fmla="*/ 496019 h 683077"/>
                <a:gd name="connsiteX122" fmla="*/ 2135038 w 3252161"/>
                <a:gd name="connsiteY122" fmla="*/ 461513 h 683077"/>
                <a:gd name="connsiteX123" fmla="*/ 2139351 w 3252161"/>
                <a:gd name="connsiteY123" fmla="*/ 439947 h 683077"/>
                <a:gd name="connsiteX124" fmla="*/ 2143664 w 3252161"/>
                <a:gd name="connsiteY124" fmla="*/ 427007 h 683077"/>
                <a:gd name="connsiteX125" fmla="*/ 2100532 w 3252161"/>
                <a:gd name="connsiteY125" fmla="*/ 418381 h 683077"/>
                <a:gd name="connsiteX126" fmla="*/ 2083280 w 3252161"/>
                <a:gd name="connsiteY126" fmla="*/ 414068 h 683077"/>
                <a:gd name="connsiteX127" fmla="*/ 2096219 w 3252161"/>
                <a:gd name="connsiteY127" fmla="*/ 409755 h 683077"/>
                <a:gd name="connsiteX128" fmla="*/ 2311880 w 3252161"/>
                <a:gd name="connsiteY128" fmla="*/ 401128 h 683077"/>
                <a:gd name="connsiteX129" fmla="*/ 2333446 w 3252161"/>
                <a:gd name="connsiteY129" fmla="*/ 388189 h 683077"/>
                <a:gd name="connsiteX130" fmla="*/ 2424023 w 3252161"/>
                <a:gd name="connsiteY130" fmla="*/ 375249 h 683077"/>
                <a:gd name="connsiteX131" fmla="*/ 2454215 w 3252161"/>
                <a:gd name="connsiteY131" fmla="*/ 366622 h 683077"/>
                <a:gd name="connsiteX132" fmla="*/ 2467155 w 3252161"/>
                <a:gd name="connsiteY132" fmla="*/ 362309 h 683077"/>
                <a:gd name="connsiteX133" fmla="*/ 2695755 w 3252161"/>
                <a:gd name="connsiteY133" fmla="*/ 353683 h 683077"/>
                <a:gd name="connsiteX134" fmla="*/ 2708695 w 3252161"/>
                <a:gd name="connsiteY134" fmla="*/ 349370 h 683077"/>
                <a:gd name="connsiteX135" fmla="*/ 2725948 w 3252161"/>
                <a:gd name="connsiteY135" fmla="*/ 332117 h 683077"/>
                <a:gd name="connsiteX136" fmla="*/ 2751827 w 3252161"/>
                <a:gd name="connsiteY136" fmla="*/ 323490 h 683077"/>
                <a:gd name="connsiteX137" fmla="*/ 2764766 w 3252161"/>
                <a:gd name="connsiteY137" fmla="*/ 319177 h 683077"/>
                <a:gd name="connsiteX138" fmla="*/ 2794959 w 3252161"/>
                <a:gd name="connsiteY138" fmla="*/ 306238 h 683077"/>
                <a:gd name="connsiteX139" fmla="*/ 2825151 w 3252161"/>
                <a:gd name="connsiteY139" fmla="*/ 297611 h 683077"/>
                <a:gd name="connsiteX140" fmla="*/ 2842404 w 3252161"/>
                <a:gd name="connsiteY140" fmla="*/ 293298 h 683077"/>
                <a:gd name="connsiteX141" fmla="*/ 2838091 w 3252161"/>
                <a:gd name="connsiteY141" fmla="*/ 271732 h 683077"/>
                <a:gd name="connsiteX142" fmla="*/ 2725948 w 3252161"/>
                <a:gd name="connsiteY142" fmla="*/ 276045 h 683077"/>
                <a:gd name="connsiteX143" fmla="*/ 2704381 w 3252161"/>
                <a:gd name="connsiteY143" fmla="*/ 280358 h 683077"/>
                <a:gd name="connsiteX144" fmla="*/ 2678502 w 3252161"/>
                <a:gd name="connsiteY144" fmla="*/ 284672 h 683077"/>
                <a:gd name="connsiteX145" fmla="*/ 2557732 w 3252161"/>
                <a:gd name="connsiteY145" fmla="*/ 288985 h 683077"/>
                <a:gd name="connsiteX146" fmla="*/ 2471468 w 3252161"/>
                <a:gd name="connsiteY146" fmla="*/ 293298 h 683077"/>
                <a:gd name="connsiteX147" fmla="*/ 2445589 w 3252161"/>
                <a:gd name="connsiteY147" fmla="*/ 301924 h 683077"/>
                <a:gd name="connsiteX148" fmla="*/ 2281687 w 3252161"/>
                <a:gd name="connsiteY148" fmla="*/ 310551 h 683077"/>
                <a:gd name="connsiteX149" fmla="*/ 2255808 w 3252161"/>
                <a:gd name="connsiteY149" fmla="*/ 314864 h 683077"/>
                <a:gd name="connsiteX150" fmla="*/ 2204049 w 3252161"/>
                <a:gd name="connsiteY150" fmla="*/ 319177 h 683077"/>
                <a:gd name="connsiteX151" fmla="*/ 2173857 w 3252161"/>
                <a:gd name="connsiteY151" fmla="*/ 327804 h 683077"/>
                <a:gd name="connsiteX152" fmla="*/ 2147978 w 3252161"/>
                <a:gd name="connsiteY152" fmla="*/ 340743 h 683077"/>
                <a:gd name="connsiteX153" fmla="*/ 2135038 w 3252161"/>
                <a:gd name="connsiteY153" fmla="*/ 349370 h 683077"/>
                <a:gd name="connsiteX154" fmla="*/ 2104846 w 3252161"/>
                <a:gd name="connsiteY154" fmla="*/ 357996 h 683077"/>
                <a:gd name="connsiteX155" fmla="*/ 2091906 w 3252161"/>
                <a:gd name="connsiteY155" fmla="*/ 362309 h 683077"/>
                <a:gd name="connsiteX156" fmla="*/ 1940944 w 3252161"/>
                <a:gd name="connsiteY156" fmla="*/ 357996 h 683077"/>
                <a:gd name="connsiteX157" fmla="*/ 1915064 w 3252161"/>
                <a:gd name="connsiteY157" fmla="*/ 349370 h 683077"/>
                <a:gd name="connsiteX158" fmla="*/ 1880559 w 3252161"/>
                <a:gd name="connsiteY158" fmla="*/ 332117 h 683077"/>
                <a:gd name="connsiteX159" fmla="*/ 1867619 w 3252161"/>
                <a:gd name="connsiteY159" fmla="*/ 327804 h 683077"/>
                <a:gd name="connsiteX160" fmla="*/ 1397480 w 3252161"/>
                <a:gd name="connsiteY160" fmla="*/ 332117 h 683077"/>
                <a:gd name="connsiteX161" fmla="*/ 1337095 w 3252161"/>
                <a:gd name="connsiteY161" fmla="*/ 345056 h 683077"/>
                <a:gd name="connsiteX162" fmla="*/ 1328468 w 3252161"/>
                <a:gd name="connsiteY162" fmla="*/ 353683 h 683077"/>
                <a:gd name="connsiteX163" fmla="*/ 1315529 w 3252161"/>
                <a:gd name="connsiteY163" fmla="*/ 357996 h 683077"/>
                <a:gd name="connsiteX164" fmla="*/ 1220638 w 3252161"/>
                <a:gd name="connsiteY164" fmla="*/ 362309 h 683077"/>
                <a:gd name="connsiteX165" fmla="*/ 1155940 w 3252161"/>
                <a:gd name="connsiteY165" fmla="*/ 370936 h 683077"/>
                <a:gd name="connsiteX166" fmla="*/ 1073989 w 3252161"/>
                <a:gd name="connsiteY166" fmla="*/ 379562 h 683077"/>
                <a:gd name="connsiteX167" fmla="*/ 1035170 w 3252161"/>
                <a:gd name="connsiteY167" fmla="*/ 388189 h 683077"/>
                <a:gd name="connsiteX168" fmla="*/ 1000664 w 3252161"/>
                <a:gd name="connsiteY168" fmla="*/ 392502 h 683077"/>
                <a:gd name="connsiteX169" fmla="*/ 776378 w 3252161"/>
                <a:gd name="connsiteY169" fmla="*/ 396815 h 683077"/>
                <a:gd name="connsiteX170" fmla="*/ 595223 w 3252161"/>
                <a:gd name="connsiteY170" fmla="*/ 396815 h 683077"/>
                <a:gd name="connsiteX171" fmla="*/ 569344 w 3252161"/>
                <a:gd name="connsiteY171" fmla="*/ 388189 h 683077"/>
                <a:gd name="connsiteX172" fmla="*/ 590910 w 3252161"/>
                <a:gd name="connsiteY172" fmla="*/ 375249 h 683077"/>
                <a:gd name="connsiteX173" fmla="*/ 603849 w 3252161"/>
                <a:gd name="connsiteY173" fmla="*/ 370936 h 683077"/>
                <a:gd name="connsiteX174" fmla="*/ 715993 w 3252161"/>
                <a:gd name="connsiteY174" fmla="*/ 366622 h 683077"/>
                <a:gd name="connsiteX175" fmla="*/ 733246 w 3252161"/>
                <a:gd name="connsiteY175" fmla="*/ 345056 h 683077"/>
                <a:gd name="connsiteX176" fmla="*/ 746185 w 3252161"/>
                <a:gd name="connsiteY176" fmla="*/ 332117 h 683077"/>
                <a:gd name="connsiteX177" fmla="*/ 772064 w 3252161"/>
                <a:gd name="connsiteY177" fmla="*/ 314864 h 683077"/>
                <a:gd name="connsiteX178" fmla="*/ 914400 w 3252161"/>
                <a:gd name="connsiteY178" fmla="*/ 306238 h 683077"/>
                <a:gd name="connsiteX179" fmla="*/ 927340 w 3252161"/>
                <a:gd name="connsiteY179" fmla="*/ 280358 h 683077"/>
                <a:gd name="connsiteX180" fmla="*/ 923027 w 3252161"/>
                <a:gd name="connsiteY180" fmla="*/ 263106 h 683077"/>
                <a:gd name="connsiteX181" fmla="*/ 897148 w 3252161"/>
                <a:gd name="connsiteY181" fmla="*/ 254479 h 683077"/>
                <a:gd name="connsiteX182" fmla="*/ 884208 w 3252161"/>
                <a:gd name="connsiteY182" fmla="*/ 250166 h 683077"/>
                <a:gd name="connsiteX183" fmla="*/ 875581 w 3252161"/>
                <a:gd name="connsiteY183" fmla="*/ 241539 h 683077"/>
                <a:gd name="connsiteX184" fmla="*/ 862642 w 3252161"/>
                <a:gd name="connsiteY184" fmla="*/ 237226 h 683077"/>
                <a:gd name="connsiteX185" fmla="*/ 759125 w 3252161"/>
                <a:gd name="connsiteY185" fmla="*/ 241539 h 683077"/>
                <a:gd name="connsiteX186" fmla="*/ 724619 w 3252161"/>
                <a:gd name="connsiteY186" fmla="*/ 245853 h 683077"/>
                <a:gd name="connsiteX187" fmla="*/ 698740 w 3252161"/>
                <a:gd name="connsiteY187" fmla="*/ 254479 h 683077"/>
                <a:gd name="connsiteX188" fmla="*/ 517585 w 3252161"/>
                <a:gd name="connsiteY188" fmla="*/ 258792 h 683077"/>
                <a:gd name="connsiteX189" fmla="*/ 431321 w 3252161"/>
                <a:gd name="connsiteY189" fmla="*/ 271732 h 683077"/>
                <a:gd name="connsiteX190" fmla="*/ 392502 w 3252161"/>
                <a:gd name="connsiteY190" fmla="*/ 276045 h 683077"/>
                <a:gd name="connsiteX191" fmla="*/ 73325 w 3252161"/>
                <a:gd name="connsiteY191" fmla="*/ 271732 h 683077"/>
                <a:gd name="connsiteX192" fmla="*/ 64698 w 3252161"/>
                <a:gd name="connsiteY192" fmla="*/ 263106 h 683077"/>
                <a:gd name="connsiteX193" fmla="*/ 60385 w 3252161"/>
                <a:gd name="connsiteY193" fmla="*/ 232913 h 683077"/>
                <a:gd name="connsiteX194" fmla="*/ 51759 w 3252161"/>
                <a:gd name="connsiteY194" fmla="*/ 207034 h 683077"/>
                <a:gd name="connsiteX195" fmla="*/ 56072 w 3252161"/>
                <a:gd name="connsiteY195" fmla="*/ 163902 h 683077"/>
                <a:gd name="connsiteX196" fmla="*/ 69012 w 3252161"/>
                <a:gd name="connsiteY196" fmla="*/ 159589 h 683077"/>
                <a:gd name="connsiteX197" fmla="*/ 237227 w 3252161"/>
                <a:gd name="connsiteY197" fmla="*/ 155275 h 683077"/>
                <a:gd name="connsiteX198" fmla="*/ 288985 w 3252161"/>
                <a:gd name="connsiteY198" fmla="*/ 138022 h 683077"/>
                <a:gd name="connsiteX199" fmla="*/ 301925 w 3252161"/>
                <a:gd name="connsiteY199" fmla="*/ 133709 h 683077"/>
                <a:gd name="connsiteX200" fmla="*/ 444261 w 3252161"/>
                <a:gd name="connsiteY200" fmla="*/ 129396 h 683077"/>
                <a:gd name="connsiteX201" fmla="*/ 418381 w 3252161"/>
                <a:gd name="connsiteY201" fmla="*/ 120770 h 683077"/>
                <a:gd name="connsiteX202" fmla="*/ 396815 w 3252161"/>
                <a:gd name="connsiteY202" fmla="*/ 107830 h 683077"/>
                <a:gd name="connsiteX203" fmla="*/ 388189 w 3252161"/>
                <a:gd name="connsiteY203" fmla="*/ 73324 h 683077"/>
                <a:gd name="connsiteX204" fmla="*/ 379563 w 3252161"/>
                <a:gd name="connsiteY204" fmla="*/ 60385 h 683077"/>
                <a:gd name="connsiteX205" fmla="*/ 370936 w 3252161"/>
                <a:gd name="connsiteY205" fmla="*/ 51758 h 683077"/>
                <a:gd name="connsiteX206" fmla="*/ 345057 w 3252161"/>
                <a:gd name="connsiteY206" fmla="*/ 43132 h 683077"/>
                <a:gd name="connsiteX207" fmla="*/ 332117 w 3252161"/>
                <a:gd name="connsiteY207" fmla="*/ 38819 h 683077"/>
                <a:gd name="connsiteX208" fmla="*/ 323491 w 3252161"/>
                <a:gd name="connsiteY208" fmla="*/ 30192 h 683077"/>
                <a:gd name="connsiteX209" fmla="*/ 327804 w 3252161"/>
                <a:gd name="connsiteY209" fmla="*/ 17253 h 683077"/>
                <a:gd name="connsiteX210" fmla="*/ 280359 w 3252161"/>
                <a:gd name="connsiteY210" fmla="*/ 12939 h 683077"/>
                <a:gd name="connsiteX211" fmla="*/ 228600 w 3252161"/>
                <a:gd name="connsiteY211" fmla="*/ 17253 h 683077"/>
                <a:gd name="connsiteX212" fmla="*/ 202721 w 3252161"/>
                <a:gd name="connsiteY212" fmla="*/ 25879 h 683077"/>
                <a:gd name="connsiteX213" fmla="*/ 107831 w 3252161"/>
                <a:gd name="connsiteY213" fmla="*/ 21566 h 683077"/>
                <a:gd name="connsiteX214" fmla="*/ 103517 w 3252161"/>
                <a:gd name="connsiteY214" fmla="*/ 4313 h 683077"/>
                <a:gd name="connsiteX215" fmla="*/ 34506 w 3252161"/>
                <a:gd name="connsiteY215" fmla="*/ 8626 h 683077"/>
                <a:gd name="connsiteX216" fmla="*/ 12940 w 3252161"/>
                <a:gd name="connsiteY216" fmla="*/ 12939 h 683077"/>
                <a:gd name="connsiteX217" fmla="*/ 0 w 3252161"/>
                <a:gd name="connsiteY217" fmla="*/ 0 h 683077"/>
                <a:gd name="connsiteX218" fmla="*/ 34506 w 3252161"/>
                <a:gd name="connsiteY218"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74521 w 3252161"/>
                <a:gd name="connsiteY60" fmla="*/ 590909 h 683077"/>
                <a:gd name="connsiteX61" fmla="*/ 2915729 w 3252161"/>
                <a:gd name="connsiteY61" fmla="*/ 595222 h 683077"/>
                <a:gd name="connsiteX62" fmla="*/ 2829464 w 3252161"/>
                <a:gd name="connsiteY62" fmla="*/ 586596 h 683077"/>
                <a:gd name="connsiteX63" fmla="*/ 2820838 w 3252161"/>
                <a:gd name="connsiteY63" fmla="*/ 573656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53087 w 3252161"/>
                <a:gd name="connsiteY86" fmla="*/ 539151 h 683077"/>
                <a:gd name="connsiteX87" fmla="*/ 2040148 w 3252161"/>
                <a:gd name="connsiteY87" fmla="*/ 543464 h 683077"/>
                <a:gd name="connsiteX88" fmla="*/ 2022895 w 3252161"/>
                <a:gd name="connsiteY88" fmla="*/ 560717 h 683077"/>
                <a:gd name="connsiteX89" fmla="*/ 2014268 w 3252161"/>
                <a:gd name="connsiteY89" fmla="*/ 569343 h 683077"/>
                <a:gd name="connsiteX90" fmla="*/ 2001329 w 3252161"/>
                <a:gd name="connsiteY90" fmla="*/ 573656 h 683077"/>
                <a:gd name="connsiteX91" fmla="*/ 1686464 w 3252161"/>
                <a:gd name="connsiteY91" fmla="*/ 569343 h 683077"/>
                <a:gd name="connsiteX92" fmla="*/ 1673525 w 3252161"/>
                <a:gd name="connsiteY92" fmla="*/ 565030 h 683077"/>
                <a:gd name="connsiteX93" fmla="*/ 1651959 w 3252161"/>
                <a:gd name="connsiteY93" fmla="*/ 552090 h 683077"/>
                <a:gd name="connsiteX94" fmla="*/ 1634706 w 3252161"/>
                <a:gd name="connsiteY94" fmla="*/ 530524 h 683077"/>
                <a:gd name="connsiteX95" fmla="*/ 1630393 w 3252161"/>
                <a:gd name="connsiteY95" fmla="*/ 517585 h 683077"/>
                <a:gd name="connsiteX96" fmla="*/ 1634706 w 3252161"/>
                <a:gd name="connsiteY96" fmla="*/ 504645 h 683077"/>
                <a:gd name="connsiteX97" fmla="*/ 1664898 w 3252161"/>
                <a:gd name="connsiteY97" fmla="*/ 491706 h 683077"/>
                <a:gd name="connsiteX98" fmla="*/ 1669212 w 3252161"/>
                <a:gd name="connsiteY98" fmla="*/ 478766 h 683077"/>
                <a:gd name="connsiteX99" fmla="*/ 1660585 w 3252161"/>
                <a:gd name="connsiteY99" fmla="*/ 470139 h 683077"/>
                <a:gd name="connsiteX100" fmla="*/ 1621766 w 3252161"/>
                <a:gd name="connsiteY100" fmla="*/ 465826 h 683077"/>
                <a:gd name="connsiteX101" fmla="*/ 1613140 w 3252161"/>
                <a:gd name="connsiteY101" fmla="*/ 452887 h 683077"/>
                <a:gd name="connsiteX102" fmla="*/ 1617453 w 3252161"/>
                <a:gd name="connsiteY102" fmla="*/ 427007 h 683077"/>
                <a:gd name="connsiteX103" fmla="*/ 1630393 w 3252161"/>
                <a:gd name="connsiteY103" fmla="*/ 383875 h 683077"/>
                <a:gd name="connsiteX104" fmla="*/ 1643332 w 3252161"/>
                <a:gd name="connsiteY104" fmla="*/ 370936 h 683077"/>
                <a:gd name="connsiteX105" fmla="*/ 1807234 w 3252161"/>
                <a:gd name="connsiteY105" fmla="*/ 375249 h 683077"/>
                <a:gd name="connsiteX106" fmla="*/ 1846053 w 3252161"/>
                <a:gd name="connsiteY106" fmla="*/ 388189 h 683077"/>
                <a:gd name="connsiteX107" fmla="*/ 1858993 w 3252161"/>
                <a:gd name="connsiteY107" fmla="*/ 392502 h 683077"/>
                <a:gd name="connsiteX108" fmla="*/ 1876246 w 3252161"/>
                <a:gd name="connsiteY108" fmla="*/ 431321 h 683077"/>
                <a:gd name="connsiteX109" fmla="*/ 1884872 w 3252161"/>
                <a:gd name="connsiteY109" fmla="*/ 465826 h 683077"/>
                <a:gd name="connsiteX110" fmla="*/ 1893498 w 3252161"/>
                <a:gd name="connsiteY110" fmla="*/ 474453 h 683077"/>
                <a:gd name="connsiteX111" fmla="*/ 1919378 w 3252161"/>
                <a:gd name="connsiteY111" fmla="*/ 504645 h 683077"/>
                <a:gd name="connsiteX112" fmla="*/ 1928004 w 3252161"/>
                <a:gd name="connsiteY112" fmla="*/ 513272 h 683077"/>
                <a:gd name="connsiteX113" fmla="*/ 1932317 w 3252161"/>
                <a:gd name="connsiteY113" fmla="*/ 526211 h 683077"/>
                <a:gd name="connsiteX114" fmla="*/ 1979763 w 3252161"/>
                <a:gd name="connsiteY114" fmla="*/ 526211 h 683077"/>
                <a:gd name="connsiteX115" fmla="*/ 1984076 w 3252161"/>
                <a:gd name="connsiteY115" fmla="*/ 508958 h 683077"/>
                <a:gd name="connsiteX116" fmla="*/ 2001329 w 3252161"/>
                <a:gd name="connsiteY116" fmla="*/ 487392 h 683077"/>
                <a:gd name="connsiteX117" fmla="*/ 2018581 w 3252161"/>
                <a:gd name="connsiteY117" fmla="*/ 491706 h 683077"/>
                <a:gd name="connsiteX118" fmla="*/ 2027208 w 3252161"/>
                <a:gd name="connsiteY118" fmla="*/ 500332 h 683077"/>
                <a:gd name="connsiteX119" fmla="*/ 2040148 w 3252161"/>
                <a:gd name="connsiteY119" fmla="*/ 508958 h 683077"/>
                <a:gd name="connsiteX120" fmla="*/ 2122098 w 3252161"/>
                <a:gd name="connsiteY120" fmla="*/ 504645 h 683077"/>
                <a:gd name="connsiteX121" fmla="*/ 2130725 w 3252161"/>
                <a:gd name="connsiteY121" fmla="*/ 496019 h 683077"/>
                <a:gd name="connsiteX122" fmla="*/ 2135038 w 3252161"/>
                <a:gd name="connsiteY122" fmla="*/ 461513 h 683077"/>
                <a:gd name="connsiteX123" fmla="*/ 2139351 w 3252161"/>
                <a:gd name="connsiteY123" fmla="*/ 439947 h 683077"/>
                <a:gd name="connsiteX124" fmla="*/ 2143664 w 3252161"/>
                <a:gd name="connsiteY124" fmla="*/ 427007 h 683077"/>
                <a:gd name="connsiteX125" fmla="*/ 2100532 w 3252161"/>
                <a:gd name="connsiteY125" fmla="*/ 418381 h 683077"/>
                <a:gd name="connsiteX126" fmla="*/ 2083280 w 3252161"/>
                <a:gd name="connsiteY126" fmla="*/ 414068 h 683077"/>
                <a:gd name="connsiteX127" fmla="*/ 2311880 w 3252161"/>
                <a:gd name="connsiteY127" fmla="*/ 401128 h 683077"/>
                <a:gd name="connsiteX128" fmla="*/ 2333446 w 3252161"/>
                <a:gd name="connsiteY128" fmla="*/ 388189 h 683077"/>
                <a:gd name="connsiteX129" fmla="*/ 2424023 w 3252161"/>
                <a:gd name="connsiteY129" fmla="*/ 375249 h 683077"/>
                <a:gd name="connsiteX130" fmla="*/ 2454215 w 3252161"/>
                <a:gd name="connsiteY130" fmla="*/ 366622 h 683077"/>
                <a:gd name="connsiteX131" fmla="*/ 2467155 w 3252161"/>
                <a:gd name="connsiteY131" fmla="*/ 362309 h 683077"/>
                <a:gd name="connsiteX132" fmla="*/ 2695755 w 3252161"/>
                <a:gd name="connsiteY132" fmla="*/ 353683 h 683077"/>
                <a:gd name="connsiteX133" fmla="*/ 2708695 w 3252161"/>
                <a:gd name="connsiteY133" fmla="*/ 349370 h 683077"/>
                <a:gd name="connsiteX134" fmla="*/ 2725948 w 3252161"/>
                <a:gd name="connsiteY134" fmla="*/ 332117 h 683077"/>
                <a:gd name="connsiteX135" fmla="*/ 2751827 w 3252161"/>
                <a:gd name="connsiteY135" fmla="*/ 323490 h 683077"/>
                <a:gd name="connsiteX136" fmla="*/ 2764766 w 3252161"/>
                <a:gd name="connsiteY136" fmla="*/ 319177 h 683077"/>
                <a:gd name="connsiteX137" fmla="*/ 2794959 w 3252161"/>
                <a:gd name="connsiteY137" fmla="*/ 306238 h 683077"/>
                <a:gd name="connsiteX138" fmla="*/ 2825151 w 3252161"/>
                <a:gd name="connsiteY138" fmla="*/ 297611 h 683077"/>
                <a:gd name="connsiteX139" fmla="*/ 2842404 w 3252161"/>
                <a:gd name="connsiteY139" fmla="*/ 293298 h 683077"/>
                <a:gd name="connsiteX140" fmla="*/ 2838091 w 3252161"/>
                <a:gd name="connsiteY140" fmla="*/ 271732 h 683077"/>
                <a:gd name="connsiteX141" fmla="*/ 2725948 w 3252161"/>
                <a:gd name="connsiteY141" fmla="*/ 276045 h 683077"/>
                <a:gd name="connsiteX142" fmla="*/ 2704381 w 3252161"/>
                <a:gd name="connsiteY142" fmla="*/ 280358 h 683077"/>
                <a:gd name="connsiteX143" fmla="*/ 2678502 w 3252161"/>
                <a:gd name="connsiteY143" fmla="*/ 284672 h 683077"/>
                <a:gd name="connsiteX144" fmla="*/ 2557732 w 3252161"/>
                <a:gd name="connsiteY144" fmla="*/ 288985 h 683077"/>
                <a:gd name="connsiteX145" fmla="*/ 2471468 w 3252161"/>
                <a:gd name="connsiteY145" fmla="*/ 293298 h 683077"/>
                <a:gd name="connsiteX146" fmla="*/ 2445589 w 3252161"/>
                <a:gd name="connsiteY146" fmla="*/ 301924 h 683077"/>
                <a:gd name="connsiteX147" fmla="*/ 2281687 w 3252161"/>
                <a:gd name="connsiteY147" fmla="*/ 310551 h 683077"/>
                <a:gd name="connsiteX148" fmla="*/ 2255808 w 3252161"/>
                <a:gd name="connsiteY148" fmla="*/ 314864 h 683077"/>
                <a:gd name="connsiteX149" fmla="*/ 2204049 w 3252161"/>
                <a:gd name="connsiteY149" fmla="*/ 319177 h 683077"/>
                <a:gd name="connsiteX150" fmla="*/ 2173857 w 3252161"/>
                <a:gd name="connsiteY150" fmla="*/ 327804 h 683077"/>
                <a:gd name="connsiteX151" fmla="*/ 2147978 w 3252161"/>
                <a:gd name="connsiteY151" fmla="*/ 340743 h 683077"/>
                <a:gd name="connsiteX152" fmla="*/ 2135038 w 3252161"/>
                <a:gd name="connsiteY152" fmla="*/ 349370 h 683077"/>
                <a:gd name="connsiteX153" fmla="*/ 2104846 w 3252161"/>
                <a:gd name="connsiteY153" fmla="*/ 357996 h 683077"/>
                <a:gd name="connsiteX154" fmla="*/ 2091906 w 3252161"/>
                <a:gd name="connsiteY154" fmla="*/ 362309 h 683077"/>
                <a:gd name="connsiteX155" fmla="*/ 1940944 w 3252161"/>
                <a:gd name="connsiteY155" fmla="*/ 357996 h 683077"/>
                <a:gd name="connsiteX156" fmla="*/ 1915064 w 3252161"/>
                <a:gd name="connsiteY156" fmla="*/ 349370 h 683077"/>
                <a:gd name="connsiteX157" fmla="*/ 1880559 w 3252161"/>
                <a:gd name="connsiteY157" fmla="*/ 332117 h 683077"/>
                <a:gd name="connsiteX158" fmla="*/ 1867619 w 3252161"/>
                <a:gd name="connsiteY158" fmla="*/ 327804 h 683077"/>
                <a:gd name="connsiteX159" fmla="*/ 1397480 w 3252161"/>
                <a:gd name="connsiteY159" fmla="*/ 332117 h 683077"/>
                <a:gd name="connsiteX160" fmla="*/ 1337095 w 3252161"/>
                <a:gd name="connsiteY160" fmla="*/ 345056 h 683077"/>
                <a:gd name="connsiteX161" fmla="*/ 1328468 w 3252161"/>
                <a:gd name="connsiteY161" fmla="*/ 353683 h 683077"/>
                <a:gd name="connsiteX162" fmla="*/ 1315529 w 3252161"/>
                <a:gd name="connsiteY162" fmla="*/ 357996 h 683077"/>
                <a:gd name="connsiteX163" fmla="*/ 1220638 w 3252161"/>
                <a:gd name="connsiteY163" fmla="*/ 362309 h 683077"/>
                <a:gd name="connsiteX164" fmla="*/ 1155940 w 3252161"/>
                <a:gd name="connsiteY164" fmla="*/ 370936 h 683077"/>
                <a:gd name="connsiteX165" fmla="*/ 1073989 w 3252161"/>
                <a:gd name="connsiteY165" fmla="*/ 379562 h 683077"/>
                <a:gd name="connsiteX166" fmla="*/ 1035170 w 3252161"/>
                <a:gd name="connsiteY166" fmla="*/ 388189 h 683077"/>
                <a:gd name="connsiteX167" fmla="*/ 1000664 w 3252161"/>
                <a:gd name="connsiteY167" fmla="*/ 392502 h 683077"/>
                <a:gd name="connsiteX168" fmla="*/ 776378 w 3252161"/>
                <a:gd name="connsiteY168" fmla="*/ 396815 h 683077"/>
                <a:gd name="connsiteX169" fmla="*/ 595223 w 3252161"/>
                <a:gd name="connsiteY169" fmla="*/ 396815 h 683077"/>
                <a:gd name="connsiteX170" fmla="*/ 569344 w 3252161"/>
                <a:gd name="connsiteY170" fmla="*/ 388189 h 683077"/>
                <a:gd name="connsiteX171" fmla="*/ 590910 w 3252161"/>
                <a:gd name="connsiteY171" fmla="*/ 375249 h 683077"/>
                <a:gd name="connsiteX172" fmla="*/ 603849 w 3252161"/>
                <a:gd name="connsiteY172" fmla="*/ 370936 h 683077"/>
                <a:gd name="connsiteX173" fmla="*/ 715993 w 3252161"/>
                <a:gd name="connsiteY173" fmla="*/ 366622 h 683077"/>
                <a:gd name="connsiteX174" fmla="*/ 733246 w 3252161"/>
                <a:gd name="connsiteY174" fmla="*/ 345056 h 683077"/>
                <a:gd name="connsiteX175" fmla="*/ 746185 w 3252161"/>
                <a:gd name="connsiteY175" fmla="*/ 332117 h 683077"/>
                <a:gd name="connsiteX176" fmla="*/ 772064 w 3252161"/>
                <a:gd name="connsiteY176" fmla="*/ 314864 h 683077"/>
                <a:gd name="connsiteX177" fmla="*/ 914400 w 3252161"/>
                <a:gd name="connsiteY177" fmla="*/ 306238 h 683077"/>
                <a:gd name="connsiteX178" fmla="*/ 927340 w 3252161"/>
                <a:gd name="connsiteY178" fmla="*/ 280358 h 683077"/>
                <a:gd name="connsiteX179" fmla="*/ 923027 w 3252161"/>
                <a:gd name="connsiteY179" fmla="*/ 263106 h 683077"/>
                <a:gd name="connsiteX180" fmla="*/ 897148 w 3252161"/>
                <a:gd name="connsiteY180" fmla="*/ 254479 h 683077"/>
                <a:gd name="connsiteX181" fmla="*/ 884208 w 3252161"/>
                <a:gd name="connsiteY181" fmla="*/ 250166 h 683077"/>
                <a:gd name="connsiteX182" fmla="*/ 875581 w 3252161"/>
                <a:gd name="connsiteY182" fmla="*/ 241539 h 683077"/>
                <a:gd name="connsiteX183" fmla="*/ 862642 w 3252161"/>
                <a:gd name="connsiteY183" fmla="*/ 237226 h 683077"/>
                <a:gd name="connsiteX184" fmla="*/ 759125 w 3252161"/>
                <a:gd name="connsiteY184" fmla="*/ 241539 h 683077"/>
                <a:gd name="connsiteX185" fmla="*/ 724619 w 3252161"/>
                <a:gd name="connsiteY185" fmla="*/ 245853 h 683077"/>
                <a:gd name="connsiteX186" fmla="*/ 698740 w 3252161"/>
                <a:gd name="connsiteY186" fmla="*/ 254479 h 683077"/>
                <a:gd name="connsiteX187" fmla="*/ 517585 w 3252161"/>
                <a:gd name="connsiteY187" fmla="*/ 258792 h 683077"/>
                <a:gd name="connsiteX188" fmla="*/ 431321 w 3252161"/>
                <a:gd name="connsiteY188" fmla="*/ 271732 h 683077"/>
                <a:gd name="connsiteX189" fmla="*/ 392502 w 3252161"/>
                <a:gd name="connsiteY189" fmla="*/ 276045 h 683077"/>
                <a:gd name="connsiteX190" fmla="*/ 73325 w 3252161"/>
                <a:gd name="connsiteY190" fmla="*/ 271732 h 683077"/>
                <a:gd name="connsiteX191" fmla="*/ 64698 w 3252161"/>
                <a:gd name="connsiteY191" fmla="*/ 263106 h 683077"/>
                <a:gd name="connsiteX192" fmla="*/ 60385 w 3252161"/>
                <a:gd name="connsiteY192" fmla="*/ 232913 h 683077"/>
                <a:gd name="connsiteX193" fmla="*/ 51759 w 3252161"/>
                <a:gd name="connsiteY193" fmla="*/ 207034 h 683077"/>
                <a:gd name="connsiteX194" fmla="*/ 56072 w 3252161"/>
                <a:gd name="connsiteY194" fmla="*/ 163902 h 683077"/>
                <a:gd name="connsiteX195" fmla="*/ 69012 w 3252161"/>
                <a:gd name="connsiteY195" fmla="*/ 159589 h 683077"/>
                <a:gd name="connsiteX196" fmla="*/ 237227 w 3252161"/>
                <a:gd name="connsiteY196" fmla="*/ 155275 h 683077"/>
                <a:gd name="connsiteX197" fmla="*/ 288985 w 3252161"/>
                <a:gd name="connsiteY197" fmla="*/ 138022 h 683077"/>
                <a:gd name="connsiteX198" fmla="*/ 301925 w 3252161"/>
                <a:gd name="connsiteY198" fmla="*/ 133709 h 683077"/>
                <a:gd name="connsiteX199" fmla="*/ 444261 w 3252161"/>
                <a:gd name="connsiteY199" fmla="*/ 129396 h 683077"/>
                <a:gd name="connsiteX200" fmla="*/ 418381 w 3252161"/>
                <a:gd name="connsiteY200" fmla="*/ 120770 h 683077"/>
                <a:gd name="connsiteX201" fmla="*/ 396815 w 3252161"/>
                <a:gd name="connsiteY201" fmla="*/ 107830 h 683077"/>
                <a:gd name="connsiteX202" fmla="*/ 388189 w 3252161"/>
                <a:gd name="connsiteY202" fmla="*/ 73324 h 683077"/>
                <a:gd name="connsiteX203" fmla="*/ 379563 w 3252161"/>
                <a:gd name="connsiteY203" fmla="*/ 60385 h 683077"/>
                <a:gd name="connsiteX204" fmla="*/ 370936 w 3252161"/>
                <a:gd name="connsiteY204" fmla="*/ 51758 h 683077"/>
                <a:gd name="connsiteX205" fmla="*/ 345057 w 3252161"/>
                <a:gd name="connsiteY205" fmla="*/ 43132 h 683077"/>
                <a:gd name="connsiteX206" fmla="*/ 332117 w 3252161"/>
                <a:gd name="connsiteY206" fmla="*/ 38819 h 683077"/>
                <a:gd name="connsiteX207" fmla="*/ 323491 w 3252161"/>
                <a:gd name="connsiteY207" fmla="*/ 30192 h 683077"/>
                <a:gd name="connsiteX208" fmla="*/ 327804 w 3252161"/>
                <a:gd name="connsiteY208" fmla="*/ 17253 h 683077"/>
                <a:gd name="connsiteX209" fmla="*/ 280359 w 3252161"/>
                <a:gd name="connsiteY209" fmla="*/ 12939 h 683077"/>
                <a:gd name="connsiteX210" fmla="*/ 228600 w 3252161"/>
                <a:gd name="connsiteY210" fmla="*/ 17253 h 683077"/>
                <a:gd name="connsiteX211" fmla="*/ 202721 w 3252161"/>
                <a:gd name="connsiteY211" fmla="*/ 25879 h 683077"/>
                <a:gd name="connsiteX212" fmla="*/ 107831 w 3252161"/>
                <a:gd name="connsiteY212" fmla="*/ 21566 h 683077"/>
                <a:gd name="connsiteX213" fmla="*/ 103517 w 3252161"/>
                <a:gd name="connsiteY213" fmla="*/ 4313 h 683077"/>
                <a:gd name="connsiteX214" fmla="*/ 34506 w 3252161"/>
                <a:gd name="connsiteY214" fmla="*/ 8626 h 683077"/>
                <a:gd name="connsiteX215" fmla="*/ 12940 w 3252161"/>
                <a:gd name="connsiteY215" fmla="*/ 12939 h 683077"/>
                <a:gd name="connsiteX216" fmla="*/ 0 w 3252161"/>
                <a:gd name="connsiteY216" fmla="*/ 0 h 683077"/>
                <a:gd name="connsiteX217" fmla="*/ 34506 w 3252161"/>
                <a:gd name="connsiteY217"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74521 w 3252161"/>
                <a:gd name="connsiteY60" fmla="*/ 590909 h 683077"/>
                <a:gd name="connsiteX61" fmla="*/ 2915729 w 3252161"/>
                <a:gd name="connsiteY61" fmla="*/ 595222 h 683077"/>
                <a:gd name="connsiteX62" fmla="*/ 2829464 w 3252161"/>
                <a:gd name="connsiteY62" fmla="*/ 586596 h 683077"/>
                <a:gd name="connsiteX63" fmla="*/ 2820838 w 3252161"/>
                <a:gd name="connsiteY63" fmla="*/ 573656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53087 w 3252161"/>
                <a:gd name="connsiteY86" fmla="*/ 539151 h 683077"/>
                <a:gd name="connsiteX87" fmla="*/ 2040148 w 3252161"/>
                <a:gd name="connsiteY87" fmla="*/ 543464 h 683077"/>
                <a:gd name="connsiteX88" fmla="*/ 2022895 w 3252161"/>
                <a:gd name="connsiteY88" fmla="*/ 560717 h 683077"/>
                <a:gd name="connsiteX89" fmla="*/ 2014268 w 3252161"/>
                <a:gd name="connsiteY89" fmla="*/ 569343 h 683077"/>
                <a:gd name="connsiteX90" fmla="*/ 2001329 w 3252161"/>
                <a:gd name="connsiteY90" fmla="*/ 573656 h 683077"/>
                <a:gd name="connsiteX91" fmla="*/ 1686464 w 3252161"/>
                <a:gd name="connsiteY91" fmla="*/ 569343 h 683077"/>
                <a:gd name="connsiteX92" fmla="*/ 1673525 w 3252161"/>
                <a:gd name="connsiteY92" fmla="*/ 565030 h 683077"/>
                <a:gd name="connsiteX93" fmla="*/ 1651959 w 3252161"/>
                <a:gd name="connsiteY93" fmla="*/ 552090 h 683077"/>
                <a:gd name="connsiteX94" fmla="*/ 1634706 w 3252161"/>
                <a:gd name="connsiteY94" fmla="*/ 530524 h 683077"/>
                <a:gd name="connsiteX95" fmla="*/ 1630393 w 3252161"/>
                <a:gd name="connsiteY95" fmla="*/ 517585 h 683077"/>
                <a:gd name="connsiteX96" fmla="*/ 1634706 w 3252161"/>
                <a:gd name="connsiteY96" fmla="*/ 504645 h 683077"/>
                <a:gd name="connsiteX97" fmla="*/ 1664898 w 3252161"/>
                <a:gd name="connsiteY97" fmla="*/ 491706 h 683077"/>
                <a:gd name="connsiteX98" fmla="*/ 1669212 w 3252161"/>
                <a:gd name="connsiteY98" fmla="*/ 478766 h 683077"/>
                <a:gd name="connsiteX99" fmla="*/ 1660585 w 3252161"/>
                <a:gd name="connsiteY99" fmla="*/ 470139 h 683077"/>
                <a:gd name="connsiteX100" fmla="*/ 1621766 w 3252161"/>
                <a:gd name="connsiteY100" fmla="*/ 465826 h 683077"/>
                <a:gd name="connsiteX101" fmla="*/ 1613140 w 3252161"/>
                <a:gd name="connsiteY101" fmla="*/ 452887 h 683077"/>
                <a:gd name="connsiteX102" fmla="*/ 1617453 w 3252161"/>
                <a:gd name="connsiteY102" fmla="*/ 427007 h 683077"/>
                <a:gd name="connsiteX103" fmla="*/ 1630393 w 3252161"/>
                <a:gd name="connsiteY103" fmla="*/ 383875 h 683077"/>
                <a:gd name="connsiteX104" fmla="*/ 1643332 w 3252161"/>
                <a:gd name="connsiteY104" fmla="*/ 370936 h 683077"/>
                <a:gd name="connsiteX105" fmla="*/ 1807234 w 3252161"/>
                <a:gd name="connsiteY105" fmla="*/ 375249 h 683077"/>
                <a:gd name="connsiteX106" fmla="*/ 1846053 w 3252161"/>
                <a:gd name="connsiteY106" fmla="*/ 388189 h 683077"/>
                <a:gd name="connsiteX107" fmla="*/ 1858993 w 3252161"/>
                <a:gd name="connsiteY107" fmla="*/ 392502 h 683077"/>
                <a:gd name="connsiteX108" fmla="*/ 1876246 w 3252161"/>
                <a:gd name="connsiteY108" fmla="*/ 431321 h 683077"/>
                <a:gd name="connsiteX109" fmla="*/ 1884872 w 3252161"/>
                <a:gd name="connsiteY109" fmla="*/ 465826 h 683077"/>
                <a:gd name="connsiteX110" fmla="*/ 1893498 w 3252161"/>
                <a:gd name="connsiteY110" fmla="*/ 474453 h 683077"/>
                <a:gd name="connsiteX111" fmla="*/ 1919378 w 3252161"/>
                <a:gd name="connsiteY111" fmla="*/ 504645 h 683077"/>
                <a:gd name="connsiteX112" fmla="*/ 1928004 w 3252161"/>
                <a:gd name="connsiteY112" fmla="*/ 513272 h 683077"/>
                <a:gd name="connsiteX113" fmla="*/ 1932317 w 3252161"/>
                <a:gd name="connsiteY113" fmla="*/ 526211 h 683077"/>
                <a:gd name="connsiteX114" fmla="*/ 1979763 w 3252161"/>
                <a:gd name="connsiteY114" fmla="*/ 526211 h 683077"/>
                <a:gd name="connsiteX115" fmla="*/ 1984076 w 3252161"/>
                <a:gd name="connsiteY115" fmla="*/ 508958 h 683077"/>
                <a:gd name="connsiteX116" fmla="*/ 2001329 w 3252161"/>
                <a:gd name="connsiteY116" fmla="*/ 487392 h 683077"/>
                <a:gd name="connsiteX117" fmla="*/ 2018581 w 3252161"/>
                <a:gd name="connsiteY117" fmla="*/ 491706 h 683077"/>
                <a:gd name="connsiteX118" fmla="*/ 2027208 w 3252161"/>
                <a:gd name="connsiteY118" fmla="*/ 500332 h 683077"/>
                <a:gd name="connsiteX119" fmla="*/ 2040148 w 3252161"/>
                <a:gd name="connsiteY119" fmla="*/ 508958 h 683077"/>
                <a:gd name="connsiteX120" fmla="*/ 2122098 w 3252161"/>
                <a:gd name="connsiteY120" fmla="*/ 504645 h 683077"/>
                <a:gd name="connsiteX121" fmla="*/ 2130725 w 3252161"/>
                <a:gd name="connsiteY121" fmla="*/ 496019 h 683077"/>
                <a:gd name="connsiteX122" fmla="*/ 2135038 w 3252161"/>
                <a:gd name="connsiteY122" fmla="*/ 461513 h 683077"/>
                <a:gd name="connsiteX123" fmla="*/ 2139351 w 3252161"/>
                <a:gd name="connsiteY123" fmla="*/ 439947 h 683077"/>
                <a:gd name="connsiteX124" fmla="*/ 2143664 w 3252161"/>
                <a:gd name="connsiteY124" fmla="*/ 427007 h 683077"/>
                <a:gd name="connsiteX125" fmla="*/ 2100532 w 3252161"/>
                <a:gd name="connsiteY125" fmla="*/ 418381 h 683077"/>
                <a:gd name="connsiteX126" fmla="*/ 2311880 w 3252161"/>
                <a:gd name="connsiteY126" fmla="*/ 401128 h 683077"/>
                <a:gd name="connsiteX127" fmla="*/ 2333446 w 3252161"/>
                <a:gd name="connsiteY127" fmla="*/ 388189 h 683077"/>
                <a:gd name="connsiteX128" fmla="*/ 2424023 w 3252161"/>
                <a:gd name="connsiteY128" fmla="*/ 375249 h 683077"/>
                <a:gd name="connsiteX129" fmla="*/ 2454215 w 3252161"/>
                <a:gd name="connsiteY129" fmla="*/ 366622 h 683077"/>
                <a:gd name="connsiteX130" fmla="*/ 2467155 w 3252161"/>
                <a:gd name="connsiteY130" fmla="*/ 362309 h 683077"/>
                <a:gd name="connsiteX131" fmla="*/ 2695755 w 3252161"/>
                <a:gd name="connsiteY131" fmla="*/ 353683 h 683077"/>
                <a:gd name="connsiteX132" fmla="*/ 2708695 w 3252161"/>
                <a:gd name="connsiteY132" fmla="*/ 349370 h 683077"/>
                <a:gd name="connsiteX133" fmla="*/ 2725948 w 3252161"/>
                <a:gd name="connsiteY133" fmla="*/ 332117 h 683077"/>
                <a:gd name="connsiteX134" fmla="*/ 2751827 w 3252161"/>
                <a:gd name="connsiteY134" fmla="*/ 323490 h 683077"/>
                <a:gd name="connsiteX135" fmla="*/ 2764766 w 3252161"/>
                <a:gd name="connsiteY135" fmla="*/ 319177 h 683077"/>
                <a:gd name="connsiteX136" fmla="*/ 2794959 w 3252161"/>
                <a:gd name="connsiteY136" fmla="*/ 306238 h 683077"/>
                <a:gd name="connsiteX137" fmla="*/ 2825151 w 3252161"/>
                <a:gd name="connsiteY137" fmla="*/ 297611 h 683077"/>
                <a:gd name="connsiteX138" fmla="*/ 2842404 w 3252161"/>
                <a:gd name="connsiteY138" fmla="*/ 293298 h 683077"/>
                <a:gd name="connsiteX139" fmla="*/ 2838091 w 3252161"/>
                <a:gd name="connsiteY139" fmla="*/ 271732 h 683077"/>
                <a:gd name="connsiteX140" fmla="*/ 2725948 w 3252161"/>
                <a:gd name="connsiteY140" fmla="*/ 276045 h 683077"/>
                <a:gd name="connsiteX141" fmla="*/ 2704381 w 3252161"/>
                <a:gd name="connsiteY141" fmla="*/ 280358 h 683077"/>
                <a:gd name="connsiteX142" fmla="*/ 2678502 w 3252161"/>
                <a:gd name="connsiteY142" fmla="*/ 284672 h 683077"/>
                <a:gd name="connsiteX143" fmla="*/ 2557732 w 3252161"/>
                <a:gd name="connsiteY143" fmla="*/ 288985 h 683077"/>
                <a:gd name="connsiteX144" fmla="*/ 2471468 w 3252161"/>
                <a:gd name="connsiteY144" fmla="*/ 293298 h 683077"/>
                <a:gd name="connsiteX145" fmla="*/ 2445589 w 3252161"/>
                <a:gd name="connsiteY145" fmla="*/ 301924 h 683077"/>
                <a:gd name="connsiteX146" fmla="*/ 2281687 w 3252161"/>
                <a:gd name="connsiteY146" fmla="*/ 310551 h 683077"/>
                <a:gd name="connsiteX147" fmla="*/ 2255808 w 3252161"/>
                <a:gd name="connsiteY147" fmla="*/ 314864 h 683077"/>
                <a:gd name="connsiteX148" fmla="*/ 2204049 w 3252161"/>
                <a:gd name="connsiteY148" fmla="*/ 319177 h 683077"/>
                <a:gd name="connsiteX149" fmla="*/ 2173857 w 3252161"/>
                <a:gd name="connsiteY149" fmla="*/ 327804 h 683077"/>
                <a:gd name="connsiteX150" fmla="*/ 2147978 w 3252161"/>
                <a:gd name="connsiteY150" fmla="*/ 340743 h 683077"/>
                <a:gd name="connsiteX151" fmla="*/ 2135038 w 3252161"/>
                <a:gd name="connsiteY151" fmla="*/ 349370 h 683077"/>
                <a:gd name="connsiteX152" fmla="*/ 2104846 w 3252161"/>
                <a:gd name="connsiteY152" fmla="*/ 357996 h 683077"/>
                <a:gd name="connsiteX153" fmla="*/ 2091906 w 3252161"/>
                <a:gd name="connsiteY153" fmla="*/ 362309 h 683077"/>
                <a:gd name="connsiteX154" fmla="*/ 1940944 w 3252161"/>
                <a:gd name="connsiteY154" fmla="*/ 357996 h 683077"/>
                <a:gd name="connsiteX155" fmla="*/ 1915064 w 3252161"/>
                <a:gd name="connsiteY155" fmla="*/ 349370 h 683077"/>
                <a:gd name="connsiteX156" fmla="*/ 1880559 w 3252161"/>
                <a:gd name="connsiteY156" fmla="*/ 332117 h 683077"/>
                <a:gd name="connsiteX157" fmla="*/ 1867619 w 3252161"/>
                <a:gd name="connsiteY157" fmla="*/ 327804 h 683077"/>
                <a:gd name="connsiteX158" fmla="*/ 1397480 w 3252161"/>
                <a:gd name="connsiteY158" fmla="*/ 332117 h 683077"/>
                <a:gd name="connsiteX159" fmla="*/ 1337095 w 3252161"/>
                <a:gd name="connsiteY159" fmla="*/ 345056 h 683077"/>
                <a:gd name="connsiteX160" fmla="*/ 1328468 w 3252161"/>
                <a:gd name="connsiteY160" fmla="*/ 353683 h 683077"/>
                <a:gd name="connsiteX161" fmla="*/ 1315529 w 3252161"/>
                <a:gd name="connsiteY161" fmla="*/ 357996 h 683077"/>
                <a:gd name="connsiteX162" fmla="*/ 1220638 w 3252161"/>
                <a:gd name="connsiteY162" fmla="*/ 362309 h 683077"/>
                <a:gd name="connsiteX163" fmla="*/ 1155940 w 3252161"/>
                <a:gd name="connsiteY163" fmla="*/ 370936 h 683077"/>
                <a:gd name="connsiteX164" fmla="*/ 1073989 w 3252161"/>
                <a:gd name="connsiteY164" fmla="*/ 379562 h 683077"/>
                <a:gd name="connsiteX165" fmla="*/ 1035170 w 3252161"/>
                <a:gd name="connsiteY165" fmla="*/ 388189 h 683077"/>
                <a:gd name="connsiteX166" fmla="*/ 1000664 w 3252161"/>
                <a:gd name="connsiteY166" fmla="*/ 392502 h 683077"/>
                <a:gd name="connsiteX167" fmla="*/ 776378 w 3252161"/>
                <a:gd name="connsiteY167" fmla="*/ 396815 h 683077"/>
                <a:gd name="connsiteX168" fmla="*/ 595223 w 3252161"/>
                <a:gd name="connsiteY168" fmla="*/ 396815 h 683077"/>
                <a:gd name="connsiteX169" fmla="*/ 569344 w 3252161"/>
                <a:gd name="connsiteY169" fmla="*/ 388189 h 683077"/>
                <a:gd name="connsiteX170" fmla="*/ 590910 w 3252161"/>
                <a:gd name="connsiteY170" fmla="*/ 375249 h 683077"/>
                <a:gd name="connsiteX171" fmla="*/ 603849 w 3252161"/>
                <a:gd name="connsiteY171" fmla="*/ 370936 h 683077"/>
                <a:gd name="connsiteX172" fmla="*/ 715993 w 3252161"/>
                <a:gd name="connsiteY172" fmla="*/ 366622 h 683077"/>
                <a:gd name="connsiteX173" fmla="*/ 733246 w 3252161"/>
                <a:gd name="connsiteY173" fmla="*/ 345056 h 683077"/>
                <a:gd name="connsiteX174" fmla="*/ 746185 w 3252161"/>
                <a:gd name="connsiteY174" fmla="*/ 332117 h 683077"/>
                <a:gd name="connsiteX175" fmla="*/ 772064 w 3252161"/>
                <a:gd name="connsiteY175" fmla="*/ 314864 h 683077"/>
                <a:gd name="connsiteX176" fmla="*/ 914400 w 3252161"/>
                <a:gd name="connsiteY176" fmla="*/ 306238 h 683077"/>
                <a:gd name="connsiteX177" fmla="*/ 927340 w 3252161"/>
                <a:gd name="connsiteY177" fmla="*/ 280358 h 683077"/>
                <a:gd name="connsiteX178" fmla="*/ 923027 w 3252161"/>
                <a:gd name="connsiteY178" fmla="*/ 263106 h 683077"/>
                <a:gd name="connsiteX179" fmla="*/ 897148 w 3252161"/>
                <a:gd name="connsiteY179" fmla="*/ 254479 h 683077"/>
                <a:gd name="connsiteX180" fmla="*/ 884208 w 3252161"/>
                <a:gd name="connsiteY180" fmla="*/ 250166 h 683077"/>
                <a:gd name="connsiteX181" fmla="*/ 875581 w 3252161"/>
                <a:gd name="connsiteY181" fmla="*/ 241539 h 683077"/>
                <a:gd name="connsiteX182" fmla="*/ 862642 w 3252161"/>
                <a:gd name="connsiteY182" fmla="*/ 237226 h 683077"/>
                <a:gd name="connsiteX183" fmla="*/ 759125 w 3252161"/>
                <a:gd name="connsiteY183" fmla="*/ 241539 h 683077"/>
                <a:gd name="connsiteX184" fmla="*/ 724619 w 3252161"/>
                <a:gd name="connsiteY184" fmla="*/ 245853 h 683077"/>
                <a:gd name="connsiteX185" fmla="*/ 698740 w 3252161"/>
                <a:gd name="connsiteY185" fmla="*/ 254479 h 683077"/>
                <a:gd name="connsiteX186" fmla="*/ 517585 w 3252161"/>
                <a:gd name="connsiteY186" fmla="*/ 258792 h 683077"/>
                <a:gd name="connsiteX187" fmla="*/ 431321 w 3252161"/>
                <a:gd name="connsiteY187" fmla="*/ 271732 h 683077"/>
                <a:gd name="connsiteX188" fmla="*/ 392502 w 3252161"/>
                <a:gd name="connsiteY188" fmla="*/ 276045 h 683077"/>
                <a:gd name="connsiteX189" fmla="*/ 73325 w 3252161"/>
                <a:gd name="connsiteY189" fmla="*/ 271732 h 683077"/>
                <a:gd name="connsiteX190" fmla="*/ 64698 w 3252161"/>
                <a:gd name="connsiteY190" fmla="*/ 263106 h 683077"/>
                <a:gd name="connsiteX191" fmla="*/ 60385 w 3252161"/>
                <a:gd name="connsiteY191" fmla="*/ 232913 h 683077"/>
                <a:gd name="connsiteX192" fmla="*/ 51759 w 3252161"/>
                <a:gd name="connsiteY192" fmla="*/ 207034 h 683077"/>
                <a:gd name="connsiteX193" fmla="*/ 56072 w 3252161"/>
                <a:gd name="connsiteY193" fmla="*/ 163902 h 683077"/>
                <a:gd name="connsiteX194" fmla="*/ 69012 w 3252161"/>
                <a:gd name="connsiteY194" fmla="*/ 159589 h 683077"/>
                <a:gd name="connsiteX195" fmla="*/ 237227 w 3252161"/>
                <a:gd name="connsiteY195" fmla="*/ 155275 h 683077"/>
                <a:gd name="connsiteX196" fmla="*/ 288985 w 3252161"/>
                <a:gd name="connsiteY196" fmla="*/ 138022 h 683077"/>
                <a:gd name="connsiteX197" fmla="*/ 301925 w 3252161"/>
                <a:gd name="connsiteY197" fmla="*/ 133709 h 683077"/>
                <a:gd name="connsiteX198" fmla="*/ 444261 w 3252161"/>
                <a:gd name="connsiteY198" fmla="*/ 129396 h 683077"/>
                <a:gd name="connsiteX199" fmla="*/ 418381 w 3252161"/>
                <a:gd name="connsiteY199" fmla="*/ 120770 h 683077"/>
                <a:gd name="connsiteX200" fmla="*/ 396815 w 3252161"/>
                <a:gd name="connsiteY200" fmla="*/ 107830 h 683077"/>
                <a:gd name="connsiteX201" fmla="*/ 388189 w 3252161"/>
                <a:gd name="connsiteY201" fmla="*/ 73324 h 683077"/>
                <a:gd name="connsiteX202" fmla="*/ 379563 w 3252161"/>
                <a:gd name="connsiteY202" fmla="*/ 60385 h 683077"/>
                <a:gd name="connsiteX203" fmla="*/ 370936 w 3252161"/>
                <a:gd name="connsiteY203" fmla="*/ 51758 h 683077"/>
                <a:gd name="connsiteX204" fmla="*/ 345057 w 3252161"/>
                <a:gd name="connsiteY204" fmla="*/ 43132 h 683077"/>
                <a:gd name="connsiteX205" fmla="*/ 332117 w 3252161"/>
                <a:gd name="connsiteY205" fmla="*/ 38819 h 683077"/>
                <a:gd name="connsiteX206" fmla="*/ 323491 w 3252161"/>
                <a:gd name="connsiteY206" fmla="*/ 30192 h 683077"/>
                <a:gd name="connsiteX207" fmla="*/ 327804 w 3252161"/>
                <a:gd name="connsiteY207" fmla="*/ 17253 h 683077"/>
                <a:gd name="connsiteX208" fmla="*/ 280359 w 3252161"/>
                <a:gd name="connsiteY208" fmla="*/ 12939 h 683077"/>
                <a:gd name="connsiteX209" fmla="*/ 228600 w 3252161"/>
                <a:gd name="connsiteY209" fmla="*/ 17253 h 683077"/>
                <a:gd name="connsiteX210" fmla="*/ 202721 w 3252161"/>
                <a:gd name="connsiteY210" fmla="*/ 25879 h 683077"/>
                <a:gd name="connsiteX211" fmla="*/ 107831 w 3252161"/>
                <a:gd name="connsiteY211" fmla="*/ 21566 h 683077"/>
                <a:gd name="connsiteX212" fmla="*/ 103517 w 3252161"/>
                <a:gd name="connsiteY212" fmla="*/ 4313 h 683077"/>
                <a:gd name="connsiteX213" fmla="*/ 34506 w 3252161"/>
                <a:gd name="connsiteY213" fmla="*/ 8626 h 683077"/>
                <a:gd name="connsiteX214" fmla="*/ 12940 w 3252161"/>
                <a:gd name="connsiteY214" fmla="*/ 12939 h 683077"/>
                <a:gd name="connsiteX215" fmla="*/ 0 w 3252161"/>
                <a:gd name="connsiteY215" fmla="*/ 0 h 683077"/>
                <a:gd name="connsiteX216" fmla="*/ 34506 w 3252161"/>
                <a:gd name="connsiteY216"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74521 w 3252161"/>
                <a:gd name="connsiteY60" fmla="*/ 590909 h 683077"/>
                <a:gd name="connsiteX61" fmla="*/ 2915729 w 3252161"/>
                <a:gd name="connsiteY61" fmla="*/ 595222 h 683077"/>
                <a:gd name="connsiteX62" fmla="*/ 2829464 w 3252161"/>
                <a:gd name="connsiteY62" fmla="*/ 586596 h 683077"/>
                <a:gd name="connsiteX63" fmla="*/ 2820838 w 3252161"/>
                <a:gd name="connsiteY63" fmla="*/ 573656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53087 w 3252161"/>
                <a:gd name="connsiteY86" fmla="*/ 539151 h 683077"/>
                <a:gd name="connsiteX87" fmla="*/ 2040148 w 3252161"/>
                <a:gd name="connsiteY87" fmla="*/ 543464 h 683077"/>
                <a:gd name="connsiteX88" fmla="*/ 2022895 w 3252161"/>
                <a:gd name="connsiteY88" fmla="*/ 560717 h 683077"/>
                <a:gd name="connsiteX89" fmla="*/ 2014268 w 3252161"/>
                <a:gd name="connsiteY89" fmla="*/ 569343 h 683077"/>
                <a:gd name="connsiteX90" fmla="*/ 2001329 w 3252161"/>
                <a:gd name="connsiteY90" fmla="*/ 573656 h 683077"/>
                <a:gd name="connsiteX91" fmla="*/ 1686464 w 3252161"/>
                <a:gd name="connsiteY91" fmla="*/ 569343 h 683077"/>
                <a:gd name="connsiteX92" fmla="*/ 1673525 w 3252161"/>
                <a:gd name="connsiteY92" fmla="*/ 565030 h 683077"/>
                <a:gd name="connsiteX93" fmla="*/ 1651959 w 3252161"/>
                <a:gd name="connsiteY93" fmla="*/ 552090 h 683077"/>
                <a:gd name="connsiteX94" fmla="*/ 1634706 w 3252161"/>
                <a:gd name="connsiteY94" fmla="*/ 530524 h 683077"/>
                <a:gd name="connsiteX95" fmla="*/ 1630393 w 3252161"/>
                <a:gd name="connsiteY95" fmla="*/ 517585 h 683077"/>
                <a:gd name="connsiteX96" fmla="*/ 1634706 w 3252161"/>
                <a:gd name="connsiteY96" fmla="*/ 504645 h 683077"/>
                <a:gd name="connsiteX97" fmla="*/ 1664898 w 3252161"/>
                <a:gd name="connsiteY97" fmla="*/ 491706 h 683077"/>
                <a:gd name="connsiteX98" fmla="*/ 1669212 w 3252161"/>
                <a:gd name="connsiteY98" fmla="*/ 478766 h 683077"/>
                <a:gd name="connsiteX99" fmla="*/ 1660585 w 3252161"/>
                <a:gd name="connsiteY99" fmla="*/ 470139 h 683077"/>
                <a:gd name="connsiteX100" fmla="*/ 1621766 w 3252161"/>
                <a:gd name="connsiteY100" fmla="*/ 465826 h 683077"/>
                <a:gd name="connsiteX101" fmla="*/ 1613140 w 3252161"/>
                <a:gd name="connsiteY101" fmla="*/ 452887 h 683077"/>
                <a:gd name="connsiteX102" fmla="*/ 1617453 w 3252161"/>
                <a:gd name="connsiteY102" fmla="*/ 427007 h 683077"/>
                <a:gd name="connsiteX103" fmla="*/ 1630393 w 3252161"/>
                <a:gd name="connsiteY103" fmla="*/ 383875 h 683077"/>
                <a:gd name="connsiteX104" fmla="*/ 1643332 w 3252161"/>
                <a:gd name="connsiteY104" fmla="*/ 370936 h 683077"/>
                <a:gd name="connsiteX105" fmla="*/ 1807234 w 3252161"/>
                <a:gd name="connsiteY105" fmla="*/ 375249 h 683077"/>
                <a:gd name="connsiteX106" fmla="*/ 1846053 w 3252161"/>
                <a:gd name="connsiteY106" fmla="*/ 388189 h 683077"/>
                <a:gd name="connsiteX107" fmla="*/ 1858993 w 3252161"/>
                <a:gd name="connsiteY107" fmla="*/ 392502 h 683077"/>
                <a:gd name="connsiteX108" fmla="*/ 1876246 w 3252161"/>
                <a:gd name="connsiteY108" fmla="*/ 431321 h 683077"/>
                <a:gd name="connsiteX109" fmla="*/ 1884872 w 3252161"/>
                <a:gd name="connsiteY109" fmla="*/ 465826 h 683077"/>
                <a:gd name="connsiteX110" fmla="*/ 1893498 w 3252161"/>
                <a:gd name="connsiteY110" fmla="*/ 474453 h 683077"/>
                <a:gd name="connsiteX111" fmla="*/ 1919378 w 3252161"/>
                <a:gd name="connsiteY111" fmla="*/ 504645 h 683077"/>
                <a:gd name="connsiteX112" fmla="*/ 1928004 w 3252161"/>
                <a:gd name="connsiteY112" fmla="*/ 513272 h 683077"/>
                <a:gd name="connsiteX113" fmla="*/ 1932317 w 3252161"/>
                <a:gd name="connsiteY113" fmla="*/ 526211 h 683077"/>
                <a:gd name="connsiteX114" fmla="*/ 1979763 w 3252161"/>
                <a:gd name="connsiteY114" fmla="*/ 526211 h 683077"/>
                <a:gd name="connsiteX115" fmla="*/ 1984076 w 3252161"/>
                <a:gd name="connsiteY115" fmla="*/ 508958 h 683077"/>
                <a:gd name="connsiteX116" fmla="*/ 2001329 w 3252161"/>
                <a:gd name="connsiteY116" fmla="*/ 487392 h 683077"/>
                <a:gd name="connsiteX117" fmla="*/ 2018581 w 3252161"/>
                <a:gd name="connsiteY117" fmla="*/ 491706 h 683077"/>
                <a:gd name="connsiteX118" fmla="*/ 2027208 w 3252161"/>
                <a:gd name="connsiteY118" fmla="*/ 500332 h 683077"/>
                <a:gd name="connsiteX119" fmla="*/ 2040148 w 3252161"/>
                <a:gd name="connsiteY119" fmla="*/ 508958 h 683077"/>
                <a:gd name="connsiteX120" fmla="*/ 2122098 w 3252161"/>
                <a:gd name="connsiteY120" fmla="*/ 504645 h 683077"/>
                <a:gd name="connsiteX121" fmla="*/ 2130725 w 3252161"/>
                <a:gd name="connsiteY121" fmla="*/ 496019 h 683077"/>
                <a:gd name="connsiteX122" fmla="*/ 2135038 w 3252161"/>
                <a:gd name="connsiteY122" fmla="*/ 461513 h 683077"/>
                <a:gd name="connsiteX123" fmla="*/ 2139351 w 3252161"/>
                <a:gd name="connsiteY123" fmla="*/ 439947 h 683077"/>
                <a:gd name="connsiteX124" fmla="*/ 2143664 w 3252161"/>
                <a:gd name="connsiteY124" fmla="*/ 427007 h 683077"/>
                <a:gd name="connsiteX125" fmla="*/ 2100532 w 3252161"/>
                <a:gd name="connsiteY125" fmla="*/ 418381 h 683077"/>
                <a:gd name="connsiteX126" fmla="*/ 2311880 w 3252161"/>
                <a:gd name="connsiteY126" fmla="*/ 401128 h 683077"/>
                <a:gd name="connsiteX127" fmla="*/ 2333446 w 3252161"/>
                <a:gd name="connsiteY127" fmla="*/ 388189 h 683077"/>
                <a:gd name="connsiteX128" fmla="*/ 2424023 w 3252161"/>
                <a:gd name="connsiteY128" fmla="*/ 375249 h 683077"/>
                <a:gd name="connsiteX129" fmla="*/ 2454215 w 3252161"/>
                <a:gd name="connsiteY129" fmla="*/ 366622 h 683077"/>
                <a:gd name="connsiteX130" fmla="*/ 2467155 w 3252161"/>
                <a:gd name="connsiteY130" fmla="*/ 362309 h 683077"/>
                <a:gd name="connsiteX131" fmla="*/ 2695755 w 3252161"/>
                <a:gd name="connsiteY131" fmla="*/ 353683 h 683077"/>
                <a:gd name="connsiteX132" fmla="*/ 2708695 w 3252161"/>
                <a:gd name="connsiteY132" fmla="*/ 349370 h 683077"/>
                <a:gd name="connsiteX133" fmla="*/ 2725948 w 3252161"/>
                <a:gd name="connsiteY133" fmla="*/ 332117 h 683077"/>
                <a:gd name="connsiteX134" fmla="*/ 2751827 w 3252161"/>
                <a:gd name="connsiteY134" fmla="*/ 323490 h 683077"/>
                <a:gd name="connsiteX135" fmla="*/ 2764766 w 3252161"/>
                <a:gd name="connsiteY135" fmla="*/ 319177 h 683077"/>
                <a:gd name="connsiteX136" fmla="*/ 2794959 w 3252161"/>
                <a:gd name="connsiteY136" fmla="*/ 306238 h 683077"/>
                <a:gd name="connsiteX137" fmla="*/ 2825151 w 3252161"/>
                <a:gd name="connsiteY137" fmla="*/ 297611 h 683077"/>
                <a:gd name="connsiteX138" fmla="*/ 2842404 w 3252161"/>
                <a:gd name="connsiteY138" fmla="*/ 293298 h 683077"/>
                <a:gd name="connsiteX139" fmla="*/ 2838091 w 3252161"/>
                <a:gd name="connsiteY139" fmla="*/ 271732 h 683077"/>
                <a:gd name="connsiteX140" fmla="*/ 2725948 w 3252161"/>
                <a:gd name="connsiteY140" fmla="*/ 276045 h 683077"/>
                <a:gd name="connsiteX141" fmla="*/ 2704381 w 3252161"/>
                <a:gd name="connsiteY141" fmla="*/ 280358 h 683077"/>
                <a:gd name="connsiteX142" fmla="*/ 2678502 w 3252161"/>
                <a:gd name="connsiteY142" fmla="*/ 284672 h 683077"/>
                <a:gd name="connsiteX143" fmla="*/ 2557732 w 3252161"/>
                <a:gd name="connsiteY143" fmla="*/ 288985 h 683077"/>
                <a:gd name="connsiteX144" fmla="*/ 2471468 w 3252161"/>
                <a:gd name="connsiteY144" fmla="*/ 293298 h 683077"/>
                <a:gd name="connsiteX145" fmla="*/ 2445589 w 3252161"/>
                <a:gd name="connsiteY145" fmla="*/ 301924 h 683077"/>
                <a:gd name="connsiteX146" fmla="*/ 2281687 w 3252161"/>
                <a:gd name="connsiteY146" fmla="*/ 310551 h 683077"/>
                <a:gd name="connsiteX147" fmla="*/ 2255808 w 3252161"/>
                <a:gd name="connsiteY147" fmla="*/ 314864 h 683077"/>
                <a:gd name="connsiteX148" fmla="*/ 2204049 w 3252161"/>
                <a:gd name="connsiteY148" fmla="*/ 319177 h 683077"/>
                <a:gd name="connsiteX149" fmla="*/ 2173857 w 3252161"/>
                <a:gd name="connsiteY149" fmla="*/ 327804 h 683077"/>
                <a:gd name="connsiteX150" fmla="*/ 2147978 w 3252161"/>
                <a:gd name="connsiteY150" fmla="*/ 340743 h 683077"/>
                <a:gd name="connsiteX151" fmla="*/ 2135038 w 3252161"/>
                <a:gd name="connsiteY151" fmla="*/ 349370 h 683077"/>
                <a:gd name="connsiteX152" fmla="*/ 2104846 w 3252161"/>
                <a:gd name="connsiteY152" fmla="*/ 357996 h 683077"/>
                <a:gd name="connsiteX153" fmla="*/ 2091906 w 3252161"/>
                <a:gd name="connsiteY153" fmla="*/ 362309 h 683077"/>
                <a:gd name="connsiteX154" fmla="*/ 1940944 w 3252161"/>
                <a:gd name="connsiteY154" fmla="*/ 357996 h 683077"/>
                <a:gd name="connsiteX155" fmla="*/ 1915064 w 3252161"/>
                <a:gd name="connsiteY155" fmla="*/ 349370 h 683077"/>
                <a:gd name="connsiteX156" fmla="*/ 1880559 w 3252161"/>
                <a:gd name="connsiteY156" fmla="*/ 332117 h 683077"/>
                <a:gd name="connsiteX157" fmla="*/ 1867619 w 3252161"/>
                <a:gd name="connsiteY157" fmla="*/ 327804 h 683077"/>
                <a:gd name="connsiteX158" fmla="*/ 1397480 w 3252161"/>
                <a:gd name="connsiteY158" fmla="*/ 332117 h 683077"/>
                <a:gd name="connsiteX159" fmla="*/ 1337095 w 3252161"/>
                <a:gd name="connsiteY159" fmla="*/ 345056 h 683077"/>
                <a:gd name="connsiteX160" fmla="*/ 1328468 w 3252161"/>
                <a:gd name="connsiteY160" fmla="*/ 353683 h 683077"/>
                <a:gd name="connsiteX161" fmla="*/ 1315529 w 3252161"/>
                <a:gd name="connsiteY161" fmla="*/ 357996 h 683077"/>
                <a:gd name="connsiteX162" fmla="*/ 1220638 w 3252161"/>
                <a:gd name="connsiteY162" fmla="*/ 362309 h 683077"/>
                <a:gd name="connsiteX163" fmla="*/ 1155940 w 3252161"/>
                <a:gd name="connsiteY163" fmla="*/ 370936 h 683077"/>
                <a:gd name="connsiteX164" fmla="*/ 1073989 w 3252161"/>
                <a:gd name="connsiteY164" fmla="*/ 379562 h 683077"/>
                <a:gd name="connsiteX165" fmla="*/ 1035170 w 3252161"/>
                <a:gd name="connsiteY165" fmla="*/ 388189 h 683077"/>
                <a:gd name="connsiteX166" fmla="*/ 1000664 w 3252161"/>
                <a:gd name="connsiteY166" fmla="*/ 392502 h 683077"/>
                <a:gd name="connsiteX167" fmla="*/ 776378 w 3252161"/>
                <a:gd name="connsiteY167" fmla="*/ 396815 h 683077"/>
                <a:gd name="connsiteX168" fmla="*/ 595223 w 3252161"/>
                <a:gd name="connsiteY168" fmla="*/ 396815 h 683077"/>
                <a:gd name="connsiteX169" fmla="*/ 569344 w 3252161"/>
                <a:gd name="connsiteY169" fmla="*/ 388189 h 683077"/>
                <a:gd name="connsiteX170" fmla="*/ 590910 w 3252161"/>
                <a:gd name="connsiteY170" fmla="*/ 375249 h 683077"/>
                <a:gd name="connsiteX171" fmla="*/ 603849 w 3252161"/>
                <a:gd name="connsiteY171" fmla="*/ 370936 h 683077"/>
                <a:gd name="connsiteX172" fmla="*/ 715993 w 3252161"/>
                <a:gd name="connsiteY172" fmla="*/ 366622 h 683077"/>
                <a:gd name="connsiteX173" fmla="*/ 733246 w 3252161"/>
                <a:gd name="connsiteY173" fmla="*/ 345056 h 683077"/>
                <a:gd name="connsiteX174" fmla="*/ 746185 w 3252161"/>
                <a:gd name="connsiteY174" fmla="*/ 332117 h 683077"/>
                <a:gd name="connsiteX175" fmla="*/ 772064 w 3252161"/>
                <a:gd name="connsiteY175" fmla="*/ 314864 h 683077"/>
                <a:gd name="connsiteX176" fmla="*/ 914400 w 3252161"/>
                <a:gd name="connsiteY176" fmla="*/ 306238 h 683077"/>
                <a:gd name="connsiteX177" fmla="*/ 927340 w 3252161"/>
                <a:gd name="connsiteY177" fmla="*/ 280358 h 683077"/>
                <a:gd name="connsiteX178" fmla="*/ 923027 w 3252161"/>
                <a:gd name="connsiteY178" fmla="*/ 263106 h 683077"/>
                <a:gd name="connsiteX179" fmla="*/ 897148 w 3252161"/>
                <a:gd name="connsiteY179" fmla="*/ 254479 h 683077"/>
                <a:gd name="connsiteX180" fmla="*/ 884208 w 3252161"/>
                <a:gd name="connsiteY180" fmla="*/ 250166 h 683077"/>
                <a:gd name="connsiteX181" fmla="*/ 875581 w 3252161"/>
                <a:gd name="connsiteY181" fmla="*/ 241539 h 683077"/>
                <a:gd name="connsiteX182" fmla="*/ 862642 w 3252161"/>
                <a:gd name="connsiteY182" fmla="*/ 237226 h 683077"/>
                <a:gd name="connsiteX183" fmla="*/ 759125 w 3252161"/>
                <a:gd name="connsiteY183" fmla="*/ 241539 h 683077"/>
                <a:gd name="connsiteX184" fmla="*/ 724619 w 3252161"/>
                <a:gd name="connsiteY184" fmla="*/ 245853 h 683077"/>
                <a:gd name="connsiteX185" fmla="*/ 698740 w 3252161"/>
                <a:gd name="connsiteY185" fmla="*/ 254479 h 683077"/>
                <a:gd name="connsiteX186" fmla="*/ 517585 w 3252161"/>
                <a:gd name="connsiteY186" fmla="*/ 258792 h 683077"/>
                <a:gd name="connsiteX187" fmla="*/ 431321 w 3252161"/>
                <a:gd name="connsiteY187" fmla="*/ 271732 h 683077"/>
                <a:gd name="connsiteX188" fmla="*/ 392502 w 3252161"/>
                <a:gd name="connsiteY188" fmla="*/ 276045 h 683077"/>
                <a:gd name="connsiteX189" fmla="*/ 73325 w 3252161"/>
                <a:gd name="connsiteY189" fmla="*/ 271732 h 683077"/>
                <a:gd name="connsiteX190" fmla="*/ 64698 w 3252161"/>
                <a:gd name="connsiteY190" fmla="*/ 263106 h 683077"/>
                <a:gd name="connsiteX191" fmla="*/ 60385 w 3252161"/>
                <a:gd name="connsiteY191" fmla="*/ 232913 h 683077"/>
                <a:gd name="connsiteX192" fmla="*/ 51759 w 3252161"/>
                <a:gd name="connsiteY192" fmla="*/ 207034 h 683077"/>
                <a:gd name="connsiteX193" fmla="*/ 56072 w 3252161"/>
                <a:gd name="connsiteY193" fmla="*/ 163902 h 683077"/>
                <a:gd name="connsiteX194" fmla="*/ 69012 w 3252161"/>
                <a:gd name="connsiteY194" fmla="*/ 159589 h 683077"/>
                <a:gd name="connsiteX195" fmla="*/ 237227 w 3252161"/>
                <a:gd name="connsiteY195" fmla="*/ 155275 h 683077"/>
                <a:gd name="connsiteX196" fmla="*/ 288985 w 3252161"/>
                <a:gd name="connsiteY196" fmla="*/ 138022 h 683077"/>
                <a:gd name="connsiteX197" fmla="*/ 301925 w 3252161"/>
                <a:gd name="connsiteY197" fmla="*/ 133709 h 683077"/>
                <a:gd name="connsiteX198" fmla="*/ 444261 w 3252161"/>
                <a:gd name="connsiteY198" fmla="*/ 129396 h 683077"/>
                <a:gd name="connsiteX199" fmla="*/ 418381 w 3252161"/>
                <a:gd name="connsiteY199" fmla="*/ 120770 h 683077"/>
                <a:gd name="connsiteX200" fmla="*/ 396815 w 3252161"/>
                <a:gd name="connsiteY200" fmla="*/ 107830 h 683077"/>
                <a:gd name="connsiteX201" fmla="*/ 388189 w 3252161"/>
                <a:gd name="connsiteY201" fmla="*/ 73324 h 683077"/>
                <a:gd name="connsiteX202" fmla="*/ 379563 w 3252161"/>
                <a:gd name="connsiteY202" fmla="*/ 60385 h 683077"/>
                <a:gd name="connsiteX203" fmla="*/ 370936 w 3252161"/>
                <a:gd name="connsiteY203" fmla="*/ 51758 h 683077"/>
                <a:gd name="connsiteX204" fmla="*/ 345057 w 3252161"/>
                <a:gd name="connsiteY204" fmla="*/ 43132 h 683077"/>
                <a:gd name="connsiteX205" fmla="*/ 332117 w 3252161"/>
                <a:gd name="connsiteY205" fmla="*/ 38819 h 683077"/>
                <a:gd name="connsiteX206" fmla="*/ 323491 w 3252161"/>
                <a:gd name="connsiteY206" fmla="*/ 30192 h 683077"/>
                <a:gd name="connsiteX207" fmla="*/ 327804 w 3252161"/>
                <a:gd name="connsiteY207" fmla="*/ 17253 h 683077"/>
                <a:gd name="connsiteX208" fmla="*/ 280359 w 3252161"/>
                <a:gd name="connsiteY208" fmla="*/ 12939 h 683077"/>
                <a:gd name="connsiteX209" fmla="*/ 228600 w 3252161"/>
                <a:gd name="connsiteY209" fmla="*/ 17253 h 683077"/>
                <a:gd name="connsiteX210" fmla="*/ 202721 w 3252161"/>
                <a:gd name="connsiteY210" fmla="*/ 25879 h 683077"/>
                <a:gd name="connsiteX211" fmla="*/ 107831 w 3252161"/>
                <a:gd name="connsiteY211" fmla="*/ 21566 h 683077"/>
                <a:gd name="connsiteX212" fmla="*/ 103517 w 3252161"/>
                <a:gd name="connsiteY212" fmla="*/ 4313 h 683077"/>
                <a:gd name="connsiteX213" fmla="*/ 34506 w 3252161"/>
                <a:gd name="connsiteY213" fmla="*/ 8626 h 683077"/>
                <a:gd name="connsiteX214" fmla="*/ 12940 w 3252161"/>
                <a:gd name="connsiteY214" fmla="*/ 12939 h 683077"/>
                <a:gd name="connsiteX215" fmla="*/ 0 w 3252161"/>
                <a:gd name="connsiteY215" fmla="*/ 0 h 683077"/>
                <a:gd name="connsiteX216" fmla="*/ 34506 w 3252161"/>
                <a:gd name="connsiteY216"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74521 w 3252161"/>
                <a:gd name="connsiteY60" fmla="*/ 590909 h 683077"/>
                <a:gd name="connsiteX61" fmla="*/ 2915729 w 3252161"/>
                <a:gd name="connsiteY61" fmla="*/ 595222 h 683077"/>
                <a:gd name="connsiteX62" fmla="*/ 2829464 w 3252161"/>
                <a:gd name="connsiteY62" fmla="*/ 586596 h 683077"/>
                <a:gd name="connsiteX63" fmla="*/ 2820838 w 3252161"/>
                <a:gd name="connsiteY63" fmla="*/ 573656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53087 w 3252161"/>
                <a:gd name="connsiteY86" fmla="*/ 539151 h 683077"/>
                <a:gd name="connsiteX87" fmla="*/ 2040148 w 3252161"/>
                <a:gd name="connsiteY87" fmla="*/ 543464 h 683077"/>
                <a:gd name="connsiteX88" fmla="*/ 2022895 w 3252161"/>
                <a:gd name="connsiteY88" fmla="*/ 560717 h 683077"/>
                <a:gd name="connsiteX89" fmla="*/ 2014268 w 3252161"/>
                <a:gd name="connsiteY89" fmla="*/ 569343 h 683077"/>
                <a:gd name="connsiteX90" fmla="*/ 2001329 w 3252161"/>
                <a:gd name="connsiteY90" fmla="*/ 573656 h 683077"/>
                <a:gd name="connsiteX91" fmla="*/ 1686464 w 3252161"/>
                <a:gd name="connsiteY91" fmla="*/ 569343 h 683077"/>
                <a:gd name="connsiteX92" fmla="*/ 1673525 w 3252161"/>
                <a:gd name="connsiteY92" fmla="*/ 565030 h 683077"/>
                <a:gd name="connsiteX93" fmla="*/ 1651959 w 3252161"/>
                <a:gd name="connsiteY93" fmla="*/ 552090 h 683077"/>
                <a:gd name="connsiteX94" fmla="*/ 1634706 w 3252161"/>
                <a:gd name="connsiteY94" fmla="*/ 530524 h 683077"/>
                <a:gd name="connsiteX95" fmla="*/ 1630393 w 3252161"/>
                <a:gd name="connsiteY95" fmla="*/ 517585 h 683077"/>
                <a:gd name="connsiteX96" fmla="*/ 1634706 w 3252161"/>
                <a:gd name="connsiteY96" fmla="*/ 504645 h 683077"/>
                <a:gd name="connsiteX97" fmla="*/ 1664898 w 3252161"/>
                <a:gd name="connsiteY97" fmla="*/ 491706 h 683077"/>
                <a:gd name="connsiteX98" fmla="*/ 1669212 w 3252161"/>
                <a:gd name="connsiteY98" fmla="*/ 478766 h 683077"/>
                <a:gd name="connsiteX99" fmla="*/ 1660585 w 3252161"/>
                <a:gd name="connsiteY99" fmla="*/ 470139 h 683077"/>
                <a:gd name="connsiteX100" fmla="*/ 1621766 w 3252161"/>
                <a:gd name="connsiteY100" fmla="*/ 465826 h 683077"/>
                <a:gd name="connsiteX101" fmla="*/ 1613140 w 3252161"/>
                <a:gd name="connsiteY101" fmla="*/ 452887 h 683077"/>
                <a:gd name="connsiteX102" fmla="*/ 1617453 w 3252161"/>
                <a:gd name="connsiteY102" fmla="*/ 427007 h 683077"/>
                <a:gd name="connsiteX103" fmla="*/ 1630393 w 3252161"/>
                <a:gd name="connsiteY103" fmla="*/ 383875 h 683077"/>
                <a:gd name="connsiteX104" fmla="*/ 1643332 w 3252161"/>
                <a:gd name="connsiteY104" fmla="*/ 370936 h 683077"/>
                <a:gd name="connsiteX105" fmla="*/ 1807234 w 3252161"/>
                <a:gd name="connsiteY105" fmla="*/ 375249 h 683077"/>
                <a:gd name="connsiteX106" fmla="*/ 1846053 w 3252161"/>
                <a:gd name="connsiteY106" fmla="*/ 388189 h 683077"/>
                <a:gd name="connsiteX107" fmla="*/ 1858993 w 3252161"/>
                <a:gd name="connsiteY107" fmla="*/ 392502 h 683077"/>
                <a:gd name="connsiteX108" fmla="*/ 1876246 w 3252161"/>
                <a:gd name="connsiteY108" fmla="*/ 431321 h 683077"/>
                <a:gd name="connsiteX109" fmla="*/ 1884872 w 3252161"/>
                <a:gd name="connsiteY109" fmla="*/ 465826 h 683077"/>
                <a:gd name="connsiteX110" fmla="*/ 1893498 w 3252161"/>
                <a:gd name="connsiteY110" fmla="*/ 474453 h 683077"/>
                <a:gd name="connsiteX111" fmla="*/ 1919378 w 3252161"/>
                <a:gd name="connsiteY111" fmla="*/ 504645 h 683077"/>
                <a:gd name="connsiteX112" fmla="*/ 1928004 w 3252161"/>
                <a:gd name="connsiteY112" fmla="*/ 513272 h 683077"/>
                <a:gd name="connsiteX113" fmla="*/ 1932317 w 3252161"/>
                <a:gd name="connsiteY113" fmla="*/ 526211 h 683077"/>
                <a:gd name="connsiteX114" fmla="*/ 1979763 w 3252161"/>
                <a:gd name="connsiteY114" fmla="*/ 526211 h 683077"/>
                <a:gd name="connsiteX115" fmla="*/ 1984076 w 3252161"/>
                <a:gd name="connsiteY115" fmla="*/ 508958 h 683077"/>
                <a:gd name="connsiteX116" fmla="*/ 2001329 w 3252161"/>
                <a:gd name="connsiteY116" fmla="*/ 487392 h 683077"/>
                <a:gd name="connsiteX117" fmla="*/ 2018581 w 3252161"/>
                <a:gd name="connsiteY117" fmla="*/ 491706 h 683077"/>
                <a:gd name="connsiteX118" fmla="*/ 2027208 w 3252161"/>
                <a:gd name="connsiteY118" fmla="*/ 500332 h 683077"/>
                <a:gd name="connsiteX119" fmla="*/ 2040148 w 3252161"/>
                <a:gd name="connsiteY119" fmla="*/ 508958 h 683077"/>
                <a:gd name="connsiteX120" fmla="*/ 2122098 w 3252161"/>
                <a:gd name="connsiteY120" fmla="*/ 504645 h 683077"/>
                <a:gd name="connsiteX121" fmla="*/ 2130725 w 3252161"/>
                <a:gd name="connsiteY121" fmla="*/ 496019 h 683077"/>
                <a:gd name="connsiteX122" fmla="*/ 2135038 w 3252161"/>
                <a:gd name="connsiteY122" fmla="*/ 461513 h 683077"/>
                <a:gd name="connsiteX123" fmla="*/ 2139351 w 3252161"/>
                <a:gd name="connsiteY123" fmla="*/ 439947 h 683077"/>
                <a:gd name="connsiteX124" fmla="*/ 2143664 w 3252161"/>
                <a:gd name="connsiteY124" fmla="*/ 427007 h 683077"/>
                <a:gd name="connsiteX125" fmla="*/ 2100532 w 3252161"/>
                <a:gd name="connsiteY125" fmla="*/ 418381 h 683077"/>
                <a:gd name="connsiteX126" fmla="*/ 2311880 w 3252161"/>
                <a:gd name="connsiteY126" fmla="*/ 401128 h 683077"/>
                <a:gd name="connsiteX127" fmla="*/ 2333446 w 3252161"/>
                <a:gd name="connsiteY127" fmla="*/ 388189 h 683077"/>
                <a:gd name="connsiteX128" fmla="*/ 2424023 w 3252161"/>
                <a:gd name="connsiteY128" fmla="*/ 375249 h 683077"/>
                <a:gd name="connsiteX129" fmla="*/ 2454215 w 3252161"/>
                <a:gd name="connsiteY129" fmla="*/ 366622 h 683077"/>
                <a:gd name="connsiteX130" fmla="*/ 2467155 w 3252161"/>
                <a:gd name="connsiteY130" fmla="*/ 362309 h 683077"/>
                <a:gd name="connsiteX131" fmla="*/ 2695755 w 3252161"/>
                <a:gd name="connsiteY131" fmla="*/ 353683 h 683077"/>
                <a:gd name="connsiteX132" fmla="*/ 2708695 w 3252161"/>
                <a:gd name="connsiteY132" fmla="*/ 349370 h 683077"/>
                <a:gd name="connsiteX133" fmla="*/ 2725948 w 3252161"/>
                <a:gd name="connsiteY133" fmla="*/ 332117 h 683077"/>
                <a:gd name="connsiteX134" fmla="*/ 2751827 w 3252161"/>
                <a:gd name="connsiteY134" fmla="*/ 323490 h 683077"/>
                <a:gd name="connsiteX135" fmla="*/ 2764766 w 3252161"/>
                <a:gd name="connsiteY135" fmla="*/ 319177 h 683077"/>
                <a:gd name="connsiteX136" fmla="*/ 2794959 w 3252161"/>
                <a:gd name="connsiteY136" fmla="*/ 306238 h 683077"/>
                <a:gd name="connsiteX137" fmla="*/ 2825151 w 3252161"/>
                <a:gd name="connsiteY137" fmla="*/ 297611 h 683077"/>
                <a:gd name="connsiteX138" fmla="*/ 2842404 w 3252161"/>
                <a:gd name="connsiteY138" fmla="*/ 293298 h 683077"/>
                <a:gd name="connsiteX139" fmla="*/ 2838091 w 3252161"/>
                <a:gd name="connsiteY139" fmla="*/ 271732 h 683077"/>
                <a:gd name="connsiteX140" fmla="*/ 2725948 w 3252161"/>
                <a:gd name="connsiteY140" fmla="*/ 276045 h 683077"/>
                <a:gd name="connsiteX141" fmla="*/ 2704381 w 3252161"/>
                <a:gd name="connsiteY141" fmla="*/ 280358 h 683077"/>
                <a:gd name="connsiteX142" fmla="*/ 2678502 w 3252161"/>
                <a:gd name="connsiteY142" fmla="*/ 284672 h 683077"/>
                <a:gd name="connsiteX143" fmla="*/ 2557732 w 3252161"/>
                <a:gd name="connsiteY143" fmla="*/ 288985 h 683077"/>
                <a:gd name="connsiteX144" fmla="*/ 2471468 w 3252161"/>
                <a:gd name="connsiteY144" fmla="*/ 293298 h 683077"/>
                <a:gd name="connsiteX145" fmla="*/ 2445589 w 3252161"/>
                <a:gd name="connsiteY145" fmla="*/ 301924 h 683077"/>
                <a:gd name="connsiteX146" fmla="*/ 2281687 w 3252161"/>
                <a:gd name="connsiteY146" fmla="*/ 310551 h 683077"/>
                <a:gd name="connsiteX147" fmla="*/ 2255808 w 3252161"/>
                <a:gd name="connsiteY147" fmla="*/ 314864 h 683077"/>
                <a:gd name="connsiteX148" fmla="*/ 2204049 w 3252161"/>
                <a:gd name="connsiteY148" fmla="*/ 319177 h 683077"/>
                <a:gd name="connsiteX149" fmla="*/ 2173857 w 3252161"/>
                <a:gd name="connsiteY149" fmla="*/ 327804 h 683077"/>
                <a:gd name="connsiteX150" fmla="*/ 2147978 w 3252161"/>
                <a:gd name="connsiteY150" fmla="*/ 340743 h 683077"/>
                <a:gd name="connsiteX151" fmla="*/ 2135038 w 3252161"/>
                <a:gd name="connsiteY151" fmla="*/ 349370 h 683077"/>
                <a:gd name="connsiteX152" fmla="*/ 2104846 w 3252161"/>
                <a:gd name="connsiteY152" fmla="*/ 357996 h 683077"/>
                <a:gd name="connsiteX153" fmla="*/ 2091906 w 3252161"/>
                <a:gd name="connsiteY153" fmla="*/ 362309 h 683077"/>
                <a:gd name="connsiteX154" fmla="*/ 1940944 w 3252161"/>
                <a:gd name="connsiteY154" fmla="*/ 357996 h 683077"/>
                <a:gd name="connsiteX155" fmla="*/ 1915064 w 3252161"/>
                <a:gd name="connsiteY155" fmla="*/ 349370 h 683077"/>
                <a:gd name="connsiteX156" fmla="*/ 1880559 w 3252161"/>
                <a:gd name="connsiteY156" fmla="*/ 332117 h 683077"/>
                <a:gd name="connsiteX157" fmla="*/ 1867619 w 3252161"/>
                <a:gd name="connsiteY157" fmla="*/ 327804 h 683077"/>
                <a:gd name="connsiteX158" fmla="*/ 1397480 w 3252161"/>
                <a:gd name="connsiteY158" fmla="*/ 332117 h 683077"/>
                <a:gd name="connsiteX159" fmla="*/ 1337095 w 3252161"/>
                <a:gd name="connsiteY159" fmla="*/ 345056 h 683077"/>
                <a:gd name="connsiteX160" fmla="*/ 1328468 w 3252161"/>
                <a:gd name="connsiteY160" fmla="*/ 353683 h 683077"/>
                <a:gd name="connsiteX161" fmla="*/ 1315529 w 3252161"/>
                <a:gd name="connsiteY161" fmla="*/ 357996 h 683077"/>
                <a:gd name="connsiteX162" fmla="*/ 1220638 w 3252161"/>
                <a:gd name="connsiteY162" fmla="*/ 362309 h 683077"/>
                <a:gd name="connsiteX163" fmla="*/ 1155940 w 3252161"/>
                <a:gd name="connsiteY163" fmla="*/ 370936 h 683077"/>
                <a:gd name="connsiteX164" fmla="*/ 1073989 w 3252161"/>
                <a:gd name="connsiteY164" fmla="*/ 379562 h 683077"/>
                <a:gd name="connsiteX165" fmla="*/ 1035170 w 3252161"/>
                <a:gd name="connsiteY165" fmla="*/ 388189 h 683077"/>
                <a:gd name="connsiteX166" fmla="*/ 1000664 w 3252161"/>
                <a:gd name="connsiteY166" fmla="*/ 392502 h 683077"/>
                <a:gd name="connsiteX167" fmla="*/ 776378 w 3252161"/>
                <a:gd name="connsiteY167" fmla="*/ 396815 h 683077"/>
                <a:gd name="connsiteX168" fmla="*/ 595223 w 3252161"/>
                <a:gd name="connsiteY168" fmla="*/ 396815 h 683077"/>
                <a:gd name="connsiteX169" fmla="*/ 569344 w 3252161"/>
                <a:gd name="connsiteY169" fmla="*/ 388189 h 683077"/>
                <a:gd name="connsiteX170" fmla="*/ 590910 w 3252161"/>
                <a:gd name="connsiteY170" fmla="*/ 375249 h 683077"/>
                <a:gd name="connsiteX171" fmla="*/ 603849 w 3252161"/>
                <a:gd name="connsiteY171" fmla="*/ 370936 h 683077"/>
                <a:gd name="connsiteX172" fmla="*/ 715993 w 3252161"/>
                <a:gd name="connsiteY172" fmla="*/ 366622 h 683077"/>
                <a:gd name="connsiteX173" fmla="*/ 733246 w 3252161"/>
                <a:gd name="connsiteY173" fmla="*/ 345056 h 683077"/>
                <a:gd name="connsiteX174" fmla="*/ 746185 w 3252161"/>
                <a:gd name="connsiteY174" fmla="*/ 332117 h 683077"/>
                <a:gd name="connsiteX175" fmla="*/ 772064 w 3252161"/>
                <a:gd name="connsiteY175" fmla="*/ 314864 h 683077"/>
                <a:gd name="connsiteX176" fmla="*/ 914400 w 3252161"/>
                <a:gd name="connsiteY176" fmla="*/ 306238 h 683077"/>
                <a:gd name="connsiteX177" fmla="*/ 927340 w 3252161"/>
                <a:gd name="connsiteY177" fmla="*/ 280358 h 683077"/>
                <a:gd name="connsiteX178" fmla="*/ 923027 w 3252161"/>
                <a:gd name="connsiteY178" fmla="*/ 263106 h 683077"/>
                <a:gd name="connsiteX179" fmla="*/ 897148 w 3252161"/>
                <a:gd name="connsiteY179" fmla="*/ 254479 h 683077"/>
                <a:gd name="connsiteX180" fmla="*/ 884208 w 3252161"/>
                <a:gd name="connsiteY180" fmla="*/ 250166 h 683077"/>
                <a:gd name="connsiteX181" fmla="*/ 875581 w 3252161"/>
                <a:gd name="connsiteY181" fmla="*/ 241539 h 683077"/>
                <a:gd name="connsiteX182" fmla="*/ 862642 w 3252161"/>
                <a:gd name="connsiteY182" fmla="*/ 237226 h 683077"/>
                <a:gd name="connsiteX183" fmla="*/ 759125 w 3252161"/>
                <a:gd name="connsiteY183" fmla="*/ 241539 h 683077"/>
                <a:gd name="connsiteX184" fmla="*/ 724619 w 3252161"/>
                <a:gd name="connsiteY184" fmla="*/ 245853 h 683077"/>
                <a:gd name="connsiteX185" fmla="*/ 698740 w 3252161"/>
                <a:gd name="connsiteY185" fmla="*/ 254479 h 683077"/>
                <a:gd name="connsiteX186" fmla="*/ 517585 w 3252161"/>
                <a:gd name="connsiteY186" fmla="*/ 258792 h 683077"/>
                <a:gd name="connsiteX187" fmla="*/ 431321 w 3252161"/>
                <a:gd name="connsiteY187" fmla="*/ 271732 h 683077"/>
                <a:gd name="connsiteX188" fmla="*/ 392502 w 3252161"/>
                <a:gd name="connsiteY188" fmla="*/ 276045 h 683077"/>
                <a:gd name="connsiteX189" fmla="*/ 73325 w 3252161"/>
                <a:gd name="connsiteY189" fmla="*/ 271732 h 683077"/>
                <a:gd name="connsiteX190" fmla="*/ 64698 w 3252161"/>
                <a:gd name="connsiteY190" fmla="*/ 263106 h 683077"/>
                <a:gd name="connsiteX191" fmla="*/ 60385 w 3252161"/>
                <a:gd name="connsiteY191" fmla="*/ 232913 h 683077"/>
                <a:gd name="connsiteX192" fmla="*/ 51759 w 3252161"/>
                <a:gd name="connsiteY192" fmla="*/ 207034 h 683077"/>
                <a:gd name="connsiteX193" fmla="*/ 56072 w 3252161"/>
                <a:gd name="connsiteY193" fmla="*/ 163902 h 683077"/>
                <a:gd name="connsiteX194" fmla="*/ 69012 w 3252161"/>
                <a:gd name="connsiteY194" fmla="*/ 159589 h 683077"/>
                <a:gd name="connsiteX195" fmla="*/ 237227 w 3252161"/>
                <a:gd name="connsiteY195" fmla="*/ 155275 h 683077"/>
                <a:gd name="connsiteX196" fmla="*/ 288985 w 3252161"/>
                <a:gd name="connsiteY196" fmla="*/ 138022 h 683077"/>
                <a:gd name="connsiteX197" fmla="*/ 301925 w 3252161"/>
                <a:gd name="connsiteY197" fmla="*/ 133709 h 683077"/>
                <a:gd name="connsiteX198" fmla="*/ 444261 w 3252161"/>
                <a:gd name="connsiteY198" fmla="*/ 129396 h 683077"/>
                <a:gd name="connsiteX199" fmla="*/ 418381 w 3252161"/>
                <a:gd name="connsiteY199" fmla="*/ 120770 h 683077"/>
                <a:gd name="connsiteX200" fmla="*/ 396815 w 3252161"/>
                <a:gd name="connsiteY200" fmla="*/ 107830 h 683077"/>
                <a:gd name="connsiteX201" fmla="*/ 388189 w 3252161"/>
                <a:gd name="connsiteY201" fmla="*/ 73324 h 683077"/>
                <a:gd name="connsiteX202" fmla="*/ 379563 w 3252161"/>
                <a:gd name="connsiteY202" fmla="*/ 60385 h 683077"/>
                <a:gd name="connsiteX203" fmla="*/ 370936 w 3252161"/>
                <a:gd name="connsiteY203" fmla="*/ 51758 h 683077"/>
                <a:gd name="connsiteX204" fmla="*/ 345057 w 3252161"/>
                <a:gd name="connsiteY204" fmla="*/ 43132 h 683077"/>
                <a:gd name="connsiteX205" fmla="*/ 332117 w 3252161"/>
                <a:gd name="connsiteY205" fmla="*/ 38819 h 683077"/>
                <a:gd name="connsiteX206" fmla="*/ 323491 w 3252161"/>
                <a:gd name="connsiteY206" fmla="*/ 30192 h 683077"/>
                <a:gd name="connsiteX207" fmla="*/ 327804 w 3252161"/>
                <a:gd name="connsiteY207" fmla="*/ 17253 h 683077"/>
                <a:gd name="connsiteX208" fmla="*/ 280359 w 3252161"/>
                <a:gd name="connsiteY208" fmla="*/ 12939 h 683077"/>
                <a:gd name="connsiteX209" fmla="*/ 228600 w 3252161"/>
                <a:gd name="connsiteY209" fmla="*/ 17253 h 683077"/>
                <a:gd name="connsiteX210" fmla="*/ 202721 w 3252161"/>
                <a:gd name="connsiteY210" fmla="*/ 25879 h 683077"/>
                <a:gd name="connsiteX211" fmla="*/ 107831 w 3252161"/>
                <a:gd name="connsiteY211" fmla="*/ 21566 h 683077"/>
                <a:gd name="connsiteX212" fmla="*/ 103517 w 3252161"/>
                <a:gd name="connsiteY212" fmla="*/ 4313 h 683077"/>
                <a:gd name="connsiteX213" fmla="*/ 34506 w 3252161"/>
                <a:gd name="connsiteY213" fmla="*/ 8626 h 683077"/>
                <a:gd name="connsiteX214" fmla="*/ 12940 w 3252161"/>
                <a:gd name="connsiteY214" fmla="*/ 12939 h 683077"/>
                <a:gd name="connsiteX215" fmla="*/ 0 w 3252161"/>
                <a:gd name="connsiteY215" fmla="*/ 0 h 683077"/>
                <a:gd name="connsiteX216" fmla="*/ 34506 w 3252161"/>
                <a:gd name="connsiteY216"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74521 w 3252161"/>
                <a:gd name="connsiteY60" fmla="*/ 590909 h 683077"/>
                <a:gd name="connsiteX61" fmla="*/ 2915729 w 3252161"/>
                <a:gd name="connsiteY61" fmla="*/ 595222 h 683077"/>
                <a:gd name="connsiteX62" fmla="*/ 2829464 w 3252161"/>
                <a:gd name="connsiteY62" fmla="*/ 586596 h 683077"/>
                <a:gd name="connsiteX63" fmla="*/ 2820838 w 3252161"/>
                <a:gd name="connsiteY63" fmla="*/ 573656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53087 w 3252161"/>
                <a:gd name="connsiteY86" fmla="*/ 539151 h 683077"/>
                <a:gd name="connsiteX87" fmla="*/ 2040148 w 3252161"/>
                <a:gd name="connsiteY87" fmla="*/ 543464 h 683077"/>
                <a:gd name="connsiteX88" fmla="*/ 2022895 w 3252161"/>
                <a:gd name="connsiteY88" fmla="*/ 560717 h 683077"/>
                <a:gd name="connsiteX89" fmla="*/ 2014268 w 3252161"/>
                <a:gd name="connsiteY89" fmla="*/ 569343 h 683077"/>
                <a:gd name="connsiteX90" fmla="*/ 2001329 w 3252161"/>
                <a:gd name="connsiteY90" fmla="*/ 573656 h 683077"/>
                <a:gd name="connsiteX91" fmla="*/ 1686464 w 3252161"/>
                <a:gd name="connsiteY91" fmla="*/ 569343 h 683077"/>
                <a:gd name="connsiteX92" fmla="*/ 1673525 w 3252161"/>
                <a:gd name="connsiteY92" fmla="*/ 565030 h 683077"/>
                <a:gd name="connsiteX93" fmla="*/ 1651959 w 3252161"/>
                <a:gd name="connsiteY93" fmla="*/ 552090 h 683077"/>
                <a:gd name="connsiteX94" fmla="*/ 1634706 w 3252161"/>
                <a:gd name="connsiteY94" fmla="*/ 530524 h 683077"/>
                <a:gd name="connsiteX95" fmla="*/ 1630393 w 3252161"/>
                <a:gd name="connsiteY95" fmla="*/ 517585 h 683077"/>
                <a:gd name="connsiteX96" fmla="*/ 1634706 w 3252161"/>
                <a:gd name="connsiteY96" fmla="*/ 504645 h 683077"/>
                <a:gd name="connsiteX97" fmla="*/ 1664898 w 3252161"/>
                <a:gd name="connsiteY97" fmla="*/ 491706 h 683077"/>
                <a:gd name="connsiteX98" fmla="*/ 1669212 w 3252161"/>
                <a:gd name="connsiteY98" fmla="*/ 478766 h 683077"/>
                <a:gd name="connsiteX99" fmla="*/ 1660585 w 3252161"/>
                <a:gd name="connsiteY99" fmla="*/ 470139 h 683077"/>
                <a:gd name="connsiteX100" fmla="*/ 1621766 w 3252161"/>
                <a:gd name="connsiteY100" fmla="*/ 465826 h 683077"/>
                <a:gd name="connsiteX101" fmla="*/ 1613140 w 3252161"/>
                <a:gd name="connsiteY101" fmla="*/ 452887 h 683077"/>
                <a:gd name="connsiteX102" fmla="*/ 1617453 w 3252161"/>
                <a:gd name="connsiteY102" fmla="*/ 427007 h 683077"/>
                <a:gd name="connsiteX103" fmla="*/ 1630393 w 3252161"/>
                <a:gd name="connsiteY103" fmla="*/ 383875 h 683077"/>
                <a:gd name="connsiteX104" fmla="*/ 1643332 w 3252161"/>
                <a:gd name="connsiteY104" fmla="*/ 370936 h 683077"/>
                <a:gd name="connsiteX105" fmla="*/ 1807234 w 3252161"/>
                <a:gd name="connsiteY105" fmla="*/ 375249 h 683077"/>
                <a:gd name="connsiteX106" fmla="*/ 1846053 w 3252161"/>
                <a:gd name="connsiteY106" fmla="*/ 388189 h 683077"/>
                <a:gd name="connsiteX107" fmla="*/ 1858993 w 3252161"/>
                <a:gd name="connsiteY107" fmla="*/ 392502 h 683077"/>
                <a:gd name="connsiteX108" fmla="*/ 1876246 w 3252161"/>
                <a:gd name="connsiteY108" fmla="*/ 431321 h 683077"/>
                <a:gd name="connsiteX109" fmla="*/ 1884872 w 3252161"/>
                <a:gd name="connsiteY109" fmla="*/ 465826 h 683077"/>
                <a:gd name="connsiteX110" fmla="*/ 1893498 w 3252161"/>
                <a:gd name="connsiteY110" fmla="*/ 474453 h 683077"/>
                <a:gd name="connsiteX111" fmla="*/ 1919378 w 3252161"/>
                <a:gd name="connsiteY111" fmla="*/ 504645 h 683077"/>
                <a:gd name="connsiteX112" fmla="*/ 1928004 w 3252161"/>
                <a:gd name="connsiteY112" fmla="*/ 513272 h 683077"/>
                <a:gd name="connsiteX113" fmla="*/ 1932317 w 3252161"/>
                <a:gd name="connsiteY113" fmla="*/ 526211 h 683077"/>
                <a:gd name="connsiteX114" fmla="*/ 1979763 w 3252161"/>
                <a:gd name="connsiteY114" fmla="*/ 526211 h 683077"/>
                <a:gd name="connsiteX115" fmla="*/ 1984076 w 3252161"/>
                <a:gd name="connsiteY115" fmla="*/ 508958 h 683077"/>
                <a:gd name="connsiteX116" fmla="*/ 2001329 w 3252161"/>
                <a:gd name="connsiteY116" fmla="*/ 487392 h 683077"/>
                <a:gd name="connsiteX117" fmla="*/ 2018581 w 3252161"/>
                <a:gd name="connsiteY117" fmla="*/ 491706 h 683077"/>
                <a:gd name="connsiteX118" fmla="*/ 2027208 w 3252161"/>
                <a:gd name="connsiteY118" fmla="*/ 500332 h 683077"/>
                <a:gd name="connsiteX119" fmla="*/ 2040148 w 3252161"/>
                <a:gd name="connsiteY119" fmla="*/ 508958 h 683077"/>
                <a:gd name="connsiteX120" fmla="*/ 2122098 w 3252161"/>
                <a:gd name="connsiteY120" fmla="*/ 504645 h 683077"/>
                <a:gd name="connsiteX121" fmla="*/ 2130725 w 3252161"/>
                <a:gd name="connsiteY121" fmla="*/ 496019 h 683077"/>
                <a:gd name="connsiteX122" fmla="*/ 2135038 w 3252161"/>
                <a:gd name="connsiteY122" fmla="*/ 461513 h 683077"/>
                <a:gd name="connsiteX123" fmla="*/ 2139351 w 3252161"/>
                <a:gd name="connsiteY123" fmla="*/ 439947 h 683077"/>
                <a:gd name="connsiteX124" fmla="*/ 2143664 w 3252161"/>
                <a:gd name="connsiteY124" fmla="*/ 427007 h 683077"/>
                <a:gd name="connsiteX125" fmla="*/ 2126726 w 3252161"/>
                <a:gd name="connsiteY125" fmla="*/ 406475 h 683077"/>
                <a:gd name="connsiteX126" fmla="*/ 2311880 w 3252161"/>
                <a:gd name="connsiteY126" fmla="*/ 401128 h 683077"/>
                <a:gd name="connsiteX127" fmla="*/ 2333446 w 3252161"/>
                <a:gd name="connsiteY127" fmla="*/ 388189 h 683077"/>
                <a:gd name="connsiteX128" fmla="*/ 2424023 w 3252161"/>
                <a:gd name="connsiteY128" fmla="*/ 375249 h 683077"/>
                <a:gd name="connsiteX129" fmla="*/ 2454215 w 3252161"/>
                <a:gd name="connsiteY129" fmla="*/ 366622 h 683077"/>
                <a:gd name="connsiteX130" fmla="*/ 2467155 w 3252161"/>
                <a:gd name="connsiteY130" fmla="*/ 362309 h 683077"/>
                <a:gd name="connsiteX131" fmla="*/ 2695755 w 3252161"/>
                <a:gd name="connsiteY131" fmla="*/ 353683 h 683077"/>
                <a:gd name="connsiteX132" fmla="*/ 2708695 w 3252161"/>
                <a:gd name="connsiteY132" fmla="*/ 349370 h 683077"/>
                <a:gd name="connsiteX133" fmla="*/ 2725948 w 3252161"/>
                <a:gd name="connsiteY133" fmla="*/ 332117 h 683077"/>
                <a:gd name="connsiteX134" fmla="*/ 2751827 w 3252161"/>
                <a:gd name="connsiteY134" fmla="*/ 323490 h 683077"/>
                <a:gd name="connsiteX135" fmla="*/ 2764766 w 3252161"/>
                <a:gd name="connsiteY135" fmla="*/ 319177 h 683077"/>
                <a:gd name="connsiteX136" fmla="*/ 2794959 w 3252161"/>
                <a:gd name="connsiteY136" fmla="*/ 306238 h 683077"/>
                <a:gd name="connsiteX137" fmla="*/ 2825151 w 3252161"/>
                <a:gd name="connsiteY137" fmla="*/ 297611 h 683077"/>
                <a:gd name="connsiteX138" fmla="*/ 2842404 w 3252161"/>
                <a:gd name="connsiteY138" fmla="*/ 293298 h 683077"/>
                <a:gd name="connsiteX139" fmla="*/ 2838091 w 3252161"/>
                <a:gd name="connsiteY139" fmla="*/ 271732 h 683077"/>
                <a:gd name="connsiteX140" fmla="*/ 2725948 w 3252161"/>
                <a:gd name="connsiteY140" fmla="*/ 276045 h 683077"/>
                <a:gd name="connsiteX141" fmla="*/ 2704381 w 3252161"/>
                <a:gd name="connsiteY141" fmla="*/ 280358 h 683077"/>
                <a:gd name="connsiteX142" fmla="*/ 2678502 w 3252161"/>
                <a:gd name="connsiteY142" fmla="*/ 284672 h 683077"/>
                <a:gd name="connsiteX143" fmla="*/ 2557732 w 3252161"/>
                <a:gd name="connsiteY143" fmla="*/ 288985 h 683077"/>
                <a:gd name="connsiteX144" fmla="*/ 2471468 w 3252161"/>
                <a:gd name="connsiteY144" fmla="*/ 293298 h 683077"/>
                <a:gd name="connsiteX145" fmla="*/ 2445589 w 3252161"/>
                <a:gd name="connsiteY145" fmla="*/ 301924 h 683077"/>
                <a:gd name="connsiteX146" fmla="*/ 2281687 w 3252161"/>
                <a:gd name="connsiteY146" fmla="*/ 310551 h 683077"/>
                <a:gd name="connsiteX147" fmla="*/ 2255808 w 3252161"/>
                <a:gd name="connsiteY147" fmla="*/ 314864 h 683077"/>
                <a:gd name="connsiteX148" fmla="*/ 2204049 w 3252161"/>
                <a:gd name="connsiteY148" fmla="*/ 319177 h 683077"/>
                <a:gd name="connsiteX149" fmla="*/ 2173857 w 3252161"/>
                <a:gd name="connsiteY149" fmla="*/ 327804 h 683077"/>
                <a:gd name="connsiteX150" fmla="*/ 2147978 w 3252161"/>
                <a:gd name="connsiteY150" fmla="*/ 340743 h 683077"/>
                <a:gd name="connsiteX151" fmla="*/ 2135038 w 3252161"/>
                <a:gd name="connsiteY151" fmla="*/ 349370 h 683077"/>
                <a:gd name="connsiteX152" fmla="*/ 2104846 w 3252161"/>
                <a:gd name="connsiteY152" fmla="*/ 357996 h 683077"/>
                <a:gd name="connsiteX153" fmla="*/ 2091906 w 3252161"/>
                <a:gd name="connsiteY153" fmla="*/ 362309 h 683077"/>
                <a:gd name="connsiteX154" fmla="*/ 1940944 w 3252161"/>
                <a:gd name="connsiteY154" fmla="*/ 357996 h 683077"/>
                <a:gd name="connsiteX155" fmla="*/ 1915064 w 3252161"/>
                <a:gd name="connsiteY155" fmla="*/ 349370 h 683077"/>
                <a:gd name="connsiteX156" fmla="*/ 1880559 w 3252161"/>
                <a:gd name="connsiteY156" fmla="*/ 332117 h 683077"/>
                <a:gd name="connsiteX157" fmla="*/ 1867619 w 3252161"/>
                <a:gd name="connsiteY157" fmla="*/ 327804 h 683077"/>
                <a:gd name="connsiteX158" fmla="*/ 1397480 w 3252161"/>
                <a:gd name="connsiteY158" fmla="*/ 332117 h 683077"/>
                <a:gd name="connsiteX159" fmla="*/ 1337095 w 3252161"/>
                <a:gd name="connsiteY159" fmla="*/ 345056 h 683077"/>
                <a:gd name="connsiteX160" fmla="*/ 1328468 w 3252161"/>
                <a:gd name="connsiteY160" fmla="*/ 353683 h 683077"/>
                <a:gd name="connsiteX161" fmla="*/ 1315529 w 3252161"/>
                <a:gd name="connsiteY161" fmla="*/ 357996 h 683077"/>
                <a:gd name="connsiteX162" fmla="*/ 1220638 w 3252161"/>
                <a:gd name="connsiteY162" fmla="*/ 362309 h 683077"/>
                <a:gd name="connsiteX163" fmla="*/ 1155940 w 3252161"/>
                <a:gd name="connsiteY163" fmla="*/ 370936 h 683077"/>
                <a:gd name="connsiteX164" fmla="*/ 1073989 w 3252161"/>
                <a:gd name="connsiteY164" fmla="*/ 379562 h 683077"/>
                <a:gd name="connsiteX165" fmla="*/ 1035170 w 3252161"/>
                <a:gd name="connsiteY165" fmla="*/ 388189 h 683077"/>
                <a:gd name="connsiteX166" fmla="*/ 1000664 w 3252161"/>
                <a:gd name="connsiteY166" fmla="*/ 392502 h 683077"/>
                <a:gd name="connsiteX167" fmla="*/ 776378 w 3252161"/>
                <a:gd name="connsiteY167" fmla="*/ 396815 h 683077"/>
                <a:gd name="connsiteX168" fmla="*/ 595223 w 3252161"/>
                <a:gd name="connsiteY168" fmla="*/ 396815 h 683077"/>
                <a:gd name="connsiteX169" fmla="*/ 569344 w 3252161"/>
                <a:gd name="connsiteY169" fmla="*/ 388189 h 683077"/>
                <a:gd name="connsiteX170" fmla="*/ 590910 w 3252161"/>
                <a:gd name="connsiteY170" fmla="*/ 375249 h 683077"/>
                <a:gd name="connsiteX171" fmla="*/ 603849 w 3252161"/>
                <a:gd name="connsiteY171" fmla="*/ 370936 h 683077"/>
                <a:gd name="connsiteX172" fmla="*/ 715993 w 3252161"/>
                <a:gd name="connsiteY172" fmla="*/ 366622 h 683077"/>
                <a:gd name="connsiteX173" fmla="*/ 733246 w 3252161"/>
                <a:gd name="connsiteY173" fmla="*/ 345056 h 683077"/>
                <a:gd name="connsiteX174" fmla="*/ 746185 w 3252161"/>
                <a:gd name="connsiteY174" fmla="*/ 332117 h 683077"/>
                <a:gd name="connsiteX175" fmla="*/ 772064 w 3252161"/>
                <a:gd name="connsiteY175" fmla="*/ 314864 h 683077"/>
                <a:gd name="connsiteX176" fmla="*/ 914400 w 3252161"/>
                <a:gd name="connsiteY176" fmla="*/ 306238 h 683077"/>
                <a:gd name="connsiteX177" fmla="*/ 927340 w 3252161"/>
                <a:gd name="connsiteY177" fmla="*/ 280358 h 683077"/>
                <a:gd name="connsiteX178" fmla="*/ 923027 w 3252161"/>
                <a:gd name="connsiteY178" fmla="*/ 263106 h 683077"/>
                <a:gd name="connsiteX179" fmla="*/ 897148 w 3252161"/>
                <a:gd name="connsiteY179" fmla="*/ 254479 h 683077"/>
                <a:gd name="connsiteX180" fmla="*/ 884208 w 3252161"/>
                <a:gd name="connsiteY180" fmla="*/ 250166 h 683077"/>
                <a:gd name="connsiteX181" fmla="*/ 875581 w 3252161"/>
                <a:gd name="connsiteY181" fmla="*/ 241539 h 683077"/>
                <a:gd name="connsiteX182" fmla="*/ 862642 w 3252161"/>
                <a:gd name="connsiteY182" fmla="*/ 237226 h 683077"/>
                <a:gd name="connsiteX183" fmla="*/ 759125 w 3252161"/>
                <a:gd name="connsiteY183" fmla="*/ 241539 h 683077"/>
                <a:gd name="connsiteX184" fmla="*/ 724619 w 3252161"/>
                <a:gd name="connsiteY184" fmla="*/ 245853 h 683077"/>
                <a:gd name="connsiteX185" fmla="*/ 698740 w 3252161"/>
                <a:gd name="connsiteY185" fmla="*/ 254479 h 683077"/>
                <a:gd name="connsiteX186" fmla="*/ 517585 w 3252161"/>
                <a:gd name="connsiteY186" fmla="*/ 258792 h 683077"/>
                <a:gd name="connsiteX187" fmla="*/ 431321 w 3252161"/>
                <a:gd name="connsiteY187" fmla="*/ 271732 h 683077"/>
                <a:gd name="connsiteX188" fmla="*/ 392502 w 3252161"/>
                <a:gd name="connsiteY188" fmla="*/ 276045 h 683077"/>
                <a:gd name="connsiteX189" fmla="*/ 73325 w 3252161"/>
                <a:gd name="connsiteY189" fmla="*/ 271732 h 683077"/>
                <a:gd name="connsiteX190" fmla="*/ 64698 w 3252161"/>
                <a:gd name="connsiteY190" fmla="*/ 263106 h 683077"/>
                <a:gd name="connsiteX191" fmla="*/ 60385 w 3252161"/>
                <a:gd name="connsiteY191" fmla="*/ 232913 h 683077"/>
                <a:gd name="connsiteX192" fmla="*/ 51759 w 3252161"/>
                <a:gd name="connsiteY192" fmla="*/ 207034 h 683077"/>
                <a:gd name="connsiteX193" fmla="*/ 56072 w 3252161"/>
                <a:gd name="connsiteY193" fmla="*/ 163902 h 683077"/>
                <a:gd name="connsiteX194" fmla="*/ 69012 w 3252161"/>
                <a:gd name="connsiteY194" fmla="*/ 159589 h 683077"/>
                <a:gd name="connsiteX195" fmla="*/ 237227 w 3252161"/>
                <a:gd name="connsiteY195" fmla="*/ 155275 h 683077"/>
                <a:gd name="connsiteX196" fmla="*/ 288985 w 3252161"/>
                <a:gd name="connsiteY196" fmla="*/ 138022 h 683077"/>
                <a:gd name="connsiteX197" fmla="*/ 301925 w 3252161"/>
                <a:gd name="connsiteY197" fmla="*/ 133709 h 683077"/>
                <a:gd name="connsiteX198" fmla="*/ 444261 w 3252161"/>
                <a:gd name="connsiteY198" fmla="*/ 129396 h 683077"/>
                <a:gd name="connsiteX199" fmla="*/ 418381 w 3252161"/>
                <a:gd name="connsiteY199" fmla="*/ 120770 h 683077"/>
                <a:gd name="connsiteX200" fmla="*/ 396815 w 3252161"/>
                <a:gd name="connsiteY200" fmla="*/ 107830 h 683077"/>
                <a:gd name="connsiteX201" fmla="*/ 388189 w 3252161"/>
                <a:gd name="connsiteY201" fmla="*/ 73324 h 683077"/>
                <a:gd name="connsiteX202" fmla="*/ 379563 w 3252161"/>
                <a:gd name="connsiteY202" fmla="*/ 60385 h 683077"/>
                <a:gd name="connsiteX203" fmla="*/ 370936 w 3252161"/>
                <a:gd name="connsiteY203" fmla="*/ 51758 h 683077"/>
                <a:gd name="connsiteX204" fmla="*/ 345057 w 3252161"/>
                <a:gd name="connsiteY204" fmla="*/ 43132 h 683077"/>
                <a:gd name="connsiteX205" fmla="*/ 332117 w 3252161"/>
                <a:gd name="connsiteY205" fmla="*/ 38819 h 683077"/>
                <a:gd name="connsiteX206" fmla="*/ 323491 w 3252161"/>
                <a:gd name="connsiteY206" fmla="*/ 30192 h 683077"/>
                <a:gd name="connsiteX207" fmla="*/ 327804 w 3252161"/>
                <a:gd name="connsiteY207" fmla="*/ 17253 h 683077"/>
                <a:gd name="connsiteX208" fmla="*/ 280359 w 3252161"/>
                <a:gd name="connsiteY208" fmla="*/ 12939 h 683077"/>
                <a:gd name="connsiteX209" fmla="*/ 228600 w 3252161"/>
                <a:gd name="connsiteY209" fmla="*/ 17253 h 683077"/>
                <a:gd name="connsiteX210" fmla="*/ 202721 w 3252161"/>
                <a:gd name="connsiteY210" fmla="*/ 25879 h 683077"/>
                <a:gd name="connsiteX211" fmla="*/ 107831 w 3252161"/>
                <a:gd name="connsiteY211" fmla="*/ 21566 h 683077"/>
                <a:gd name="connsiteX212" fmla="*/ 103517 w 3252161"/>
                <a:gd name="connsiteY212" fmla="*/ 4313 h 683077"/>
                <a:gd name="connsiteX213" fmla="*/ 34506 w 3252161"/>
                <a:gd name="connsiteY213" fmla="*/ 8626 h 683077"/>
                <a:gd name="connsiteX214" fmla="*/ 12940 w 3252161"/>
                <a:gd name="connsiteY214" fmla="*/ 12939 h 683077"/>
                <a:gd name="connsiteX215" fmla="*/ 0 w 3252161"/>
                <a:gd name="connsiteY215" fmla="*/ 0 h 683077"/>
                <a:gd name="connsiteX216" fmla="*/ 34506 w 3252161"/>
                <a:gd name="connsiteY216"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74521 w 3252161"/>
                <a:gd name="connsiteY60" fmla="*/ 590909 h 683077"/>
                <a:gd name="connsiteX61" fmla="*/ 2915729 w 3252161"/>
                <a:gd name="connsiteY61" fmla="*/ 595222 h 683077"/>
                <a:gd name="connsiteX62" fmla="*/ 2829464 w 3252161"/>
                <a:gd name="connsiteY62" fmla="*/ 586596 h 683077"/>
                <a:gd name="connsiteX63" fmla="*/ 2820838 w 3252161"/>
                <a:gd name="connsiteY63" fmla="*/ 573656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53087 w 3252161"/>
                <a:gd name="connsiteY86" fmla="*/ 539151 h 683077"/>
                <a:gd name="connsiteX87" fmla="*/ 2040148 w 3252161"/>
                <a:gd name="connsiteY87" fmla="*/ 543464 h 683077"/>
                <a:gd name="connsiteX88" fmla="*/ 2022895 w 3252161"/>
                <a:gd name="connsiteY88" fmla="*/ 560717 h 683077"/>
                <a:gd name="connsiteX89" fmla="*/ 2014268 w 3252161"/>
                <a:gd name="connsiteY89" fmla="*/ 569343 h 683077"/>
                <a:gd name="connsiteX90" fmla="*/ 2001329 w 3252161"/>
                <a:gd name="connsiteY90" fmla="*/ 573656 h 683077"/>
                <a:gd name="connsiteX91" fmla="*/ 1686464 w 3252161"/>
                <a:gd name="connsiteY91" fmla="*/ 569343 h 683077"/>
                <a:gd name="connsiteX92" fmla="*/ 1673525 w 3252161"/>
                <a:gd name="connsiteY92" fmla="*/ 565030 h 683077"/>
                <a:gd name="connsiteX93" fmla="*/ 1651959 w 3252161"/>
                <a:gd name="connsiteY93" fmla="*/ 552090 h 683077"/>
                <a:gd name="connsiteX94" fmla="*/ 1634706 w 3252161"/>
                <a:gd name="connsiteY94" fmla="*/ 530524 h 683077"/>
                <a:gd name="connsiteX95" fmla="*/ 1630393 w 3252161"/>
                <a:gd name="connsiteY95" fmla="*/ 517585 h 683077"/>
                <a:gd name="connsiteX96" fmla="*/ 1634706 w 3252161"/>
                <a:gd name="connsiteY96" fmla="*/ 504645 h 683077"/>
                <a:gd name="connsiteX97" fmla="*/ 1664898 w 3252161"/>
                <a:gd name="connsiteY97" fmla="*/ 491706 h 683077"/>
                <a:gd name="connsiteX98" fmla="*/ 1669212 w 3252161"/>
                <a:gd name="connsiteY98" fmla="*/ 478766 h 683077"/>
                <a:gd name="connsiteX99" fmla="*/ 1660585 w 3252161"/>
                <a:gd name="connsiteY99" fmla="*/ 470139 h 683077"/>
                <a:gd name="connsiteX100" fmla="*/ 1621766 w 3252161"/>
                <a:gd name="connsiteY100" fmla="*/ 465826 h 683077"/>
                <a:gd name="connsiteX101" fmla="*/ 1613140 w 3252161"/>
                <a:gd name="connsiteY101" fmla="*/ 452887 h 683077"/>
                <a:gd name="connsiteX102" fmla="*/ 1617453 w 3252161"/>
                <a:gd name="connsiteY102" fmla="*/ 427007 h 683077"/>
                <a:gd name="connsiteX103" fmla="*/ 1630393 w 3252161"/>
                <a:gd name="connsiteY103" fmla="*/ 383875 h 683077"/>
                <a:gd name="connsiteX104" fmla="*/ 1643332 w 3252161"/>
                <a:gd name="connsiteY104" fmla="*/ 370936 h 683077"/>
                <a:gd name="connsiteX105" fmla="*/ 1807234 w 3252161"/>
                <a:gd name="connsiteY105" fmla="*/ 375249 h 683077"/>
                <a:gd name="connsiteX106" fmla="*/ 1846053 w 3252161"/>
                <a:gd name="connsiteY106" fmla="*/ 388189 h 683077"/>
                <a:gd name="connsiteX107" fmla="*/ 1858993 w 3252161"/>
                <a:gd name="connsiteY107" fmla="*/ 392502 h 683077"/>
                <a:gd name="connsiteX108" fmla="*/ 1876246 w 3252161"/>
                <a:gd name="connsiteY108" fmla="*/ 431321 h 683077"/>
                <a:gd name="connsiteX109" fmla="*/ 1884872 w 3252161"/>
                <a:gd name="connsiteY109" fmla="*/ 465826 h 683077"/>
                <a:gd name="connsiteX110" fmla="*/ 1893498 w 3252161"/>
                <a:gd name="connsiteY110" fmla="*/ 474453 h 683077"/>
                <a:gd name="connsiteX111" fmla="*/ 1919378 w 3252161"/>
                <a:gd name="connsiteY111" fmla="*/ 504645 h 683077"/>
                <a:gd name="connsiteX112" fmla="*/ 1928004 w 3252161"/>
                <a:gd name="connsiteY112" fmla="*/ 513272 h 683077"/>
                <a:gd name="connsiteX113" fmla="*/ 1932317 w 3252161"/>
                <a:gd name="connsiteY113" fmla="*/ 526211 h 683077"/>
                <a:gd name="connsiteX114" fmla="*/ 1979763 w 3252161"/>
                <a:gd name="connsiteY114" fmla="*/ 526211 h 683077"/>
                <a:gd name="connsiteX115" fmla="*/ 1984076 w 3252161"/>
                <a:gd name="connsiteY115" fmla="*/ 508958 h 683077"/>
                <a:gd name="connsiteX116" fmla="*/ 2001329 w 3252161"/>
                <a:gd name="connsiteY116" fmla="*/ 487392 h 683077"/>
                <a:gd name="connsiteX117" fmla="*/ 2018581 w 3252161"/>
                <a:gd name="connsiteY117" fmla="*/ 491706 h 683077"/>
                <a:gd name="connsiteX118" fmla="*/ 2027208 w 3252161"/>
                <a:gd name="connsiteY118" fmla="*/ 500332 h 683077"/>
                <a:gd name="connsiteX119" fmla="*/ 2040148 w 3252161"/>
                <a:gd name="connsiteY119" fmla="*/ 508958 h 683077"/>
                <a:gd name="connsiteX120" fmla="*/ 2122098 w 3252161"/>
                <a:gd name="connsiteY120" fmla="*/ 504645 h 683077"/>
                <a:gd name="connsiteX121" fmla="*/ 2130725 w 3252161"/>
                <a:gd name="connsiteY121" fmla="*/ 496019 h 683077"/>
                <a:gd name="connsiteX122" fmla="*/ 2135038 w 3252161"/>
                <a:gd name="connsiteY122" fmla="*/ 461513 h 683077"/>
                <a:gd name="connsiteX123" fmla="*/ 2139351 w 3252161"/>
                <a:gd name="connsiteY123" fmla="*/ 439947 h 683077"/>
                <a:gd name="connsiteX124" fmla="*/ 2143664 w 3252161"/>
                <a:gd name="connsiteY124" fmla="*/ 427007 h 683077"/>
                <a:gd name="connsiteX125" fmla="*/ 2210070 w 3252161"/>
                <a:gd name="connsiteY125" fmla="*/ 411238 h 683077"/>
                <a:gd name="connsiteX126" fmla="*/ 2311880 w 3252161"/>
                <a:gd name="connsiteY126" fmla="*/ 401128 h 683077"/>
                <a:gd name="connsiteX127" fmla="*/ 2333446 w 3252161"/>
                <a:gd name="connsiteY127" fmla="*/ 388189 h 683077"/>
                <a:gd name="connsiteX128" fmla="*/ 2424023 w 3252161"/>
                <a:gd name="connsiteY128" fmla="*/ 375249 h 683077"/>
                <a:gd name="connsiteX129" fmla="*/ 2454215 w 3252161"/>
                <a:gd name="connsiteY129" fmla="*/ 366622 h 683077"/>
                <a:gd name="connsiteX130" fmla="*/ 2467155 w 3252161"/>
                <a:gd name="connsiteY130" fmla="*/ 362309 h 683077"/>
                <a:gd name="connsiteX131" fmla="*/ 2695755 w 3252161"/>
                <a:gd name="connsiteY131" fmla="*/ 353683 h 683077"/>
                <a:gd name="connsiteX132" fmla="*/ 2708695 w 3252161"/>
                <a:gd name="connsiteY132" fmla="*/ 349370 h 683077"/>
                <a:gd name="connsiteX133" fmla="*/ 2725948 w 3252161"/>
                <a:gd name="connsiteY133" fmla="*/ 332117 h 683077"/>
                <a:gd name="connsiteX134" fmla="*/ 2751827 w 3252161"/>
                <a:gd name="connsiteY134" fmla="*/ 323490 h 683077"/>
                <a:gd name="connsiteX135" fmla="*/ 2764766 w 3252161"/>
                <a:gd name="connsiteY135" fmla="*/ 319177 h 683077"/>
                <a:gd name="connsiteX136" fmla="*/ 2794959 w 3252161"/>
                <a:gd name="connsiteY136" fmla="*/ 306238 h 683077"/>
                <a:gd name="connsiteX137" fmla="*/ 2825151 w 3252161"/>
                <a:gd name="connsiteY137" fmla="*/ 297611 h 683077"/>
                <a:gd name="connsiteX138" fmla="*/ 2842404 w 3252161"/>
                <a:gd name="connsiteY138" fmla="*/ 293298 h 683077"/>
                <a:gd name="connsiteX139" fmla="*/ 2838091 w 3252161"/>
                <a:gd name="connsiteY139" fmla="*/ 271732 h 683077"/>
                <a:gd name="connsiteX140" fmla="*/ 2725948 w 3252161"/>
                <a:gd name="connsiteY140" fmla="*/ 276045 h 683077"/>
                <a:gd name="connsiteX141" fmla="*/ 2704381 w 3252161"/>
                <a:gd name="connsiteY141" fmla="*/ 280358 h 683077"/>
                <a:gd name="connsiteX142" fmla="*/ 2678502 w 3252161"/>
                <a:gd name="connsiteY142" fmla="*/ 284672 h 683077"/>
                <a:gd name="connsiteX143" fmla="*/ 2557732 w 3252161"/>
                <a:gd name="connsiteY143" fmla="*/ 288985 h 683077"/>
                <a:gd name="connsiteX144" fmla="*/ 2471468 w 3252161"/>
                <a:gd name="connsiteY144" fmla="*/ 293298 h 683077"/>
                <a:gd name="connsiteX145" fmla="*/ 2445589 w 3252161"/>
                <a:gd name="connsiteY145" fmla="*/ 301924 h 683077"/>
                <a:gd name="connsiteX146" fmla="*/ 2281687 w 3252161"/>
                <a:gd name="connsiteY146" fmla="*/ 310551 h 683077"/>
                <a:gd name="connsiteX147" fmla="*/ 2255808 w 3252161"/>
                <a:gd name="connsiteY147" fmla="*/ 314864 h 683077"/>
                <a:gd name="connsiteX148" fmla="*/ 2204049 w 3252161"/>
                <a:gd name="connsiteY148" fmla="*/ 319177 h 683077"/>
                <a:gd name="connsiteX149" fmla="*/ 2173857 w 3252161"/>
                <a:gd name="connsiteY149" fmla="*/ 327804 h 683077"/>
                <a:gd name="connsiteX150" fmla="*/ 2147978 w 3252161"/>
                <a:gd name="connsiteY150" fmla="*/ 340743 h 683077"/>
                <a:gd name="connsiteX151" fmla="*/ 2135038 w 3252161"/>
                <a:gd name="connsiteY151" fmla="*/ 349370 h 683077"/>
                <a:gd name="connsiteX152" fmla="*/ 2104846 w 3252161"/>
                <a:gd name="connsiteY152" fmla="*/ 357996 h 683077"/>
                <a:gd name="connsiteX153" fmla="*/ 2091906 w 3252161"/>
                <a:gd name="connsiteY153" fmla="*/ 362309 h 683077"/>
                <a:gd name="connsiteX154" fmla="*/ 1940944 w 3252161"/>
                <a:gd name="connsiteY154" fmla="*/ 357996 h 683077"/>
                <a:gd name="connsiteX155" fmla="*/ 1915064 w 3252161"/>
                <a:gd name="connsiteY155" fmla="*/ 349370 h 683077"/>
                <a:gd name="connsiteX156" fmla="*/ 1880559 w 3252161"/>
                <a:gd name="connsiteY156" fmla="*/ 332117 h 683077"/>
                <a:gd name="connsiteX157" fmla="*/ 1867619 w 3252161"/>
                <a:gd name="connsiteY157" fmla="*/ 327804 h 683077"/>
                <a:gd name="connsiteX158" fmla="*/ 1397480 w 3252161"/>
                <a:gd name="connsiteY158" fmla="*/ 332117 h 683077"/>
                <a:gd name="connsiteX159" fmla="*/ 1337095 w 3252161"/>
                <a:gd name="connsiteY159" fmla="*/ 345056 h 683077"/>
                <a:gd name="connsiteX160" fmla="*/ 1328468 w 3252161"/>
                <a:gd name="connsiteY160" fmla="*/ 353683 h 683077"/>
                <a:gd name="connsiteX161" fmla="*/ 1315529 w 3252161"/>
                <a:gd name="connsiteY161" fmla="*/ 357996 h 683077"/>
                <a:gd name="connsiteX162" fmla="*/ 1220638 w 3252161"/>
                <a:gd name="connsiteY162" fmla="*/ 362309 h 683077"/>
                <a:gd name="connsiteX163" fmla="*/ 1155940 w 3252161"/>
                <a:gd name="connsiteY163" fmla="*/ 370936 h 683077"/>
                <a:gd name="connsiteX164" fmla="*/ 1073989 w 3252161"/>
                <a:gd name="connsiteY164" fmla="*/ 379562 h 683077"/>
                <a:gd name="connsiteX165" fmla="*/ 1035170 w 3252161"/>
                <a:gd name="connsiteY165" fmla="*/ 388189 h 683077"/>
                <a:gd name="connsiteX166" fmla="*/ 1000664 w 3252161"/>
                <a:gd name="connsiteY166" fmla="*/ 392502 h 683077"/>
                <a:gd name="connsiteX167" fmla="*/ 776378 w 3252161"/>
                <a:gd name="connsiteY167" fmla="*/ 396815 h 683077"/>
                <a:gd name="connsiteX168" fmla="*/ 595223 w 3252161"/>
                <a:gd name="connsiteY168" fmla="*/ 396815 h 683077"/>
                <a:gd name="connsiteX169" fmla="*/ 569344 w 3252161"/>
                <a:gd name="connsiteY169" fmla="*/ 388189 h 683077"/>
                <a:gd name="connsiteX170" fmla="*/ 590910 w 3252161"/>
                <a:gd name="connsiteY170" fmla="*/ 375249 h 683077"/>
                <a:gd name="connsiteX171" fmla="*/ 603849 w 3252161"/>
                <a:gd name="connsiteY171" fmla="*/ 370936 h 683077"/>
                <a:gd name="connsiteX172" fmla="*/ 715993 w 3252161"/>
                <a:gd name="connsiteY172" fmla="*/ 366622 h 683077"/>
                <a:gd name="connsiteX173" fmla="*/ 733246 w 3252161"/>
                <a:gd name="connsiteY173" fmla="*/ 345056 h 683077"/>
                <a:gd name="connsiteX174" fmla="*/ 746185 w 3252161"/>
                <a:gd name="connsiteY174" fmla="*/ 332117 h 683077"/>
                <a:gd name="connsiteX175" fmla="*/ 772064 w 3252161"/>
                <a:gd name="connsiteY175" fmla="*/ 314864 h 683077"/>
                <a:gd name="connsiteX176" fmla="*/ 914400 w 3252161"/>
                <a:gd name="connsiteY176" fmla="*/ 306238 h 683077"/>
                <a:gd name="connsiteX177" fmla="*/ 927340 w 3252161"/>
                <a:gd name="connsiteY177" fmla="*/ 280358 h 683077"/>
                <a:gd name="connsiteX178" fmla="*/ 923027 w 3252161"/>
                <a:gd name="connsiteY178" fmla="*/ 263106 h 683077"/>
                <a:gd name="connsiteX179" fmla="*/ 897148 w 3252161"/>
                <a:gd name="connsiteY179" fmla="*/ 254479 h 683077"/>
                <a:gd name="connsiteX180" fmla="*/ 884208 w 3252161"/>
                <a:gd name="connsiteY180" fmla="*/ 250166 h 683077"/>
                <a:gd name="connsiteX181" fmla="*/ 875581 w 3252161"/>
                <a:gd name="connsiteY181" fmla="*/ 241539 h 683077"/>
                <a:gd name="connsiteX182" fmla="*/ 862642 w 3252161"/>
                <a:gd name="connsiteY182" fmla="*/ 237226 h 683077"/>
                <a:gd name="connsiteX183" fmla="*/ 759125 w 3252161"/>
                <a:gd name="connsiteY183" fmla="*/ 241539 h 683077"/>
                <a:gd name="connsiteX184" fmla="*/ 724619 w 3252161"/>
                <a:gd name="connsiteY184" fmla="*/ 245853 h 683077"/>
                <a:gd name="connsiteX185" fmla="*/ 698740 w 3252161"/>
                <a:gd name="connsiteY185" fmla="*/ 254479 h 683077"/>
                <a:gd name="connsiteX186" fmla="*/ 517585 w 3252161"/>
                <a:gd name="connsiteY186" fmla="*/ 258792 h 683077"/>
                <a:gd name="connsiteX187" fmla="*/ 431321 w 3252161"/>
                <a:gd name="connsiteY187" fmla="*/ 271732 h 683077"/>
                <a:gd name="connsiteX188" fmla="*/ 392502 w 3252161"/>
                <a:gd name="connsiteY188" fmla="*/ 276045 h 683077"/>
                <a:gd name="connsiteX189" fmla="*/ 73325 w 3252161"/>
                <a:gd name="connsiteY189" fmla="*/ 271732 h 683077"/>
                <a:gd name="connsiteX190" fmla="*/ 64698 w 3252161"/>
                <a:gd name="connsiteY190" fmla="*/ 263106 h 683077"/>
                <a:gd name="connsiteX191" fmla="*/ 60385 w 3252161"/>
                <a:gd name="connsiteY191" fmla="*/ 232913 h 683077"/>
                <a:gd name="connsiteX192" fmla="*/ 51759 w 3252161"/>
                <a:gd name="connsiteY192" fmla="*/ 207034 h 683077"/>
                <a:gd name="connsiteX193" fmla="*/ 56072 w 3252161"/>
                <a:gd name="connsiteY193" fmla="*/ 163902 h 683077"/>
                <a:gd name="connsiteX194" fmla="*/ 69012 w 3252161"/>
                <a:gd name="connsiteY194" fmla="*/ 159589 h 683077"/>
                <a:gd name="connsiteX195" fmla="*/ 237227 w 3252161"/>
                <a:gd name="connsiteY195" fmla="*/ 155275 h 683077"/>
                <a:gd name="connsiteX196" fmla="*/ 288985 w 3252161"/>
                <a:gd name="connsiteY196" fmla="*/ 138022 h 683077"/>
                <a:gd name="connsiteX197" fmla="*/ 301925 w 3252161"/>
                <a:gd name="connsiteY197" fmla="*/ 133709 h 683077"/>
                <a:gd name="connsiteX198" fmla="*/ 444261 w 3252161"/>
                <a:gd name="connsiteY198" fmla="*/ 129396 h 683077"/>
                <a:gd name="connsiteX199" fmla="*/ 418381 w 3252161"/>
                <a:gd name="connsiteY199" fmla="*/ 120770 h 683077"/>
                <a:gd name="connsiteX200" fmla="*/ 396815 w 3252161"/>
                <a:gd name="connsiteY200" fmla="*/ 107830 h 683077"/>
                <a:gd name="connsiteX201" fmla="*/ 388189 w 3252161"/>
                <a:gd name="connsiteY201" fmla="*/ 73324 h 683077"/>
                <a:gd name="connsiteX202" fmla="*/ 379563 w 3252161"/>
                <a:gd name="connsiteY202" fmla="*/ 60385 h 683077"/>
                <a:gd name="connsiteX203" fmla="*/ 370936 w 3252161"/>
                <a:gd name="connsiteY203" fmla="*/ 51758 h 683077"/>
                <a:gd name="connsiteX204" fmla="*/ 345057 w 3252161"/>
                <a:gd name="connsiteY204" fmla="*/ 43132 h 683077"/>
                <a:gd name="connsiteX205" fmla="*/ 332117 w 3252161"/>
                <a:gd name="connsiteY205" fmla="*/ 38819 h 683077"/>
                <a:gd name="connsiteX206" fmla="*/ 323491 w 3252161"/>
                <a:gd name="connsiteY206" fmla="*/ 30192 h 683077"/>
                <a:gd name="connsiteX207" fmla="*/ 327804 w 3252161"/>
                <a:gd name="connsiteY207" fmla="*/ 17253 h 683077"/>
                <a:gd name="connsiteX208" fmla="*/ 280359 w 3252161"/>
                <a:gd name="connsiteY208" fmla="*/ 12939 h 683077"/>
                <a:gd name="connsiteX209" fmla="*/ 228600 w 3252161"/>
                <a:gd name="connsiteY209" fmla="*/ 17253 h 683077"/>
                <a:gd name="connsiteX210" fmla="*/ 202721 w 3252161"/>
                <a:gd name="connsiteY210" fmla="*/ 25879 h 683077"/>
                <a:gd name="connsiteX211" fmla="*/ 107831 w 3252161"/>
                <a:gd name="connsiteY211" fmla="*/ 21566 h 683077"/>
                <a:gd name="connsiteX212" fmla="*/ 103517 w 3252161"/>
                <a:gd name="connsiteY212" fmla="*/ 4313 h 683077"/>
                <a:gd name="connsiteX213" fmla="*/ 34506 w 3252161"/>
                <a:gd name="connsiteY213" fmla="*/ 8626 h 683077"/>
                <a:gd name="connsiteX214" fmla="*/ 12940 w 3252161"/>
                <a:gd name="connsiteY214" fmla="*/ 12939 h 683077"/>
                <a:gd name="connsiteX215" fmla="*/ 0 w 3252161"/>
                <a:gd name="connsiteY215" fmla="*/ 0 h 683077"/>
                <a:gd name="connsiteX216" fmla="*/ 34506 w 3252161"/>
                <a:gd name="connsiteY216"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74521 w 3252161"/>
                <a:gd name="connsiteY60" fmla="*/ 590909 h 683077"/>
                <a:gd name="connsiteX61" fmla="*/ 2915729 w 3252161"/>
                <a:gd name="connsiteY61" fmla="*/ 595222 h 683077"/>
                <a:gd name="connsiteX62" fmla="*/ 2829464 w 3252161"/>
                <a:gd name="connsiteY62" fmla="*/ 586596 h 683077"/>
                <a:gd name="connsiteX63" fmla="*/ 2820838 w 3252161"/>
                <a:gd name="connsiteY63" fmla="*/ 573656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53087 w 3252161"/>
                <a:gd name="connsiteY86" fmla="*/ 539151 h 683077"/>
                <a:gd name="connsiteX87" fmla="*/ 2040148 w 3252161"/>
                <a:gd name="connsiteY87" fmla="*/ 543464 h 683077"/>
                <a:gd name="connsiteX88" fmla="*/ 2022895 w 3252161"/>
                <a:gd name="connsiteY88" fmla="*/ 560717 h 683077"/>
                <a:gd name="connsiteX89" fmla="*/ 2014268 w 3252161"/>
                <a:gd name="connsiteY89" fmla="*/ 569343 h 683077"/>
                <a:gd name="connsiteX90" fmla="*/ 2001329 w 3252161"/>
                <a:gd name="connsiteY90" fmla="*/ 573656 h 683077"/>
                <a:gd name="connsiteX91" fmla="*/ 1686464 w 3252161"/>
                <a:gd name="connsiteY91" fmla="*/ 569343 h 683077"/>
                <a:gd name="connsiteX92" fmla="*/ 1673525 w 3252161"/>
                <a:gd name="connsiteY92" fmla="*/ 565030 h 683077"/>
                <a:gd name="connsiteX93" fmla="*/ 1651959 w 3252161"/>
                <a:gd name="connsiteY93" fmla="*/ 552090 h 683077"/>
                <a:gd name="connsiteX94" fmla="*/ 1634706 w 3252161"/>
                <a:gd name="connsiteY94" fmla="*/ 530524 h 683077"/>
                <a:gd name="connsiteX95" fmla="*/ 1630393 w 3252161"/>
                <a:gd name="connsiteY95" fmla="*/ 517585 h 683077"/>
                <a:gd name="connsiteX96" fmla="*/ 1634706 w 3252161"/>
                <a:gd name="connsiteY96" fmla="*/ 504645 h 683077"/>
                <a:gd name="connsiteX97" fmla="*/ 1664898 w 3252161"/>
                <a:gd name="connsiteY97" fmla="*/ 491706 h 683077"/>
                <a:gd name="connsiteX98" fmla="*/ 1669212 w 3252161"/>
                <a:gd name="connsiteY98" fmla="*/ 478766 h 683077"/>
                <a:gd name="connsiteX99" fmla="*/ 1660585 w 3252161"/>
                <a:gd name="connsiteY99" fmla="*/ 470139 h 683077"/>
                <a:gd name="connsiteX100" fmla="*/ 1621766 w 3252161"/>
                <a:gd name="connsiteY100" fmla="*/ 465826 h 683077"/>
                <a:gd name="connsiteX101" fmla="*/ 1613140 w 3252161"/>
                <a:gd name="connsiteY101" fmla="*/ 452887 h 683077"/>
                <a:gd name="connsiteX102" fmla="*/ 1617453 w 3252161"/>
                <a:gd name="connsiteY102" fmla="*/ 427007 h 683077"/>
                <a:gd name="connsiteX103" fmla="*/ 1630393 w 3252161"/>
                <a:gd name="connsiteY103" fmla="*/ 383875 h 683077"/>
                <a:gd name="connsiteX104" fmla="*/ 1643332 w 3252161"/>
                <a:gd name="connsiteY104" fmla="*/ 370936 h 683077"/>
                <a:gd name="connsiteX105" fmla="*/ 1807234 w 3252161"/>
                <a:gd name="connsiteY105" fmla="*/ 375249 h 683077"/>
                <a:gd name="connsiteX106" fmla="*/ 1846053 w 3252161"/>
                <a:gd name="connsiteY106" fmla="*/ 388189 h 683077"/>
                <a:gd name="connsiteX107" fmla="*/ 1858993 w 3252161"/>
                <a:gd name="connsiteY107" fmla="*/ 392502 h 683077"/>
                <a:gd name="connsiteX108" fmla="*/ 1876246 w 3252161"/>
                <a:gd name="connsiteY108" fmla="*/ 431321 h 683077"/>
                <a:gd name="connsiteX109" fmla="*/ 1884872 w 3252161"/>
                <a:gd name="connsiteY109" fmla="*/ 465826 h 683077"/>
                <a:gd name="connsiteX110" fmla="*/ 1893498 w 3252161"/>
                <a:gd name="connsiteY110" fmla="*/ 474453 h 683077"/>
                <a:gd name="connsiteX111" fmla="*/ 1919378 w 3252161"/>
                <a:gd name="connsiteY111" fmla="*/ 504645 h 683077"/>
                <a:gd name="connsiteX112" fmla="*/ 1928004 w 3252161"/>
                <a:gd name="connsiteY112" fmla="*/ 513272 h 683077"/>
                <a:gd name="connsiteX113" fmla="*/ 1932317 w 3252161"/>
                <a:gd name="connsiteY113" fmla="*/ 526211 h 683077"/>
                <a:gd name="connsiteX114" fmla="*/ 1979763 w 3252161"/>
                <a:gd name="connsiteY114" fmla="*/ 526211 h 683077"/>
                <a:gd name="connsiteX115" fmla="*/ 1984076 w 3252161"/>
                <a:gd name="connsiteY115" fmla="*/ 508958 h 683077"/>
                <a:gd name="connsiteX116" fmla="*/ 2001329 w 3252161"/>
                <a:gd name="connsiteY116" fmla="*/ 487392 h 683077"/>
                <a:gd name="connsiteX117" fmla="*/ 2018581 w 3252161"/>
                <a:gd name="connsiteY117" fmla="*/ 491706 h 683077"/>
                <a:gd name="connsiteX118" fmla="*/ 2027208 w 3252161"/>
                <a:gd name="connsiteY118" fmla="*/ 500332 h 683077"/>
                <a:gd name="connsiteX119" fmla="*/ 2040148 w 3252161"/>
                <a:gd name="connsiteY119" fmla="*/ 508958 h 683077"/>
                <a:gd name="connsiteX120" fmla="*/ 2122098 w 3252161"/>
                <a:gd name="connsiteY120" fmla="*/ 504645 h 683077"/>
                <a:gd name="connsiteX121" fmla="*/ 2130725 w 3252161"/>
                <a:gd name="connsiteY121" fmla="*/ 496019 h 683077"/>
                <a:gd name="connsiteX122" fmla="*/ 2135038 w 3252161"/>
                <a:gd name="connsiteY122" fmla="*/ 461513 h 683077"/>
                <a:gd name="connsiteX123" fmla="*/ 2139351 w 3252161"/>
                <a:gd name="connsiteY123" fmla="*/ 439947 h 683077"/>
                <a:gd name="connsiteX124" fmla="*/ 2210070 w 3252161"/>
                <a:gd name="connsiteY124" fmla="*/ 411238 h 683077"/>
                <a:gd name="connsiteX125" fmla="*/ 2311880 w 3252161"/>
                <a:gd name="connsiteY125" fmla="*/ 401128 h 683077"/>
                <a:gd name="connsiteX126" fmla="*/ 2333446 w 3252161"/>
                <a:gd name="connsiteY126" fmla="*/ 388189 h 683077"/>
                <a:gd name="connsiteX127" fmla="*/ 2424023 w 3252161"/>
                <a:gd name="connsiteY127" fmla="*/ 375249 h 683077"/>
                <a:gd name="connsiteX128" fmla="*/ 2454215 w 3252161"/>
                <a:gd name="connsiteY128" fmla="*/ 366622 h 683077"/>
                <a:gd name="connsiteX129" fmla="*/ 2467155 w 3252161"/>
                <a:gd name="connsiteY129" fmla="*/ 362309 h 683077"/>
                <a:gd name="connsiteX130" fmla="*/ 2695755 w 3252161"/>
                <a:gd name="connsiteY130" fmla="*/ 353683 h 683077"/>
                <a:gd name="connsiteX131" fmla="*/ 2708695 w 3252161"/>
                <a:gd name="connsiteY131" fmla="*/ 349370 h 683077"/>
                <a:gd name="connsiteX132" fmla="*/ 2725948 w 3252161"/>
                <a:gd name="connsiteY132" fmla="*/ 332117 h 683077"/>
                <a:gd name="connsiteX133" fmla="*/ 2751827 w 3252161"/>
                <a:gd name="connsiteY133" fmla="*/ 323490 h 683077"/>
                <a:gd name="connsiteX134" fmla="*/ 2764766 w 3252161"/>
                <a:gd name="connsiteY134" fmla="*/ 319177 h 683077"/>
                <a:gd name="connsiteX135" fmla="*/ 2794959 w 3252161"/>
                <a:gd name="connsiteY135" fmla="*/ 306238 h 683077"/>
                <a:gd name="connsiteX136" fmla="*/ 2825151 w 3252161"/>
                <a:gd name="connsiteY136" fmla="*/ 297611 h 683077"/>
                <a:gd name="connsiteX137" fmla="*/ 2842404 w 3252161"/>
                <a:gd name="connsiteY137" fmla="*/ 293298 h 683077"/>
                <a:gd name="connsiteX138" fmla="*/ 2838091 w 3252161"/>
                <a:gd name="connsiteY138" fmla="*/ 271732 h 683077"/>
                <a:gd name="connsiteX139" fmla="*/ 2725948 w 3252161"/>
                <a:gd name="connsiteY139" fmla="*/ 276045 h 683077"/>
                <a:gd name="connsiteX140" fmla="*/ 2704381 w 3252161"/>
                <a:gd name="connsiteY140" fmla="*/ 280358 h 683077"/>
                <a:gd name="connsiteX141" fmla="*/ 2678502 w 3252161"/>
                <a:gd name="connsiteY141" fmla="*/ 284672 h 683077"/>
                <a:gd name="connsiteX142" fmla="*/ 2557732 w 3252161"/>
                <a:gd name="connsiteY142" fmla="*/ 288985 h 683077"/>
                <a:gd name="connsiteX143" fmla="*/ 2471468 w 3252161"/>
                <a:gd name="connsiteY143" fmla="*/ 293298 h 683077"/>
                <a:gd name="connsiteX144" fmla="*/ 2445589 w 3252161"/>
                <a:gd name="connsiteY144" fmla="*/ 301924 h 683077"/>
                <a:gd name="connsiteX145" fmla="*/ 2281687 w 3252161"/>
                <a:gd name="connsiteY145" fmla="*/ 310551 h 683077"/>
                <a:gd name="connsiteX146" fmla="*/ 2255808 w 3252161"/>
                <a:gd name="connsiteY146" fmla="*/ 314864 h 683077"/>
                <a:gd name="connsiteX147" fmla="*/ 2204049 w 3252161"/>
                <a:gd name="connsiteY147" fmla="*/ 319177 h 683077"/>
                <a:gd name="connsiteX148" fmla="*/ 2173857 w 3252161"/>
                <a:gd name="connsiteY148" fmla="*/ 327804 h 683077"/>
                <a:gd name="connsiteX149" fmla="*/ 2147978 w 3252161"/>
                <a:gd name="connsiteY149" fmla="*/ 340743 h 683077"/>
                <a:gd name="connsiteX150" fmla="*/ 2135038 w 3252161"/>
                <a:gd name="connsiteY150" fmla="*/ 349370 h 683077"/>
                <a:gd name="connsiteX151" fmla="*/ 2104846 w 3252161"/>
                <a:gd name="connsiteY151" fmla="*/ 357996 h 683077"/>
                <a:gd name="connsiteX152" fmla="*/ 2091906 w 3252161"/>
                <a:gd name="connsiteY152" fmla="*/ 362309 h 683077"/>
                <a:gd name="connsiteX153" fmla="*/ 1940944 w 3252161"/>
                <a:gd name="connsiteY153" fmla="*/ 357996 h 683077"/>
                <a:gd name="connsiteX154" fmla="*/ 1915064 w 3252161"/>
                <a:gd name="connsiteY154" fmla="*/ 349370 h 683077"/>
                <a:gd name="connsiteX155" fmla="*/ 1880559 w 3252161"/>
                <a:gd name="connsiteY155" fmla="*/ 332117 h 683077"/>
                <a:gd name="connsiteX156" fmla="*/ 1867619 w 3252161"/>
                <a:gd name="connsiteY156" fmla="*/ 327804 h 683077"/>
                <a:gd name="connsiteX157" fmla="*/ 1397480 w 3252161"/>
                <a:gd name="connsiteY157" fmla="*/ 332117 h 683077"/>
                <a:gd name="connsiteX158" fmla="*/ 1337095 w 3252161"/>
                <a:gd name="connsiteY158" fmla="*/ 345056 h 683077"/>
                <a:gd name="connsiteX159" fmla="*/ 1328468 w 3252161"/>
                <a:gd name="connsiteY159" fmla="*/ 353683 h 683077"/>
                <a:gd name="connsiteX160" fmla="*/ 1315529 w 3252161"/>
                <a:gd name="connsiteY160" fmla="*/ 357996 h 683077"/>
                <a:gd name="connsiteX161" fmla="*/ 1220638 w 3252161"/>
                <a:gd name="connsiteY161" fmla="*/ 362309 h 683077"/>
                <a:gd name="connsiteX162" fmla="*/ 1155940 w 3252161"/>
                <a:gd name="connsiteY162" fmla="*/ 370936 h 683077"/>
                <a:gd name="connsiteX163" fmla="*/ 1073989 w 3252161"/>
                <a:gd name="connsiteY163" fmla="*/ 379562 h 683077"/>
                <a:gd name="connsiteX164" fmla="*/ 1035170 w 3252161"/>
                <a:gd name="connsiteY164" fmla="*/ 388189 h 683077"/>
                <a:gd name="connsiteX165" fmla="*/ 1000664 w 3252161"/>
                <a:gd name="connsiteY165" fmla="*/ 392502 h 683077"/>
                <a:gd name="connsiteX166" fmla="*/ 776378 w 3252161"/>
                <a:gd name="connsiteY166" fmla="*/ 396815 h 683077"/>
                <a:gd name="connsiteX167" fmla="*/ 595223 w 3252161"/>
                <a:gd name="connsiteY167" fmla="*/ 396815 h 683077"/>
                <a:gd name="connsiteX168" fmla="*/ 569344 w 3252161"/>
                <a:gd name="connsiteY168" fmla="*/ 388189 h 683077"/>
                <a:gd name="connsiteX169" fmla="*/ 590910 w 3252161"/>
                <a:gd name="connsiteY169" fmla="*/ 375249 h 683077"/>
                <a:gd name="connsiteX170" fmla="*/ 603849 w 3252161"/>
                <a:gd name="connsiteY170" fmla="*/ 370936 h 683077"/>
                <a:gd name="connsiteX171" fmla="*/ 715993 w 3252161"/>
                <a:gd name="connsiteY171" fmla="*/ 366622 h 683077"/>
                <a:gd name="connsiteX172" fmla="*/ 733246 w 3252161"/>
                <a:gd name="connsiteY172" fmla="*/ 345056 h 683077"/>
                <a:gd name="connsiteX173" fmla="*/ 746185 w 3252161"/>
                <a:gd name="connsiteY173" fmla="*/ 332117 h 683077"/>
                <a:gd name="connsiteX174" fmla="*/ 772064 w 3252161"/>
                <a:gd name="connsiteY174" fmla="*/ 314864 h 683077"/>
                <a:gd name="connsiteX175" fmla="*/ 914400 w 3252161"/>
                <a:gd name="connsiteY175" fmla="*/ 306238 h 683077"/>
                <a:gd name="connsiteX176" fmla="*/ 927340 w 3252161"/>
                <a:gd name="connsiteY176" fmla="*/ 280358 h 683077"/>
                <a:gd name="connsiteX177" fmla="*/ 923027 w 3252161"/>
                <a:gd name="connsiteY177" fmla="*/ 263106 h 683077"/>
                <a:gd name="connsiteX178" fmla="*/ 897148 w 3252161"/>
                <a:gd name="connsiteY178" fmla="*/ 254479 h 683077"/>
                <a:gd name="connsiteX179" fmla="*/ 884208 w 3252161"/>
                <a:gd name="connsiteY179" fmla="*/ 250166 h 683077"/>
                <a:gd name="connsiteX180" fmla="*/ 875581 w 3252161"/>
                <a:gd name="connsiteY180" fmla="*/ 241539 h 683077"/>
                <a:gd name="connsiteX181" fmla="*/ 862642 w 3252161"/>
                <a:gd name="connsiteY181" fmla="*/ 237226 h 683077"/>
                <a:gd name="connsiteX182" fmla="*/ 759125 w 3252161"/>
                <a:gd name="connsiteY182" fmla="*/ 241539 h 683077"/>
                <a:gd name="connsiteX183" fmla="*/ 724619 w 3252161"/>
                <a:gd name="connsiteY183" fmla="*/ 245853 h 683077"/>
                <a:gd name="connsiteX184" fmla="*/ 698740 w 3252161"/>
                <a:gd name="connsiteY184" fmla="*/ 254479 h 683077"/>
                <a:gd name="connsiteX185" fmla="*/ 517585 w 3252161"/>
                <a:gd name="connsiteY185" fmla="*/ 258792 h 683077"/>
                <a:gd name="connsiteX186" fmla="*/ 431321 w 3252161"/>
                <a:gd name="connsiteY186" fmla="*/ 271732 h 683077"/>
                <a:gd name="connsiteX187" fmla="*/ 392502 w 3252161"/>
                <a:gd name="connsiteY187" fmla="*/ 276045 h 683077"/>
                <a:gd name="connsiteX188" fmla="*/ 73325 w 3252161"/>
                <a:gd name="connsiteY188" fmla="*/ 271732 h 683077"/>
                <a:gd name="connsiteX189" fmla="*/ 64698 w 3252161"/>
                <a:gd name="connsiteY189" fmla="*/ 263106 h 683077"/>
                <a:gd name="connsiteX190" fmla="*/ 60385 w 3252161"/>
                <a:gd name="connsiteY190" fmla="*/ 232913 h 683077"/>
                <a:gd name="connsiteX191" fmla="*/ 51759 w 3252161"/>
                <a:gd name="connsiteY191" fmla="*/ 207034 h 683077"/>
                <a:gd name="connsiteX192" fmla="*/ 56072 w 3252161"/>
                <a:gd name="connsiteY192" fmla="*/ 163902 h 683077"/>
                <a:gd name="connsiteX193" fmla="*/ 69012 w 3252161"/>
                <a:gd name="connsiteY193" fmla="*/ 159589 h 683077"/>
                <a:gd name="connsiteX194" fmla="*/ 237227 w 3252161"/>
                <a:gd name="connsiteY194" fmla="*/ 155275 h 683077"/>
                <a:gd name="connsiteX195" fmla="*/ 288985 w 3252161"/>
                <a:gd name="connsiteY195" fmla="*/ 138022 h 683077"/>
                <a:gd name="connsiteX196" fmla="*/ 301925 w 3252161"/>
                <a:gd name="connsiteY196" fmla="*/ 133709 h 683077"/>
                <a:gd name="connsiteX197" fmla="*/ 444261 w 3252161"/>
                <a:gd name="connsiteY197" fmla="*/ 129396 h 683077"/>
                <a:gd name="connsiteX198" fmla="*/ 418381 w 3252161"/>
                <a:gd name="connsiteY198" fmla="*/ 120770 h 683077"/>
                <a:gd name="connsiteX199" fmla="*/ 396815 w 3252161"/>
                <a:gd name="connsiteY199" fmla="*/ 107830 h 683077"/>
                <a:gd name="connsiteX200" fmla="*/ 388189 w 3252161"/>
                <a:gd name="connsiteY200" fmla="*/ 73324 h 683077"/>
                <a:gd name="connsiteX201" fmla="*/ 379563 w 3252161"/>
                <a:gd name="connsiteY201" fmla="*/ 60385 h 683077"/>
                <a:gd name="connsiteX202" fmla="*/ 370936 w 3252161"/>
                <a:gd name="connsiteY202" fmla="*/ 51758 h 683077"/>
                <a:gd name="connsiteX203" fmla="*/ 345057 w 3252161"/>
                <a:gd name="connsiteY203" fmla="*/ 43132 h 683077"/>
                <a:gd name="connsiteX204" fmla="*/ 332117 w 3252161"/>
                <a:gd name="connsiteY204" fmla="*/ 38819 h 683077"/>
                <a:gd name="connsiteX205" fmla="*/ 323491 w 3252161"/>
                <a:gd name="connsiteY205" fmla="*/ 30192 h 683077"/>
                <a:gd name="connsiteX206" fmla="*/ 327804 w 3252161"/>
                <a:gd name="connsiteY206" fmla="*/ 17253 h 683077"/>
                <a:gd name="connsiteX207" fmla="*/ 280359 w 3252161"/>
                <a:gd name="connsiteY207" fmla="*/ 12939 h 683077"/>
                <a:gd name="connsiteX208" fmla="*/ 228600 w 3252161"/>
                <a:gd name="connsiteY208" fmla="*/ 17253 h 683077"/>
                <a:gd name="connsiteX209" fmla="*/ 202721 w 3252161"/>
                <a:gd name="connsiteY209" fmla="*/ 25879 h 683077"/>
                <a:gd name="connsiteX210" fmla="*/ 107831 w 3252161"/>
                <a:gd name="connsiteY210" fmla="*/ 21566 h 683077"/>
                <a:gd name="connsiteX211" fmla="*/ 103517 w 3252161"/>
                <a:gd name="connsiteY211" fmla="*/ 4313 h 683077"/>
                <a:gd name="connsiteX212" fmla="*/ 34506 w 3252161"/>
                <a:gd name="connsiteY212" fmla="*/ 8626 h 683077"/>
                <a:gd name="connsiteX213" fmla="*/ 12940 w 3252161"/>
                <a:gd name="connsiteY213" fmla="*/ 12939 h 683077"/>
                <a:gd name="connsiteX214" fmla="*/ 0 w 3252161"/>
                <a:gd name="connsiteY214" fmla="*/ 0 h 683077"/>
                <a:gd name="connsiteX215" fmla="*/ 34506 w 3252161"/>
                <a:gd name="connsiteY215"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74521 w 3252161"/>
                <a:gd name="connsiteY60" fmla="*/ 590909 h 683077"/>
                <a:gd name="connsiteX61" fmla="*/ 2915729 w 3252161"/>
                <a:gd name="connsiteY61" fmla="*/ 595222 h 683077"/>
                <a:gd name="connsiteX62" fmla="*/ 2829464 w 3252161"/>
                <a:gd name="connsiteY62" fmla="*/ 586596 h 683077"/>
                <a:gd name="connsiteX63" fmla="*/ 2820838 w 3252161"/>
                <a:gd name="connsiteY63" fmla="*/ 573656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53087 w 3252161"/>
                <a:gd name="connsiteY86" fmla="*/ 539151 h 683077"/>
                <a:gd name="connsiteX87" fmla="*/ 2040148 w 3252161"/>
                <a:gd name="connsiteY87" fmla="*/ 543464 h 683077"/>
                <a:gd name="connsiteX88" fmla="*/ 2022895 w 3252161"/>
                <a:gd name="connsiteY88" fmla="*/ 560717 h 683077"/>
                <a:gd name="connsiteX89" fmla="*/ 2014268 w 3252161"/>
                <a:gd name="connsiteY89" fmla="*/ 569343 h 683077"/>
                <a:gd name="connsiteX90" fmla="*/ 2001329 w 3252161"/>
                <a:gd name="connsiteY90" fmla="*/ 573656 h 683077"/>
                <a:gd name="connsiteX91" fmla="*/ 1686464 w 3252161"/>
                <a:gd name="connsiteY91" fmla="*/ 569343 h 683077"/>
                <a:gd name="connsiteX92" fmla="*/ 1673525 w 3252161"/>
                <a:gd name="connsiteY92" fmla="*/ 565030 h 683077"/>
                <a:gd name="connsiteX93" fmla="*/ 1651959 w 3252161"/>
                <a:gd name="connsiteY93" fmla="*/ 552090 h 683077"/>
                <a:gd name="connsiteX94" fmla="*/ 1634706 w 3252161"/>
                <a:gd name="connsiteY94" fmla="*/ 530524 h 683077"/>
                <a:gd name="connsiteX95" fmla="*/ 1630393 w 3252161"/>
                <a:gd name="connsiteY95" fmla="*/ 517585 h 683077"/>
                <a:gd name="connsiteX96" fmla="*/ 1634706 w 3252161"/>
                <a:gd name="connsiteY96" fmla="*/ 504645 h 683077"/>
                <a:gd name="connsiteX97" fmla="*/ 1664898 w 3252161"/>
                <a:gd name="connsiteY97" fmla="*/ 491706 h 683077"/>
                <a:gd name="connsiteX98" fmla="*/ 1669212 w 3252161"/>
                <a:gd name="connsiteY98" fmla="*/ 478766 h 683077"/>
                <a:gd name="connsiteX99" fmla="*/ 1660585 w 3252161"/>
                <a:gd name="connsiteY99" fmla="*/ 470139 h 683077"/>
                <a:gd name="connsiteX100" fmla="*/ 1621766 w 3252161"/>
                <a:gd name="connsiteY100" fmla="*/ 465826 h 683077"/>
                <a:gd name="connsiteX101" fmla="*/ 1613140 w 3252161"/>
                <a:gd name="connsiteY101" fmla="*/ 452887 h 683077"/>
                <a:gd name="connsiteX102" fmla="*/ 1617453 w 3252161"/>
                <a:gd name="connsiteY102" fmla="*/ 427007 h 683077"/>
                <a:gd name="connsiteX103" fmla="*/ 1630393 w 3252161"/>
                <a:gd name="connsiteY103" fmla="*/ 383875 h 683077"/>
                <a:gd name="connsiteX104" fmla="*/ 1643332 w 3252161"/>
                <a:gd name="connsiteY104" fmla="*/ 370936 h 683077"/>
                <a:gd name="connsiteX105" fmla="*/ 1807234 w 3252161"/>
                <a:gd name="connsiteY105" fmla="*/ 375249 h 683077"/>
                <a:gd name="connsiteX106" fmla="*/ 1846053 w 3252161"/>
                <a:gd name="connsiteY106" fmla="*/ 388189 h 683077"/>
                <a:gd name="connsiteX107" fmla="*/ 1858993 w 3252161"/>
                <a:gd name="connsiteY107" fmla="*/ 392502 h 683077"/>
                <a:gd name="connsiteX108" fmla="*/ 1876246 w 3252161"/>
                <a:gd name="connsiteY108" fmla="*/ 431321 h 683077"/>
                <a:gd name="connsiteX109" fmla="*/ 1884872 w 3252161"/>
                <a:gd name="connsiteY109" fmla="*/ 465826 h 683077"/>
                <a:gd name="connsiteX110" fmla="*/ 1893498 w 3252161"/>
                <a:gd name="connsiteY110" fmla="*/ 474453 h 683077"/>
                <a:gd name="connsiteX111" fmla="*/ 1919378 w 3252161"/>
                <a:gd name="connsiteY111" fmla="*/ 504645 h 683077"/>
                <a:gd name="connsiteX112" fmla="*/ 1928004 w 3252161"/>
                <a:gd name="connsiteY112" fmla="*/ 513272 h 683077"/>
                <a:gd name="connsiteX113" fmla="*/ 1932317 w 3252161"/>
                <a:gd name="connsiteY113" fmla="*/ 526211 h 683077"/>
                <a:gd name="connsiteX114" fmla="*/ 1979763 w 3252161"/>
                <a:gd name="connsiteY114" fmla="*/ 526211 h 683077"/>
                <a:gd name="connsiteX115" fmla="*/ 1984076 w 3252161"/>
                <a:gd name="connsiteY115" fmla="*/ 508958 h 683077"/>
                <a:gd name="connsiteX116" fmla="*/ 2001329 w 3252161"/>
                <a:gd name="connsiteY116" fmla="*/ 487392 h 683077"/>
                <a:gd name="connsiteX117" fmla="*/ 2018581 w 3252161"/>
                <a:gd name="connsiteY117" fmla="*/ 491706 h 683077"/>
                <a:gd name="connsiteX118" fmla="*/ 2027208 w 3252161"/>
                <a:gd name="connsiteY118" fmla="*/ 500332 h 683077"/>
                <a:gd name="connsiteX119" fmla="*/ 2040148 w 3252161"/>
                <a:gd name="connsiteY119" fmla="*/ 508958 h 683077"/>
                <a:gd name="connsiteX120" fmla="*/ 2122098 w 3252161"/>
                <a:gd name="connsiteY120" fmla="*/ 504645 h 683077"/>
                <a:gd name="connsiteX121" fmla="*/ 2130725 w 3252161"/>
                <a:gd name="connsiteY121" fmla="*/ 496019 h 683077"/>
                <a:gd name="connsiteX122" fmla="*/ 2135038 w 3252161"/>
                <a:gd name="connsiteY122" fmla="*/ 461513 h 683077"/>
                <a:gd name="connsiteX123" fmla="*/ 2210070 w 3252161"/>
                <a:gd name="connsiteY123" fmla="*/ 411238 h 683077"/>
                <a:gd name="connsiteX124" fmla="*/ 2311880 w 3252161"/>
                <a:gd name="connsiteY124" fmla="*/ 401128 h 683077"/>
                <a:gd name="connsiteX125" fmla="*/ 2333446 w 3252161"/>
                <a:gd name="connsiteY125" fmla="*/ 388189 h 683077"/>
                <a:gd name="connsiteX126" fmla="*/ 2424023 w 3252161"/>
                <a:gd name="connsiteY126" fmla="*/ 375249 h 683077"/>
                <a:gd name="connsiteX127" fmla="*/ 2454215 w 3252161"/>
                <a:gd name="connsiteY127" fmla="*/ 366622 h 683077"/>
                <a:gd name="connsiteX128" fmla="*/ 2467155 w 3252161"/>
                <a:gd name="connsiteY128" fmla="*/ 362309 h 683077"/>
                <a:gd name="connsiteX129" fmla="*/ 2695755 w 3252161"/>
                <a:gd name="connsiteY129" fmla="*/ 353683 h 683077"/>
                <a:gd name="connsiteX130" fmla="*/ 2708695 w 3252161"/>
                <a:gd name="connsiteY130" fmla="*/ 349370 h 683077"/>
                <a:gd name="connsiteX131" fmla="*/ 2725948 w 3252161"/>
                <a:gd name="connsiteY131" fmla="*/ 332117 h 683077"/>
                <a:gd name="connsiteX132" fmla="*/ 2751827 w 3252161"/>
                <a:gd name="connsiteY132" fmla="*/ 323490 h 683077"/>
                <a:gd name="connsiteX133" fmla="*/ 2764766 w 3252161"/>
                <a:gd name="connsiteY133" fmla="*/ 319177 h 683077"/>
                <a:gd name="connsiteX134" fmla="*/ 2794959 w 3252161"/>
                <a:gd name="connsiteY134" fmla="*/ 306238 h 683077"/>
                <a:gd name="connsiteX135" fmla="*/ 2825151 w 3252161"/>
                <a:gd name="connsiteY135" fmla="*/ 297611 h 683077"/>
                <a:gd name="connsiteX136" fmla="*/ 2842404 w 3252161"/>
                <a:gd name="connsiteY136" fmla="*/ 293298 h 683077"/>
                <a:gd name="connsiteX137" fmla="*/ 2838091 w 3252161"/>
                <a:gd name="connsiteY137" fmla="*/ 271732 h 683077"/>
                <a:gd name="connsiteX138" fmla="*/ 2725948 w 3252161"/>
                <a:gd name="connsiteY138" fmla="*/ 276045 h 683077"/>
                <a:gd name="connsiteX139" fmla="*/ 2704381 w 3252161"/>
                <a:gd name="connsiteY139" fmla="*/ 280358 h 683077"/>
                <a:gd name="connsiteX140" fmla="*/ 2678502 w 3252161"/>
                <a:gd name="connsiteY140" fmla="*/ 284672 h 683077"/>
                <a:gd name="connsiteX141" fmla="*/ 2557732 w 3252161"/>
                <a:gd name="connsiteY141" fmla="*/ 288985 h 683077"/>
                <a:gd name="connsiteX142" fmla="*/ 2471468 w 3252161"/>
                <a:gd name="connsiteY142" fmla="*/ 293298 h 683077"/>
                <a:gd name="connsiteX143" fmla="*/ 2445589 w 3252161"/>
                <a:gd name="connsiteY143" fmla="*/ 301924 h 683077"/>
                <a:gd name="connsiteX144" fmla="*/ 2281687 w 3252161"/>
                <a:gd name="connsiteY144" fmla="*/ 310551 h 683077"/>
                <a:gd name="connsiteX145" fmla="*/ 2255808 w 3252161"/>
                <a:gd name="connsiteY145" fmla="*/ 314864 h 683077"/>
                <a:gd name="connsiteX146" fmla="*/ 2204049 w 3252161"/>
                <a:gd name="connsiteY146" fmla="*/ 319177 h 683077"/>
                <a:gd name="connsiteX147" fmla="*/ 2173857 w 3252161"/>
                <a:gd name="connsiteY147" fmla="*/ 327804 h 683077"/>
                <a:gd name="connsiteX148" fmla="*/ 2147978 w 3252161"/>
                <a:gd name="connsiteY148" fmla="*/ 340743 h 683077"/>
                <a:gd name="connsiteX149" fmla="*/ 2135038 w 3252161"/>
                <a:gd name="connsiteY149" fmla="*/ 349370 h 683077"/>
                <a:gd name="connsiteX150" fmla="*/ 2104846 w 3252161"/>
                <a:gd name="connsiteY150" fmla="*/ 357996 h 683077"/>
                <a:gd name="connsiteX151" fmla="*/ 2091906 w 3252161"/>
                <a:gd name="connsiteY151" fmla="*/ 362309 h 683077"/>
                <a:gd name="connsiteX152" fmla="*/ 1940944 w 3252161"/>
                <a:gd name="connsiteY152" fmla="*/ 357996 h 683077"/>
                <a:gd name="connsiteX153" fmla="*/ 1915064 w 3252161"/>
                <a:gd name="connsiteY153" fmla="*/ 349370 h 683077"/>
                <a:gd name="connsiteX154" fmla="*/ 1880559 w 3252161"/>
                <a:gd name="connsiteY154" fmla="*/ 332117 h 683077"/>
                <a:gd name="connsiteX155" fmla="*/ 1867619 w 3252161"/>
                <a:gd name="connsiteY155" fmla="*/ 327804 h 683077"/>
                <a:gd name="connsiteX156" fmla="*/ 1397480 w 3252161"/>
                <a:gd name="connsiteY156" fmla="*/ 332117 h 683077"/>
                <a:gd name="connsiteX157" fmla="*/ 1337095 w 3252161"/>
                <a:gd name="connsiteY157" fmla="*/ 345056 h 683077"/>
                <a:gd name="connsiteX158" fmla="*/ 1328468 w 3252161"/>
                <a:gd name="connsiteY158" fmla="*/ 353683 h 683077"/>
                <a:gd name="connsiteX159" fmla="*/ 1315529 w 3252161"/>
                <a:gd name="connsiteY159" fmla="*/ 357996 h 683077"/>
                <a:gd name="connsiteX160" fmla="*/ 1220638 w 3252161"/>
                <a:gd name="connsiteY160" fmla="*/ 362309 h 683077"/>
                <a:gd name="connsiteX161" fmla="*/ 1155940 w 3252161"/>
                <a:gd name="connsiteY161" fmla="*/ 370936 h 683077"/>
                <a:gd name="connsiteX162" fmla="*/ 1073989 w 3252161"/>
                <a:gd name="connsiteY162" fmla="*/ 379562 h 683077"/>
                <a:gd name="connsiteX163" fmla="*/ 1035170 w 3252161"/>
                <a:gd name="connsiteY163" fmla="*/ 388189 h 683077"/>
                <a:gd name="connsiteX164" fmla="*/ 1000664 w 3252161"/>
                <a:gd name="connsiteY164" fmla="*/ 392502 h 683077"/>
                <a:gd name="connsiteX165" fmla="*/ 776378 w 3252161"/>
                <a:gd name="connsiteY165" fmla="*/ 396815 h 683077"/>
                <a:gd name="connsiteX166" fmla="*/ 595223 w 3252161"/>
                <a:gd name="connsiteY166" fmla="*/ 396815 h 683077"/>
                <a:gd name="connsiteX167" fmla="*/ 569344 w 3252161"/>
                <a:gd name="connsiteY167" fmla="*/ 388189 h 683077"/>
                <a:gd name="connsiteX168" fmla="*/ 590910 w 3252161"/>
                <a:gd name="connsiteY168" fmla="*/ 375249 h 683077"/>
                <a:gd name="connsiteX169" fmla="*/ 603849 w 3252161"/>
                <a:gd name="connsiteY169" fmla="*/ 370936 h 683077"/>
                <a:gd name="connsiteX170" fmla="*/ 715993 w 3252161"/>
                <a:gd name="connsiteY170" fmla="*/ 366622 h 683077"/>
                <a:gd name="connsiteX171" fmla="*/ 733246 w 3252161"/>
                <a:gd name="connsiteY171" fmla="*/ 345056 h 683077"/>
                <a:gd name="connsiteX172" fmla="*/ 746185 w 3252161"/>
                <a:gd name="connsiteY172" fmla="*/ 332117 h 683077"/>
                <a:gd name="connsiteX173" fmla="*/ 772064 w 3252161"/>
                <a:gd name="connsiteY173" fmla="*/ 314864 h 683077"/>
                <a:gd name="connsiteX174" fmla="*/ 914400 w 3252161"/>
                <a:gd name="connsiteY174" fmla="*/ 306238 h 683077"/>
                <a:gd name="connsiteX175" fmla="*/ 927340 w 3252161"/>
                <a:gd name="connsiteY175" fmla="*/ 280358 h 683077"/>
                <a:gd name="connsiteX176" fmla="*/ 923027 w 3252161"/>
                <a:gd name="connsiteY176" fmla="*/ 263106 h 683077"/>
                <a:gd name="connsiteX177" fmla="*/ 897148 w 3252161"/>
                <a:gd name="connsiteY177" fmla="*/ 254479 h 683077"/>
                <a:gd name="connsiteX178" fmla="*/ 884208 w 3252161"/>
                <a:gd name="connsiteY178" fmla="*/ 250166 h 683077"/>
                <a:gd name="connsiteX179" fmla="*/ 875581 w 3252161"/>
                <a:gd name="connsiteY179" fmla="*/ 241539 h 683077"/>
                <a:gd name="connsiteX180" fmla="*/ 862642 w 3252161"/>
                <a:gd name="connsiteY180" fmla="*/ 237226 h 683077"/>
                <a:gd name="connsiteX181" fmla="*/ 759125 w 3252161"/>
                <a:gd name="connsiteY181" fmla="*/ 241539 h 683077"/>
                <a:gd name="connsiteX182" fmla="*/ 724619 w 3252161"/>
                <a:gd name="connsiteY182" fmla="*/ 245853 h 683077"/>
                <a:gd name="connsiteX183" fmla="*/ 698740 w 3252161"/>
                <a:gd name="connsiteY183" fmla="*/ 254479 h 683077"/>
                <a:gd name="connsiteX184" fmla="*/ 517585 w 3252161"/>
                <a:gd name="connsiteY184" fmla="*/ 258792 h 683077"/>
                <a:gd name="connsiteX185" fmla="*/ 431321 w 3252161"/>
                <a:gd name="connsiteY185" fmla="*/ 271732 h 683077"/>
                <a:gd name="connsiteX186" fmla="*/ 392502 w 3252161"/>
                <a:gd name="connsiteY186" fmla="*/ 276045 h 683077"/>
                <a:gd name="connsiteX187" fmla="*/ 73325 w 3252161"/>
                <a:gd name="connsiteY187" fmla="*/ 271732 h 683077"/>
                <a:gd name="connsiteX188" fmla="*/ 64698 w 3252161"/>
                <a:gd name="connsiteY188" fmla="*/ 263106 h 683077"/>
                <a:gd name="connsiteX189" fmla="*/ 60385 w 3252161"/>
                <a:gd name="connsiteY189" fmla="*/ 232913 h 683077"/>
                <a:gd name="connsiteX190" fmla="*/ 51759 w 3252161"/>
                <a:gd name="connsiteY190" fmla="*/ 207034 h 683077"/>
                <a:gd name="connsiteX191" fmla="*/ 56072 w 3252161"/>
                <a:gd name="connsiteY191" fmla="*/ 163902 h 683077"/>
                <a:gd name="connsiteX192" fmla="*/ 69012 w 3252161"/>
                <a:gd name="connsiteY192" fmla="*/ 159589 h 683077"/>
                <a:gd name="connsiteX193" fmla="*/ 237227 w 3252161"/>
                <a:gd name="connsiteY193" fmla="*/ 155275 h 683077"/>
                <a:gd name="connsiteX194" fmla="*/ 288985 w 3252161"/>
                <a:gd name="connsiteY194" fmla="*/ 138022 h 683077"/>
                <a:gd name="connsiteX195" fmla="*/ 301925 w 3252161"/>
                <a:gd name="connsiteY195" fmla="*/ 133709 h 683077"/>
                <a:gd name="connsiteX196" fmla="*/ 444261 w 3252161"/>
                <a:gd name="connsiteY196" fmla="*/ 129396 h 683077"/>
                <a:gd name="connsiteX197" fmla="*/ 418381 w 3252161"/>
                <a:gd name="connsiteY197" fmla="*/ 120770 h 683077"/>
                <a:gd name="connsiteX198" fmla="*/ 396815 w 3252161"/>
                <a:gd name="connsiteY198" fmla="*/ 107830 h 683077"/>
                <a:gd name="connsiteX199" fmla="*/ 388189 w 3252161"/>
                <a:gd name="connsiteY199" fmla="*/ 73324 h 683077"/>
                <a:gd name="connsiteX200" fmla="*/ 379563 w 3252161"/>
                <a:gd name="connsiteY200" fmla="*/ 60385 h 683077"/>
                <a:gd name="connsiteX201" fmla="*/ 370936 w 3252161"/>
                <a:gd name="connsiteY201" fmla="*/ 51758 h 683077"/>
                <a:gd name="connsiteX202" fmla="*/ 345057 w 3252161"/>
                <a:gd name="connsiteY202" fmla="*/ 43132 h 683077"/>
                <a:gd name="connsiteX203" fmla="*/ 332117 w 3252161"/>
                <a:gd name="connsiteY203" fmla="*/ 38819 h 683077"/>
                <a:gd name="connsiteX204" fmla="*/ 323491 w 3252161"/>
                <a:gd name="connsiteY204" fmla="*/ 30192 h 683077"/>
                <a:gd name="connsiteX205" fmla="*/ 327804 w 3252161"/>
                <a:gd name="connsiteY205" fmla="*/ 17253 h 683077"/>
                <a:gd name="connsiteX206" fmla="*/ 280359 w 3252161"/>
                <a:gd name="connsiteY206" fmla="*/ 12939 h 683077"/>
                <a:gd name="connsiteX207" fmla="*/ 228600 w 3252161"/>
                <a:gd name="connsiteY207" fmla="*/ 17253 h 683077"/>
                <a:gd name="connsiteX208" fmla="*/ 202721 w 3252161"/>
                <a:gd name="connsiteY208" fmla="*/ 25879 h 683077"/>
                <a:gd name="connsiteX209" fmla="*/ 107831 w 3252161"/>
                <a:gd name="connsiteY209" fmla="*/ 21566 h 683077"/>
                <a:gd name="connsiteX210" fmla="*/ 103517 w 3252161"/>
                <a:gd name="connsiteY210" fmla="*/ 4313 h 683077"/>
                <a:gd name="connsiteX211" fmla="*/ 34506 w 3252161"/>
                <a:gd name="connsiteY211" fmla="*/ 8626 h 683077"/>
                <a:gd name="connsiteX212" fmla="*/ 12940 w 3252161"/>
                <a:gd name="connsiteY212" fmla="*/ 12939 h 683077"/>
                <a:gd name="connsiteX213" fmla="*/ 0 w 3252161"/>
                <a:gd name="connsiteY213" fmla="*/ 0 h 683077"/>
                <a:gd name="connsiteX214" fmla="*/ 34506 w 3252161"/>
                <a:gd name="connsiteY214"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74521 w 3252161"/>
                <a:gd name="connsiteY60" fmla="*/ 590909 h 683077"/>
                <a:gd name="connsiteX61" fmla="*/ 2915729 w 3252161"/>
                <a:gd name="connsiteY61" fmla="*/ 595222 h 683077"/>
                <a:gd name="connsiteX62" fmla="*/ 2829464 w 3252161"/>
                <a:gd name="connsiteY62" fmla="*/ 586596 h 683077"/>
                <a:gd name="connsiteX63" fmla="*/ 2820838 w 3252161"/>
                <a:gd name="connsiteY63" fmla="*/ 573656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53087 w 3252161"/>
                <a:gd name="connsiteY86" fmla="*/ 539151 h 683077"/>
                <a:gd name="connsiteX87" fmla="*/ 2040148 w 3252161"/>
                <a:gd name="connsiteY87" fmla="*/ 543464 h 683077"/>
                <a:gd name="connsiteX88" fmla="*/ 2022895 w 3252161"/>
                <a:gd name="connsiteY88" fmla="*/ 560717 h 683077"/>
                <a:gd name="connsiteX89" fmla="*/ 2014268 w 3252161"/>
                <a:gd name="connsiteY89" fmla="*/ 569343 h 683077"/>
                <a:gd name="connsiteX90" fmla="*/ 2001329 w 3252161"/>
                <a:gd name="connsiteY90" fmla="*/ 573656 h 683077"/>
                <a:gd name="connsiteX91" fmla="*/ 1686464 w 3252161"/>
                <a:gd name="connsiteY91" fmla="*/ 569343 h 683077"/>
                <a:gd name="connsiteX92" fmla="*/ 1673525 w 3252161"/>
                <a:gd name="connsiteY92" fmla="*/ 565030 h 683077"/>
                <a:gd name="connsiteX93" fmla="*/ 1651959 w 3252161"/>
                <a:gd name="connsiteY93" fmla="*/ 552090 h 683077"/>
                <a:gd name="connsiteX94" fmla="*/ 1634706 w 3252161"/>
                <a:gd name="connsiteY94" fmla="*/ 530524 h 683077"/>
                <a:gd name="connsiteX95" fmla="*/ 1630393 w 3252161"/>
                <a:gd name="connsiteY95" fmla="*/ 517585 h 683077"/>
                <a:gd name="connsiteX96" fmla="*/ 1634706 w 3252161"/>
                <a:gd name="connsiteY96" fmla="*/ 504645 h 683077"/>
                <a:gd name="connsiteX97" fmla="*/ 1664898 w 3252161"/>
                <a:gd name="connsiteY97" fmla="*/ 491706 h 683077"/>
                <a:gd name="connsiteX98" fmla="*/ 1669212 w 3252161"/>
                <a:gd name="connsiteY98" fmla="*/ 478766 h 683077"/>
                <a:gd name="connsiteX99" fmla="*/ 1660585 w 3252161"/>
                <a:gd name="connsiteY99" fmla="*/ 470139 h 683077"/>
                <a:gd name="connsiteX100" fmla="*/ 1621766 w 3252161"/>
                <a:gd name="connsiteY100" fmla="*/ 465826 h 683077"/>
                <a:gd name="connsiteX101" fmla="*/ 1613140 w 3252161"/>
                <a:gd name="connsiteY101" fmla="*/ 452887 h 683077"/>
                <a:gd name="connsiteX102" fmla="*/ 1617453 w 3252161"/>
                <a:gd name="connsiteY102" fmla="*/ 427007 h 683077"/>
                <a:gd name="connsiteX103" fmla="*/ 1630393 w 3252161"/>
                <a:gd name="connsiteY103" fmla="*/ 383875 h 683077"/>
                <a:gd name="connsiteX104" fmla="*/ 1643332 w 3252161"/>
                <a:gd name="connsiteY104" fmla="*/ 370936 h 683077"/>
                <a:gd name="connsiteX105" fmla="*/ 1807234 w 3252161"/>
                <a:gd name="connsiteY105" fmla="*/ 375249 h 683077"/>
                <a:gd name="connsiteX106" fmla="*/ 1846053 w 3252161"/>
                <a:gd name="connsiteY106" fmla="*/ 388189 h 683077"/>
                <a:gd name="connsiteX107" fmla="*/ 1858993 w 3252161"/>
                <a:gd name="connsiteY107" fmla="*/ 392502 h 683077"/>
                <a:gd name="connsiteX108" fmla="*/ 1876246 w 3252161"/>
                <a:gd name="connsiteY108" fmla="*/ 431321 h 683077"/>
                <a:gd name="connsiteX109" fmla="*/ 1884872 w 3252161"/>
                <a:gd name="connsiteY109" fmla="*/ 465826 h 683077"/>
                <a:gd name="connsiteX110" fmla="*/ 1893498 w 3252161"/>
                <a:gd name="connsiteY110" fmla="*/ 474453 h 683077"/>
                <a:gd name="connsiteX111" fmla="*/ 1919378 w 3252161"/>
                <a:gd name="connsiteY111" fmla="*/ 504645 h 683077"/>
                <a:gd name="connsiteX112" fmla="*/ 1928004 w 3252161"/>
                <a:gd name="connsiteY112" fmla="*/ 513272 h 683077"/>
                <a:gd name="connsiteX113" fmla="*/ 1932317 w 3252161"/>
                <a:gd name="connsiteY113" fmla="*/ 526211 h 683077"/>
                <a:gd name="connsiteX114" fmla="*/ 1979763 w 3252161"/>
                <a:gd name="connsiteY114" fmla="*/ 526211 h 683077"/>
                <a:gd name="connsiteX115" fmla="*/ 1984076 w 3252161"/>
                <a:gd name="connsiteY115" fmla="*/ 508958 h 683077"/>
                <a:gd name="connsiteX116" fmla="*/ 2001329 w 3252161"/>
                <a:gd name="connsiteY116" fmla="*/ 487392 h 683077"/>
                <a:gd name="connsiteX117" fmla="*/ 2018581 w 3252161"/>
                <a:gd name="connsiteY117" fmla="*/ 491706 h 683077"/>
                <a:gd name="connsiteX118" fmla="*/ 2027208 w 3252161"/>
                <a:gd name="connsiteY118" fmla="*/ 500332 h 683077"/>
                <a:gd name="connsiteX119" fmla="*/ 2040148 w 3252161"/>
                <a:gd name="connsiteY119" fmla="*/ 508958 h 683077"/>
                <a:gd name="connsiteX120" fmla="*/ 2122098 w 3252161"/>
                <a:gd name="connsiteY120" fmla="*/ 504645 h 683077"/>
                <a:gd name="connsiteX121" fmla="*/ 2130725 w 3252161"/>
                <a:gd name="connsiteY121" fmla="*/ 496019 h 683077"/>
                <a:gd name="connsiteX122" fmla="*/ 2135038 w 3252161"/>
                <a:gd name="connsiteY122" fmla="*/ 461513 h 683077"/>
                <a:gd name="connsiteX123" fmla="*/ 2141913 w 3252161"/>
                <a:gd name="connsiteY123" fmla="*/ 433926 h 683077"/>
                <a:gd name="connsiteX124" fmla="*/ 2210070 w 3252161"/>
                <a:gd name="connsiteY124" fmla="*/ 411238 h 683077"/>
                <a:gd name="connsiteX125" fmla="*/ 2311880 w 3252161"/>
                <a:gd name="connsiteY125" fmla="*/ 401128 h 683077"/>
                <a:gd name="connsiteX126" fmla="*/ 2333446 w 3252161"/>
                <a:gd name="connsiteY126" fmla="*/ 388189 h 683077"/>
                <a:gd name="connsiteX127" fmla="*/ 2424023 w 3252161"/>
                <a:gd name="connsiteY127" fmla="*/ 375249 h 683077"/>
                <a:gd name="connsiteX128" fmla="*/ 2454215 w 3252161"/>
                <a:gd name="connsiteY128" fmla="*/ 366622 h 683077"/>
                <a:gd name="connsiteX129" fmla="*/ 2467155 w 3252161"/>
                <a:gd name="connsiteY129" fmla="*/ 362309 h 683077"/>
                <a:gd name="connsiteX130" fmla="*/ 2695755 w 3252161"/>
                <a:gd name="connsiteY130" fmla="*/ 353683 h 683077"/>
                <a:gd name="connsiteX131" fmla="*/ 2708695 w 3252161"/>
                <a:gd name="connsiteY131" fmla="*/ 349370 h 683077"/>
                <a:gd name="connsiteX132" fmla="*/ 2725948 w 3252161"/>
                <a:gd name="connsiteY132" fmla="*/ 332117 h 683077"/>
                <a:gd name="connsiteX133" fmla="*/ 2751827 w 3252161"/>
                <a:gd name="connsiteY133" fmla="*/ 323490 h 683077"/>
                <a:gd name="connsiteX134" fmla="*/ 2764766 w 3252161"/>
                <a:gd name="connsiteY134" fmla="*/ 319177 h 683077"/>
                <a:gd name="connsiteX135" fmla="*/ 2794959 w 3252161"/>
                <a:gd name="connsiteY135" fmla="*/ 306238 h 683077"/>
                <a:gd name="connsiteX136" fmla="*/ 2825151 w 3252161"/>
                <a:gd name="connsiteY136" fmla="*/ 297611 h 683077"/>
                <a:gd name="connsiteX137" fmla="*/ 2842404 w 3252161"/>
                <a:gd name="connsiteY137" fmla="*/ 293298 h 683077"/>
                <a:gd name="connsiteX138" fmla="*/ 2838091 w 3252161"/>
                <a:gd name="connsiteY138" fmla="*/ 271732 h 683077"/>
                <a:gd name="connsiteX139" fmla="*/ 2725948 w 3252161"/>
                <a:gd name="connsiteY139" fmla="*/ 276045 h 683077"/>
                <a:gd name="connsiteX140" fmla="*/ 2704381 w 3252161"/>
                <a:gd name="connsiteY140" fmla="*/ 280358 h 683077"/>
                <a:gd name="connsiteX141" fmla="*/ 2678502 w 3252161"/>
                <a:gd name="connsiteY141" fmla="*/ 284672 h 683077"/>
                <a:gd name="connsiteX142" fmla="*/ 2557732 w 3252161"/>
                <a:gd name="connsiteY142" fmla="*/ 288985 h 683077"/>
                <a:gd name="connsiteX143" fmla="*/ 2471468 w 3252161"/>
                <a:gd name="connsiteY143" fmla="*/ 293298 h 683077"/>
                <a:gd name="connsiteX144" fmla="*/ 2445589 w 3252161"/>
                <a:gd name="connsiteY144" fmla="*/ 301924 h 683077"/>
                <a:gd name="connsiteX145" fmla="*/ 2281687 w 3252161"/>
                <a:gd name="connsiteY145" fmla="*/ 310551 h 683077"/>
                <a:gd name="connsiteX146" fmla="*/ 2255808 w 3252161"/>
                <a:gd name="connsiteY146" fmla="*/ 314864 h 683077"/>
                <a:gd name="connsiteX147" fmla="*/ 2204049 w 3252161"/>
                <a:gd name="connsiteY147" fmla="*/ 319177 h 683077"/>
                <a:gd name="connsiteX148" fmla="*/ 2173857 w 3252161"/>
                <a:gd name="connsiteY148" fmla="*/ 327804 h 683077"/>
                <a:gd name="connsiteX149" fmla="*/ 2147978 w 3252161"/>
                <a:gd name="connsiteY149" fmla="*/ 340743 h 683077"/>
                <a:gd name="connsiteX150" fmla="*/ 2135038 w 3252161"/>
                <a:gd name="connsiteY150" fmla="*/ 349370 h 683077"/>
                <a:gd name="connsiteX151" fmla="*/ 2104846 w 3252161"/>
                <a:gd name="connsiteY151" fmla="*/ 357996 h 683077"/>
                <a:gd name="connsiteX152" fmla="*/ 2091906 w 3252161"/>
                <a:gd name="connsiteY152" fmla="*/ 362309 h 683077"/>
                <a:gd name="connsiteX153" fmla="*/ 1940944 w 3252161"/>
                <a:gd name="connsiteY153" fmla="*/ 357996 h 683077"/>
                <a:gd name="connsiteX154" fmla="*/ 1915064 w 3252161"/>
                <a:gd name="connsiteY154" fmla="*/ 349370 h 683077"/>
                <a:gd name="connsiteX155" fmla="*/ 1880559 w 3252161"/>
                <a:gd name="connsiteY155" fmla="*/ 332117 h 683077"/>
                <a:gd name="connsiteX156" fmla="*/ 1867619 w 3252161"/>
                <a:gd name="connsiteY156" fmla="*/ 327804 h 683077"/>
                <a:gd name="connsiteX157" fmla="*/ 1397480 w 3252161"/>
                <a:gd name="connsiteY157" fmla="*/ 332117 h 683077"/>
                <a:gd name="connsiteX158" fmla="*/ 1337095 w 3252161"/>
                <a:gd name="connsiteY158" fmla="*/ 345056 h 683077"/>
                <a:gd name="connsiteX159" fmla="*/ 1328468 w 3252161"/>
                <a:gd name="connsiteY159" fmla="*/ 353683 h 683077"/>
                <a:gd name="connsiteX160" fmla="*/ 1315529 w 3252161"/>
                <a:gd name="connsiteY160" fmla="*/ 357996 h 683077"/>
                <a:gd name="connsiteX161" fmla="*/ 1220638 w 3252161"/>
                <a:gd name="connsiteY161" fmla="*/ 362309 h 683077"/>
                <a:gd name="connsiteX162" fmla="*/ 1155940 w 3252161"/>
                <a:gd name="connsiteY162" fmla="*/ 370936 h 683077"/>
                <a:gd name="connsiteX163" fmla="*/ 1073989 w 3252161"/>
                <a:gd name="connsiteY163" fmla="*/ 379562 h 683077"/>
                <a:gd name="connsiteX164" fmla="*/ 1035170 w 3252161"/>
                <a:gd name="connsiteY164" fmla="*/ 388189 h 683077"/>
                <a:gd name="connsiteX165" fmla="*/ 1000664 w 3252161"/>
                <a:gd name="connsiteY165" fmla="*/ 392502 h 683077"/>
                <a:gd name="connsiteX166" fmla="*/ 776378 w 3252161"/>
                <a:gd name="connsiteY166" fmla="*/ 396815 h 683077"/>
                <a:gd name="connsiteX167" fmla="*/ 595223 w 3252161"/>
                <a:gd name="connsiteY167" fmla="*/ 396815 h 683077"/>
                <a:gd name="connsiteX168" fmla="*/ 569344 w 3252161"/>
                <a:gd name="connsiteY168" fmla="*/ 388189 h 683077"/>
                <a:gd name="connsiteX169" fmla="*/ 590910 w 3252161"/>
                <a:gd name="connsiteY169" fmla="*/ 375249 h 683077"/>
                <a:gd name="connsiteX170" fmla="*/ 603849 w 3252161"/>
                <a:gd name="connsiteY170" fmla="*/ 370936 h 683077"/>
                <a:gd name="connsiteX171" fmla="*/ 715993 w 3252161"/>
                <a:gd name="connsiteY171" fmla="*/ 366622 h 683077"/>
                <a:gd name="connsiteX172" fmla="*/ 733246 w 3252161"/>
                <a:gd name="connsiteY172" fmla="*/ 345056 h 683077"/>
                <a:gd name="connsiteX173" fmla="*/ 746185 w 3252161"/>
                <a:gd name="connsiteY173" fmla="*/ 332117 h 683077"/>
                <a:gd name="connsiteX174" fmla="*/ 772064 w 3252161"/>
                <a:gd name="connsiteY174" fmla="*/ 314864 h 683077"/>
                <a:gd name="connsiteX175" fmla="*/ 914400 w 3252161"/>
                <a:gd name="connsiteY175" fmla="*/ 306238 h 683077"/>
                <a:gd name="connsiteX176" fmla="*/ 927340 w 3252161"/>
                <a:gd name="connsiteY176" fmla="*/ 280358 h 683077"/>
                <a:gd name="connsiteX177" fmla="*/ 923027 w 3252161"/>
                <a:gd name="connsiteY177" fmla="*/ 263106 h 683077"/>
                <a:gd name="connsiteX178" fmla="*/ 897148 w 3252161"/>
                <a:gd name="connsiteY178" fmla="*/ 254479 h 683077"/>
                <a:gd name="connsiteX179" fmla="*/ 884208 w 3252161"/>
                <a:gd name="connsiteY179" fmla="*/ 250166 h 683077"/>
                <a:gd name="connsiteX180" fmla="*/ 875581 w 3252161"/>
                <a:gd name="connsiteY180" fmla="*/ 241539 h 683077"/>
                <a:gd name="connsiteX181" fmla="*/ 862642 w 3252161"/>
                <a:gd name="connsiteY181" fmla="*/ 237226 h 683077"/>
                <a:gd name="connsiteX182" fmla="*/ 759125 w 3252161"/>
                <a:gd name="connsiteY182" fmla="*/ 241539 h 683077"/>
                <a:gd name="connsiteX183" fmla="*/ 724619 w 3252161"/>
                <a:gd name="connsiteY183" fmla="*/ 245853 h 683077"/>
                <a:gd name="connsiteX184" fmla="*/ 698740 w 3252161"/>
                <a:gd name="connsiteY184" fmla="*/ 254479 h 683077"/>
                <a:gd name="connsiteX185" fmla="*/ 517585 w 3252161"/>
                <a:gd name="connsiteY185" fmla="*/ 258792 h 683077"/>
                <a:gd name="connsiteX186" fmla="*/ 431321 w 3252161"/>
                <a:gd name="connsiteY186" fmla="*/ 271732 h 683077"/>
                <a:gd name="connsiteX187" fmla="*/ 392502 w 3252161"/>
                <a:gd name="connsiteY187" fmla="*/ 276045 h 683077"/>
                <a:gd name="connsiteX188" fmla="*/ 73325 w 3252161"/>
                <a:gd name="connsiteY188" fmla="*/ 271732 h 683077"/>
                <a:gd name="connsiteX189" fmla="*/ 64698 w 3252161"/>
                <a:gd name="connsiteY189" fmla="*/ 263106 h 683077"/>
                <a:gd name="connsiteX190" fmla="*/ 60385 w 3252161"/>
                <a:gd name="connsiteY190" fmla="*/ 232913 h 683077"/>
                <a:gd name="connsiteX191" fmla="*/ 51759 w 3252161"/>
                <a:gd name="connsiteY191" fmla="*/ 207034 h 683077"/>
                <a:gd name="connsiteX192" fmla="*/ 56072 w 3252161"/>
                <a:gd name="connsiteY192" fmla="*/ 163902 h 683077"/>
                <a:gd name="connsiteX193" fmla="*/ 69012 w 3252161"/>
                <a:gd name="connsiteY193" fmla="*/ 159589 h 683077"/>
                <a:gd name="connsiteX194" fmla="*/ 237227 w 3252161"/>
                <a:gd name="connsiteY194" fmla="*/ 155275 h 683077"/>
                <a:gd name="connsiteX195" fmla="*/ 288985 w 3252161"/>
                <a:gd name="connsiteY195" fmla="*/ 138022 h 683077"/>
                <a:gd name="connsiteX196" fmla="*/ 301925 w 3252161"/>
                <a:gd name="connsiteY196" fmla="*/ 133709 h 683077"/>
                <a:gd name="connsiteX197" fmla="*/ 444261 w 3252161"/>
                <a:gd name="connsiteY197" fmla="*/ 129396 h 683077"/>
                <a:gd name="connsiteX198" fmla="*/ 418381 w 3252161"/>
                <a:gd name="connsiteY198" fmla="*/ 120770 h 683077"/>
                <a:gd name="connsiteX199" fmla="*/ 396815 w 3252161"/>
                <a:gd name="connsiteY199" fmla="*/ 107830 h 683077"/>
                <a:gd name="connsiteX200" fmla="*/ 388189 w 3252161"/>
                <a:gd name="connsiteY200" fmla="*/ 73324 h 683077"/>
                <a:gd name="connsiteX201" fmla="*/ 379563 w 3252161"/>
                <a:gd name="connsiteY201" fmla="*/ 60385 h 683077"/>
                <a:gd name="connsiteX202" fmla="*/ 370936 w 3252161"/>
                <a:gd name="connsiteY202" fmla="*/ 51758 h 683077"/>
                <a:gd name="connsiteX203" fmla="*/ 345057 w 3252161"/>
                <a:gd name="connsiteY203" fmla="*/ 43132 h 683077"/>
                <a:gd name="connsiteX204" fmla="*/ 332117 w 3252161"/>
                <a:gd name="connsiteY204" fmla="*/ 38819 h 683077"/>
                <a:gd name="connsiteX205" fmla="*/ 323491 w 3252161"/>
                <a:gd name="connsiteY205" fmla="*/ 30192 h 683077"/>
                <a:gd name="connsiteX206" fmla="*/ 327804 w 3252161"/>
                <a:gd name="connsiteY206" fmla="*/ 17253 h 683077"/>
                <a:gd name="connsiteX207" fmla="*/ 280359 w 3252161"/>
                <a:gd name="connsiteY207" fmla="*/ 12939 h 683077"/>
                <a:gd name="connsiteX208" fmla="*/ 228600 w 3252161"/>
                <a:gd name="connsiteY208" fmla="*/ 17253 h 683077"/>
                <a:gd name="connsiteX209" fmla="*/ 202721 w 3252161"/>
                <a:gd name="connsiteY209" fmla="*/ 25879 h 683077"/>
                <a:gd name="connsiteX210" fmla="*/ 107831 w 3252161"/>
                <a:gd name="connsiteY210" fmla="*/ 21566 h 683077"/>
                <a:gd name="connsiteX211" fmla="*/ 103517 w 3252161"/>
                <a:gd name="connsiteY211" fmla="*/ 4313 h 683077"/>
                <a:gd name="connsiteX212" fmla="*/ 34506 w 3252161"/>
                <a:gd name="connsiteY212" fmla="*/ 8626 h 683077"/>
                <a:gd name="connsiteX213" fmla="*/ 12940 w 3252161"/>
                <a:gd name="connsiteY213" fmla="*/ 12939 h 683077"/>
                <a:gd name="connsiteX214" fmla="*/ 0 w 3252161"/>
                <a:gd name="connsiteY214" fmla="*/ 0 h 683077"/>
                <a:gd name="connsiteX215" fmla="*/ 34506 w 3252161"/>
                <a:gd name="connsiteY215"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74521 w 3252161"/>
                <a:gd name="connsiteY60" fmla="*/ 590909 h 683077"/>
                <a:gd name="connsiteX61" fmla="*/ 2915729 w 3252161"/>
                <a:gd name="connsiteY61" fmla="*/ 595222 h 683077"/>
                <a:gd name="connsiteX62" fmla="*/ 2829464 w 3252161"/>
                <a:gd name="connsiteY62" fmla="*/ 586596 h 683077"/>
                <a:gd name="connsiteX63" fmla="*/ 2820838 w 3252161"/>
                <a:gd name="connsiteY63" fmla="*/ 573656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53087 w 3252161"/>
                <a:gd name="connsiteY86" fmla="*/ 539151 h 683077"/>
                <a:gd name="connsiteX87" fmla="*/ 2040148 w 3252161"/>
                <a:gd name="connsiteY87" fmla="*/ 543464 h 683077"/>
                <a:gd name="connsiteX88" fmla="*/ 2022895 w 3252161"/>
                <a:gd name="connsiteY88" fmla="*/ 560717 h 683077"/>
                <a:gd name="connsiteX89" fmla="*/ 2014268 w 3252161"/>
                <a:gd name="connsiteY89" fmla="*/ 569343 h 683077"/>
                <a:gd name="connsiteX90" fmla="*/ 2001329 w 3252161"/>
                <a:gd name="connsiteY90" fmla="*/ 573656 h 683077"/>
                <a:gd name="connsiteX91" fmla="*/ 1686464 w 3252161"/>
                <a:gd name="connsiteY91" fmla="*/ 569343 h 683077"/>
                <a:gd name="connsiteX92" fmla="*/ 1673525 w 3252161"/>
                <a:gd name="connsiteY92" fmla="*/ 565030 h 683077"/>
                <a:gd name="connsiteX93" fmla="*/ 1651959 w 3252161"/>
                <a:gd name="connsiteY93" fmla="*/ 552090 h 683077"/>
                <a:gd name="connsiteX94" fmla="*/ 1634706 w 3252161"/>
                <a:gd name="connsiteY94" fmla="*/ 530524 h 683077"/>
                <a:gd name="connsiteX95" fmla="*/ 1630393 w 3252161"/>
                <a:gd name="connsiteY95" fmla="*/ 517585 h 683077"/>
                <a:gd name="connsiteX96" fmla="*/ 1634706 w 3252161"/>
                <a:gd name="connsiteY96" fmla="*/ 504645 h 683077"/>
                <a:gd name="connsiteX97" fmla="*/ 1664898 w 3252161"/>
                <a:gd name="connsiteY97" fmla="*/ 491706 h 683077"/>
                <a:gd name="connsiteX98" fmla="*/ 1669212 w 3252161"/>
                <a:gd name="connsiteY98" fmla="*/ 478766 h 683077"/>
                <a:gd name="connsiteX99" fmla="*/ 1660585 w 3252161"/>
                <a:gd name="connsiteY99" fmla="*/ 470139 h 683077"/>
                <a:gd name="connsiteX100" fmla="*/ 1621766 w 3252161"/>
                <a:gd name="connsiteY100" fmla="*/ 465826 h 683077"/>
                <a:gd name="connsiteX101" fmla="*/ 1613140 w 3252161"/>
                <a:gd name="connsiteY101" fmla="*/ 452887 h 683077"/>
                <a:gd name="connsiteX102" fmla="*/ 1617453 w 3252161"/>
                <a:gd name="connsiteY102" fmla="*/ 427007 h 683077"/>
                <a:gd name="connsiteX103" fmla="*/ 1630393 w 3252161"/>
                <a:gd name="connsiteY103" fmla="*/ 383875 h 683077"/>
                <a:gd name="connsiteX104" fmla="*/ 1643332 w 3252161"/>
                <a:gd name="connsiteY104" fmla="*/ 370936 h 683077"/>
                <a:gd name="connsiteX105" fmla="*/ 1807234 w 3252161"/>
                <a:gd name="connsiteY105" fmla="*/ 375249 h 683077"/>
                <a:gd name="connsiteX106" fmla="*/ 1846053 w 3252161"/>
                <a:gd name="connsiteY106" fmla="*/ 388189 h 683077"/>
                <a:gd name="connsiteX107" fmla="*/ 1858993 w 3252161"/>
                <a:gd name="connsiteY107" fmla="*/ 392502 h 683077"/>
                <a:gd name="connsiteX108" fmla="*/ 1876246 w 3252161"/>
                <a:gd name="connsiteY108" fmla="*/ 431321 h 683077"/>
                <a:gd name="connsiteX109" fmla="*/ 1884872 w 3252161"/>
                <a:gd name="connsiteY109" fmla="*/ 465826 h 683077"/>
                <a:gd name="connsiteX110" fmla="*/ 1893498 w 3252161"/>
                <a:gd name="connsiteY110" fmla="*/ 474453 h 683077"/>
                <a:gd name="connsiteX111" fmla="*/ 1919378 w 3252161"/>
                <a:gd name="connsiteY111" fmla="*/ 504645 h 683077"/>
                <a:gd name="connsiteX112" fmla="*/ 1928004 w 3252161"/>
                <a:gd name="connsiteY112" fmla="*/ 513272 h 683077"/>
                <a:gd name="connsiteX113" fmla="*/ 1932317 w 3252161"/>
                <a:gd name="connsiteY113" fmla="*/ 526211 h 683077"/>
                <a:gd name="connsiteX114" fmla="*/ 1979763 w 3252161"/>
                <a:gd name="connsiteY114" fmla="*/ 526211 h 683077"/>
                <a:gd name="connsiteX115" fmla="*/ 1984076 w 3252161"/>
                <a:gd name="connsiteY115" fmla="*/ 508958 h 683077"/>
                <a:gd name="connsiteX116" fmla="*/ 2001329 w 3252161"/>
                <a:gd name="connsiteY116" fmla="*/ 487392 h 683077"/>
                <a:gd name="connsiteX117" fmla="*/ 2018581 w 3252161"/>
                <a:gd name="connsiteY117" fmla="*/ 491706 h 683077"/>
                <a:gd name="connsiteX118" fmla="*/ 2027208 w 3252161"/>
                <a:gd name="connsiteY118" fmla="*/ 500332 h 683077"/>
                <a:gd name="connsiteX119" fmla="*/ 2040148 w 3252161"/>
                <a:gd name="connsiteY119" fmla="*/ 508958 h 683077"/>
                <a:gd name="connsiteX120" fmla="*/ 2122098 w 3252161"/>
                <a:gd name="connsiteY120" fmla="*/ 504645 h 683077"/>
                <a:gd name="connsiteX121" fmla="*/ 2130725 w 3252161"/>
                <a:gd name="connsiteY121" fmla="*/ 496019 h 683077"/>
                <a:gd name="connsiteX122" fmla="*/ 2135038 w 3252161"/>
                <a:gd name="connsiteY122" fmla="*/ 461513 h 683077"/>
                <a:gd name="connsiteX123" fmla="*/ 2141913 w 3252161"/>
                <a:gd name="connsiteY123" fmla="*/ 433926 h 683077"/>
                <a:gd name="connsiteX124" fmla="*/ 2210070 w 3252161"/>
                <a:gd name="connsiteY124" fmla="*/ 411238 h 683077"/>
                <a:gd name="connsiteX125" fmla="*/ 2311880 w 3252161"/>
                <a:gd name="connsiteY125" fmla="*/ 401128 h 683077"/>
                <a:gd name="connsiteX126" fmla="*/ 2333446 w 3252161"/>
                <a:gd name="connsiteY126" fmla="*/ 388189 h 683077"/>
                <a:gd name="connsiteX127" fmla="*/ 2424023 w 3252161"/>
                <a:gd name="connsiteY127" fmla="*/ 375249 h 683077"/>
                <a:gd name="connsiteX128" fmla="*/ 2454215 w 3252161"/>
                <a:gd name="connsiteY128" fmla="*/ 366622 h 683077"/>
                <a:gd name="connsiteX129" fmla="*/ 2467155 w 3252161"/>
                <a:gd name="connsiteY129" fmla="*/ 362309 h 683077"/>
                <a:gd name="connsiteX130" fmla="*/ 2695755 w 3252161"/>
                <a:gd name="connsiteY130" fmla="*/ 353683 h 683077"/>
                <a:gd name="connsiteX131" fmla="*/ 2708695 w 3252161"/>
                <a:gd name="connsiteY131" fmla="*/ 349370 h 683077"/>
                <a:gd name="connsiteX132" fmla="*/ 2725948 w 3252161"/>
                <a:gd name="connsiteY132" fmla="*/ 332117 h 683077"/>
                <a:gd name="connsiteX133" fmla="*/ 2751827 w 3252161"/>
                <a:gd name="connsiteY133" fmla="*/ 323490 h 683077"/>
                <a:gd name="connsiteX134" fmla="*/ 2764766 w 3252161"/>
                <a:gd name="connsiteY134" fmla="*/ 319177 h 683077"/>
                <a:gd name="connsiteX135" fmla="*/ 2794959 w 3252161"/>
                <a:gd name="connsiteY135" fmla="*/ 306238 h 683077"/>
                <a:gd name="connsiteX136" fmla="*/ 2825151 w 3252161"/>
                <a:gd name="connsiteY136" fmla="*/ 297611 h 683077"/>
                <a:gd name="connsiteX137" fmla="*/ 2842404 w 3252161"/>
                <a:gd name="connsiteY137" fmla="*/ 293298 h 683077"/>
                <a:gd name="connsiteX138" fmla="*/ 2838091 w 3252161"/>
                <a:gd name="connsiteY138" fmla="*/ 271732 h 683077"/>
                <a:gd name="connsiteX139" fmla="*/ 2725948 w 3252161"/>
                <a:gd name="connsiteY139" fmla="*/ 276045 h 683077"/>
                <a:gd name="connsiteX140" fmla="*/ 2704381 w 3252161"/>
                <a:gd name="connsiteY140" fmla="*/ 280358 h 683077"/>
                <a:gd name="connsiteX141" fmla="*/ 2678502 w 3252161"/>
                <a:gd name="connsiteY141" fmla="*/ 284672 h 683077"/>
                <a:gd name="connsiteX142" fmla="*/ 2557732 w 3252161"/>
                <a:gd name="connsiteY142" fmla="*/ 288985 h 683077"/>
                <a:gd name="connsiteX143" fmla="*/ 2471468 w 3252161"/>
                <a:gd name="connsiteY143" fmla="*/ 293298 h 683077"/>
                <a:gd name="connsiteX144" fmla="*/ 2445589 w 3252161"/>
                <a:gd name="connsiteY144" fmla="*/ 301924 h 683077"/>
                <a:gd name="connsiteX145" fmla="*/ 2281687 w 3252161"/>
                <a:gd name="connsiteY145" fmla="*/ 310551 h 683077"/>
                <a:gd name="connsiteX146" fmla="*/ 2255808 w 3252161"/>
                <a:gd name="connsiteY146" fmla="*/ 314864 h 683077"/>
                <a:gd name="connsiteX147" fmla="*/ 2204049 w 3252161"/>
                <a:gd name="connsiteY147" fmla="*/ 319177 h 683077"/>
                <a:gd name="connsiteX148" fmla="*/ 2173857 w 3252161"/>
                <a:gd name="connsiteY148" fmla="*/ 327804 h 683077"/>
                <a:gd name="connsiteX149" fmla="*/ 2147978 w 3252161"/>
                <a:gd name="connsiteY149" fmla="*/ 340743 h 683077"/>
                <a:gd name="connsiteX150" fmla="*/ 2135038 w 3252161"/>
                <a:gd name="connsiteY150" fmla="*/ 349370 h 683077"/>
                <a:gd name="connsiteX151" fmla="*/ 2104846 w 3252161"/>
                <a:gd name="connsiteY151" fmla="*/ 357996 h 683077"/>
                <a:gd name="connsiteX152" fmla="*/ 2091906 w 3252161"/>
                <a:gd name="connsiteY152" fmla="*/ 362309 h 683077"/>
                <a:gd name="connsiteX153" fmla="*/ 1940944 w 3252161"/>
                <a:gd name="connsiteY153" fmla="*/ 357996 h 683077"/>
                <a:gd name="connsiteX154" fmla="*/ 1915064 w 3252161"/>
                <a:gd name="connsiteY154" fmla="*/ 349370 h 683077"/>
                <a:gd name="connsiteX155" fmla="*/ 1880559 w 3252161"/>
                <a:gd name="connsiteY155" fmla="*/ 332117 h 683077"/>
                <a:gd name="connsiteX156" fmla="*/ 1867619 w 3252161"/>
                <a:gd name="connsiteY156" fmla="*/ 327804 h 683077"/>
                <a:gd name="connsiteX157" fmla="*/ 1397480 w 3252161"/>
                <a:gd name="connsiteY157" fmla="*/ 332117 h 683077"/>
                <a:gd name="connsiteX158" fmla="*/ 1337095 w 3252161"/>
                <a:gd name="connsiteY158" fmla="*/ 345056 h 683077"/>
                <a:gd name="connsiteX159" fmla="*/ 1328468 w 3252161"/>
                <a:gd name="connsiteY159" fmla="*/ 353683 h 683077"/>
                <a:gd name="connsiteX160" fmla="*/ 1315529 w 3252161"/>
                <a:gd name="connsiteY160" fmla="*/ 357996 h 683077"/>
                <a:gd name="connsiteX161" fmla="*/ 1220638 w 3252161"/>
                <a:gd name="connsiteY161" fmla="*/ 362309 h 683077"/>
                <a:gd name="connsiteX162" fmla="*/ 1155940 w 3252161"/>
                <a:gd name="connsiteY162" fmla="*/ 370936 h 683077"/>
                <a:gd name="connsiteX163" fmla="*/ 1073989 w 3252161"/>
                <a:gd name="connsiteY163" fmla="*/ 379562 h 683077"/>
                <a:gd name="connsiteX164" fmla="*/ 1035170 w 3252161"/>
                <a:gd name="connsiteY164" fmla="*/ 388189 h 683077"/>
                <a:gd name="connsiteX165" fmla="*/ 1000664 w 3252161"/>
                <a:gd name="connsiteY165" fmla="*/ 392502 h 683077"/>
                <a:gd name="connsiteX166" fmla="*/ 776378 w 3252161"/>
                <a:gd name="connsiteY166" fmla="*/ 396815 h 683077"/>
                <a:gd name="connsiteX167" fmla="*/ 595223 w 3252161"/>
                <a:gd name="connsiteY167" fmla="*/ 396815 h 683077"/>
                <a:gd name="connsiteX168" fmla="*/ 569344 w 3252161"/>
                <a:gd name="connsiteY168" fmla="*/ 388189 h 683077"/>
                <a:gd name="connsiteX169" fmla="*/ 590910 w 3252161"/>
                <a:gd name="connsiteY169" fmla="*/ 375249 h 683077"/>
                <a:gd name="connsiteX170" fmla="*/ 603849 w 3252161"/>
                <a:gd name="connsiteY170" fmla="*/ 370936 h 683077"/>
                <a:gd name="connsiteX171" fmla="*/ 715993 w 3252161"/>
                <a:gd name="connsiteY171" fmla="*/ 366622 h 683077"/>
                <a:gd name="connsiteX172" fmla="*/ 733246 w 3252161"/>
                <a:gd name="connsiteY172" fmla="*/ 345056 h 683077"/>
                <a:gd name="connsiteX173" fmla="*/ 746185 w 3252161"/>
                <a:gd name="connsiteY173" fmla="*/ 332117 h 683077"/>
                <a:gd name="connsiteX174" fmla="*/ 772064 w 3252161"/>
                <a:gd name="connsiteY174" fmla="*/ 314864 h 683077"/>
                <a:gd name="connsiteX175" fmla="*/ 914400 w 3252161"/>
                <a:gd name="connsiteY175" fmla="*/ 306238 h 683077"/>
                <a:gd name="connsiteX176" fmla="*/ 927340 w 3252161"/>
                <a:gd name="connsiteY176" fmla="*/ 280358 h 683077"/>
                <a:gd name="connsiteX177" fmla="*/ 923027 w 3252161"/>
                <a:gd name="connsiteY177" fmla="*/ 263106 h 683077"/>
                <a:gd name="connsiteX178" fmla="*/ 897148 w 3252161"/>
                <a:gd name="connsiteY178" fmla="*/ 254479 h 683077"/>
                <a:gd name="connsiteX179" fmla="*/ 884208 w 3252161"/>
                <a:gd name="connsiteY179" fmla="*/ 250166 h 683077"/>
                <a:gd name="connsiteX180" fmla="*/ 875581 w 3252161"/>
                <a:gd name="connsiteY180" fmla="*/ 241539 h 683077"/>
                <a:gd name="connsiteX181" fmla="*/ 862642 w 3252161"/>
                <a:gd name="connsiteY181" fmla="*/ 237226 h 683077"/>
                <a:gd name="connsiteX182" fmla="*/ 759125 w 3252161"/>
                <a:gd name="connsiteY182" fmla="*/ 241539 h 683077"/>
                <a:gd name="connsiteX183" fmla="*/ 724619 w 3252161"/>
                <a:gd name="connsiteY183" fmla="*/ 245853 h 683077"/>
                <a:gd name="connsiteX184" fmla="*/ 698740 w 3252161"/>
                <a:gd name="connsiteY184" fmla="*/ 254479 h 683077"/>
                <a:gd name="connsiteX185" fmla="*/ 517585 w 3252161"/>
                <a:gd name="connsiteY185" fmla="*/ 258792 h 683077"/>
                <a:gd name="connsiteX186" fmla="*/ 431321 w 3252161"/>
                <a:gd name="connsiteY186" fmla="*/ 271732 h 683077"/>
                <a:gd name="connsiteX187" fmla="*/ 392502 w 3252161"/>
                <a:gd name="connsiteY187" fmla="*/ 276045 h 683077"/>
                <a:gd name="connsiteX188" fmla="*/ 73325 w 3252161"/>
                <a:gd name="connsiteY188" fmla="*/ 271732 h 683077"/>
                <a:gd name="connsiteX189" fmla="*/ 64698 w 3252161"/>
                <a:gd name="connsiteY189" fmla="*/ 263106 h 683077"/>
                <a:gd name="connsiteX190" fmla="*/ 60385 w 3252161"/>
                <a:gd name="connsiteY190" fmla="*/ 232913 h 683077"/>
                <a:gd name="connsiteX191" fmla="*/ 51759 w 3252161"/>
                <a:gd name="connsiteY191" fmla="*/ 207034 h 683077"/>
                <a:gd name="connsiteX192" fmla="*/ 56072 w 3252161"/>
                <a:gd name="connsiteY192" fmla="*/ 163902 h 683077"/>
                <a:gd name="connsiteX193" fmla="*/ 69012 w 3252161"/>
                <a:gd name="connsiteY193" fmla="*/ 159589 h 683077"/>
                <a:gd name="connsiteX194" fmla="*/ 237227 w 3252161"/>
                <a:gd name="connsiteY194" fmla="*/ 155275 h 683077"/>
                <a:gd name="connsiteX195" fmla="*/ 288985 w 3252161"/>
                <a:gd name="connsiteY195" fmla="*/ 138022 h 683077"/>
                <a:gd name="connsiteX196" fmla="*/ 301925 w 3252161"/>
                <a:gd name="connsiteY196" fmla="*/ 133709 h 683077"/>
                <a:gd name="connsiteX197" fmla="*/ 444261 w 3252161"/>
                <a:gd name="connsiteY197" fmla="*/ 129396 h 683077"/>
                <a:gd name="connsiteX198" fmla="*/ 418381 w 3252161"/>
                <a:gd name="connsiteY198" fmla="*/ 120770 h 683077"/>
                <a:gd name="connsiteX199" fmla="*/ 396815 w 3252161"/>
                <a:gd name="connsiteY199" fmla="*/ 107830 h 683077"/>
                <a:gd name="connsiteX200" fmla="*/ 388189 w 3252161"/>
                <a:gd name="connsiteY200" fmla="*/ 73324 h 683077"/>
                <a:gd name="connsiteX201" fmla="*/ 379563 w 3252161"/>
                <a:gd name="connsiteY201" fmla="*/ 60385 h 683077"/>
                <a:gd name="connsiteX202" fmla="*/ 370936 w 3252161"/>
                <a:gd name="connsiteY202" fmla="*/ 51758 h 683077"/>
                <a:gd name="connsiteX203" fmla="*/ 345057 w 3252161"/>
                <a:gd name="connsiteY203" fmla="*/ 43132 h 683077"/>
                <a:gd name="connsiteX204" fmla="*/ 332117 w 3252161"/>
                <a:gd name="connsiteY204" fmla="*/ 38819 h 683077"/>
                <a:gd name="connsiteX205" fmla="*/ 323491 w 3252161"/>
                <a:gd name="connsiteY205" fmla="*/ 30192 h 683077"/>
                <a:gd name="connsiteX206" fmla="*/ 327804 w 3252161"/>
                <a:gd name="connsiteY206" fmla="*/ 17253 h 683077"/>
                <a:gd name="connsiteX207" fmla="*/ 280359 w 3252161"/>
                <a:gd name="connsiteY207" fmla="*/ 12939 h 683077"/>
                <a:gd name="connsiteX208" fmla="*/ 228600 w 3252161"/>
                <a:gd name="connsiteY208" fmla="*/ 17253 h 683077"/>
                <a:gd name="connsiteX209" fmla="*/ 202721 w 3252161"/>
                <a:gd name="connsiteY209" fmla="*/ 25879 h 683077"/>
                <a:gd name="connsiteX210" fmla="*/ 107831 w 3252161"/>
                <a:gd name="connsiteY210" fmla="*/ 21566 h 683077"/>
                <a:gd name="connsiteX211" fmla="*/ 103517 w 3252161"/>
                <a:gd name="connsiteY211" fmla="*/ 4313 h 683077"/>
                <a:gd name="connsiteX212" fmla="*/ 34506 w 3252161"/>
                <a:gd name="connsiteY212" fmla="*/ 8626 h 683077"/>
                <a:gd name="connsiteX213" fmla="*/ 12940 w 3252161"/>
                <a:gd name="connsiteY213" fmla="*/ 12939 h 683077"/>
                <a:gd name="connsiteX214" fmla="*/ 0 w 3252161"/>
                <a:gd name="connsiteY214" fmla="*/ 0 h 683077"/>
                <a:gd name="connsiteX215" fmla="*/ 34506 w 3252161"/>
                <a:gd name="connsiteY215"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98334 w 3252161"/>
                <a:gd name="connsiteY60" fmla="*/ 564715 h 683077"/>
                <a:gd name="connsiteX61" fmla="*/ 2915729 w 3252161"/>
                <a:gd name="connsiteY61" fmla="*/ 595222 h 683077"/>
                <a:gd name="connsiteX62" fmla="*/ 2829464 w 3252161"/>
                <a:gd name="connsiteY62" fmla="*/ 586596 h 683077"/>
                <a:gd name="connsiteX63" fmla="*/ 2820838 w 3252161"/>
                <a:gd name="connsiteY63" fmla="*/ 573656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53087 w 3252161"/>
                <a:gd name="connsiteY86" fmla="*/ 539151 h 683077"/>
                <a:gd name="connsiteX87" fmla="*/ 2040148 w 3252161"/>
                <a:gd name="connsiteY87" fmla="*/ 543464 h 683077"/>
                <a:gd name="connsiteX88" fmla="*/ 2022895 w 3252161"/>
                <a:gd name="connsiteY88" fmla="*/ 560717 h 683077"/>
                <a:gd name="connsiteX89" fmla="*/ 2014268 w 3252161"/>
                <a:gd name="connsiteY89" fmla="*/ 569343 h 683077"/>
                <a:gd name="connsiteX90" fmla="*/ 2001329 w 3252161"/>
                <a:gd name="connsiteY90" fmla="*/ 573656 h 683077"/>
                <a:gd name="connsiteX91" fmla="*/ 1686464 w 3252161"/>
                <a:gd name="connsiteY91" fmla="*/ 569343 h 683077"/>
                <a:gd name="connsiteX92" fmla="*/ 1673525 w 3252161"/>
                <a:gd name="connsiteY92" fmla="*/ 565030 h 683077"/>
                <a:gd name="connsiteX93" fmla="*/ 1651959 w 3252161"/>
                <a:gd name="connsiteY93" fmla="*/ 552090 h 683077"/>
                <a:gd name="connsiteX94" fmla="*/ 1634706 w 3252161"/>
                <a:gd name="connsiteY94" fmla="*/ 530524 h 683077"/>
                <a:gd name="connsiteX95" fmla="*/ 1630393 w 3252161"/>
                <a:gd name="connsiteY95" fmla="*/ 517585 h 683077"/>
                <a:gd name="connsiteX96" fmla="*/ 1634706 w 3252161"/>
                <a:gd name="connsiteY96" fmla="*/ 504645 h 683077"/>
                <a:gd name="connsiteX97" fmla="*/ 1664898 w 3252161"/>
                <a:gd name="connsiteY97" fmla="*/ 491706 h 683077"/>
                <a:gd name="connsiteX98" fmla="*/ 1669212 w 3252161"/>
                <a:gd name="connsiteY98" fmla="*/ 478766 h 683077"/>
                <a:gd name="connsiteX99" fmla="*/ 1660585 w 3252161"/>
                <a:gd name="connsiteY99" fmla="*/ 470139 h 683077"/>
                <a:gd name="connsiteX100" fmla="*/ 1621766 w 3252161"/>
                <a:gd name="connsiteY100" fmla="*/ 465826 h 683077"/>
                <a:gd name="connsiteX101" fmla="*/ 1613140 w 3252161"/>
                <a:gd name="connsiteY101" fmla="*/ 452887 h 683077"/>
                <a:gd name="connsiteX102" fmla="*/ 1617453 w 3252161"/>
                <a:gd name="connsiteY102" fmla="*/ 427007 h 683077"/>
                <a:gd name="connsiteX103" fmla="*/ 1630393 w 3252161"/>
                <a:gd name="connsiteY103" fmla="*/ 383875 h 683077"/>
                <a:gd name="connsiteX104" fmla="*/ 1643332 w 3252161"/>
                <a:gd name="connsiteY104" fmla="*/ 370936 h 683077"/>
                <a:gd name="connsiteX105" fmla="*/ 1807234 w 3252161"/>
                <a:gd name="connsiteY105" fmla="*/ 375249 h 683077"/>
                <a:gd name="connsiteX106" fmla="*/ 1846053 w 3252161"/>
                <a:gd name="connsiteY106" fmla="*/ 388189 h 683077"/>
                <a:gd name="connsiteX107" fmla="*/ 1858993 w 3252161"/>
                <a:gd name="connsiteY107" fmla="*/ 392502 h 683077"/>
                <a:gd name="connsiteX108" fmla="*/ 1876246 w 3252161"/>
                <a:gd name="connsiteY108" fmla="*/ 431321 h 683077"/>
                <a:gd name="connsiteX109" fmla="*/ 1884872 w 3252161"/>
                <a:gd name="connsiteY109" fmla="*/ 465826 h 683077"/>
                <a:gd name="connsiteX110" fmla="*/ 1893498 w 3252161"/>
                <a:gd name="connsiteY110" fmla="*/ 474453 h 683077"/>
                <a:gd name="connsiteX111" fmla="*/ 1919378 w 3252161"/>
                <a:gd name="connsiteY111" fmla="*/ 504645 h 683077"/>
                <a:gd name="connsiteX112" fmla="*/ 1928004 w 3252161"/>
                <a:gd name="connsiteY112" fmla="*/ 513272 h 683077"/>
                <a:gd name="connsiteX113" fmla="*/ 1932317 w 3252161"/>
                <a:gd name="connsiteY113" fmla="*/ 526211 h 683077"/>
                <a:gd name="connsiteX114" fmla="*/ 1979763 w 3252161"/>
                <a:gd name="connsiteY114" fmla="*/ 526211 h 683077"/>
                <a:gd name="connsiteX115" fmla="*/ 1984076 w 3252161"/>
                <a:gd name="connsiteY115" fmla="*/ 508958 h 683077"/>
                <a:gd name="connsiteX116" fmla="*/ 2001329 w 3252161"/>
                <a:gd name="connsiteY116" fmla="*/ 487392 h 683077"/>
                <a:gd name="connsiteX117" fmla="*/ 2018581 w 3252161"/>
                <a:gd name="connsiteY117" fmla="*/ 491706 h 683077"/>
                <a:gd name="connsiteX118" fmla="*/ 2027208 w 3252161"/>
                <a:gd name="connsiteY118" fmla="*/ 500332 h 683077"/>
                <a:gd name="connsiteX119" fmla="*/ 2040148 w 3252161"/>
                <a:gd name="connsiteY119" fmla="*/ 508958 h 683077"/>
                <a:gd name="connsiteX120" fmla="*/ 2122098 w 3252161"/>
                <a:gd name="connsiteY120" fmla="*/ 504645 h 683077"/>
                <a:gd name="connsiteX121" fmla="*/ 2130725 w 3252161"/>
                <a:gd name="connsiteY121" fmla="*/ 496019 h 683077"/>
                <a:gd name="connsiteX122" fmla="*/ 2135038 w 3252161"/>
                <a:gd name="connsiteY122" fmla="*/ 461513 h 683077"/>
                <a:gd name="connsiteX123" fmla="*/ 2141913 w 3252161"/>
                <a:gd name="connsiteY123" fmla="*/ 433926 h 683077"/>
                <a:gd name="connsiteX124" fmla="*/ 2210070 w 3252161"/>
                <a:gd name="connsiteY124" fmla="*/ 411238 h 683077"/>
                <a:gd name="connsiteX125" fmla="*/ 2311880 w 3252161"/>
                <a:gd name="connsiteY125" fmla="*/ 401128 h 683077"/>
                <a:gd name="connsiteX126" fmla="*/ 2333446 w 3252161"/>
                <a:gd name="connsiteY126" fmla="*/ 388189 h 683077"/>
                <a:gd name="connsiteX127" fmla="*/ 2424023 w 3252161"/>
                <a:gd name="connsiteY127" fmla="*/ 375249 h 683077"/>
                <a:gd name="connsiteX128" fmla="*/ 2454215 w 3252161"/>
                <a:gd name="connsiteY128" fmla="*/ 366622 h 683077"/>
                <a:gd name="connsiteX129" fmla="*/ 2467155 w 3252161"/>
                <a:gd name="connsiteY129" fmla="*/ 362309 h 683077"/>
                <a:gd name="connsiteX130" fmla="*/ 2695755 w 3252161"/>
                <a:gd name="connsiteY130" fmla="*/ 353683 h 683077"/>
                <a:gd name="connsiteX131" fmla="*/ 2708695 w 3252161"/>
                <a:gd name="connsiteY131" fmla="*/ 349370 h 683077"/>
                <a:gd name="connsiteX132" fmla="*/ 2725948 w 3252161"/>
                <a:gd name="connsiteY132" fmla="*/ 332117 h 683077"/>
                <a:gd name="connsiteX133" fmla="*/ 2751827 w 3252161"/>
                <a:gd name="connsiteY133" fmla="*/ 323490 h 683077"/>
                <a:gd name="connsiteX134" fmla="*/ 2764766 w 3252161"/>
                <a:gd name="connsiteY134" fmla="*/ 319177 h 683077"/>
                <a:gd name="connsiteX135" fmla="*/ 2794959 w 3252161"/>
                <a:gd name="connsiteY135" fmla="*/ 306238 h 683077"/>
                <a:gd name="connsiteX136" fmla="*/ 2825151 w 3252161"/>
                <a:gd name="connsiteY136" fmla="*/ 297611 h 683077"/>
                <a:gd name="connsiteX137" fmla="*/ 2842404 w 3252161"/>
                <a:gd name="connsiteY137" fmla="*/ 293298 h 683077"/>
                <a:gd name="connsiteX138" fmla="*/ 2838091 w 3252161"/>
                <a:gd name="connsiteY138" fmla="*/ 271732 h 683077"/>
                <a:gd name="connsiteX139" fmla="*/ 2725948 w 3252161"/>
                <a:gd name="connsiteY139" fmla="*/ 276045 h 683077"/>
                <a:gd name="connsiteX140" fmla="*/ 2704381 w 3252161"/>
                <a:gd name="connsiteY140" fmla="*/ 280358 h 683077"/>
                <a:gd name="connsiteX141" fmla="*/ 2678502 w 3252161"/>
                <a:gd name="connsiteY141" fmla="*/ 284672 h 683077"/>
                <a:gd name="connsiteX142" fmla="*/ 2557732 w 3252161"/>
                <a:gd name="connsiteY142" fmla="*/ 288985 h 683077"/>
                <a:gd name="connsiteX143" fmla="*/ 2471468 w 3252161"/>
                <a:gd name="connsiteY143" fmla="*/ 293298 h 683077"/>
                <a:gd name="connsiteX144" fmla="*/ 2445589 w 3252161"/>
                <a:gd name="connsiteY144" fmla="*/ 301924 h 683077"/>
                <a:gd name="connsiteX145" fmla="*/ 2281687 w 3252161"/>
                <a:gd name="connsiteY145" fmla="*/ 310551 h 683077"/>
                <a:gd name="connsiteX146" fmla="*/ 2255808 w 3252161"/>
                <a:gd name="connsiteY146" fmla="*/ 314864 h 683077"/>
                <a:gd name="connsiteX147" fmla="*/ 2204049 w 3252161"/>
                <a:gd name="connsiteY147" fmla="*/ 319177 h 683077"/>
                <a:gd name="connsiteX148" fmla="*/ 2173857 w 3252161"/>
                <a:gd name="connsiteY148" fmla="*/ 327804 h 683077"/>
                <a:gd name="connsiteX149" fmla="*/ 2147978 w 3252161"/>
                <a:gd name="connsiteY149" fmla="*/ 340743 h 683077"/>
                <a:gd name="connsiteX150" fmla="*/ 2135038 w 3252161"/>
                <a:gd name="connsiteY150" fmla="*/ 349370 h 683077"/>
                <a:gd name="connsiteX151" fmla="*/ 2104846 w 3252161"/>
                <a:gd name="connsiteY151" fmla="*/ 357996 h 683077"/>
                <a:gd name="connsiteX152" fmla="*/ 2091906 w 3252161"/>
                <a:gd name="connsiteY152" fmla="*/ 362309 h 683077"/>
                <a:gd name="connsiteX153" fmla="*/ 1940944 w 3252161"/>
                <a:gd name="connsiteY153" fmla="*/ 357996 h 683077"/>
                <a:gd name="connsiteX154" fmla="*/ 1915064 w 3252161"/>
                <a:gd name="connsiteY154" fmla="*/ 349370 h 683077"/>
                <a:gd name="connsiteX155" fmla="*/ 1880559 w 3252161"/>
                <a:gd name="connsiteY155" fmla="*/ 332117 h 683077"/>
                <a:gd name="connsiteX156" fmla="*/ 1867619 w 3252161"/>
                <a:gd name="connsiteY156" fmla="*/ 327804 h 683077"/>
                <a:gd name="connsiteX157" fmla="*/ 1397480 w 3252161"/>
                <a:gd name="connsiteY157" fmla="*/ 332117 h 683077"/>
                <a:gd name="connsiteX158" fmla="*/ 1337095 w 3252161"/>
                <a:gd name="connsiteY158" fmla="*/ 345056 h 683077"/>
                <a:gd name="connsiteX159" fmla="*/ 1328468 w 3252161"/>
                <a:gd name="connsiteY159" fmla="*/ 353683 h 683077"/>
                <a:gd name="connsiteX160" fmla="*/ 1315529 w 3252161"/>
                <a:gd name="connsiteY160" fmla="*/ 357996 h 683077"/>
                <a:gd name="connsiteX161" fmla="*/ 1220638 w 3252161"/>
                <a:gd name="connsiteY161" fmla="*/ 362309 h 683077"/>
                <a:gd name="connsiteX162" fmla="*/ 1155940 w 3252161"/>
                <a:gd name="connsiteY162" fmla="*/ 370936 h 683077"/>
                <a:gd name="connsiteX163" fmla="*/ 1073989 w 3252161"/>
                <a:gd name="connsiteY163" fmla="*/ 379562 h 683077"/>
                <a:gd name="connsiteX164" fmla="*/ 1035170 w 3252161"/>
                <a:gd name="connsiteY164" fmla="*/ 388189 h 683077"/>
                <a:gd name="connsiteX165" fmla="*/ 1000664 w 3252161"/>
                <a:gd name="connsiteY165" fmla="*/ 392502 h 683077"/>
                <a:gd name="connsiteX166" fmla="*/ 776378 w 3252161"/>
                <a:gd name="connsiteY166" fmla="*/ 396815 h 683077"/>
                <a:gd name="connsiteX167" fmla="*/ 595223 w 3252161"/>
                <a:gd name="connsiteY167" fmla="*/ 396815 h 683077"/>
                <a:gd name="connsiteX168" fmla="*/ 569344 w 3252161"/>
                <a:gd name="connsiteY168" fmla="*/ 388189 h 683077"/>
                <a:gd name="connsiteX169" fmla="*/ 590910 w 3252161"/>
                <a:gd name="connsiteY169" fmla="*/ 375249 h 683077"/>
                <a:gd name="connsiteX170" fmla="*/ 603849 w 3252161"/>
                <a:gd name="connsiteY170" fmla="*/ 370936 h 683077"/>
                <a:gd name="connsiteX171" fmla="*/ 715993 w 3252161"/>
                <a:gd name="connsiteY171" fmla="*/ 366622 h 683077"/>
                <a:gd name="connsiteX172" fmla="*/ 733246 w 3252161"/>
                <a:gd name="connsiteY172" fmla="*/ 345056 h 683077"/>
                <a:gd name="connsiteX173" fmla="*/ 746185 w 3252161"/>
                <a:gd name="connsiteY173" fmla="*/ 332117 h 683077"/>
                <a:gd name="connsiteX174" fmla="*/ 772064 w 3252161"/>
                <a:gd name="connsiteY174" fmla="*/ 314864 h 683077"/>
                <a:gd name="connsiteX175" fmla="*/ 914400 w 3252161"/>
                <a:gd name="connsiteY175" fmla="*/ 306238 h 683077"/>
                <a:gd name="connsiteX176" fmla="*/ 927340 w 3252161"/>
                <a:gd name="connsiteY176" fmla="*/ 280358 h 683077"/>
                <a:gd name="connsiteX177" fmla="*/ 923027 w 3252161"/>
                <a:gd name="connsiteY177" fmla="*/ 263106 h 683077"/>
                <a:gd name="connsiteX178" fmla="*/ 897148 w 3252161"/>
                <a:gd name="connsiteY178" fmla="*/ 254479 h 683077"/>
                <a:gd name="connsiteX179" fmla="*/ 884208 w 3252161"/>
                <a:gd name="connsiteY179" fmla="*/ 250166 h 683077"/>
                <a:gd name="connsiteX180" fmla="*/ 875581 w 3252161"/>
                <a:gd name="connsiteY180" fmla="*/ 241539 h 683077"/>
                <a:gd name="connsiteX181" fmla="*/ 862642 w 3252161"/>
                <a:gd name="connsiteY181" fmla="*/ 237226 h 683077"/>
                <a:gd name="connsiteX182" fmla="*/ 759125 w 3252161"/>
                <a:gd name="connsiteY182" fmla="*/ 241539 h 683077"/>
                <a:gd name="connsiteX183" fmla="*/ 724619 w 3252161"/>
                <a:gd name="connsiteY183" fmla="*/ 245853 h 683077"/>
                <a:gd name="connsiteX184" fmla="*/ 698740 w 3252161"/>
                <a:gd name="connsiteY184" fmla="*/ 254479 h 683077"/>
                <a:gd name="connsiteX185" fmla="*/ 517585 w 3252161"/>
                <a:gd name="connsiteY185" fmla="*/ 258792 h 683077"/>
                <a:gd name="connsiteX186" fmla="*/ 431321 w 3252161"/>
                <a:gd name="connsiteY186" fmla="*/ 271732 h 683077"/>
                <a:gd name="connsiteX187" fmla="*/ 392502 w 3252161"/>
                <a:gd name="connsiteY187" fmla="*/ 276045 h 683077"/>
                <a:gd name="connsiteX188" fmla="*/ 73325 w 3252161"/>
                <a:gd name="connsiteY188" fmla="*/ 271732 h 683077"/>
                <a:gd name="connsiteX189" fmla="*/ 64698 w 3252161"/>
                <a:gd name="connsiteY189" fmla="*/ 263106 h 683077"/>
                <a:gd name="connsiteX190" fmla="*/ 60385 w 3252161"/>
                <a:gd name="connsiteY190" fmla="*/ 232913 h 683077"/>
                <a:gd name="connsiteX191" fmla="*/ 51759 w 3252161"/>
                <a:gd name="connsiteY191" fmla="*/ 207034 h 683077"/>
                <a:gd name="connsiteX192" fmla="*/ 56072 w 3252161"/>
                <a:gd name="connsiteY192" fmla="*/ 163902 h 683077"/>
                <a:gd name="connsiteX193" fmla="*/ 69012 w 3252161"/>
                <a:gd name="connsiteY193" fmla="*/ 159589 h 683077"/>
                <a:gd name="connsiteX194" fmla="*/ 237227 w 3252161"/>
                <a:gd name="connsiteY194" fmla="*/ 155275 h 683077"/>
                <a:gd name="connsiteX195" fmla="*/ 288985 w 3252161"/>
                <a:gd name="connsiteY195" fmla="*/ 138022 h 683077"/>
                <a:gd name="connsiteX196" fmla="*/ 301925 w 3252161"/>
                <a:gd name="connsiteY196" fmla="*/ 133709 h 683077"/>
                <a:gd name="connsiteX197" fmla="*/ 444261 w 3252161"/>
                <a:gd name="connsiteY197" fmla="*/ 129396 h 683077"/>
                <a:gd name="connsiteX198" fmla="*/ 418381 w 3252161"/>
                <a:gd name="connsiteY198" fmla="*/ 120770 h 683077"/>
                <a:gd name="connsiteX199" fmla="*/ 396815 w 3252161"/>
                <a:gd name="connsiteY199" fmla="*/ 107830 h 683077"/>
                <a:gd name="connsiteX200" fmla="*/ 388189 w 3252161"/>
                <a:gd name="connsiteY200" fmla="*/ 73324 h 683077"/>
                <a:gd name="connsiteX201" fmla="*/ 379563 w 3252161"/>
                <a:gd name="connsiteY201" fmla="*/ 60385 h 683077"/>
                <a:gd name="connsiteX202" fmla="*/ 370936 w 3252161"/>
                <a:gd name="connsiteY202" fmla="*/ 51758 h 683077"/>
                <a:gd name="connsiteX203" fmla="*/ 345057 w 3252161"/>
                <a:gd name="connsiteY203" fmla="*/ 43132 h 683077"/>
                <a:gd name="connsiteX204" fmla="*/ 332117 w 3252161"/>
                <a:gd name="connsiteY204" fmla="*/ 38819 h 683077"/>
                <a:gd name="connsiteX205" fmla="*/ 323491 w 3252161"/>
                <a:gd name="connsiteY205" fmla="*/ 30192 h 683077"/>
                <a:gd name="connsiteX206" fmla="*/ 327804 w 3252161"/>
                <a:gd name="connsiteY206" fmla="*/ 17253 h 683077"/>
                <a:gd name="connsiteX207" fmla="*/ 280359 w 3252161"/>
                <a:gd name="connsiteY207" fmla="*/ 12939 h 683077"/>
                <a:gd name="connsiteX208" fmla="*/ 228600 w 3252161"/>
                <a:gd name="connsiteY208" fmla="*/ 17253 h 683077"/>
                <a:gd name="connsiteX209" fmla="*/ 202721 w 3252161"/>
                <a:gd name="connsiteY209" fmla="*/ 25879 h 683077"/>
                <a:gd name="connsiteX210" fmla="*/ 107831 w 3252161"/>
                <a:gd name="connsiteY210" fmla="*/ 21566 h 683077"/>
                <a:gd name="connsiteX211" fmla="*/ 103517 w 3252161"/>
                <a:gd name="connsiteY211" fmla="*/ 4313 h 683077"/>
                <a:gd name="connsiteX212" fmla="*/ 34506 w 3252161"/>
                <a:gd name="connsiteY212" fmla="*/ 8626 h 683077"/>
                <a:gd name="connsiteX213" fmla="*/ 12940 w 3252161"/>
                <a:gd name="connsiteY213" fmla="*/ 12939 h 683077"/>
                <a:gd name="connsiteX214" fmla="*/ 0 w 3252161"/>
                <a:gd name="connsiteY214" fmla="*/ 0 h 683077"/>
                <a:gd name="connsiteX215" fmla="*/ 34506 w 3252161"/>
                <a:gd name="connsiteY215"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98334 w 3252161"/>
                <a:gd name="connsiteY60" fmla="*/ 564715 h 683077"/>
                <a:gd name="connsiteX61" fmla="*/ 2915729 w 3252161"/>
                <a:gd name="connsiteY61" fmla="*/ 595222 h 683077"/>
                <a:gd name="connsiteX62" fmla="*/ 2829464 w 3252161"/>
                <a:gd name="connsiteY62" fmla="*/ 586596 h 683077"/>
                <a:gd name="connsiteX63" fmla="*/ 2820838 w 3252161"/>
                <a:gd name="connsiteY63" fmla="*/ 573656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53087 w 3252161"/>
                <a:gd name="connsiteY86" fmla="*/ 539151 h 683077"/>
                <a:gd name="connsiteX87" fmla="*/ 2040148 w 3252161"/>
                <a:gd name="connsiteY87" fmla="*/ 543464 h 683077"/>
                <a:gd name="connsiteX88" fmla="*/ 2022895 w 3252161"/>
                <a:gd name="connsiteY88" fmla="*/ 560717 h 683077"/>
                <a:gd name="connsiteX89" fmla="*/ 2014268 w 3252161"/>
                <a:gd name="connsiteY89" fmla="*/ 569343 h 683077"/>
                <a:gd name="connsiteX90" fmla="*/ 2001329 w 3252161"/>
                <a:gd name="connsiteY90" fmla="*/ 573656 h 683077"/>
                <a:gd name="connsiteX91" fmla="*/ 1686464 w 3252161"/>
                <a:gd name="connsiteY91" fmla="*/ 569343 h 683077"/>
                <a:gd name="connsiteX92" fmla="*/ 1673525 w 3252161"/>
                <a:gd name="connsiteY92" fmla="*/ 565030 h 683077"/>
                <a:gd name="connsiteX93" fmla="*/ 1651959 w 3252161"/>
                <a:gd name="connsiteY93" fmla="*/ 552090 h 683077"/>
                <a:gd name="connsiteX94" fmla="*/ 1634706 w 3252161"/>
                <a:gd name="connsiteY94" fmla="*/ 530524 h 683077"/>
                <a:gd name="connsiteX95" fmla="*/ 1630393 w 3252161"/>
                <a:gd name="connsiteY95" fmla="*/ 517585 h 683077"/>
                <a:gd name="connsiteX96" fmla="*/ 1634706 w 3252161"/>
                <a:gd name="connsiteY96" fmla="*/ 504645 h 683077"/>
                <a:gd name="connsiteX97" fmla="*/ 1664898 w 3252161"/>
                <a:gd name="connsiteY97" fmla="*/ 491706 h 683077"/>
                <a:gd name="connsiteX98" fmla="*/ 1669212 w 3252161"/>
                <a:gd name="connsiteY98" fmla="*/ 478766 h 683077"/>
                <a:gd name="connsiteX99" fmla="*/ 1660585 w 3252161"/>
                <a:gd name="connsiteY99" fmla="*/ 470139 h 683077"/>
                <a:gd name="connsiteX100" fmla="*/ 1621766 w 3252161"/>
                <a:gd name="connsiteY100" fmla="*/ 465826 h 683077"/>
                <a:gd name="connsiteX101" fmla="*/ 1613140 w 3252161"/>
                <a:gd name="connsiteY101" fmla="*/ 452887 h 683077"/>
                <a:gd name="connsiteX102" fmla="*/ 1617453 w 3252161"/>
                <a:gd name="connsiteY102" fmla="*/ 427007 h 683077"/>
                <a:gd name="connsiteX103" fmla="*/ 1630393 w 3252161"/>
                <a:gd name="connsiteY103" fmla="*/ 383875 h 683077"/>
                <a:gd name="connsiteX104" fmla="*/ 1643332 w 3252161"/>
                <a:gd name="connsiteY104" fmla="*/ 370936 h 683077"/>
                <a:gd name="connsiteX105" fmla="*/ 1807234 w 3252161"/>
                <a:gd name="connsiteY105" fmla="*/ 375249 h 683077"/>
                <a:gd name="connsiteX106" fmla="*/ 1846053 w 3252161"/>
                <a:gd name="connsiteY106" fmla="*/ 388189 h 683077"/>
                <a:gd name="connsiteX107" fmla="*/ 1858993 w 3252161"/>
                <a:gd name="connsiteY107" fmla="*/ 392502 h 683077"/>
                <a:gd name="connsiteX108" fmla="*/ 1876246 w 3252161"/>
                <a:gd name="connsiteY108" fmla="*/ 431321 h 683077"/>
                <a:gd name="connsiteX109" fmla="*/ 1884872 w 3252161"/>
                <a:gd name="connsiteY109" fmla="*/ 465826 h 683077"/>
                <a:gd name="connsiteX110" fmla="*/ 1893498 w 3252161"/>
                <a:gd name="connsiteY110" fmla="*/ 474453 h 683077"/>
                <a:gd name="connsiteX111" fmla="*/ 1919378 w 3252161"/>
                <a:gd name="connsiteY111" fmla="*/ 504645 h 683077"/>
                <a:gd name="connsiteX112" fmla="*/ 1928004 w 3252161"/>
                <a:gd name="connsiteY112" fmla="*/ 513272 h 683077"/>
                <a:gd name="connsiteX113" fmla="*/ 1932317 w 3252161"/>
                <a:gd name="connsiteY113" fmla="*/ 526211 h 683077"/>
                <a:gd name="connsiteX114" fmla="*/ 1979763 w 3252161"/>
                <a:gd name="connsiteY114" fmla="*/ 526211 h 683077"/>
                <a:gd name="connsiteX115" fmla="*/ 1984076 w 3252161"/>
                <a:gd name="connsiteY115" fmla="*/ 508958 h 683077"/>
                <a:gd name="connsiteX116" fmla="*/ 2001329 w 3252161"/>
                <a:gd name="connsiteY116" fmla="*/ 487392 h 683077"/>
                <a:gd name="connsiteX117" fmla="*/ 2018581 w 3252161"/>
                <a:gd name="connsiteY117" fmla="*/ 491706 h 683077"/>
                <a:gd name="connsiteX118" fmla="*/ 2027208 w 3252161"/>
                <a:gd name="connsiteY118" fmla="*/ 500332 h 683077"/>
                <a:gd name="connsiteX119" fmla="*/ 2040148 w 3252161"/>
                <a:gd name="connsiteY119" fmla="*/ 508958 h 683077"/>
                <a:gd name="connsiteX120" fmla="*/ 2122098 w 3252161"/>
                <a:gd name="connsiteY120" fmla="*/ 504645 h 683077"/>
                <a:gd name="connsiteX121" fmla="*/ 2130725 w 3252161"/>
                <a:gd name="connsiteY121" fmla="*/ 496019 h 683077"/>
                <a:gd name="connsiteX122" fmla="*/ 2135038 w 3252161"/>
                <a:gd name="connsiteY122" fmla="*/ 461513 h 683077"/>
                <a:gd name="connsiteX123" fmla="*/ 2141913 w 3252161"/>
                <a:gd name="connsiteY123" fmla="*/ 433926 h 683077"/>
                <a:gd name="connsiteX124" fmla="*/ 2210070 w 3252161"/>
                <a:gd name="connsiteY124" fmla="*/ 411238 h 683077"/>
                <a:gd name="connsiteX125" fmla="*/ 2311880 w 3252161"/>
                <a:gd name="connsiteY125" fmla="*/ 401128 h 683077"/>
                <a:gd name="connsiteX126" fmla="*/ 2333446 w 3252161"/>
                <a:gd name="connsiteY126" fmla="*/ 388189 h 683077"/>
                <a:gd name="connsiteX127" fmla="*/ 2424023 w 3252161"/>
                <a:gd name="connsiteY127" fmla="*/ 375249 h 683077"/>
                <a:gd name="connsiteX128" fmla="*/ 2454215 w 3252161"/>
                <a:gd name="connsiteY128" fmla="*/ 366622 h 683077"/>
                <a:gd name="connsiteX129" fmla="*/ 2467155 w 3252161"/>
                <a:gd name="connsiteY129" fmla="*/ 362309 h 683077"/>
                <a:gd name="connsiteX130" fmla="*/ 2695755 w 3252161"/>
                <a:gd name="connsiteY130" fmla="*/ 353683 h 683077"/>
                <a:gd name="connsiteX131" fmla="*/ 2708695 w 3252161"/>
                <a:gd name="connsiteY131" fmla="*/ 349370 h 683077"/>
                <a:gd name="connsiteX132" fmla="*/ 2725948 w 3252161"/>
                <a:gd name="connsiteY132" fmla="*/ 332117 h 683077"/>
                <a:gd name="connsiteX133" fmla="*/ 2751827 w 3252161"/>
                <a:gd name="connsiteY133" fmla="*/ 323490 h 683077"/>
                <a:gd name="connsiteX134" fmla="*/ 2764766 w 3252161"/>
                <a:gd name="connsiteY134" fmla="*/ 319177 h 683077"/>
                <a:gd name="connsiteX135" fmla="*/ 2794959 w 3252161"/>
                <a:gd name="connsiteY135" fmla="*/ 306238 h 683077"/>
                <a:gd name="connsiteX136" fmla="*/ 2825151 w 3252161"/>
                <a:gd name="connsiteY136" fmla="*/ 297611 h 683077"/>
                <a:gd name="connsiteX137" fmla="*/ 2842404 w 3252161"/>
                <a:gd name="connsiteY137" fmla="*/ 293298 h 683077"/>
                <a:gd name="connsiteX138" fmla="*/ 2838091 w 3252161"/>
                <a:gd name="connsiteY138" fmla="*/ 271732 h 683077"/>
                <a:gd name="connsiteX139" fmla="*/ 2725948 w 3252161"/>
                <a:gd name="connsiteY139" fmla="*/ 276045 h 683077"/>
                <a:gd name="connsiteX140" fmla="*/ 2704381 w 3252161"/>
                <a:gd name="connsiteY140" fmla="*/ 280358 h 683077"/>
                <a:gd name="connsiteX141" fmla="*/ 2678502 w 3252161"/>
                <a:gd name="connsiteY141" fmla="*/ 284672 h 683077"/>
                <a:gd name="connsiteX142" fmla="*/ 2557732 w 3252161"/>
                <a:gd name="connsiteY142" fmla="*/ 288985 h 683077"/>
                <a:gd name="connsiteX143" fmla="*/ 2471468 w 3252161"/>
                <a:gd name="connsiteY143" fmla="*/ 293298 h 683077"/>
                <a:gd name="connsiteX144" fmla="*/ 2445589 w 3252161"/>
                <a:gd name="connsiteY144" fmla="*/ 301924 h 683077"/>
                <a:gd name="connsiteX145" fmla="*/ 2281687 w 3252161"/>
                <a:gd name="connsiteY145" fmla="*/ 310551 h 683077"/>
                <a:gd name="connsiteX146" fmla="*/ 2255808 w 3252161"/>
                <a:gd name="connsiteY146" fmla="*/ 314864 h 683077"/>
                <a:gd name="connsiteX147" fmla="*/ 2204049 w 3252161"/>
                <a:gd name="connsiteY147" fmla="*/ 319177 h 683077"/>
                <a:gd name="connsiteX148" fmla="*/ 2173857 w 3252161"/>
                <a:gd name="connsiteY148" fmla="*/ 327804 h 683077"/>
                <a:gd name="connsiteX149" fmla="*/ 2147978 w 3252161"/>
                <a:gd name="connsiteY149" fmla="*/ 340743 h 683077"/>
                <a:gd name="connsiteX150" fmla="*/ 2135038 w 3252161"/>
                <a:gd name="connsiteY150" fmla="*/ 349370 h 683077"/>
                <a:gd name="connsiteX151" fmla="*/ 2104846 w 3252161"/>
                <a:gd name="connsiteY151" fmla="*/ 357996 h 683077"/>
                <a:gd name="connsiteX152" fmla="*/ 2091906 w 3252161"/>
                <a:gd name="connsiteY152" fmla="*/ 362309 h 683077"/>
                <a:gd name="connsiteX153" fmla="*/ 1940944 w 3252161"/>
                <a:gd name="connsiteY153" fmla="*/ 357996 h 683077"/>
                <a:gd name="connsiteX154" fmla="*/ 1915064 w 3252161"/>
                <a:gd name="connsiteY154" fmla="*/ 349370 h 683077"/>
                <a:gd name="connsiteX155" fmla="*/ 1880559 w 3252161"/>
                <a:gd name="connsiteY155" fmla="*/ 332117 h 683077"/>
                <a:gd name="connsiteX156" fmla="*/ 1867619 w 3252161"/>
                <a:gd name="connsiteY156" fmla="*/ 327804 h 683077"/>
                <a:gd name="connsiteX157" fmla="*/ 1397480 w 3252161"/>
                <a:gd name="connsiteY157" fmla="*/ 332117 h 683077"/>
                <a:gd name="connsiteX158" fmla="*/ 1337095 w 3252161"/>
                <a:gd name="connsiteY158" fmla="*/ 345056 h 683077"/>
                <a:gd name="connsiteX159" fmla="*/ 1328468 w 3252161"/>
                <a:gd name="connsiteY159" fmla="*/ 353683 h 683077"/>
                <a:gd name="connsiteX160" fmla="*/ 1315529 w 3252161"/>
                <a:gd name="connsiteY160" fmla="*/ 357996 h 683077"/>
                <a:gd name="connsiteX161" fmla="*/ 1220638 w 3252161"/>
                <a:gd name="connsiteY161" fmla="*/ 362309 h 683077"/>
                <a:gd name="connsiteX162" fmla="*/ 1155940 w 3252161"/>
                <a:gd name="connsiteY162" fmla="*/ 370936 h 683077"/>
                <a:gd name="connsiteX163" fmla="*/ 1073989 w 3252161"/>
                <a:gd name="connsiteY163" fmla="*/ 379562 h 683077"/>
                <a:gd name="connsiteX164" fmla="*/ 1035170 w 3252161"/>
                <a:gd name="connsiteY164" fmla="*/ 388189 h 683077"/>
                <a:gd name="connsiteX165" fmla="*/ 1000664 w 3252161"/>
                <a:gd name="connsiteY165" fmla="*/ 392502 h 683077"/>
                <a:gd name="connsiteX166" fmla="*/ 776378 w 3252161"/>
                <a:gd name="connsiteY166" fmla="*/ 396815 h 683077"/>
                <a:gd name="connsiteX167" fmla="*/ 595223 w 3252161"/>
                <a:gd name="connsiteY167" fmla="*/ 396815 h 683077"/>
                <a:gd name="connsiteX168" fmla="*/ 569344 w 3252161"/>
                <a:gd name="connsiteY168" fmla="*/ 388189 h 683077"/>
                <a:gd name="connsiteX169" fmla="*/ 590910 w 3252161"/>
                <a:gd name="connsiteY169" fmla="*/ 375249 h 683077"/>
                <a:gd name="connsiteX170" fmla="*/ 603849 w 3252161"/>
                <a:gd name="connsiteY170" fmla="*/ 370936 h 683077"/>
                <a:gd name="connsiteX171" fmla="*/ 715993 w 3252161"/>
                <a:gd name="connsiteY171" fmla="*/ 366622 h 683077"/>
                <a:gd name="connsiteX172" fmla="*/ 733246 w 3252161"/>
                <a:gd name="connsiteY172" fmla="*/ 345056 h 683077"/>
                <a:gd name="connsiteX173" fmla="*/ 746185 w 3252161"/>
                <a:gd name="connsiteY173" fmla="*/ 332117 h 683077"/>
                <a:gd name="connsiteX174" fmla="*/ 772064 w 3252161"/>
                <a:gd name="connsiteY174" fmla="*/ 314864 h 683077"/>
                <a:gd name="connsiteX175" fmla="*/ 914400 w 3252161"/>
                <a:gd name="connsiteY175" fmla="*/ 306238 h 683077"/>
                <a:gd name="connsiteX176" fmla="*/ 927340 w 3252161"/>
                <a:gd name="connsiteY176" fmla="*/ 280358 h 683077"/>
                <a:gd name="connsiteX177" fmla="*/ 923027 w 3252161"/>
                <a:gd name="connsiteY177" fmla="*/ 263106 h 683077"/>
                <a:gd name="connsiteX178" fmla="*/ 897148 w 3252161"/>
                <a:gd name="connsiteY178" fmla="*/ 254479 h 683077"/>
                <a:gd name="connsiteX179" fmla="*/ 884208 w 3252161"/>
                <a:gd name="connsiteY179" fmla="*/ 250166 h 683077"/>
                <a:gd name="connsiteX180" fmla="*/ 875581 w 3252161"/>
                <a:gd name="connsiteY180" fmla="*/ 241539 h 683077"/>
                <a:gd name="connsiteX181" fmla="*/ 862642 w 3252161"/>
                <a:gd name="connsiteY181" fmla="*/ 237226 h 683077"/>
                <a:gd name="connsiteX182" fmla="*/ 759125 w 3252161"/>
                <a:gd name="connsiteY182" fmla="*/ 241539 h 683077"/>
                <a:gd name="connsiteX183" fmla="*/ 724619 w 3252161"/>
                <a:gd name="connsiteY183" fmla="*/ 245853 h 683077"/>
                <a:gd name="connsiteX184" fmla="*/ 698740 w 3252161"/>
                <a:gd name="connsiteY184" fmla="*/ 254479 h 683077"/>
                <a:gd name="connsiteX185" fmla="*/ 517585 w 3252161"/>
                <a:gd name="connsiteY185" fmla="*/ 258792 h 683077"/>
                <a:gd name="connsiteX186" fmla="*/ 431321 w 3252161"/>
                <a:gd name="connsiteY186" fmla="*/ 271732 h 683077"/>
                <a:gd name="connsiteX187" fmla="*/ 392502 w 3252161"/>
                <a:gd name="connsiteY187" fmla="*/ 276045 h 683077"/>
                <a:gd name="connsiteX188" fmla="*/ 73325 w 3252161"/>
                <a:gd name="connsiteY188" fmla="*/ 271732 h 683077"/>
                <a:gd name="connsiteX189" fmla="*/ 64698 w 3252161"/>
                <a:gd name="connsiteY189" fmla="*/ 263106 h 683077"/>
                <a:gd name="connsiteX190" fmla="*/ 60385 w 3252161"/>
                <a:gd name="connsiteY190" fmla="*/ 232913 h 683077"/>
                <a:gd name="connsiteX191" fmla="*/ 51759 w 3252161"/>
                <a:gd name="connsiteY191" fmla="*/ 207034 h 683077"/>
                <a:gd name="connsiteX192" fmla="*/ 56072 w 3252161"/>
                <a:gd name="connsiteY192" fmla="*/ 163902 h 683077"/>
                <a:gd name="connsiteX193" fmla="*/ 69012 w 3252161"/>
                <a:gd name="connsiteY193" fmla="*/ 159589 h 683077"/>
                <a:gd name="connsiteX194" fmla="*/ 237227 w 3252161"/>
                <a:gd name="connsiteY194" fmla="*/ 155275 h 683077"/>
                <a:gd name="connsiteX195" fmla="*/ 288985 w 3252161"/>
                <a:gd name="connsiteY195" fmla="*/ 138022 h 683077"/>
                <a:gd name="connsiteX196" fmla="*/ 301925 w 3252161"/>
                <a:gd name="connsiteY196" fmla="*/ 133709 h 683077"/>
                <a:gd name="connsiteX197" fmla="*/ 444261 w 3252161"/>
                <a:gd name="connsiteY197" fmla="*/ 129396 h 683077"/>
                <a:gd name="connsiteX198" fmla="*/ 418381 w 3252161"/>
                <a:gd name="connsiteY198" fmla="*/ 120770 h 683077"/>
                <a:gd name="connsiteX199" fmla="*/ 396815 w 3252161"/>
                <a:gd name="connsiteY199" fmla="*/ 107830 h 683077"/>
                <a:gd name="connsiteX200" fmla="*/ 388189 w 3252161"/>
                <a:gd name="connsiteY200" fmla="*/ 73324 h 683077"/>
                <a:gd name="connsiteX201" fmla="*/ 379563 w 3252161"/>
                <a:gd name="connsiteY201" fmla="*/ 60385 h 683077"/>
                <a:gd name="connsiteX202" fmla="*/ 370936 w 3252161"/>
                <a:gd name="connsiteY202" fmla="*/ 51758 h 683077"/>
                <a:gd name="connsiteX203" fmla="*/ 345057 w 3252161"/>
                <a:gd name="connsiteY203" fmla="*/ 43132 h 683077"/>
                <a:gd name="connsiteX204" fmla="*/ 332117 w 3252161"/>
                <a:gd name="connsiteY204" fmla="*/ 38819 h 683077"/>
                <a:gd name="connsiteX205" fmla="*/ 323491 w 3252161"/>
                <a:gd name="connsiteY205" fmla="*/ 30192 h 683077"/>
                <a:gd name="connsiteX206" fmla="*/ 327804 w 3252161"/>
                <a:gd name="connsiteY206" fmla="*/ 17253 h 683077"/>
                <a:gd name="connsiteX207" fmla="*/ 280359 w 3252161"/>
                <a:gd name="connsiteY207" fmla="*/ 12939 h 683077"/>
                <a:gd name="connsiteX208" fmla="*/ 228600 w 3252161"/>
                <a:gd name="connsiteY208" fmla="*/ 17253 h 683077"/>
                <a:gd name="connsiteX209" fmla="*/ 202721 w 3252161"/>
                <a:gd name="connsiteY209" fmla="*/ 25879 h 683077"/>
                <a:gd name="connsiteX210" fmla="*/ 107831 w 3252161"/>
                <a:gd name="connsiteY210" fmla="*/ 21566 h 683077"/>
                <a:gd name="connsiteX211" fmla="*/ 103517 w 3252161"/>
                <a:gd name="connsiteY211" fmla="*/ 4313 h 683077"/>
                <a:gd name="connsiteX212" fmla="*/ 34506 w 3252161"/>
                <a:gd name="connsiteY212" fmla="*/ 8626 h 683077"/>
                <a:gd name="connsiteX213" fmla="*/ 12940 w 3252161"/>
                <a:gd name="connsiteY213" fmla="*/ 12939 h 683077"/>
                <a:gd name="connsiteX214" fmla="*/ 0 w 3252161"/>
                <a:gd name="connsiteY214" fmla="*/ 0 h 683077"/>
                <a:gd name="connsiteX215" fmla="*/ 34506 w 3252161"/>
                <a:gd name="connsiteY215"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98334 w 3252161"/>
                <a:gd name="connsiteY60" fmla="*/ 564715 h 683077"/>
                <a:gd name="connsiteX61" fmla="*/ 2915729 w 3252161"/>
                <a:gd name="connsiteY61" fmla="*/ 595222 h 683077"/>
                <a:gd name="connsiteX62" fmla="*/ 2829464 w 3252161"/>
                <a:gd name="connsiteY62" fmla="*/ 586596 h 683077"/>
                <a:gd name="connsiteX63" fmla="*/ 2820838 w 3252161"/>
                <a:gd name="connsiteY63" fmla="*/ 573656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53087 w 3252161"/>
                <a:gd name="connsiteY86" fmla="*/ 539151 h 683077"/>
                <a:gd name="connsiteX87" fmla="*/ 2040148 w 3252161"/>
                <a:gd name="connsiteY87" fmla="*/ 543464 h 683077"/>
                <a:gd name="connsiteX88" fmla="*/ 2022895 w 3252161"/>
                <a:gd name="connsiteY88" fmla="*/ 560717 h 683077"/>
                <a:gd name="connsiteX89" fmla="*/ 2014268 w 3252161"/>
                <a:gd name="connsiteY89" fmla="*/ 569343 h 683077"/>
                <a:gd name="connsiteX90" fmla="*/ 2001329 w 3252161"/>
                <a:gd name="connsiteY90" fmla="*/ 573656 h 683077"/>
                <a:gd name="connsiteX91" fmla="*/ 1686464 w 3252161"/>
                <a:gd name="connsiteY91" fmla="*/ 569343 h 683077"/>
                <a:gd name="connsiteX92" fmla="*/ 1673525 w 3252161"/>
                <a:gd name="connsiteY92" fmla="*/ 565030 h 683077"/>
                <a:gd name="connsiteX93" fmla="*/ 1651959 w 3252161"/>
                <a:gd name="connsiteY93" fmla="*/ 552090 h 683077"/>
                <a:gd name="connsiteX94" fmla="*/ 1634706 w 3252161"/>
                <a:gd name="connsiteY94" fmla="*/ 530524 h 683077"/>
                <a:gd name="connsiteX95" fmla="*/ 1630393 w 3252161"/>
                <a:gd name="connsiteY95" fmla="*/ 517585 h 683077"/>
                <a:gd name="connsiteX96" fmla="*/ 1634706 w 3252161"/>
                <a:gd name="connsiteY96" fmla="*/ 504645 h 683077"/>
                <a:gd name="connsiteX97" fmla="*/ 1664898 w 3252161"/>
                <a:gd name="connsiteY97" fmla="*/ 491706 h 683077"/>
                <a:gd name="connsiteX98" fmla="*/ 1669212 w 3252161"/>
                <a:gd name="connsiteY98" fmla="*/ 478766 h 683077"/>
                <a:gd name="connsiteX99" fmla="*/ 1660585 w 3252161"/>
                <a:gd name="connsiteY99" fmla="*/ 470139 h 683077"/>
                <a:gd name="connsiteX100" fmla="*/ 1621766 w 3252161"/>
                <a:gd name="connsiteY100" fmla="*/ 465826 h 683077"/>
                <a:gd name="connsiteX101" fmla="*/ 1613140 w 3252161"/>
                <a:gd name="connsiteY101" fmla="*/ 452887 h 683077"/>
                <a:gd name="connsiteX102" fmla="*/ 1617453 w 3252161"/>
                <a:gd name="connsiteY102" fmla="*/ 427007 h 683077"/>
                <a:gd name="connsiteX103" fmla="*/ 1630393 w 3252161"/>
                <a:gd name="connsiteY103" fmla="*/ 383875 h 683077"/>
                <a:gd name="connsiteX104" fmla="*/ 1643332 w 3252161"/>
                <a:gd name="connsiteY104" fmla="*/ 370936 h 683077"/>
                <a:gd name="connsiteX105" fmla="*/ 1807234 w 3252161"/>
                <a:gd name="connsiteY105" fmla="*/ 375249 h 683077"/>
                <a:gd name="connsiteX106" fmla="*/ 1846053 w 3252161"/>
                <a:gd name="connsiteY106" fmla="*/ 388189 h 683077"/>
                <a:gd name="connsiteX107" fmla="*/ 1858993 w 3252161"/>
                <a:gd name="connsiteY107" fmla="*/ 392502 h 683077"/>
                <a:gd name="connsiteX108" fmla="*/ 1876246 w 3252161"/>
                <a:gd name="connsiteY108" fmla="*/ 431321 h 683077"/>
                <a:gd name="connsiteX109" fmla="*/ 1884872 w 3252161"/>
                <a:gd name="connsiteY109" fmla="*/ 465826 h 683077"/>
                <a:gd name="connsiteX110" fmla="*/ 1893498 w 3252161"/>
                <a:gd name="connsiteY110" fmla="*/ 474453 h 683077"/>
                <a:gd name="connsiteX111" fmla="*/ 1919378 w 3252161"/>
                <a:gd name="connsiteY111" fmla="*/ 504645 h 683077"/>
                <a:gd name="connsiteX112" fmla="*/ 1928004 w 3252161"/>
                <a:gd name="connsiteY112" fmla="*/ 513272 h 683077"/>
                <a:gd name="connsiteX113" fmla="*/ 1932317 w 3252161"/>
                <a:gd name="connsiteY113" fmla="*/ 526211 h 683077"/>
                <a:gd name="connsiteX114" fmla="*/ 1979763 w 3252161"/>
                <a:gd name="connsiteY114" fmla="*/ 526211 h 683077"/>
                <a:gd name="connsiteX115" fmla="*/ 1984076 w 3252161"/>
                <a:gd name="connsiteY115" fmla="*/ 508958 h 683077"/>
                <a:gd name="connsiteX116" fmla="*/ 2001329 w 3252161"/>
                <a:gd name="connsiteY116" fmla="*/ 487392 h 683077"/>
                <a:gd name="connsiteX117" fmla="*/ 2018581 w 3252161"/>
                <a:gd name="connsiteY117" fmla="*/ 491706 h 683077"/>
                <a:gd name="connsiteX118" fmla="*/ 2027208 w 3252161"/>
                <a:gd name="connsiteY118" fmla="*/ 500332 h 683077"/>
                <a:gd name="connsiteX119" fmla="*/ 2040148 w 3252161"/>
                <a:gd name="connsiteY119" fmla="*/ 508958 h 683077"/>
                <a:gd name="connsiteX120" fmla="*/ 2122098 w 3252161"/>
                <a:gd name="connsiteY120" fmla="*/ 504645 h 683077"/>
                <a:gd name="connsiteX121" fmla="*/ 2130725 w 3252161"/>
                <a:gd name="connsiteY121" fmla="*/ 496019 h 683077"/>
                <a:gd name="connsiteX122" fmla="*/ 2135038 w 3252161"/>
                <a:gd name="connsiteY122" fmla="*/ 461513 h 683077"/>
                <a:gd name="connsiteX123" fmla="*/ 2141913 w 3252161"/>
                <a:gd name="connsiteY123" fmla="*/ 433926 h 683077"/>
                <a:gd name="connsiteX124" fmla="*/ 2170488 w 3252161"/>
                <a:gd name="connsiteY124" fmla="*/ 452977 h 683077"/>
                <a:gd name="connsiteX125" fmla="*/ 2210070 w 3252161"/>
                <a:gd name="connsiteY125" fmla="*/ 411238 h 683077"/>
                <a:gd name="connsiteX126" fmla="*/ 2311880 w 3252161"/>
                <a:gd name="connsiteY126" fmla="*/ 401128 h 683077"/>
                <a:gd name="connsiteX127" fmla="*/ 2333446 w 3252161"/>
                <a:gd name="connsiteY127" fmla="*/ 388189 h 683077"/>
                <a:gd name="connsiteX128" fmla="*/ 2424023 w 3252161"/>
                <a:gd name="connsiteY128" fmla="*/ 375249 h 683077"/>
                <a:gd name="connsiteX129" fmla="*/ 2454215 w 3252161"/>
                <a:gd name="connsiteY129" fmla="*/ 366622 h 683077"/>
                <a:gd name="connsiteX130" fmla="*/ 2467155 w 3252161"/>
                <a:gd name="connsiteY130" fmla="*/ 362309 h 683077"/>
                <a:gd name="connsiteX131" fmla="*/ 2695755 w 3252161"/>
                <a:gd name="connsiteY131" fmla="*/ 353683 h 683077"/>
                <a:gd name="connsiteX132" fmla="*/ 2708695 w 3252161"/>
                <a:gd name="connsiteY132" fmla="*/ 349370 h 683077"/>
                <a:gd name="connsiteX133" fmla="*/ 2725948 w 3252161"/>
                <a:gd name="connsiteY133" fmla="*/ 332117 h 683077"/>
                <a:gd name="connsiteX134" fmla="*/ 2751827 w 3252161"/>
                <a:gd name="connsiteY134" fmla="*/ 323490 h 683077"/>
                <a:gd name="connsiteX135" fmla="*/ 2764766 w 3252161"/>
                <a:gd name="connsiteY135" fmla="*/ 319177 h 683077"/>
                <a:gd name="connsiteX136" fmla="*/ 2794959 w 3252161"/>
                <a:gd name="connsiteY136" fmla="*/ 306238 h 683077"/>
                <a:gd name="connsiteX137" fmla="*/ 2825151 w 3252161"/>
                <a:gd name="connsiteY137" fmla="*/ 297611 h 683077"/>
                <a:gd name="connsiteX138" fmla="*/ 2842404 w 3252161"/>
                <a:gd name="connsiteY138" fmla="*/ 293298 h 683077"/>
                <a:gd name="connsiteX139" fmla="*/ 2838091 w 3252161"/>
                <a:gd name="connsiteY139" fmla="*/ 271732 h 683077"/>
                <a:gd name="connsiteX140" fmla="*/ 2725948 w 3252161"/>
                <a:gd name="connsiteY140" fmla="*/ 276045 h 683077"/>
                <a:gd name="connsiteX141" fmla="*/ 2704381 w 3252161"/>
                <a:gd name="connsiteY141" fmla="*/ 280358 h 683077"/>
                <a:gd name="connsiteX142" fmla="*/ 2678502 w 3252161"/>
                <a:gd name="connsiteY142" fmla="*/ 284672 h 683077"/>
                <a:gd name="connsiteX143" fmla="*/ 2557732 w 3252161"/>
                <a:gd name="connsiteY143" fmla="*/ 288985 h 683077"/>
                <a:gd name="connsiteX144" fmla="*/ 2471468 w 3252161"/>
                <a:gd name="connsiteY144" fmla="*/ 293298 h 683077"/>
                <a:gd name="connsiteX145" fmla="*/ 2445589 w 3252161"/>
                <a:gd name="connsiteY145" fmla="*/ 301924 h 683077"/>
                <a:gd name="connsiteX146" fmla="*/ 2281687 w 3252161"/>
                <a:gd name="connsiteY146" fmla="*/ 310551 h 683077"/>
                <a:gd name="connsiteX147" fmla="*/ 2255808 w 3252161"/>
                <a:gd name="connsiteY147" fmla="*/ 314864 h 683077"/>
                <a:gd name="connsiteX148" fmla="*/ 2204049 w 3252161"/>
                <a:gd name="connsiteY148" fmla="*/ 319177 h 683077"/>
                <a:gd name="connsiteX149" fmla="*/ 2173857 w 3252161"/>
                <a:gd name="connsiteY149" fmla="*/ 327804 h 683077"/>
                <a:gd name="connsiteX150" fmla="*/ 2147978 w 3252161"/>
                <a:gd name="connsiteY150" fmla="*/ 340743 h 683077"/>
                <a:gd name="connsiteX151" fmla="*/ 2135038 w 3252161"/>
                <a:gd name="connsiteY151" fmla="*/ 349370 h 683077"/>
                <a:gd name="connsiteX152" fmla="*/ 2104846 w 3252161"/>
                <a:gd name="connsiteY152" fmla="*/ 357996 h 683077"/>
                <a:gd name="connsiteX153" fmla="*/ 2091906 w 3252161"/>
                <a:gd name="connsiteY153" fmla="*/ 362309 h 683077"/>
                <a:gd name="connsiteX154" fmla="*/ 1940944 w 3252161"/>
                <a:gd name="connsiteY154" fmla="*/ 357996 h 683077"/>
                <a:gd name="connsiteX155" fmla="*/ 1915064 w 3252161"/>
                <a:gd name="connsiteY155" fmla="*/ 349370 h 683077"/>
                <a:gd name="connsiteX156" fmla="*/ 1880559 w 3252161"/>
                <a:gd name="connsiteY156" fmla="*/ 332117 h 683077"/>
                <a:gd name="connsiteX157" fmla="*/ 1867619 w 3252161"/>
                <a:gd name="connsiteY157" fmla="*/ 327804 h 683077"/>
                <a:gd name="connsiteX158" fmla="*/ 1397480 w 3252161"/>
                <a:gd name="connsiteY158" fmla="*/ 332117 h 683077"/>
                <a:gd name="connsiteX159" fmla="*/ 1337095 w 3252161"/>
                <a:gd name="connsiteY159" fmla="*/ 345056 h 683077"/>
                <a:gd name="connsiteX160" fmla="*/ 1328468 w 3252161"/>
                <a:gd name="connsiteY160" fmla="*/ 353683 h 683077"/>
                <a:gd name="connsiteX161" fmla="*/ 1315529 w 3252161"/>
                <a:gd name="connsiteY161" fmla="*/ 357996 h 683077"/>
                <a:gd name="connsiteX162" fmla="*/ 1220638 w 3252161"/>
                <a:gd name="connsiteY162" fmla="*/ 362309 h 683077"/>
                <a:gd name="connsiteX163" fmla="*/ 1155940 w 3252161"/>
                <a:gd name="connsiteY163" fmla="*/ 370936 h 683077"/>
                <a:gd name="connsiteX164" fmla="*/ 1073989 w 3252161"/>
                <a:gd name="connsiteY164" fmla="*/ 379562 h 683077"/>
                <a:gd name="connsiteX165" fmla="*/ 1035170 w 3252161"/>
                <a:gd name="connsiteY165" fmla="*/ 388189 h 683077"/>
                <a:gd name="connsiteX166" fmla="*/ 1000664 w 3252161"/>
                <a:gd name="connsiteY166" fmla="*/ 392502 h 683077"/>
                <a:gd name="connsiteX167" fmla="*/ 776378 w 3252161"/>
                <a:gd name="connsiteY167" fmla="*/ 396815 h 683077"/>
                <a:gd name="connsiteX168" fmla="*/ 595223 w 3252161"/>
                <a:gd name="connsiteY168" fmla="*/ 396815 h 683077"/>
                <a:gd name="connsiteX169" fmla="*/ 569344 w 3252161"/>
                <a:gd name="connsiteY169" fmla="*/ 388189 h 683077"/>
                <a:gd name="connsiteX170" fmla="*/ 590910 w 3252161"/>
                <a:gd name="connsiteY170" fmla="*/ 375249 h 683077"/>
                <a:gd name="connsiteX171" fmla="*/ 603849 w 3252161"/>
                <a:gd name="connsiteY171" fmla="*/ 370936 h 683077"/>
                <a:gd name="connsiteX172" fmla="*/ 715993 w 3252161"/>
                <a:gd name="connsiteY172" fmla="*/ 366622 h 683077"/>
                <a:gd name="connsiteX173" fmla="*/ 733246 w 3252161"/>
                <a:gd name="connsiteY173" fmla="*/ 345056 h 683077"/>
                <a:gd name="connsiteX174" fmla="*/ 746185 w 3252161"/>
                <a:gd name="connsiteY174" fmla="*/ 332117 h 683077"/>
                <a:gd name="connsiteX175" fmla="*/ 772064 w 3252161"/>
                <a:gd name="connsiteY175" fmla="*/ 314864 h 683077"/>
                <a:gd name="connsiteX176" fmla="*/ 914400 w 3252161"/>
                <a:gd name="connsiteY176" fmla="*/ 306238 h 683077"/>
                <a:gd name="connsiteX177" fmla="*/ 927340 w 3252161"/>
                <a:gd name="connsiteY177" fmla="*/ 280358 h 683077"/>
                <a:gd name="connsiteX178" fmla="*/ 923027 w 3252161"/>
                <a:gd name="connsiteY178" fmla="*/ 263106 h 683077"/>
                <a:gd name="connsiteX179" fmla="*/ 897148 w 3252161"/>
                <a:gd name="connsiteY179" fmla="*/ 254479 h 683077"/>
                <a:gd name="connsiteX180" fmla="*/ 884208 w 3252161"/>
                <a:gd name="connsiteY180" fmla="*/ 250166 h 683077"/>
                <a:gd name="connsiteX181" fmla="*/ 875581 w 3252161"/>
                <a:gd name="connsiteY181" fmla="*/ 241539 h 683077"/>
                <a:gd name="connsiteX182" fmla="*/ 862642 w 3252161"/>
                <a:gd name="connsiteY182" fmla="*/ 237226 h 683077"/>
                <a:gd name="connsiteX183" fmla="*/ 759125 w 3252161"/>
                <a:gd name="connsiteY183" fmla="*/ 241539 h 683077"/>
                <a:gd name="connsiteX184" fmla="*/ 724619 w 3252161"/>
                <a:gd name="connsiteY184" fmla="*/ 245853 h 683077"/>
                <a:gd name="connsiteX185" fmla="*/ 698740 w 3252161"/>
                <a:gd name="connsiteY185" fmla="*/ 254479 h 683077"/>
                <a:gd name="connsiteX186" fmla="*/ 517585 w 3252161"/>
                <a:gd name="connsiteY186" fmla="*/ 258792 h 683077"/>
                <a:gd name="connsiteX187" fmla="*/ 431321 w 3252161"/>
                <a:gd name="connsiteY187" fmla="*/ 271732 h 683077"/>
                <a:gd name="connsiteX188" fmla="*/ 392502 w 3252161"/>
                <a:gd name="connsiteY188" fmla="*/ 276045 h 683077"/>
                <a:gd name="connsiteX189" fmla="*/ 73325 w 3252161"/>
                <a:gd name="connsiteY189" fmla="*/ 271732 h 683077"/>
                <a:gd name="connsiteX190" fmla="*/ 64698 w 3252161"/>
                <a:gd name="connsiteY190" fmla="*/ 263106 h 683077"/>
                <a:gd name="connsiteX191" fmla="*/ 60385 w 3252161"/>
                <a:gd name="connsiteY191" fmla="*/ 232913 h 683077"/>
                <a:gd name="connsiteX192" fmla="*/ 51759 w 3252161"/>
                <a:gd name="connsiteY192" fmla="*/ 207034 h 683077"/>
                <a:gd name="connsiteX193" fmla="*/ 56072 w 3252161"/>
                <a:gd name="connsiteY193" fmla="*/ 163902 h 683077"/>
                <a:gd name="connsiteX194" fmla="*/ 69012 w 3252161"/>
                <a:gd name="connsiteY194" fmla="*/ 159589 h 683077"/>
                <a:gd name="connsiteX195" fmla="*/ 237227 w 3252161"/>
                <a:gd name="connsiteY195" fmla="*/ 155275 h 683077"/>
                <a:gd name="connsiteX196" fmla="*/ 288985 w 3252161"/>
                <a:gd name="connsiteY196" fmla="*/ 138022 h 683077"/>
                <a:gd name="connsiteX197" fmla="*/ 301925 w 3252161"/>
                <a:gd name="connsiteY197" fmla="*/ 133709 h 683077"/>
                <a:gd name="connsiteX198" fmla="*/ 444261 w 3252161"/>
                <a:gd name="connsiteY198" fmla="*/ 129396 h 683077"/>
                <a:gd name="connsiteX199" fmla="*/ 418381 w 3252161"/>
                <a:gd name="connsiteY199" fmla="*/ 120770 h 683077"/>
                <a:gd name="connsiteX200" fmla="*/ 396815 w 3252161"/>
                <a:gd name="connsiteY200" fmla="*/ 107830 h 683077"/>
                <a:gd name="connsiteX201" fmla="*/ 388189 w 3252161"/>
                <a:gd name="connsiteY201" fmla="*/ 73324 h 683077"/>
                <a:gd name="connsiteX202" fmla="*/ 379563 w 3252161"/>
                <a:gd name="connsiteY202" fmla="*/ 60385 h 683077"/>
                <a:gd name="connsiteX203" fmla="*/ 370936 w 3252161"/>
                <a:gd name="connsiteY203" fmla="*/ 51758 h 683077"/>
                <a:gd name="connsiteX204" fmla="*/ 345057 w 3252161"/>
                <a:gd name="connsiteY204" fmla="*/ 43132 h 683077"/>
                <a:gd name="connsiteX205" fmla="*/ 332117 w 3252161"/>
                <a:gd name="connsiteY205" fmla="*/ 38819 h 683077"/>
                <a:gd name="connsiteX206" fmla="*/ 323491 w 3252161"/>
                <a:gd name="connsiteY206" fmla="*/ 30192 h 683077"/>
                <a:gd name="connsiteX207" fmla="*/ 327804 w 3252161"/>
                <a:gd name="connsiteY207" fmla="*/ 17253 h 683077"/>
                <a:gd name="connsiteX208" fmla="*/ 280359 w 3252161"/>
                <a:gd name="connsiteY208" fmla="*/ 12939 h 683077"/>
                <a:gd name="connsiteX209" fmla="*/ 228600 w 3252161"/>
                <a:gd name="connsiteY209" fmla="*/ 17253 h 683077"/>
                <a:gd name="connsiteX210" fmla="*/ 202721 w 3252161"/>
                <a:gd name="connsiteY210" fmla="*/ 25879 h 683077"/>
                <a:gd name="connsiteX211" fmla="*/ 107831 w 3252161"/>
                <a:gd name="connsiteY211" fmla="*/ 21566 h 683077"/>
                <a:gd name="connsiteX212" fmla="*/ 103517 w 3252161"/>
                <a:gd name="connsiteY212" fmla="*/ 4313 h 683077"/>
                <a:gd name="connsiteX213" fmla="*/ 34506 w 3252161"/>
                <a:gd name="connsiteY213" fmla="*/ 8626 h 683077"/>
                <a:gd name="connsiteX214" fmla="*/ 12940 w 3252161"/>
                <a:gd name="connsiteY214" fmla="*/ 12939 h 683077"/>
                <a:gd name="connsiteX215" fmla="*/ 0 w 3252161"/>
                <a:gd name="connsiteY215" fmla="*/ 0 h 683077"/>
                <a:gd name="connsiteX216" fmla="*/ 34506 w 3252161"/>
                <a:gd name="connsiteY216"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98334 w 3252161"/>
                <a:gd name="connsiteY60" fmla="*/ 564715 h 683077"/>
                <a:gd name="connsiteX61" fmla="*/ 2915729 w 3252161"/>
                <a:gd name="connsiteY61" fmla="*/ 595222 h 683077"/>
                <a:gd name="connsiteX62" fmla="*/ 2829464 w 3252161"/>
                <a:gd name="connsiteY62" fmla="*/ 586596 h 683077"/>
                <a:gd name="connsiteX63" fmla="*/ 2820838 w 3252161"/>
                <a:gd name="connsiteY63" fmla="*/ 573656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53087 w 3252161"/>
                <a:gd name="connsiteY86" fmla="*/ 539151 h 683077"/>
                <a:gd name="connsiteX87" fmla="*/ 2040148 w 3252161"/>
                <a:gd name="connsiteY87" fmla="*/ 543464 h 683077"/>
                <a:gd name="connsiteX88" fmla="*/ 2022895 w 3252161"/>
                <a:gd name="connsiteY88" fmla="*/ 560717 h 683077"/>
                <a:gd name="connsiteX89" fmla="*/ 2014268 w 3252161"/>
                <a:gd name="connsiteY89" fmla="*/ 569343 h 683077"/>
                <a:gd name="connsiteX90" fmla="*/ 2001329 w 3252161"/>
                <a:gd name="connsiteY90" fmla="*/ 573656 h 683077"/>
                <a:gd name="connsiteX91" fmla="*/ 1686464 w 3252161"/>
                <a:gd name="connsiteY91" fmla="*/ 569343 h 683077"/>
                <a:gd name="connsiteX92" fmla="*/ 1673525 w 3252161"/>
                <a:gd name="connsiteY92" fmla="*/ 565030 h 683077"/>
                <a:gd name="connsiteX93" fmla="*/ 1651959 w 3252161"/>
                <a:gd name="connsiteY93" fmla="*/ 552090 h 683077"/>
                <a:gd name="connsiteX94" fmla="*/ 1634706 w 3252161"/>
                <a:gd name="connsiteY94" fmla="*/ 530524 h 683077"/>
                <a:gd name="connsiteX95" fmla="*/ 1630393 w 3252161"/>
                <a:gd name="connsiteY95" fmla="*/ 517585 h 683077"/>
                <a:gd name="connsiteX96" fmla="*/ 1634706 w 3252161"/>
                <a:gd name="connsiteY96" fmla="*/ 504645 h 683077"/>
                <a:gd name="connsiteX97" fmla="*/ 1664898 w 3252161"/>
                <a:gd name="connsiteY97" fmla="*/ 491706 h 683077"/>
                <a:gd name="connsiteX98" fmla="*/ 1669212 w 3252161"/>
                <a:gd name="connsiteY98" fmla="*/ 478766 h 683077"/>
                <a:gd name="connsiteX99" fmla="*/ 1660585 w 3252161"/>
                <a:gd name="connsiteY99" fmla="*/ 470139 h 683077"/>
                <a:gd name="connsiteX100" fmla="*/ 1621766 w 3252161"/>
                <a:gd name="connsiteY100" fmla="*/ 465826 h 683077"/>
                <a:gd name="connsiteX101" fmla="*/ 1613140 w 3252161"/>
                <a:gd name="connsiteY101" fmla="*/ 452887 h 683077"/>
                <a:gd name="connsiteX102" fmla="*/ 1617453 w 3252161"/>
                <a:gd name="connsiteY102" fmla="*/ 427007 h 683077"/>
                <a:gd name="connsiteX103" fmla="*/ 1630393 w 3252161"/>
                <a:gd name="connsiteY103" fmla="*/ 383875 h 683077"/>
                <a:gd name="connsiteX104" fmla="*/ 1643332 w 3252161"/>
                <a:gd name="connsiteY104" fmla="*/ 370936 h 683077"/>
                <a:gd name="connsiteX105" fmla="*/ 1807234 w 3252161"/>
                <a:gd name="connsiteY105" fmla="*/ 375249 h 683077"/>
                <a:gd name="connsiteX106" fmla="*/ 1846053 w 3252161"/>
                <a:gd name="connsiteY106" fmla="*/ 388189 h 683077"/>
                <a:gd name="connsiteX107" fmla="*/ 1858993 w 3252161"/>
                <a:gd name="connsiteY107" fmla="*/ 392502 h 683077"/>
                <a:gd name="connsiteX108" fmla="*/ 1876246 w 3252161"/>
                <a:gd name="connsiteY108" fmla="*/ 431321 h 683077"/>
                <a:gd name="connsiteX109" fmla="*/ 1884872 w 3252161"/>
                <a:gd name="connsiteY109" fmla="*/ 465826 h 683077"/>
                <a:gd name="connsiteX110" fmla="*/ 1893498 w 3252161"/>
                <a:gd name="connsiteY110" fmla="*/ 474453 h 683077"/>
                <a:gd name="connsiteX111" fmla="*/ 1919378 w 3252161"/>
                <a:gd name="connsiteY111" fmla="*/ 504645 h 683077"/>
                <a:gd name="connsiteX112" fmla="*/ 1928004 w 3252161"/>
                <a:gd name="connsiteY112" fmla="*/ 513272 h 683077"/>
                <a:gd name="connsiteX113" fmla="*/ 1932317 w 3252161"/>
                <a:gd name="connsiteY113" fmla="*/ 526211 h 683077"/>
                <a:gd name="connsiteX114" fmla="*/ 1979763 w 3252161"/>
                <a:gd name="connsiteY114" fmla="*/ 526211 h 683077"/>
                <a:gd name="connsiteX115" fmla="*/ 1984076 w 3252161"/>
                <a:gd name="connsiteY115" fmla="*/ 508958 h 683077"/>
                <a:gd name="connsiteX116" fmla="*/ 2001329 w 3252161"/>
                <a:gd name="connsiteY116" fmla="*/ 487392 h 683077"/>
                <a:gd name="connsiteX117" fmla="*/ 2018581 w 3252161"/>
                <a:gd name="connsiteY117" fmla="*/ 491706 h 683077"/>
                <a:gd name="connsiteX118" fmla="*/ 2027208 w 3252161"/>
                <a:gd name="connsiteY118" fmla="*/ 500332 h 683077"/>
                <a:gd name="connsiteX119" fmla="*/ 2040148 w 3252161"/>
                <a:gd name="connsiteY119" fmla="*/ 508958 h 683077"/>
                <a:gd name="connsiteX120" fmla="*/ 2122098 w 3252161"/>
                <a:gd name="connsiteY120" fmla="*/ 504645 h 683077"/>
                <a:gd name="connsiteX121" fmla="*/ 2130725 w 3252161"/>
                <a:gd name="connsiteY121" fmla="*/ 496019 h 683077"/>
                <a:gd name="connsiteX122" fmla="*/ 2135038 w 3252161"/>
                <a:gd name="connsiteY122" fmla="*/ 461513 h 683077"/>
                <a:gd name="connsiteX123" fmla="*/ 2149056 w 3252161"/>
                <a:gd name="connsiteY123" fmla="*/ 452976 h 683077"/>
                <a:gd name="connsiteX124" fmla="*/ 2170488 w 3252161"/>
                <a:gd name="connsiteY124" fmla="*/ 452977 h 683077"/>
                <a:gd name="connsiteX125" fmla="*/ 2210070 w 3252161"/>
                <a:gd name="connsiteY125" fmla="*/ 411238 h 683077"/>
                <a:gd name="connsiteX126" fmla="*/ 2311880 w 3252161"/>
                <a:gd name="connsiteY126" fmla="*/ 401128 h 683077"/>
                <a:gd name="connsiteX127" fmla="*/ 2333446 w 3252161"/>
                <a:gd name="connsiteY127" fmla="*/ 388189 h 683077"/>
                <a:gd name="connsiteX128" fmla="*/ 2424023 w 3252161"/>
                <a:gd name="connsiteY128" fmla="*/ 375249 h 683077"/>
                <a:gd name="connsiteX129" fmla="*/ 2454215 w 3252161"/>
                <a:gd name="connsiteY129" fmla="*/ 366622 h 683077"/>
                <a:gd name="connsiteX130" fmla="*/ 2467155 w 3252161"/>
                <a:gd name="connsiteY130" fmla="*/ 362309 h 683077"/>
                <a:gd name="connsiteX131" fmla="*/ 2695755 w 3252161"/>
                <a:gd name="connsiteY131" fmla="*/ 353683 h 683077"/>
                <a:gd name="connsiteX132" fmla="*/ 2708695 w 3252161"/>
                <a:gd name="connsiteY132" fmla="*/ 349370 h 683077"/>
                <a:gd name="connsiteX133" fmla="*/ 2725948 w 3252161"/>
                <a:gd name="connsiteY133" fmla="*/ 332117 h 683077"/>
                <a:gd name="connsiteX134" fmla="*/ 2751827 w 3252161"/>
                <a:gd name="connsiteY134" fmla="*/ 323490 h 683077"/>
                <a:gd name="connsiteX135" fmla="*/ 2764766 w 3252161"/>
                <a:gd name="connsiteY135" fmla="*/ 319177 h 683077"/>
                <a:gd name="connsiteX136" fmla="*/ 2794959 w 3252161"/>
                <a:gd name="connsiteY136" fmla="*/ 306238 h 683077"/>
                <a:gd name="connsiteX137" fmla="*/ 2825151 w 3252161"/>
                <a:gd name="connsiteY137" fmla="*/ 297611 h 683077"/>
                <a:gd name="connsiteX138" fmla="*/ 2842404 w 3252161"/>
                <a:gd name="connsiteY138" fmla="*/ 293298 h 683077"/>
                <a:gd name="connsiteX139" fmla="*/ 2838091 w 3252161"/>
                <a:gd name="connsiteY139" fmla="*/ 271732 h 683077"/>
                <a:gd name="connsiteX140" fmla="*/ 2725948 w 3252161"/>
                <a:gd name="connsiteY140" fmla="*/ 276045 h 683077"/>
                <a:gd name="connsiteX141" fmla="*/ 2704381 w 3252161"/>
                <a:gd name="connsiteY141" fmla="*/ 280358 h 683077"/>
                <a:gd name="connsiteX142" fmla="*/ 2678502 w 3252161"/>
                <a:gd name="connsiteY142" fmla="*/ 284672 h 683077"/>
                <a:gd name="connsiteX143" fmla="*/ 2557732 w 3252161"/>
                <a:gd name="connsiteY143" fmla="*/ 288985 h 683077"/>
                <a:gd name="connsiteX144" fmla="*/ 2471468 w 3252161"/>
                <a:gd name="connsiteY144" fmla="*/ 293298 h 683077"/>
                <a:gd name="connsiteX145" fmla="*/ 2445589 w 3252161"/>
                <a:gd name="connsiteY145" fmla="*/ 301924 h 683077"/>
                <a:gd name="connsiteX146" fmla="*/ 2281687 w 3252161"/>
                <a:gd name="connsiteY146" fmla="*/ 310551 h 683077"/>
                <a:gd name="connsiteX147" fmla="*/ 2255808 w 3252161"/>
                <a:gd name="connsiteY147" fmla="*/ 314864 h 683077"/>
                <a:gd name="connsiteX148" fmla="*/ 2204049 w 3252161"/>
                <a:gd name="connsiteY148" fmla="*/ 319177 h 683077"/>
                <a:gd name="connsiteX149" fmla="*/ 2173857 w 3252161"/>
                <a:gd name="connsiteY149" fmla="*/ 327804 h 683077"/>
                <a:gd name="connsiteX150" fmla="*/ 2147978 w 3252161"/>
                <a:gd name="connsiteY150" fmla="*/ 340743 h 683077"/>
                <a:gd name="connsiteX151" fmla="*/ 2135038 w 3252161"/>
                <a:gd name="connsiteY151" fmla="*/ 349370 h 683077"/>
                <a:gd name="connsiteX152" fmla="*/ 2104846 w 3252161"/>
                <a:gd name="connsiteY152" fmla="*/ 357996 h 683077"/>
                <a:gd name="connsiteX153" fmla="*/ 2091906 w 3252161"/>
                <a:gd name="connsiteY153" fmla="*/ 362309 h 683077"/>
                <a:gd name="connsiteX154" fmla="*/ 1940944 w 3252161"/>
                <a:gd name="connsiteY154" fmla="*/ 357996 h 683077"/>
                <a:gd name="connsiteX155" fmla="*/ 1915064 w 3252161"/>
                <a:gd name="connsiteY155" fmla="*/ 349370 h 683077"/>
                <a:gd name="connsiteX156" fmla="*/ 1880559 w 3252161"/>
                <a:gd name="connsiteY156" fmla="*/ 332117 h 683077"/>
                <a:gd name="connsiteX157" fmla="*/ 1867619 w 3252161"/>
                <a:gd name="connsiteY157" fmla="*/ 327804 h 683077"/>
                <a:gd name="connsiteX158" fmla="*/ 1397480 w 3252161"/>
                <a:gd name="connsiteY158" fmla="*/ 332117 h 683077"/>
                <a:gd name="connsiteX159" fmla="*/ 1337095 w 3252161"/>
                <a:gd name="connsiteY159" fmla="*/ 345056 h 683077"/>
                <a:gd name="connsiteX160" fmla="*/ 1328468 w 3252161"/>
                <a:gd name="connsiteY160" fmla="*/ 353683 h 683077"/>
                <a:gd name="connsiteX161" fmla="*/ 1315529 w 3252161"/>
                <a:gd name="connsiteY161" fmla="*/ 357996 h 683077"/>
                <a:gd name="connsiteX162" fmla="*/ 1220638 w 3252161"/>
                <a:gd name="connsiteY162" fmla="*/ 362309 h 683077"/>
                <a:gd name="connsiteX163" fmla="*/ 1155940 w 3252161"/>
                <a:gd name="connsiteY163" fmla="*/ 370936 h 683077"/>
                <a:gd name="connsiteX164" fmla="*/ 1073989 w 3252161"/>
                <a:gd name="connsiteY164" fmla="*/ 379562 h 683077"/>
                <a:gd name="connsiteX165" fmla="*/ 1035170 w 3252161"/>
                <a:gd name="connsiteY165" fmla="*/ 388189 h 683077"/>
                <a:gd name="connsiteX166" fmla="*/ 1000664 w 3252161"/>
                <a:gd name="connsiteY166" fmla="*/ 392502 h 683077"/>
                <a:gd name="connsiteX167" fmla="*/ 776378 w 3252161"/>
                <a:gd name="connsiteY167" fmla="*/ 396815 h 683077"/>
                <a:gd name="connsiteX168" fmla="*/ 595223 w 3252161"/>
                <a:gd name="connsiteY168" fmla="*/ 396815 h 683077"/>
                <a:gd name="connsiteX169" fmla="*/ 569344 w 3252161"/>
                <a:gd name="connsiteY169" fmla="*/ 388189 h 683077"/>
                <a:gd name="connsiteX170" fmla="*/ 590910 w 3252161"/>
                <a:gd name="connsiteY170" fmla="*/ 375249 h 683077"/>
                <a:gd name="connsiteX171" fmla="*/ 603849 w 3252161"/>
                <a:gd name="connsiteY171" fmla="*/ 370936 h 683077"/>
                <a:gd name="connsiteX172" fmla="*/ 715993 w 3252161"/>
                <a:gd name="connsiteY172" fmla="*/ 366622 h 683077"/>
                <a:gd name="connsiteX173" fmla="*/ 733246 w 3252161"/>
                <a:gd name="connsiteY173" fmla="*/ 345056 h 683077"/>
                <a:gd name="connsiteX174" fmla="*/ 746185 w 3252161"/>
                <a:gd name="connsiteY174" fmla="*/ 332117 h 683077"/>
                <a:gd name="connsiteX175" fmla="*/ 772064 w 3252161"/>
                <a:gd name="connsiteY175" fmla="*/ 314864 h 683077"/>
                <a:gd name="connsiteX176" fmla="*/ 914400 w 3252161"/>
                <a:gd name="connsiteY176" fmla="*/ 306238 h 683077"/>
                <a:gd name="connsiteX177" fmla="*/ 927340 w 3252161"/>
                <a:gd name="connsiteY177" fmla="*/ 280358 h 683077"/>
                <a:gd name="connsiteX178" fmla="*/ 923027 w 3252161"/>
                <a:gd name="connsiteY178" fmla="*/ 263106 h 683077"/>
                <a:gd name="connsiteX179" fmla="*/ 897148 w 3252161"/>
                <a:gd name="connsiteY179" fmla="*/ 254479 h 683077"/>
                <a:gd name="connsiteX180" fmla="*/ 884208 w 3252161"/>
                <a:gd name="connsiteY180" fmla="*/ 250166 h 683077"/>
                <a:gd name="connsiteX181" fmla="*/ 875581 w 3252161"/>
                <a:gd name="connsiteY181" fmla="*/ 241539 h 683077"/>
                <a:gd name="connsiteX182" fmla="*/ 862642 w 3252161"/>
                <a:gd name="connsiteY182" fmla="*/ 237226 h 683077"/>
                <a:gd name="connsiteX183" fmla="*/ 759125 w 3252161"/>
                <a:gd name="connsiteY183" fmla="*/ 241539 h 683077"/>
                <a:gd name="connsiteX184" fmla="*/ 724619 w 3252161"/>
                <a:gd name="connsiteY184" fmla="*/ 245853 h 683077"/>
                <a:gd name="connsiteX185" fmla="*/ 698740 w 3252161"/>
                <a:gd name="connsiteY185" fmla="*/ 254479 h 683077"/>
                <a:gd name="connsiteX186" fmla="*/ 517585 w 3252161"/>
                <a:gd name="connsiteY186" fmla="*/ 258792 h 683077"/>
                <a:gd name="connsiteX187" fmla="*/ 431321 w 3252161"/>
                <a:gd name="connsiteY187" fmla="*/ 271732 h 683077"/>
                <a:gd name="connsiteX188" fmla="*/ 392502 w 3252161"/>
                <a:gd name="connsiteY188" fmla="*/ 276045 h 683077"/>
                <a:gd name="connsiteX189" fmla="*/ 73325 w 3252161"/>
                <a:gd name="connsiteY189" fmla="*/ 271732 h 683077"/>
                <a:gd name="connsiteX190" fmla="*/ 64698 w 3252161"/>
                <a:gd name="connsiteY190" fmla="*/ 263106 h 683077"/>
                <a:gd name="connsiteX191" fmla="*/ 60385 w 3252161"/>
                <a:gd name="connsiteY191" fmla="*/ 232913 h 683077"/>
                <a:gd name="connsiteX192" fmla="*/ 51759 w 3252161"/>
                <a:gd name="connsiteY192" fmla="*/ 207034 h 683077"/>
                <a:gd name="connsiteX193" fmla="*/ 56072 w 3252161"/>
                <a:gd name="connsiteY193" fmla="*/ 163902 h 683077"/>
                <a:gd name="connsiteX194" fmla="*/ 69012 w 3252161"/>
                <a:gd name="connsiteY194" fmla="*/ 159589 h 683077"/>
                <a:gd name="connsiteX195" fmla="*/ 237227 w 3252161"/>
                <a:gd name="connsiteY195" fmla="*/ 155275 h 683077"/>
                <a:gd name="connsiteX196" fmla="*/ 288985 w 3252161"/>
                <a:gd name="connsiteY196" fmla="*/ 138022 h 683077"/>
                <a:gd name="connsiteX197" fmla="*/ 301925 w 3252161"/>
                <a:gd name="connsiteY197" fmla="*/ 133709 h 683077"/>
                <a:gd name="connsiteX198" fmla="*/ 444261 w 3252161"/>
                <a:gd name="connsiteY198" fmla="*/ 129396 h 683077"/>
                <a:gd name="connsiteX199" fmla="*/ 418381 w 3252161"/>
                <a:gd name="connsiteY199" fmla="*/ 120770 h 683077"/>
                <a:gd name="connsiteX200" fmla="*/ 396815 w 3252161"/>
                <a:gd name="connsiteY200" fmla="*/ 107830 h 683077"/>
                <a:gd name="connsiteX201" fmla="*/ 388189 w 3252161"/>
                <a:gd name="connsiteY201" fmla="*/ 73324 h 683077"/>
                <a:gd name="connsiteX202" fmla="*/ 379563 w 3252161"/>
                <a:gd name="connsiteY202" fmla="*/ 60385 h 683077"/>
                <a:gd name="connsiteX203" fmla="*/ 370936 w 3252161"/>
                <a:gd name="connsiteY203" fmla="*/ 51758 h 683077"/>
                <a:gd name="connsiteX204" fmla="*/ 345057 w 3252161"/>
                <a:gd name="connsiteY204" fmla="*/ 43132 h 683077"/>
                <a:gd name="connsiteX205" fmla="*/ 332117 w 3252161"/>
                <a:gd name="connsiteY205" fmla="*/ 38819 h 683077"/>
                <a:gd name="connsiteX206" fmla="*/ 323491 w 3252161"/>
                <a:gd name="connsiteY206" fmla="*/ 30192 h 683077"/>
                <a:gd name="connsiteX207" fmla="*/ 327804 w 3252161"/>
                <a:gd name="connsiteY207" fmla="*/ 17253 h 683077"/>
                <a:gd name="connsiteX208" fmla="*/ 280359 w 3252161"/>
                <a:gd name="connsiteY208" fmla="*/ 12939 h 683077"/>
                <a:gd name="connsiteX209" fmla="*/ 228600 w 3252161"/>
                <a:gd name="connsiteY209" fmla="*/ 17253 h 683077"/>
                <a:gd name="connsiteX210" fmla="*/ 202721 w 3252161"/>
                <a:gd name="connsiteY210" fmla="*/ 25879 h 683077"/>
                <a:gd name="connsiteX211" fmla="*/ 107831 w 3252161"/>
                <a:gd name="connsiteY211" fmla="*/ 21566 h 683077"/>
                <a:gd name="connsiteX212" fmla="*/ 103517 w 3252161"/>
                <a:gd name="connsiteY212" fmla="*/ 4313 h 683077"/>
                <a:gd name="connsiteX213" fmla="*/ 34506 w 3252161"/>
                <a:gd name="connsiteY213" fmla="*/ 8626 h 683077"/>
                <a:gd name="connsiteX214" fmla="*/ 12940 w 3252161"/>
                <a:gd name="connsiteY214" fmla="*/ 12939 h 683077"/>
                <a:gd name="connsiteX215" fmla="*/ 0 w 3252161"/>
                <a:gd name="connsiteY215" fmla="*/ 0 h 683077"/>
                <a:gd name="connsiteX216" fmla="*/ 34506 w 3252161"/>
                <a:gd name="connsiteY216"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98334 w 3252161"/>
                <a:gd name="connsiteY60" fmla="*/ 564715 h 683077"/>
                <a:gd name="connsiteX61" fmla="*/ 2915729 w 3252161"/>
                <a:gd name="connsiteY61" fmla="*/ 595222 h 683077"/>
                <a:gd name="connsiteX62" fmla="*/ 2829464 w 3252161"/>
                <a:gd name="connsiteY62" fmla="*/ 586596 h 683077"/>
                <a:gd name="connsiteX63" fmla="*/ 2820838 w 3252161"/>
                <a:gd name="connsiteY63" fmla="*/ 573656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53087 w 3252161"/>
                <a:gd name="connsiteY86" fmla="*/ 539151 h 683077"/>
                <a:gd name="connsiteX87" fmla="*/ 2040148 w 3252161"/>
                <a:gd name="connsiteY87" fmla="*/ 543464 h 683077"/>
                <a:gd name="connsiteX88" fmla="*/ 2022895 w 3252161"/>
                <a:gd name="connsiteY88" fmla="*/ 560717 h 683077"/>
                <a:gd name="connsiteX89" fmla="*/ 2014268 w 3252161"/>
                <a:gd name="connsiteY89" fmla="*/ 569343 h 683077"/>
                <a:gd name="connsiteX90" fmla="*/ 2001329 w 3252161"/>
                <a:gd name="connsiteY90" fmla="*/ 573656 h 683077"/>
                <a:gd name="connsiteX91" fmla="*/ 1686464 w 3252161"/>
                <a:gd name="connsiteY91" fmla="*/ 569343 h 683077"/>
                <a:gd name="connsiteX92" fmla="*/ 1673525 w 3252161"/>
                <a:gd name="connsiteY92" fmla="*/ 565030 h 683077"/>
                <a:gd name="connsiteX93" fmla="*/ 1651959 w 3252161"/>
                <a:gd name="connsiteY93" fmla="*/ 552090 h 683077"/>
                <a:gd name="connsiteX94" fmla="*/ 1634706 w 3252161"/>
                <a:gd name="connsiteY94" fmla="*/ 530524 h 683077"/>
                <a:gd name="connsiteX95" fmla="*/ 1630393 w 3252161"/>
                <a:gd name="connsiteY95" fmla="*/ 517585 h 683077"/>
                <a:gd name="connsiteX96" fmla="*/ 1634706 w 3252161"/>
                <a:gd name="connsiteY96" fmla="*/ 504645 h 683077"/>
                <a:gd name="connsiteX97" fmla="*/ 1664898 w 3252161"/>
                <a:gd name="connsiteY97" fmla="*/ 491706 h 683077"/>
                <a:gd name="connsiteX98" fmla="*/ 1669212 w 3252161"/>
                <a:gd name="connsiteY98" fmla="*/ 478766 h 683077"/>
                <a:gd name="connsiteX99" fmla="*/ 1660585 w 3252161"/>
                <a:gd name="connsiteY99" fmla="*/ 470139 h 683077"/>
                <a:gd name="connsiteX100" fmla="*/ 1621766 w 3252161"/>
                <a:gd name="connsiteY100" fmla="*/ 465826 h 683077"/>
                <a:gd name="connsiteX101" fmla="*/ 1613140 w 3252161"/>
                <a:gd name="connsiteY101" fmla="*/ 452887 h 683077"/>
                <a:gd name="connsiteX102" fmla="*/ 1617453 w 3252161"/>
                <a:gd name="connsiteY102" fmla="*/ 427007 h 683077"/>
                <a:gd name="connsiteX103" fmla="*/ 1630393 w 3252161"/>
                <a:gd name="connsiteY103" fmla="*/ 383875 h 683077"/>
                <a:gd name="connsiteX104" fmla="*/ 1643332 w 3252161"/>
                <a:gd name="connsiteY104" fmla="*/ 370936 h 683077"/>
                <a:gd name="connsiteX105" fmla="*/ 1807234 w 3252161"/>
                <a:gd name="connsiteY105" fmla="*/ 375249 h 683077"/>
                <a:gd name="connsiteX106" fmla="*/ 1846053 w 3252161"/>
                <a:gd name="connsiteY106" fmla="*/ 388189 h 683077"/>
                <a:gd name="connsiteX107" fmla="*/ 1858993 w 3252161"/>
                <a:gd name="connsiteY107" fmla="*/ 392502 h 683077"/>
                <a:gd name="connsiteX108" fmla="*/ 1876246 w 3252161"/>
                <a:gd name="connsiteY108" fmla="*/ 431321 h 683077"/>
                <a:gd name="connsiteX109" fmla="*/ 1884872 w 3252161"/>
                <a:gd name="connsiteY109" fmla="*/ 465826 h 683077"/>
                <a:gd name="connsiteX110" fmla="*/ 1893498 w 3252161"/>
                <a:gd name="connsiteY110" fmla="*/ 474453 h 683077"/>
                <a:gd name="connsiteX111" fmla="*/ 1919378 w 3252161"/>
                <a:gd name="connsiteY111" fmla="*/ 504645 h 683077"/>
                <a:gd name="connsiteX112" fmla="*/ 1928004 w 3252161"/>
                <a:gd name="connsiteY112" fmla="*/ 513272 h 683077"/>
                <a:gd name="connsiteX113" fmla="*/ 1932317 w 3252161"/>
                <a:gd name="connsiteY113" fmla="*/ 526211 h 683077"/>
                <a:gd name="connsiteX114" fmla="*/ 1979763 w 3252161"/>
                <a:gd name="connsiteY114" fmla="*/ 526211 h 683077"/>
                <a:gd name="connsiteX115" fmla="*/ 1984076 w 3252161"/>
                <a:gd name="connsiteY115" fmla="*/ 508958 h 683077"/>
                <a:gd name="connsiteX116" fmla="*/ 2001329 w 3252161"/>
                <a:gd name="connsiteY116" fmla="*/ 487392 h 683077"/>
                <a:gd name="connsiteX117" fmla="*/ 2018581 w 3252161"/>
                <a:gd name="connsiteY117" fmla="*/ 491706 h 683077"/>
                <a:gd name="connsiteX118" fmla="*/ 2027208 w 3252161"/>
                <a:gd name="connsiteY118" fmla="*/ 500332 h 683077"/>
                <a:gd name="connsiteX119" fmla="*/ 2040148 w 3252161"/>
                <a:gd name="connsiteY119" fmla="*/ 508958 h 683077"/>
                <a:gd name="connsiteX120" fmla="*/ 2122098 w 3252161"/>
                <a:gd name="connsiteY120" fmla="*/ 504645 h 683077"/>
                <a:gd name="connsiteX121" fmla="*/ 2130725 w 3252161"/>
                <a:gd name="connsiteY121" fmla="*/ 496019 h 683077"/>
                <a:gd name="connsiteX122" fmla="*/ 2135038 w 3252161"/>
                <a:gd name="connsiteY122" fmla="*/ 461513 h 683077"/>
                <a:gd name="connsiteX123" fmla="*/ 2149056 w 3252161"/>
                <a:gd name="connsiteY123" fmla="*/ 452976 h 683077"/>
                <a:gd name="connsiteX124" fmla="*/ 2170488 w 3252161"/>
                <a:gd name="connsiteY124" fmla="*/ 452977 h 683077"/>
                <a:gd name="connsiteX125" fmla="*/ 2210070 w 3252161"/>
                <a:gd name="connsiteY125" fmla="*/ 411238 h 683077"/>
                <a:gd name="connsiteX126" fmla="*/ 2201444 w 3252161"/>
                <a:gd name="connsiteY126" fmla="*/ 424401 h 683077"/>
                <a:gd name="connsiteX127" fmla="*/ 2311880 w 3252161"/>
                <a:gd name="connsiteY127" fmla="*/ 401128 h 683077"/>
                <a:gd name="connsiteX128" fmla="*/ 2333446 w 3252161"/>
                <a:gd name="connsiteY128" fmla="*/ 388189 h 683077"/>
                <a:gd name="connsiteX129" fmla="*/ 2424023 w 3252161"/>
                <a:gd name="connsiteY129" fmla="*/ 375249 h 683077"/>
                <a:gd name="connsiteX130" fmla="*/ 2454215 w 3252161"/>
                <a:gd name="connsiteY130" fmla="*/ 366622 h 683077"/>
                <a:gd name="connsiteX131" fmla="*/ 2467155 w 3252161"/>
                <a:gd name="connsiteY131" fmla="*/ 362309 h 683077"/>
                <a:gd name="connsiteX132" fmla="*/ 2695755 w 3252161"/>
                <a:gd name="connsiteY132" fmla="*/ 353683 h 683077"/>
                <a:gd name="connsiteX133" fmla="*/ 2708695 w 3252161"/>
                <a:gd name="connsiteY133" fmla="*/ 349370 h 683077"/>
                <a:gd name="connsiteX134" fmla="*/ 2725948 w 3252161"/>
                <a:gd name="connsiteY134" fmla="*/ 332117 h 683077"/>
                <a:gd name="connsiteX135" fmla="*/ 2751827 w 3252161"/>
                <a:gd name="connsiteY135" fmla="*/ 323490 h 683077"/>
                <a:gd name="connsiteX136" fmla="*/ 2764766 w 3252161"/>
                <a:gd name="connsiteY136" fmla="*/ 319177 h 683077"/>
                <a:gd name="connsiteX137" fmla="*/ 2794959 w 3252161"/>
                <a:gd name="connsiteY137" fmla="*/ 306238 h 683077"/>
                <a:gd name="connsiteX138" fmla="*/ 2825151 w 3252161"/>
                <a:gd name="connsiteY138" fmla="*/ 297611 h 683077"/>
                <a:gd name="connsiteX139" fmla="*/ 2842404 w 3252161"/>
                <a:gd name="connsiteY139" fmla="*/ 293298 h 683077"/>
                <a:gd name="connsiteX140" fmla="*/ 2838091 w 3252161"/>
                <a:gd name="connsiteY140" fmla="*/ 271732 h 683077"/>
                <a:gd name="connsiteX141" fmla="*/ 2725948 w 3252161"/>
                <a:gd name="connsiteY141" fmla="*/ 276045 h 683077"/>
                <a:gd name="connsiteX142" fmla="*/ 2704381 w 3252161"/>
                <a:gd name="connsiteY142" fmla="*/ 280358 h 683077"/>
                <a:gd name="connsiteX143" fmla="*/ 2678502 w 3252161"/>
                <a:gd name="connsiteY143" fmla="*/ 284672 h 683077"/>
                <a:gd name="connsiteX144" fmla="*/ 2557732 w 3252161"/>
                <a:gd name="connsiteY144" fmla="*/ 288985 h 683077"/>
                <a:gd name="connsiteX145" fmla="*/ 2471468 w 3252161"/>
                <a:gd name="connsiteY145" fmla="*/ 293298 h 683077"/>
                <a:gd name="connsiteX146" fmla="*/ 2445589 w 3252161"/>
                <a:gd name="connsiteY146" fmla="*/ 301924 h 683077"/>
                <a:gd name="connsiteX147" fmla="*/ 2281687 w 3252161"/>
                <a:gd name="connsiteY147" fmla="*/ 310551 h 683077"/>
                <a:gd name="connsiteX148" fmla="*/ 2255808 w 3252161"/>
                <a:gd name="connsiteY148" fmla="*/ 314864 h 683077"/>
                <a:gd name="connsiteX149" fmla="*/ 2204049 w 3252161"/>
                <a:gd name="connsiteY149" fmla="*/ 319177 h 683077"/>
                <a:gd name="connsiteX150" fmla="*/ 2173857 w 3252161"/>
                <a:gd name="connsiteY150" fmla="*/ 327804 h 683077"/>
                <a:gd name="connsiteX151" fmla="*/ 2147978 w 3252161"/>
                <a:gd name="connsiteY151" fmla="*/ 340743 h 683077"/>
                <a:gd name="connsiteX152" fmla="*/ 2135038 w 3252161"/>
                <a:gd name="connsiteY152" fmla="*/ 349370 h 683077"/>
                <a:gd name="connsiteX153" fmla="*/ 2104846 w 3252161"/>
                <a:gd name="connsiteY153" fmla="*/ 357996 h 683077"/>
                <a:gd name="connsiteX154" fmla="*/ 2091906 w 3252161"/>
                <a:gd name="connsiteY154" fmla="*/ 362309 h 683077"/>
                <a:gd name="connsiteX155" fmla="*/ 1940944 w 3252161"/>
                <a:gd name="connsiteY155" fmla="*/ 357996 h 683077"/>
                <a:gd name="connsiteX156" fmla="*/ 1915064 w 3252161"/>
                <a:gd name="connsiteY156" fmla="*/ 349370 h 683077"/>
                <a:gd name="connsiteX157" fmla="*/ 1880559 w 3252161"/>
                <a:gd name="connsiteY157" fmla="*/ 332117 h 683077"/>
                <a:gd name="connsiteX158" fmla="*/ 1867619 w 3252161"/>
                <a:gd name="connsiteY158" fmla="*/ 327804 h 683077"/>
                <a:gd name="connsiteX159" fmla="*/ 1397480 w 3252161"/>
                <a:gd name="connsiteY159" fmla="*/ 332117 h 683077"/>
                <a:gd name="connsiteX160" fmla="*/ 1337095 w 3252161"/>
                <a:gd name="connsiteY160" fmla="*/ 345056 h 683077"/>
                <a:gd name="connsiteX161" fmla="*/ 1328468 w 3252161"/>
                <a:gd name="connsiteY161" fmla="*/ 353683 h 683077"/>
                <a:gd name="connsiteX162" fmla="*/ 1315529 w 3252161"/>
                <a:gd name="connsiteY162" fmla="*/ 357996 h 683077"/>
                <a:gd name="connsiteX163" fmla="*/ 1220638 w 3252161"/>
                <a:gd name="connsiteY163" fmla="*/ 362309 h 683077"/>
                <a:gd name="connsiteX164" fmla="*/ 1155940 w 3252161"/>
                <a:gd name="connsiteY164" fmla="*/ 370936 h 683077"/>
                <a:gd name="connsiteX165" fmla="*/ 1073989 w 3252161"/>
                <a:gd name="connsiteY165" fmla="*/ 379562 h 683077"/>
                <a:gd name="connsiteX166" fmla="*/ 1035170 w 3252161"/>
                <a:gd name="connsiteY166" fmla="*/ 388189 h 683077"/>
                <a:gd name="connsiteX167" fmla="*/ 1000664 w 3252161"/>
                <a:gd name="connsiteY167" fmla="*/ 392502 h 683077"/>
                <a:gd name="connsiteX168" fmla="*/ 776378 w 3252161"/>
                <a:gd name="connsiteY168" fmla="*/ 396815 h 683077"/>
                <a:gd name="connsiteX169" fmla="*/ 595223 w 3252161"/>
                <a:gd name="connsiteY169" fmla="*/ 396815 h 683077"/>
                <a:gd name="connsiteX170" fmla="*/ 569344 w 3252161"/>
                <a:gd name="connsiteY170" fmla="*/ 388189 h 683077"/>
                <a:gd name="connsiteX171" fmla="*/ 590910 w 3252161"/>
                <a:gd name="connsiteY171" fmla="*/ 375249 h 683077"/>
                <a:gd name="connsiteX172" fmla="*/ 603849 w 3252161"/>
                <a:gd name="connsiteY172" fmla="*/ 370936 h 683077"/>
                <a:gd name="connsiteX173" fmla="*/ 715993 w 3252161"/>
                <a:gd name="connsiteY173" fmla="*/ 366622 h 683077"/>
                <a:gd name="connsiteX174" fmla="*/ 733246 w 3252161"/>
                <a:gd name="connsiteY174" fmla="*/ 345056 h 683077"/>
                <a:gd name="connsiteX175" fmla="*/ 746185 w 3252161"/>
                <a:gd name="connsiteY175" fmla="*/ 332117 h 683077"/>
                <a:gd name="connsiteX176" fmla="*/ 772064 w 3252161"/>
                <a:gd name="connsiteY176" fmla="*/ 314864 h 683077"/>
                <a:gd name="connsiteX177" fmla="*/ 914400 w 3252161"/>
                <a:gd name="connsiteY177" fmla="*/ 306238 h 683077"/>
                <a:gd name="connsiteX178" fmla="*/ 927340 w 3252161"/>
                <a:gd name="connsiteY178" fmla="*/ 280358 h 683077"/>
                <a:gd name="connsiteX179" fmla="*/ 923027 w 3252161"/>
                <a:gd name="connsiteY179" fmla="*/ 263106 h 683077"/>
                <a:gd name="connsiteX180" fmla="*/ 897148 w 3252161"/>
                <a:gd name="connsiteY180" fmla="*/ 254479 h 683077"/>
                <a:gd name="connsiteX181" fmla="*/ 884208 w 3252161"/>
                <a:gd name="connsiteY181" fmla="*/ 250166 h 683077"/>
                <a:gd name="connsiteX182" fmla="*/ 875581 w 3252161"/>
                <a:gd name="connsiteY182" fmla="*/ 241539 h 683077"/>
                <a:gd name="connsiteX183" fmla="*/ 862642 w 3252161"/>
                <a:gd name="connsiteY183" fmla="*/ 237226 h 683077"/>
                <a:gd name="connsiteX184" fmla="*/ 759125 w 3252161"/>
                <a:gd name="connsiteY184" fmla="*/ 241539 h 683077"/>
                <a:gd name="connsiteX185" fmla="*/ 724619 w 3252161"/>
                <a:gd name="connsiteY185" fmla="*/ 245853 h 683077"/>
                <a:gd name="connsiteX186" fmla="*/ 698740 w 3252161"/>
                <a:gd name="connsiteY186" fmla="*/ 254479 h 683077"/>
                <a:gd name="connsiteX187" fmla="*/ 517585 w 3252161"/>
                <a:gd name="connsiteY187" fmla="*/ 258792 h 683077"/>
                <a:gd name="connsiteX188" fmla="*/ 431321 w 3252161"/>
                <a:gd name="connsiteY188" fmla="*/ 271732 h 683077"/>
                <a:gd name="connsiteX189" fmla="*/ 392502 w 3252161"/>
                <a:gd name="connsiteY189" fmla="*/ 276045 h 683077"/>
                <a:gd name="connsiteX190" fmla="*/ 73325 w 3252161"/>
                <a:gd name="connsiteY190" fmla="*/ 271732 h 683077"/>
                <a:gd name="connsiteX191" fmla="*/ 64698 w 3252161"/>
                <a:gd name="connsiteY191" fmla="*/ 263106 h 683077"/>
                <a:gd name="connsiteX192" fmla="*/ 60385 w 3252161"/>
                <a:gd name="connsiteY192" fmla="*/ 232913 h 683077"/>
                <a:gd name="connsiteX193" fmla="*/ 51759 w 3252161"/>
                <a:gd name="connsiteY193" fmla="*/ 207034 h 683077"/>
                <a:gd name="connsiteX194" fmla="*/ 56072 w 3252161"/>
                <a:gd name="connsiteY194" fmla="*/ 163902 h 683077"/>
                <a:gd name="connsiteX195" fmla="*/ 69012 w 3252161"/>
                <a:gd name="connsiteY195" fmla="*/ 159589 h 683077"/>
                <a:gd name="connsiteX196" fmla="*/ 237227 w 3252161"/>
                <a:gd name="connsiteY196" fmla="*/ 155275 h 683077"/>
                <a:gd name="connsiteX197" fmla="*/ 288985 w 3252161"/>
                <a:gd name="connsiteY197" fmla="*/ 138022 h 683077"/>
                <a:gd name="connsiteX198" fmla="*/ 301925 w 3252161"/>
                <a:gd name="connsiteY198" fmla="*/ 133709 h 683077"/>
                <a:gd name="connsiteX199" fmla="*/ 444261 w 3252161"/>
                <a:gd name="connsiteY199" fmla="*/ 129396 h 683077"/>
                <a:gd name="connsiteX200" fmla="*/ 418381 w 3252161"/>
                <a:gd name="connsiteY200" fmla="*/ 120770 h 683077"/>
                <a:gd name="connsiteX201" fmla="*/ 396815 w 3252161"/>
                <a:gd name="connsiteY201" fmla="*/ 107830 h 683077"/>
                <a:gd name="connsiteX202" fmla="*/ 388189 w 3252161"/>
                <a:gd name="connsiteY202" fmla="*/ 73324 h 683077"/>
                <a:gd name="connsiteX203" fmla="*/ 379563 w 3252161"/>
                <a:gd name="connsiteY203" fmla="*/ 60385 h 683077"/>
                <a:gd name="connsiteX204" fmla="*/ 370936 w 3252161"/>
                <a:gd name="connsiteY204" fmla="*/ 51758 h 683077"/>
                <a:gd name="connsiteX205" fmla="*/ 345057 w 3252161"/>
                <a:gd name="connsiteY205" fmla="*/ 43132 h 683077"/>
                <a:gd name="connsiteX206" fmla="*/ 332117 w 3252161"/>
                <a:gd name="connsiteY206" fmla="*/ 38819 h 683077"/>
                <a:gd name="connsiteX207" fmla="*/ 323491 w 3252161"/>
                <a:gd name="connsiteY207" fmla="*/ 30192 h 683077"/>
                <a:gd name="connsiteX208" fmla="*/ 327804 w 3252161"/>
                <a:gd name="connsiteY208" fmla="*/ 17253 h 683077"/>
                <a:gd name="connsiteX209" fmla="*/ 280359 w 3252161"/>
                <a:gd name="connsiteY209" fmla="*/ 12939 h 683077"/>
                <a:gd name="connsiteX210" fmla="*/ 228600 w 3252161"/>
                <a:gd name="connsiteY210" fmla="*/ 17253 h 683077"/>
                <a:gd name="connsiteX211" fmla="*/ 202721 w 3252161"/>
                <a:gd name="connsiteY211" fmla="*/ 25879 h 683077"/>
                <a:gd name="connsiteX212" fmla="*/ 107831 w 3252161"/>
                <a:gd name="connsiteY212" fmla="*/ 21566 h 683077"/>
                <a:gd name="connsiteX213" fmla="*/ 103517 w 3252161"/>
                <a:gd name="connsiteY213" fmla="*/ 4313 h 683077"/>
                <a:gd name="connsiteX214" fmla="*/ 34506 w 3252161"/>
                <a:gd name="connsiteY214" fmla="*/ 8626 h 683077"/>
                <a:gd name="connsiteX215" fmla="*/ 12940 w 3252161"/>
                <a:gd name="connsiteY215" fmla="*/ 12939 h 683077"/>
                <a:gd name="connsiteX216" fmla="*/ 0 w 3252161"/>
                <a:gd name="connsiteY216" fmla="*/ 0 h 683077"/>
                <a:gd name="connsiteX217" fmla="*/ 34506 w 3252161"/>
                <a:gd name="connsiteY217"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98334 w 3252161"/>
                <a:gd name="connsiteY60" fmla="*/ 564715 h 683077"/>
                <a:gd name="connsiteX61" fmla="*/ 2915729 w 3252161"/>
                <a:gd name="connsiteY61" fmla="*/ 595222 h 683077"/>
                <a:gd name="connsiteX62" fmla="*/ 2829464 w 3252161"/>
                <a:gd name="connsiteY62" fmla="*/ 586596 h 683077"/>
                <a:gd name="connsiteX63" fmla="*/ 2820838 w 3252161"/>
                <a:gd name="connsiteY63" fmla="*/ 573656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99050 w 3252161"/>
                <a:gd name="connsiteY86" fmla="*/ 524414 h 683077"/>
                <a:gd name="connsiteX87" fmla="*/ 2053087 w 3252161"/>
                <a:gd name="connsiteY87" fmla="*/ 539151 h 683077"/>
                <a:gd name="connsiteX88" fmla="*/ 2040148 w 3252161"/>
                <a:gd name="connsiteY88" fmla="*/ 543464 h 683077"/>
                <a:gd name="connsiteX89" fmla="*/ 2022895 w 3252161"/>
                <a:gd name="connsiteY89" fmla="*/ 560717 h 683077"/>
                <a:gd name="connsiteX90" fmla="*/ 2014268 w 3252161"/>
                <a:gd name="connsiteY90" fmla="*/ 569343 h 683077"/>
                <a:gd name="connsiteX91" fmla="*/ 2001329 w 3252161"/>
                <a:gd name="connsiteY91" fmla="*/ 573656 h 683077"/>
                <a:gd name="connsiteX92" fmla="*/ 1686464 w 3252161"/>
                <a:gd name="connsiteY92" fmla="*/ 569343 h 683077"/>
                <a:gd name="connsiteX93" fmla="*/ 1673525 w 3252161"/>
                <a:gd name="connsiteY93" fmla="*/ 565030 h 683077"/>
                <a:gd name="connsiteX94" fmla="*/ 1651959 w 3252161"/>
                <a:gd name="connsiteY94" fmla="*/ 552090 h 683077"/>
                <a:gd name="connsiteX95" fmla="*/ 1634706 w 3252161"/>
                <a:gd name="connsiteY95" fmla="*/ 530524 h 683077"/>
                <a:gd name="connsiteX96" fmla="*/ 1630393 w 3252161"/>
                <a:gd name="connsiteY96" fmla="*/ 517585 h 683077"/>
                <a:gd name="connsiteX97" fmla="*/ 1634706 w 3252161"/>
                <a:gd name="connsiteY97" fmla="*/ 504645 h 683077"/>
                <a:gd name="connsiteX98" fmla="*/ 1664898 w 3252161"/>
                <a:gd name="connsiteY98" fmla="*/ 491706 h 683077"/>
                <a:gd name="connsiteX99" fmla="*/ 1669212 w 3252161"/>
                <a:gd name="connsiteY99" fmla="*/ 478766 h 683077"/>
                <a:gd name="connsiteX100" fmla="*/ 1660585 w 3252161"/>
                <a:gd name="connsiteY100" fmla="*/ 470139 h 683077"/>
                <a:gd name="connsiteX101" fmla="*/ 1621766 w 3252161"/>
                <a:gd name="connsiteY101" fmla="*/ 465826 h 683077"/>
                <a:gd name="connsiteX102" fmla="*/ 1613140 w 3252161"/>
                <a:gd name="connsiteY102" fmla="*/ 452887 h 683077"/>
                <a:gd name="connsiteX103" fmla="*/ 1617453 w 3252161"/>
                <a:gd name="connsiteY103" fmla="*/ 427007 h 683077"/>
                <a:gd name="connsiteX104" fmla="*/ 1630393 w 3252161"/>
                <a:gd name="connsiteY104" fmla="*/ 383875 h 683077"/>
                <a:gd name="connsiteX105" fmla="*/ 1643332 w 3252161"/>
                <a:gd name="connsiteY105" fmla="*/ 370936 h 683077"/>
                <a:gd name="connsiteX106" fmla="*/ 1807234 w 3252161"/>
                <a:gd name="connsiteY106" fmla="*/ 375249 h 683077"/>
                <a:gd name="connsiteX107" fmla="*/ 1846053 w 3252161"/>
                <a:gd name="connsiteY107" fmla="*/ 388189 h 683077"/>
                <a:gd name="connsiteX108" fmla="*/ 1858993 w 3252161"/>
                <a:gd name="connsiteY108" fmla="*/ 392502 h 683077"/>
                <a:gd name="connsiteX109" fmla="*/ 1876246 w 3252161"/>
                <a:gd name="connsiteY109" fmla="*/ 431321 h 683077"/>
                <a:gd name="connsiteX110" fmla="*/ 1884872 w 3252161"/>
                <a:gd name="connsiteY110" fmla="*/ 465826 h 683077"/>
                <a:gd name="connsiteX111" fmla="*/ 1893498 w 3252161"/>
                <a:gd name="connsiteY111" fmla="*/ 474453 h 683077"/>
                <a:gd name="connsiteX112" fmla="*/ 1919378 w 3252161"/>
                <a:gd name="connsiteY112" fmla="*/ 504645 h 683077"/>
                <a:gd name="connsiteX113" fmla="*/ 1928004 w 3252161"/>
                <a:gd name="connsiteY113" fmla="*/ 513272 h 683077"/>
                <a:gd name="connsiteX114" fmla="*/ 1932317 w 3252161"/>
                <a:gd name="connsiteY114" fmla="*/ 526211 h 683077"/>
                <a:gd name="connsiteX115" fmla="*/ 1979763 w 3252161"/>
                <a:gd name="connsiteY115" fmla="*/ 526211 h 683077"/>
                <a:gd name="connsiteX116" fmla="*/ 1984076 w 3252161"/>
                <a:gd name="connsiteY116" fmla="*/ 508958 h 683077"/>
                <a:gd name="connsiteX117" fmla="*/ 2001329 w 3252161"/>
                <a:gd name="connsiteY117" fmla="*/ 487392 h 683077"/>
                <a:gd name="connsiteX118" fmla="*/ 2018581 w 3252161"/>
                <a:gd name="connsiteY118" fmla="*/ 491706 h 683077"/>
                <a:gd name="connsiteX119" fmla="*/ 2027208 w 3252161"/>
                <a:gd name="connsiteY119" fmla="*/ 500332 h 683077"/>
                <a:gd name="connsiteX120" fmla="*/ 2040148 w 3252161"/>
                <a:gd name="connsiteY120" fmla="*/ 508958 h 683077"/>
                <a:gd name="connsiteX121" fmla="*/ 2122098 w 3252161"/>
                <a:gd name="connsiteY121" fmla="*/ 504645 h 683077"/>
                <a:gd name="connsiteX122" fmla="*/ 2130725 w 3252161"/>
                <a:gd name="connsiteY122" fmla="*/ 496019 h 683077"/>
                <a:gd name="connsiteX123" fmla="*/ 2135038 w 3252161"/>
                <a:gd name="connsiteY123" fmla="*/ 461513 h 683077"/>
                <a:gd name="connsiteX124" fmla="*/ 2149056 w 3252161"/>
                <a:gd name="connsiteY124" fmla="*/ 452976 h 683077"/>
                <a:gd name="connsiteX125" fmla="*/ 2170488 w 3252161"/>
                <a:gd name="connsiteY125" fmla="*/ 452977 h 683077"/>
                <a:gd name="connsiteX126" fmla="*/ 2210070 w 3252161"/>
                <a:gd name="connsiteY126" fmla="*/ 411238 h 683077"/>
                <a:gd name="connsiteX127" fmla="*/ 2201444 w 3252161"/>
                <a:gd name="connsiteY127" fmla="*/ 424401 h 683077"/>
                <a:gd name="connsiteX128" fmla="*/ 2311880 w 3252161"/>
                <a:gd name="connsiteY128" fmla="*/ 401128 h 683077"/>
                <a:gd name="connsiteX129" fmla="*/ 2333446 w 3252161"/>
                <a:gd name="connsiteY129" fmla="*/ 388189 h 683077"/>
                <a:gd name="connsiteX130" fmla="*/ 2424023 w 3252161"/>
                <a:gd name="connsiteY130" fmla="*/ 375249 h 683077"/>
                <a:gd name="connsiteX131" fmla="*/ 2454215 w 3252161"/>
                <a:gd name="connsiteY131" fmla="*/ 366622 h 683077"/>
                <a:gd name="connsiteX132" fmla="*/ 2467155 w 3252161"/>
                <a:gd name="connsiteY132" fmla="*/ 362309 h 683077"/>
                <a:gd name="connsiteX133" fmla="*/ 2695755 w 3252161"/>
                <a:gd name="connsiteY133" fmla="*/ 353683 h 683077"/>
                <a:gd name="connsiteX134" fmla="*/ 2708695 w 3252161"/>
                <a:gd name="connsiteY134" fmla="*/ 349370 h 683077"/>
                <a:gd name="connsiteX135" fmla="*/ 2725948 w 3252161"/>
                <a:gd name="connsiteY135" fmla="*/ 332117 h 683077"/>
                <a:gd name="connsiteX136" fmla="*/ 2751827 w 3252161"/>
                <a:gd name="connsiteY136" fmla="*/ 323490 h 683077"/>
                <a:gd name="connsiteX137" fmla="*/ 2764766 w 3252161"/>
                <a:gd name="connsiteY137" fmla="*/ 319177 h 683077"/>
                <a:gd name="connsiteX138" fmla="*/ 2794959 w 3252161"/>
                <a:gd name="connsiteY138" fmla="*/ 306238 h 683077"/>
                <a:gd name="connsiteX139" fmla="*/ 2825151 w 3252161"/>
                <a:gd name="connsiteY139" fmla="*/ 297611 h 683077"/>
                <a:gd name="connsiteX140" fmla="*/ 2842404 w 3252161"/>
                <a:gd name="connsiteY140" fmla="*/ 293298 h 683077"/>
                <a:gd name="connsiteX141" fmla="*/ 2838091 w 3252161"/>
                <a:gd name="connsiteY141" fmla="*/ 271732 h 683077"/>
                <a:gd name="connsiteX142" fmla="*/ 2725948 w 3252161"/>
                <a:gd name="connsiteY142" fmla="*/ 276045 h 683077"/>
                <a:gd name="connsiteX143" fmla="*/ 2704381 w 3252161"/>
                <a:gd name="connsiteY143" fmla="*/ 280358 h 683077"/>
                <a:gd name="connsiteX144" fmla="*/ 2678502 w 3252161"/>
                <a:gd name="connsiteY144" fmla="*/ 284672 h 683077"/>
                <a:gd name="connsiteX145" fmla="*/ 2557732 w 3252161"/>
                <a:gd name="connsiteY145" fmla="*/ 288985 h 683077"/>
                <a:gd name="connsiteX146" fmla="*/ 2471468 w 3252161"/>
                <a:gd name="connsiteY146" fmla="*/ 293298 h 683077"/>
                <a:gd name="connsiteX147" fmla="*/ 2445589 w 3252161"/>
                <a:gd name="connsiteY147" fmla="*/ 301924 h 683077"/>
                <a:gd name="connsiteX148" fmla="*/ 2281687 w 3252161"/>
                <a:gd name="connsiteY148" fmla="*/ 310551 h 683077"/>
                <a:gd name="connsiteX149" fmla="*/ 2255808 w 3252161"/>
                <a:gd name="connsiteY149" fmla="*/ 314864 h 683077"/>
                <a:gd name="connsiteX150" fmla="*/ 2204049 w 3252161"/>
                <a:gd name="connsiteY150" fmla="*/ 319177 h 683077"/>
                <a:gd name="connsiteX151" fmla="*/ 2173857 w 3252161"/>
                <a:gd name="connsiteY151" fmla="*/ 327804 h 683077"/>
                <a:gd name="connsiteX152" fmla="*/ 2147978 w 3252161"/>
                <a:gd name="connsiteY152" fmla="*/ 340743 h 683077"/>
                <a:gd name="connsiteX153" fmla="*/ 2135038 w 3252161"/>
                <a:gd name="connsiteY153" fmla="*/ 349370 h 683077"/>
                <a:gd name="connsiteX154" fmla="*/ 2104846 w 3252161"/>
                <a:gd name="connsiteY154" fmla="*/ 357996 h 683077"/>
                <a:gd name="connsiteX155" fmla="*/ 2091906 w 3252161"/>
                <a:gd name="connsiteY155" fmla="*/ 362309 h 683077"/>
                <a:gd name="connsiteX156" fmla="*/ 1940944 w 3252161"/>
                <a:gd name="connsiteY156" fmla="*/ 357996 h 683077"/>
                <a:gd name="connsiteX157" fmla="*/ 1915064 w 3252161"/>
                <a:gd name="connsiteY157" fmla="*/ 349370 h 683077"/>
                <a:gd name="connsiteX158" fmla="*/ 1880559 w 3252161"/>
                <a:gd name="connsiteY158" fmla="*/ 332117 h 683077"/>
                <a:gd name="connsiteX159" fmla="*/ 1867619 w 3252161"/>
                <a:gd name="connsiteY159" fmla="*/ 327804 h 683077"/>
                <a:gd name="connsiteX160" fmla="*/ 1397480 w 3252161"/>
                <a:gd name="connsiteY160" fmla="*/ 332117 h 683077"/>
                <a:gd name="connsiteX161" fmla="*/ 1337095 w 3252161"/>
                <a:gd name="connsiteY161" fmla="*/ 345056 h 683077"/>
                <a:gd name="connsiteX162" fmla="*/ 1328468 w 3252161"/>
                <a:gd name="connsiteY162" fmla="*/ 353683 h 683077"/>
                <a:gd name="connsiteX163" fmla="*/ 1315529 w 3252161"/>
                <a:gd name="connsiteY163" fmla="*/ 357996 h 683077"/>
                <a:gd name="connsiteX164" fmla="*/ 1220638 w 3252161"/>
                <a:gd name="connsiteY164" fmla="*/ 362309 h 683077"/>
                <a:gd name="connsiteX165" fmla="*/ 1155940 w 3252161"/>
                <a:gd name="connsiteY165" fmla="*/ 370936 h 683077"/>
                <a:gd name="connsiteX166" fmla="*/ 1073989 w 3252161"/>
                <a:gd name="connsiteY166" fmla="*/ 379562 h 683077"/>
                <a:gd name="connsiteX167" fmla="*/ 1035170 w 3252161"/>
                <a:gd name="connsiteY167" fmla="*/ 388189 h 683077"/>
                <a:gd name="connsiteX168" fmla="*/ 1000664 w 3252161"/>
                <a:gd name="connsiteY168" fmla="*/ 392502 h 683077"/>
                <a:gd name="connsiteX169" fmla="*/ 776378 w 3252161"/>
                <a:gd name="connsiteY169" fmla="*/ 396815 h 683077"/>
                <a:gd name="connsiteX170" fmla="*/ 595223 w 3252161"/>
                <a:gd name="connsiteY170" fmla="*/ 396815 h 683077"/>
                <a:gd name="connsiteX171" fmla="*/ 569344 w 3252161"/>
                <a:gd name="connsiteY171" fmla="*/ 388189 h 683077"/>
                <a:gd name="connsiteX172" fmla="*/ 590910 w 3252161"/>
                <a:gd name="connsiteY172" fmla="*/ 375249 h 683077"/>
                <a:gd name="connsiteX173" fmla="*/ 603849 w 3252161"/>
                <a:gd name="connsiteY173" fmla="*/ 370936 h 683077"/>
                <a:gd name="connsiteX174" fmla="*/ 715993 w 3252161"/>
                <a:gd name="connsiteY174" fmla="*/ 366622 h 683077"/>
                <a:gd name="connsiteX175" fmla="*/ 733246 w 3252161"/>
                <a:gd name="connsiteY175" fmla="*/ 345056 h 683077"/>
                <a:gd name="connsiteX176" fmla="*/ 746185 w 3252161"/>
                <a:gd name="connsiteY176" fmla="*/ 332117 h 683077"/>
                <a:gd name="connsiteX177" fmla="*/ 772064 w 3252161"/>
                <a:gd name="connsiteY177" fmla="*/ 314864 h 683077"/>
                <a:gd name="connsiteX178" fmla="*/ 914400 w 3252161"/>
                <a:gd name="connsiteY178" fmla="*/ 306238 h 683077"/>
                <a:gd name="connsiteX179" fmla="*/ 927340 w 3252161"/>
                <a:gd name="connsiteY179" fmla="*/ 280358 h 683077"/>
                <a:gd name="connsiteX180" fmla="*/ 923027 w 3252161"/>
                <a:gd name="connsiteY180" fmla="*/ 263106 h 683077"/>
                <a:gd name="connsiteX181" fmla="*/ 897148 w 3252161"/>
                <a:gd name="connsiteY181" fmla="*/ 254479 h 683077"/>
                <a:gd name="connsiteX182" fmla="*/ 884208 w 3252161"/>
                <a:gd name="connsiteY182" fmla="*/ 250166 h 683077"/>
                <a:gd name="connsiteX183" fmla="*/ 875581 w 3252161"/>
                <a:gd name="connsiteY183" fmla="*/ 241539 h 683077"/>
                <a:gd name="connsiteX184" fmla="*/ 862642 w 3252161"/>
                <a:gd name="connsiteY184" fmla="*/ 237226 h 683077"/>
                <a:gd name="connsiteX185" fmla="*/ 759125 w 3252161"/>
                <a:gd name="connsiteY185" fmla="*/ 241539 h 683077"/>
                <a:gd name="connsiteX186" fmla="*/ 724619 w 3252161"/>
                <a:gd name="connsiteY186" fmla="*/ 245853 h 683077"/>
                <a:gd name="connsiteX187" fmla="*/ 698740 w 3252161"/>
                <a:gd name="connsiteY187" fmla="*/ 254479 h 683077"/>
                <a:gd name="connsiteX188" fmla="*/ 517585 w 3252161"/>
                <a:gd name="connsiteY188" fmla="*/ 258792 h 683077"/>
                <a:gd name="connsiteX189" fmla="*/ 431321 w 3252161"/>
                <a:gd name="connsiteY189" fmla="*/ 271732 h 683077"/>
                <a:gd name="connsiteX190" fmla="*/ 392502 w 3252161"/>
                <a:gd name="connsiteY190" fmla="*/ 276045 h 683077"/>
                <a:gd name="connsiteX191" fmla="*/ 73325 w 3252161"/>
                <a:gd name="connsiteY191" fmla="*/ 271732 h 683077"/>
                <a:gd name="connsiteX192" fmla="*/ 64698 w 3252161"/>
                <a:gd name="connsiteY192" fmla="*/ 263106 h 683077"/>
                <a:gd name="connsiteX193" fmla="*/ 60385 w 3252161"/>
                <a:gd name="connsiteY193" fmla="*/ 232913 h 683077"/>
                <a:gd name="connsiteX194" fmla="*/ 51759 w 3252161"/>
                <a:gd name="connsiteY194" fmla="*/ 207034 h 683077"/>
                <a:gd name="connsiteX195" fmla="*/ 56072 w 3252161"/>
                <a:gd name="connsiteY195" fmla="*/ 163902 h 683077"/>
                <a:gd name="connsiteX196" fmla="*/ 69012 w 3252161"/>
                <a:gd name="connsiteY196" fmla="*/ 159589 h 683077"/>
                <a:gd name="connsiteX197" fmla="*/ 237227 w 3252161"/>
                <a:gd name="connsiteY197" fmla="*/ 155275 h 683077"/>
                <a:gd name="connsiteX198" fmla="*/ 288985 w 3252161"/>
                <a:gd name="connsiteY198" fmla="*/ 138022 h 683077"/>
                <a:gd name="connsiteX199" fmla="*/ 301925 w 3252161"/>
                <a:gd name="connsiteY199" fmla="*/ 133709 h 683077"/>
                <a:gd name="connsiteX200" fmla="*/ 444261 w 3252161"/>
                <a:gd name="connsiteY200" fmla="*/ 129396 h 683077"/>
                <a:gd name="connsiteX201" fmla="*/ 418381 w 3252161"/>
                <a:gd name="connsiteY201" fmla="*/ 120770 h 683077"/>
                <a:gd name="connsiteX202" fmla="*/ 396815 w 3252161"/>
                <a:gd name="connsiteY202" fmla="*/ 107830 h 683077"/>
                <a:gd name="connsiteX203" fmla="*/ 388189 w 3252161"/>
                <a:gd name="connsiteY203" fmla="*/ 73324 h 683077"/>
                <a:gd name="connsiteX204" fmla="*/ 379563 w 3252161"/>
                <a:gd name="connsiteY204" fmla="*/ 60385 h 683077"/>
                <a:gd name="connsiteX205" fmla="*/ 370936 w 3252161"/>
                <a:gd name="connsiteY205" fmla="*/ 51758 h 683077"/>
                <a:gd name="connsiteX206" fmla="*/ 345057 w 3252161"/>
                <a:gd name="connsiteY206" fmla="*/ 43132 h 683077"/>
                <a:gd name="connsiteX207" fmla="*/ 332117 w 3252161"/>
                <a:gd name="connsiteY207" fmla="*/ 38819 h 683077"/>
                <a:gd name="connsiteX208" fmla="*/ 323491 w 3252161"/>
                <a:gd name="connsiteY208" fmla="*/ 30192 h 683077"/>
                <a:gd name="connsiteX209" fmla="*/ 327804 w 3252161"/>
                <a:gd name="connsiteY209" fmla="*/ 17253 h 683077"/>
                <a:gd name="connsiteX210" fmla="*/ 280359 w 3252161"/>
                <a:gd name="connsiteY210" fmla="*/ 12939 h 683077"/>
                <a:gd name="connsiteX211" fmla="*/ 228600 w 3252161"/>
                <a:gd name="connsiteY211" fmla="*/ 17253 h 683077"/>
                <a:gd name="connsiteX212" fmla="*/ 202721 w 3252161"/>
                <a:gd name="connsiteY212" fmla="*/ 25879 h 683077"/>
                <a:gd name="connsiteX213" fmla="*/ 107831 w 3252161"/>
                <a:gd name="connsiteY213" fmla="*/ 21566 h 683077"/>
                <a:gd name="connsiteX214" fmla="*/ 103517 w 3252161"/>
                <a:gd name="connsiteY214" fmla="*/ 4313 h 683077"/>
                <a:gd name="connsiteX215" fmla="*/ 34506 w 3252161"/>
                <a:gd name="connsiteY215" fmla="*/ 8626 h 683077"/>
                <a:gd name="connsiteX216" fmla="*/ 12940 w 3252161"/>
                <a:gd name="connsiteY216" fmla="*/ 12939 h 683077"/>
                <a:gd name="connsiteX217" fmla="*/ 0 w 3252161"/>
                <a:gd name="connsiteY217" fmla="*/ 0 h 683077"/>
                <a:gd name="connsiteX218" fmla="*/ 34506 w 3252161"/>
                <a:gd name="connsiteY218"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98334 w 3252161"/>
                <a:gd name="connsiteY60" fmla="*/ 564715 h 683077"/>
                <a:gd name="connsiteX61" fmla="*/ 2915729 w 3252161"/>
                <a:gd name="connsiteY61" fmla="*/ 595222 h 683077"/>
                <a:gd name="connsiteX62" fmla="*/ 2829464 w 3252161"/>
                <a:gd name="connsiteY62" fmla="*/ 586596 h 683077"/>
                <a:gd name="connsiteX63" fmla="*/ 2820838 w 3252161"/>
                <a:gd name="connsiteY63" fmla="*/ 573656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99050 w 3252161"/>
                <a:gd name="connsiteY86" fmla="*/ 524414 h 683077"/>
                <a:gd name="connsiteX87" fmla="*/ 2053087 w 3252161"/>
                <a:gd name="connsiteY87" fmla="*/ 539151 h 683077"/>
                <a:gd name="connsiteX88" fmla="*/ 2040148 w 3252161"/>
                <a:gd name="connsiteY88" fmla="*/ 543464 h 683077"/>
                <a:gd name="connsiteX89" fmla="*/ 2022895 w 3252161"/>
                <a:gd name="connsiteY89" fmla="*/ 560717 h 683077"/>
                <a:gd name="connsiteX90" fmla="*/ 2014268 w 3252161"/>
                <a:gd name="connsiteY90" fmla="*/ 569343 h 683077"/>
                <a:gd name="connsiteX91" fmla="*/ 2001329 w 3252161"/>
                <a:gd name="connsiteY91" fmla="*/ 573656 h 683077"/>
                <a:gd name="connsiteX92" fmla="*/ 1956175 w 3252161"/>
                <a:gd name="connsiteY92" fmla="*/ 579183 h 683077"/>
                <a:gd name="connsiteX93" fmla="*/ 1686464 w 3252161"/>
                <a:gd name="connsiteY93" fmla="*/ 569343 h 683077"/>
                <a:gd name="connsiteX94" fmla="*/ 1673525 w 3252161"/>
                <a:gd name="connsiteY94" fmla="*/ 565030 h 683077"/>
                <a:gd name="connsiteX95" fmla="*/ 1651959 w 3252161"/>
                <a:gd name="connsiteY95" fmla="*/ 552090 h 683077"/>
                <a:gd name="connsiteX96" fmla="*/ 1634706 w 3252161"/>
                <a:gd name="connsiteY96" fmla="*/ 530524 h 683077"/>
                <a:gd name="connsiteX97" fmla="*/ 1630393 w 3252161"/>
                <a:gd name="connsiteY97" fmla="*/ 517585 h 683077"/>
                <a:gd name="connsiteX98" fmla="*/ 1634706 w 3252161"/>
                <a:gd name="connsiteY98" fmla="*/ 504645 h 683077"/>
                <a:gd name="connsiteX99" fmla="*/ 1664898 w 3252161"/>
                <a:gd name="connsiteY99" fmla="*/ 491706 h 683077"/>
                <a:gd name="connsiteX100" fmla="*/ 1669212 w 3252161"/>
                <a:gd name="connsiteY100" fmla="*/ 478766 h 683077"/>
                <a:gd name="connsiteX101" fmla="*/ 1660585 w 3252161"/>
                <a:gd name="connsiteY101" fmla="*/ 470139 h 683077"/>
                <a:gd name="connsiteX102" fmla="*/ 1621766 w 3252161"/>
                <a:gd name="connsiteY102" fmla="*/ 465826 h 683077"/>
                <a:gd name="connsiteX103" fmla="*/ 1613140 w 3252161"/>
                <a:gd name="connsiteY103" fmla="*/ 452887 h 683077"/>
                <a:gd name="connsiteX104" fmla="*/ 1617453 w 3252161"/>
                <a:gd name="connsiteY104" fmla="*/ 427007 h 683077"/>
                <a:gd name="connsiteX105" fmla="*/ 1630393 w 3252161"/>
                <a:gd name="connsiteY105" fmla="*/ 383875 h 683077"/>
                <a:gd name="connsiteX106" fmla="*/ 1643332 w 3252161"/>
                <a:gd name="connsiteY106" fmla="*/ 370936 h 683077"/>
                <a:gd name="connsiteX107" fmla="*/ 1807234 w 3252161"/>
                <a:gd name="connsiteY107" fmla="*/ 375249 h 683077"/>
                <a:gd name="connsiteX108" fmla="*/ 1846053 w 3252161"/>
                <a:gd name="connsiteY108" fmla="*/ 388189 h 683077"/>
                <a:gd name="connsiteX109" fmla="*/ 1858993 w 3252161"/>
                <a:gd name="connsiteY109" fmla="*/ 392502 h 683077"/>
                <a:gd name="connsiteX110" fmla="*/ 1876246 w 3252161"/>
                <a:gd name="connsiteY110" fmla="*/ 431321 h 683077"/>
                <a:gd name="connsiteX111" fmla="*/ 1884872 w 3252161"/>
                <a:gd name="connsiteY111" fmla="*/ 465826 h 683077"/>
                <a:gd name="connsiteX112" fmla="*/ 1893498 w 3252161"/>
                <a:gd name="connsiteY112" fmla="*/ 474453 h 683077"/>
                <a:gd name="connsiteX113" fmla="*/ 1919378 w 3252161"/>
                <a:gd name="connsiteY113" fmla="*/ 504645 h 683077"/>
                <a:gd name="connsiteX114" fmla="*/ 1928004 w 3252161"/>
                <a:gd name="connsiteY114" fmla="*/ 513272 h 683077"/>
                <a:gd name="connsiteX115" fmla="*/ 1932317 w 3252161"/>
                <a:gd name="connsiteY115" fmla="*/ 526211 h 683077"/>
                <a:gd name="connsiteX116" fmla="*/ 1979763 w 3252161"/>
                <a:gd name="connsiteY116" fmla="*/ 526211 h 683077"/>
                <a:gd name="connsiteX117" fmla="*/ 1984076 w 3252161"/>
                <a:gd name="connsiteY117" fmla="*/ 508958 h 683077"/>
                <a:gd name="connsiteX118" fmla="*/ 2001329 w 3252161"/>
                <a:gd name="connsiteY118" fmla="*/ 487392 h 683077"/>
                <a:gd name="connsiteX119" fmla="*/ 2018581 w 3252161"/>
                <a:gd name="connsiteY119" fmla="*/ 491706 h 683077"/>
                <a:gd name="connsiteX120" fmla="*/ 2027208 w 3252161"/>
                <a:gd name="connsiteY120" fmla="*/ 500332 h 683077"/>
                <a:gd name="connsiteX121" fmla="*/ 2040148 w 3252161"/>
                <a:gd name="connsiteY121" fmla="*/ 508958 h 683077"/>
                <a:gd name="connsiteX122" fmla="*/ 2122098 w 3252161"/>
                <a:gd name="connsiteY122" fmla="*/ 504645 h 683077"/>
                <a:gd name="connsiteX123" fmla="*/ 2130725 w 3252161"/>
                <a:gd name="connsiteY123" fmla="*/ 496019 h 683077"/>
                <a:gd name="connsiteX124" fmla="*/ 2135038 w 3252161"/>
                <a:gd name="connsiteY124" fmla="*/ 461513 h 683077"/>
                <a:gd name="connsiteX125" fmla="*/ 2149056 w 3252161"/>
                <a:gd name="connsiteY125" fmla="*/ 452976 h 683077"/>
                <a:gd name="connsiteX126" fmla="*/ 2170488 w 3252161"/>
                <a:gd name="connsiteY126" fmla="*/ 452977 h 683077"/>
                <a:gd name="connsiteX127" fmla="*/ 2210070 w 3252161"/>
                <a:gd name="connsiteY127" fmla="*/ 411238 h 683077"/>
                <a:gd name="connsiteX128" fmla="*/ 2201444 w 3252161"/>
                <a:gd name="connsiteY128" fmla="*/ 424401 h 683077"/>
                <a:gd name="connsiteX129" fmla="*/ 2311880 w 3252161"/>
                <a:gd name="connsiteY129" fmla="*/ 401128 h 683077"/>
                <a:gd name="connsiteX130" fmla="*/ 2333446 w 3252161"/>
                <a:gd name="connsiteY130" fmla="*/ 388189 h 683077"/>
                <a:gd name="connsiteX131" fmla="*/ 2424023 w 3252161"/>
                <a:gd name="connsiteY131" fmla="*/ 375249 h 683077"/>
                <a:gd name="connsiteX132" fmla="*/ 2454215 w 3252161"/>
                <a:gd name="connsiteY132" fmla="*/ 366622 h 683077"/>
                <a:gd name="connsiteX133" fmla="*/ 2467155 w 3252161"/>
                <a:gd name="connsiteY133" fmla="*/ 362309 h 683077"/>
                <a:gd name="connsiteX134" fmla="*/ 2695755 w 3252161"/>
                <a:gd name="connsiteY134" fmla="*/ 353683 h 683077"/>
                <a:gd name="connsiteX135" fmla="*/ 2708695 w 3252161"/>
                <a:gd name="connsiteY135" fmla="*/ 349370 h 683077"/>
                <a:gd name="connsiteX136" fmla="*/ 2725948 w 3252161"/>
                <a:gd name="connsiteY136" fmla="*/ 332117 h 683077"/>
                <a:gd name="connsiteX137" fmla="*/ 2751827 w 3252161"/>
                <a:gd name="connsiteY137" fmla="*/ 323490 h 683077"/>
                <a:gd name="connsiteX138" fmla="*/ 2764766 w 3252161"/>
                <a:gd name="connsiteY138" fmla="*/ 319177 h 683077"/>
                <a:gd name="connsiteX139" fmla="*/ 2794959 w 3252161"/>
                <a:gd name="connsiteY139" fmla="*/ 306238 h 683077"/>
                <a:gd name="connsiteX140" fmla="*/ 2825151 w 3252161"/>
                <a:gd name="connsiteY140" fmla="*/ 297611 h 683077"/>
                <a:gd name="connsiteX141" fmla="*/ 2842404 w 3252161"/>
                <a:gd name="connsiteY141" fmla="*/ 293298 h 683077"/>
                <a:gd name="connsiteX142" fmla="*/ 2838091 w 3252161"/>
                <a:gd name="connsiteY142" fmla="*/ 271732 h 683077"/>
                <a:gd name="connsiteX143" fmla="*/ 2725948 w 3252161"/>
                <a:gd name="connsiteY143" fmla="*/ 276045 h 683077"/>
                <a:gd name="connsiteX144" fmla="*/ 2704381 w 3252161"/>
                <a:gd name="connsiteY144" fmla="*/ 280358 h 683077"/>
                <a:gd name="connsiteX145" fmla="*/ 2678502 w 3252161"/>
                <a:gd name="connsiteY145" fmla="*/ 284672 h 683077"/>
                <a:gd name="connsiteX146" fmla="*/ 2557732 w 3252161"/>
                <a:gd name="connsiteY146" fmla="*/ 288985 h 683077"/>
                <a:gd name="connsiteX147" fmla="*/ 2471468 w 3252161"/>
                <a:gd name="connsiteY147" fmla="*/ 293298 h 683077"/>
                <a:gd name="connsiteX148" fmla="*/ 2445589 w 3252161"/>
                <a:gd name="connsiteY148" fmla="*/ 301924 h 683077"/>
                <a:gd name="connsiteX149" fmla="*/ 2281687 w 3252161"/>
                <a:gd name="connsiteY149" fmla="*/ 310551 h 683077"/>
                <a:gd name="connsiteX150" fmla="*/ 2255808 w 3252161"/>
                <a:gd name="connsiteY150" fmla="*/ 314864 h 683077"/>
                <a:gd name="connsiteX151" fmla="*/ 2204049 w 3252161"/>
                <a:gd name="connsiteY151" fmla="*/ 319177 h 683077"/>
                <a:gd name="connsiteX152" fmla="*/ 2173857 w 3252161"/>
                <a:gd name="connsiteY152" fmla="*/ 327804 h 683077"/>
                <a:gd name="connsiteX153" fmla="*/ 2147978 w 3252161"/>
                <a:gd name="connsiteY153" fmla="*/ 340743 h 683077"/>
                <a:gd name="connsiteX154" fmla="*/ 2135038 w 3252161"/>
                <a:gd name="connsiteY154" fmla="*/ 349370 h 683077"/>
                <a:gd name="connsiteX155" fmla="*/ 2104846 w 3252161"/>
                <a:gd name="connsiteY155" fmla="*/ 357996 h 683077"/>
                <a:gd name="connsiteX156" fmla="*/ 2091906 w 3252161"/>
                <a:gd name="connsiteY156" fmla="*/ 362309 h 683077"/>
                <a:gd name="connsiteX157" fmla="*/ 1940944 w 3252161"/>
                <a:gd name="connsiteY157" fmla="*/ 357996 h 683077"/>
                <a:gd name="connsiteX158" fmla="*/ 1915064 w 3252161"/>
                <a:gd name="connsiteY158" fmla="*/ 349370 h 683077"/>
                <a:gd name="connsiteX159" fmla="*/ 1880559 w 3252161"/>
                <a:gd name="connsiteY159" fmla="*/ 332117 h 683077"/>
                <a:gd name="connsiteX160" fmla="*/ 1867619 w 3252161"/>
                <a:gd name="connsiteY160" fmla="*/ 327804 h 683077"/>
                <a:gd name="connsiteX161" fmla="*/ 1397480 w 3252161"/>
                <a:gd name="connsiteY161" fmla="*/ 332117 h 683077"/>
                <a:gd name="connsiteX162" fmla="*/ 1337095 w 3252161"/>
                <a:gd name="connsiteY162" fmla="*/ 345056 h 683077"/>
                <a:gd name="connsiteX163" fmla="*/ 1328468 w 3252161"/>
                <a:gd name="connsiteY163" fmla="*/ 353683 h 683077"/>
                <a:gd name="connsiteX164" fmla="*/ 1315529 w 3252161"/>
                <a:gd name="connsiteY164" fmla="*/ 357996 h 683077"/>
                <a:gd name="connsiteX165" fmla="*/ 1220638 w 3252161"/>
                <a:gd name="connsiteY165" fmla="*/ 362309 h 683077"/>
                <a:gd name="connsiteX166" fmla="*/ 1155940 w 3252161"/>
                <a:gd name="connsiteY166" fmla="*/ 370936 h 683077"/>
                <a:gd name="connsiteX167" fmla="*/ 1073989 w 3252161"/>
                <a:gd name="connsiteY167" fmla="*/ 379562 h 683077"/>
                <a:gd name="connsiteX168" fmla="*/ 1035170 w 3252161"/>
                <a:gd name="connsiteY168" fmla="*/ 388189 h 683077"/>
                <a:gd name="connsiteX169" fmla="*/ 1000664 w 3252161"/>
                <a:gd name="connsiteY169" fmla="*/ 392502 h 683077"/>
                <a:gd name="connsiteX170" fmla="*/ 776378 w 3252161"/>
                <a:gd name="connsiteY170" fmla="*/ 396815 h 683077"/>
                <a:gd name="connsiteX171" fmla="*/ 595223 w 3252161"/>
                <a:gd name="connsiteY171" fmla="*/ 396815 h 683077"/>
                <a:gd name="connsiteX172" fmla="*/ 569344 w 3252161"/>
                <a:gd name="connsiteY172" fmla="*/ 388189 h 683077"/>
                <a:gd name="connsiteX173" fmla="*/ 590910 w 3252161"/>
                <a:gd name="connsiteY173" fmla="*/ 375249 h 683077"/>
                <a:gd name="connsiteX174" fmla="*/ 603849 w 3252161"/>
                <a:gd name="connsiteY174" fmla="*/ 370936 h 683077"/>
                <a:gd name="connsiteX175" fmla="*/ 715993 w 3252161"/>
                <a:gd name="connsiteY175" fmla="*/ 366622 h 683077"/>
                <a:gd name="connsiteX176" fmla="*/ 733246 w 3252161"/>
                <a:gd name="connsiteY176" fmla="*/ 345056 h 683077"/>
                <a:gd name="connsiteX177" fmla="*/ 746185 w 3252161"/>
                <a:gd name="connsiteY177" fmla="*/ 332117 h 683077"/>
                <a:gd name="connsiteX178" fmla="*/ 772064 w 3252161"/>
                <a:gd name="connsiteY178" fmla="*/ 314864 h 683077"/>
                <a:gd name="connsiteX179" fmla="*/ 914400 w 3252161"/>
                <a:gd name="connsiteY179" fmla="*/ 306238 h 683077"/>
                <a:gd name="connsiteX180" fmla="*/ 927340 w 3252161"/>
                <a:gd name="connsiteY180" fmla="*/ 280358 h 683077"/>
                <a:gd name="connsiteX181" fmla="*/ 923027 w 3252161"/>
                <a:gd name="connsiteY181" fmla="*/ 263106 h 683077"/>
                <a:gd name="connsiteX182" fmla="*/ 897148 w 3252161"/>
                <a:gd name="connsiteY182" fmla="*/ 254479 h 683077"/>
                <a:gd name="connsiteX183" fmla="*/ 884208 w 3252161"/>
                <a:gd name="connsiteY183" fmla="*/ 250166 h 683077"/>
                <a:gd name="connsiteX184" fmla="*/ 875581 w 3252161"/>
                <a:gd name="connsiteY184" fmla="*/ 241539 h 683077"/>
                <a:gd name="connsiteX185" fmla="*/ 862642 w 3252161"/>
                <a:gd name="connsiteY185" fmla="*/ 237226 h 683077"/>
                <a:gd name="connsiteX186" fmla="*/ 759125 w 3252161"/>
                <a:gd name="connsiteY186" fmla="*/ 241539 h 683077"/>
                <a:gd name="connsiteX187" fmla="*/ 724619 w 3252161"/>
                <a:gd name="connsiteY187" fmla="*/ 245853 h 683077"/>
                <a:gd name="connsiteX188" fmla="*/ 698740 w 3252161"/>
                <a:gd name="connsiteY188" fmla="*/ 254479 h 683077"/>
                <a:gd name="connsiteX189" fmla="*/ 517585 w 3252161"/>
                <a:gd name="connsiteY189" fmla="*/ 258792 h 683077"/>
                <a:gd name="connsiteX190" fmla="*/ 431321 w 3252161"/>
                <a:gd name="connsiteY190" fmla="*/ 271732 h 683077"/>
                <a:gd name="connsiteX191" fmla="*/ 392502 w 3252161"/>
                <a:gd name="connsiteY191" fmla="*/ 276045 h 683077"/>
                <a:gd name="connsiteX192" fmla="*/ 73325 w 3252161"/>
                <a:gd name="connsiteY192" fmla="*/ 271732 h 683077"/>
                <a:gd name="connsiteX193" fmla="*/ 64698 w 3252161"/>
                <a:gd name="connsiteY193" fmla="*/ 263106 h 683077"/>
                <a:gd name="connsiteX194" fmla="*/ 60385 w 3252161"/>
                <a:gd name="connsiteY194" fmla="*/ 232913 h 683077"/>
                <a:gd name="connsiteX195" fmla="*/ 51759 w 3252161"/>
                <a:gd name="connsiteY195" fmla="*/ 207034 h 683077"/>
                <a:gd name="connsiteX196" fmla="*/ 56072 w 3252161"/>
                <a:gd name="connsiteY196" fmla="*/ 163902 h 683077"/>
                <a:gd name="connsiteX197" fmla="*/ 69012 w 3252161"/>
                <a:gd name="connsiteY197" fmla="*/ 159589 h 683077"/>
                <a:gd name="connsiteX198" fmla="*/ 237227 w 3252161"/>
                <a:gd name="connsiteY198" fmla="*/ 155275 h 683077"/>
                <a:gd name="connsiteX199" fmla="*/ 288985 w 3252161"/>
                <a:gd name="connsiteY199" fmla="*/ 138022 h 683077"/>
                <a:gd name="connsiteX200" fmla="*/ 301925 w 3252161"/>
                <a:gd name="connsiteY200" fmla="*/ 133709 h 683077"/>
                <a:gd name="connsiteX201" fmla="*/ 444261 w 3252161"/>
                <a:gd name="connsiteY201" fmla="*/ 129396 h 683077"/>
                <a:gd name="connsiteX202" fmla="*/ 418381 w 3252161"/>
                <a:gd name="connsiteY202" fmla="*/ 120770 h 683077"/>
                <a:gd name="connsiteX203" fmla="*/ 396815 w 3252161"/>
                <a:gd name="connsiteY203" fmla="*/ 107830 h 683077"/>
                <a:gd name="connsiteX204" fmla="*/ 388189 w 3252161"/>
                <a:gd name="connsiteY204" fmla="*/ 73324 h 683077"/>
                <a:gd name="connsiteX205" fmla="*/ 379563 w 3252161"/>
                <a:gd name="connsiteY205" fmla="*/ 60385 h 683077"/>
                <a:gd name="connsiteX206" fmla="*/ 370936 w 3252161"/>
                <a:gd name="connsiteY206" fmla="*/ 51758 h 683077"/>
                <a:gd name="connsiteX207" fmla="*/ 345057 w 3252161"/>
                <a:gd name="connsiteY207" fmla="*/ 43132 h 683077"/>
                <a:gd name="connsiteX208" fmla="*/ 332117 w 3252161"/>
                <a:gd name="connsiteY208" fmla="*/ 38819 h 683077"/>
                <a:gd name="connsiteX209" fmla="*/ 323491 w 3252161"/>
                <a:gd name="connsiteY209" fmla="*/ 30192 h 683077"/>
                <a:gd name="connsiteX210" fmla="*/ 327804 w 3252161"/>
                <a:gd name="connsiteY210" fmla="*/ 17253 h 683077"/>
                <a:gd name="connsiteX211" fmla="*/ 280359 w 3252161"/>
                <a:gd name="connsiteY211" fmla="*/ 12939 h 683077"/>
                <a:gd name="connsiteX212" fmla="*/ 228600 w 3252161"/>
                <a:gd name="connsiteY212" fmla="*/ 17253 h 683077"/>
                <a:gd name="connsiteX213" fmla="*/ 202721 w 3252161"/>
                <a:gd name="connsiteY213" fmla="*/ 25879 h 683077"/>
                <a:gd name="connsiteX214" fmla="*/ 107831 w 3252161"/>
                <a:gd name="connsiteY214" fmla="*/ 21566 h 683077"/>
                <a:gd name="connsiteX215" fmla="*/ 103517 w 3252161"/>
                <a:gd name="connsiteY215" fmla="*/ 4313 h 683077"/>
                <a:gd name="connsiteX216" fmla="*/ 34506 w 3252161"/>
                <a:gd name="connsiteY216" fmla="*/ 8626 h 683077"/>
                <a:gd name="connsiteX217" fmla="*/ 12940 w 3252161"/>
                <a:gd name="connsiteY217" fmla="*/ 12939 h 683077"/>
                <a:gd name="connsiteX218" fmla="*/ 0 w 3252161"/>
                <a:gd name="connsiteY218" fmla="*/ 0 h 683077"/>
                <a:gd name="connsiteX219" fmla="*/ 34506 w 3252161"/>
                <a:gd name="connsiteY219"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98334 w 3252161"/>
                <a:gd name="connsiteY60" fmla="*/ 564715 h 683077"/>
                <a:gd name="connsiteX61" fmla="*/ 2915729 w 3252161"/>
                <a:gd name="connsiteY61" fmla="*/ 595222 h 683077"/>
                <a:gd name="connsiteX62" fmla="*/ 2829464 w 3252161"/>
                <a:gd name="connsiteY62" fmla="*/ 586596 h 683077"/>
                <a:gd name="connsiteX63" fmla="*/ 2820838 w 3252161"/>
                <a:gd name="connsiteY63" fmla="*/ 573656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99050 w 3252161"/>
                <a:gd name="connsiteY86" fmla="*/ 524414 h 683077"/>
                <a:gd name="connsiteX87" fmla="*/ 2053087 w 3252161"/>
                <a:gd name="connsiteY87" fmla="*/ 539151 h 683077"/>
                <a:gd name="connsiteX88" fmla="*/ 2040148 w 3252161"/>
                <a:gd name="connsiteY88" fmla="*/ 543464 h 683077"/>
                <a:gd name="connsiteX89" fmla="*/ 2022895 w 3252161"/>
                <a:gd name="connsiteY89" fmla="*/ 560717 h 683077"/>
                <a:gd name="connsiteX90" fmla="*/ 2014268 w 3252161"/>
                <a:gd name="connsiteY90" fmla="*/ 569343 h 683077"/>
                <a:gd name="connsiteX91" fmla="*/ 1956175 w 3252161"/>
                <a:gd name="connsiteY91" fmla="*/ 579183 h 683077"/>
                <a:gd name="connsiteX92" fmla="*/ 1686464 w 3252161"/>
                <a:gd name="connsiteY92" fmla="*/ 569343 h 683077"/>
                <a:gd name="connsiteX93" fmla="*/ 1673525 w 3252161"/>
                <a:gd name="connsiteY93" fmla="*/ 565030 h 683077"/>
                <a:gd name="connsiteX94" fmla="*/ 1651959 w 3252161"/>
                <a:gd name="connsiteY94" fmla="*/ 552090 h 683077"/>
                <a:gd name="connsiteX95" fmla="*/ 1634706 w 3252161"/>
                <a:gd name="connsiteY95" fmla="*/ 530524 h 683077"/>
                <a:gd name="connsiteX96" fmla="*/ 1630393 w 3252161"/>
                <a:gd name="connsiteY96" fmla="*/ 517585 h 683077"/>
                <a:gd name="connsiteX97" fmla="*/ 1634706 w 3252161"/>
                <a:gd name="connsiteY97" fmla="*/ 504645 h 683077"/>
                <a:gd name="connsiteX98" fmla="*/ 1664898 w 3252161"/>
                <a:gd name="connsiteY98" fmla="*/ 491706 h 683077"/>
                <a:gd name="connsiteX99" fmla="*/ 1669212 w 3252161"/>
                <a:gd name="connsiteY99" fmla="*/ 478766 h 683077"/>
                <a:gd name="connsiteX100" fmla="*/ 1660585 w 3252161"/>
                <a:gd name="connsiteY100" fmla="*/ 470139 h 683077"/>
                <a:gd name="connsiteX101" fmla="*/ 1621766 w 3252161"/>
                <a:gd name="connsiteY101" fmla="*/ 465826 h 683077"/>
                <a:gd name="connsiteX102" fmla="*/ 1613140 w 3252161"/>
                <a:gd name="connsiteY102" fmla="*/ 452887 h 683077"/>
                <a:gd name="connsiteX103" fmla="*/ 1617453 w 3252161"/>
                <a:gd name="connsiteY103" fmla="*/ 427007 h 683077"/>
                <a:gd name="connsiteX104" fmla="*/ 1630393 w 3252161"/>
                <a:gd name="connsiteY104" fmla="*/ 383875 h 683077"/>
                <a:gd name="connsiteX105" fmla="*/ 1643332 w 3252161"/>
                <a:gd name="connsiteY105" fmla="*/ 370936 h 683077"/>
                <a:gd name="connsiteX106" fmla="*/ 1807234 w 3252161"/>
                <a:gd name="connsiteY106" fmla="*/ 375249 h 683077"/>
                <a:gd name="connsiteX107" fmla="*/ 1846053 w 3252161"/>
                <a:gd name="connsiteY107" fmla="*/ 388189 h 683077"/>
                <a:gd name="connsiteX108" fmla="*/ 1858993 w 3252161"/>
                <a:gd name="connsiteY108" fmla="*/ 392502 h 683077"/>
                <a:gd name="connsiteX109" fmla="*/ 1876246 w 3252161"/>
                <a:gd name="connsiteY109" fmla="*/ 431321 h 683077"/>
                <a:gd name="connsiteX110" fmla="*/ 1884872 w 3252161"/>
                <a:gd name="connsiteY110" fmla="*/ 465826 h 683077"/>
                <a:gd name="connsiteX111" fmla="*/ 1893498 w 3252161"/>
                <a:gd name="connsiteY111" fmla="*/ 474453 h 683077"/>
                <a:gd name="connsiteX112" fmla="*/ 1919378 w 3252161"/>
                <a:gd name="connsiteY112" fmla="*/ 504645 h 683077"/>
                <a:gd name="connsiteX113" fmla="*/ 1928004 w 3252161"/>
                <a:gd name="connsiteY113" fmla="*/ 513272 h 683077"/>
                <a:gd name="connsiteX114" fmla="*/ 1932317 w 3252161"/>
                <a:gd name="connsiteY114" fmla="*/ 526211 h 683077"/>
                <a:gd name="connsiteX115" fmla="*/ 1979763 w 3252161"/>
                <a:gd name="connsiteY115" fmla="*/ 526211 h 683077"/>
                <a:gd name="connsiteX116" fmla="*/ 1984076 w 3252161"/>
                <a:gd name="connsiteY116" fmla="*/ 508958 h 683077"/>
                <a:gd name="connsiteX117" fmla="*/ 2001329 w 3252161"/>
                <a:gd name="connsiteY117" fmla="*/ 487392 h 683077"/>
                <a:gd name="connsiteX118" fmla="*/ 2018581 w 3252161"/>
                <a:gd name="connsiteY118" fmla="*/ 491706 h 683077"/>
                <a:gd name="connsiteX119" fmla="*/ 2027208 w 3252161"/>
                <a:gd name="connsiteY119" fmla="*/ 500332 h 683077"/>
                <a:gd name="connsiteX120" fmla="*/ 2040148 w 3252161"/>
                <a:gd name="connsiteY120" fmla="*/ 508958 h 683077"/>
                <a:gd name="connsiteX121" fmla="*/ 2122098 w 3252161"/>
                <a:gd name="connsiteY121" fmla="*/ 504645 h 683077"/>
                <a:gd name="connsiteX122" fmla="*/ 2130725 w 3252161"/>
                <a:gd name="connsiteY122" fmla="*/ 496019 h 683077"/>
                <a:gd name="connsiteX123" fmla="*/ 2135038 w 3252161"/>
                <a:gd name="connsiteY123" fmla="*/ 461513 h 683077"/>
                <a:gd name="connsiteX124" fmla="*/ 2149056 w 3252161"/>
                <a:gd name="connsiteY124" fmla="*/ 452976 h 683077"/>
                <a:gd name="connsiteX125" fmla="*/ 2170488 w 3252161"/>
                <a:gd name="connsiteY125" fmla="*/ 452977 h 683077"/>
                <a:gd name="connsiteX126" fmla="*/ 2210070 w 3252161"/>
                <a:gd name="connsiteY126" fmla="*/ 411238 h 683077"/>
                <a:gd name="connsiteX127" fmla="*/ 2201444 w 3252161"/>
                <a:gd name="connsiteY127" fmla="*/ 424401 h 683077"/>
                <a:gd name="connsiteX128" fmla="*/ 2311880 w 3252161"/>
                <a:gd name="connsiteY128" fmla="*/ 401128 h 683077"/>
                <a:gd name="connsiteX129" fmla="*/ 2333446 w 3252161"/>
                <a:gd name="connsiteY129" fmla="*/ 388189 h 683077"/>
                <a:gd name="connsiteX130" fmla="*/ 2424023 w 3252161"/>
                <a:gd name="connsiteY130" fmla="*/ 375249 h 683077"/>
                <a:gd name="connsiteX131" fmla="*/ 2454215 w 3252161"/>
                <a:gd name="connsiteY131" fmla="*/ 366622 h 683077"/>
                <a:gd name="connsiteX132" fmla="*/ 2467155 w 3252161"/>
                <a:gd name="connsiteY132" fmla="*/ 362309 h 683077"/>
                <a:gd name="connsiteX133" fmla="*/ 2695755 w 3252161"/>
                <a:gd name="connsiteY133" fmla="*/ 353683 h 683077"/>
                <a:gd name="connsiteX134" fmla="*/ 2708695 w 3252161"/>
                <a:gd name="connsiteY134" fmla="*/ 349370 h 683077"/>
                <a:gd name="connsiteX135" fmla="*/ 2725948 w 3252161"/>
                <a:gd name="connsiteY135" fmla="*/ 332117 h 683077"/>
                <a:gd name="connsiteX136" fmla="*/ 2751827 w 3252161"/>
                <a:gd name="connsiteY136" fmla="*/ 323490 h 683077"/>
                <a:gd name="connsiteX137" fmla="*/ 2764766 w 3252161"/>
                <a:gd name="connsiteY137" fmla="*/ 319177 h 683077"/>
                <a:gd name="connsiteX138" fmla="*/ 2794959 w 3252161"/>
                <a:gd name="connsiteY138" fmla="*/ 306238 h 683077"/>
                <a:gd name="connsiteX139" fmla="*/ 2825151 w 3252161"/>
                <a:gd name="connsiteY139" fmla="*/ 297611 h 683077"/>
                <a:gd name="connsiteX140" fmla="*/ 2842404 w 3252161"/>
                <a:gd name="connsiteY140" fmla="*/ 293298 h 683077"/>
                <a:gd name="connsiteX141" fmla="*/ 2838091 w 3252161"/>
                <a:gd name="connsiteY141" fmla="*/ 271732 h 683077"/>
                <a:gd name="connsiteX142" fmla="*/ 2725948 w 3252161"/>
                <a:gd name="connsiteY142" fmla="*/ 276045 h 683077"/>
                <a:gd name="connsiteX143" fmla="*/ 2704381 w 3252161"/>
                <a:gd name="connsiteY143" fmla="*/ 280358 h 683077"/>
                <a:gd name="connsiteX144" fmla="*/ 2678502 w 3252161"/>
                <a:gd name="connsiteY144" fmla="*/ 284672 h 683077"/>
                <a:gd name="connsiteX145" fmla="*/ 2557732 w 3252161"/>
                <a:gd name="connsiteY145" fmla="*/ 288985 h 683077"/>
                <a:gd name="connsiteX146" fmla="*/ 2471468 w 3252161"/>
                <a:gd name="connsiteY146" fmla="*/ 293298 h 683077"/>
                <a:gd name="connsiteX147" fmla="*/ 2445589 w 3252161"/>
                <a:gd name="connsiteY147" fmla="*/ 301924 h 683077"/>
                <a:gd name="connsiteX148" fmla="*/ 2281687 w 3252161"/>
                <a:gd name="connsiteY148" fmla="*/ 310551 h 683077"/>
                <a:gd name="connsiteX149" fmla="*/ 2255808 w 3252161"/>
                <a:gd name="connsiteY149" fmla="*/ 314864 h 683077"/>
                <a:gd name="connsiteX150" fmla="*/ 2204049 w 3252161"/>
                <a:gd name="connsiteY150" fmla="*/ 319177 h 683077"/>
                <a:gd name="connsiteX151" fmla="*/ 2173857 w 3252161"/>
                <a:gd name="connsiteY151" fmla="*/ 327804 h 683077"/>
                <a:gd name="connsiteX152" fmla="*/ 2147978 w 3252161"/>
                <a:gd name="connsiteY152" fmla="*/ 340743 h 683077"/>
                <a:gd name="connsiteX153" fmla="*/ 2135038 w 3252161"/>
                <a:gd name="connsiteY153" fmla="*/ 349370 h 683077"/>
                <a:gd name="connsiteX154" fmla="*/ 2104846 w 3252161"/>
                <a:gd name="connsiteY154" fmla="*/ 357996 h 683077"/>
                <a:gd name="connsiteX155" fmla="*/ 2091906 w 3252161"/>
                <a:gd name="connsiteY155" fmla="*/ 362309 h 683077"/>
                <a:gd name="connsiteX156" fmla="*/ 1940944 w 3252161"/>
                <a:gd name="connsiteY156" fmla="*/ 357996 h 683077"/>
                <a:gd name="connsiteX157" fmla="*/ 1915064 w 3252161"/>
                <a:gd name="connsiteY157" fmla="*/ 349370 h 683077"/>
                <a:gd name="connsiteX158" fmla="*/ 1880559 w 3252161"/>
                <a:gd name="connsiteY158" fmla="*/ 332117 h 683077"/>
                <a:gd name="connsiteX159" fmla="*/ 1867619 w 3252161"/>
                <a:gd name="connsiteY159" fmla="*/ 327804 h 683077"/>
                <a:gd name="connsiteX160" fmla="*/ 1397480 w 3252161"/>
                <a:gd name="connsiteY160" fmla="*/ 332117 h 683077"/>
                <a:gd name="connsiteX161" fmla="*/ 1337095 w 3252161"/>
                <a:gd name="connsiteY161" fmla="*/ 345056 h 683077"/>
                <a:gd name="connsiteX162" fmla="*/ 1328468 w 3252161"/>
                <a:gd name="connsiteY162" fmla="*/ 353683 h 683077"/>
                <a:gd name="connsiteX163" fmla="*/ 1315529 w 3252161"/>
                <a:gd name="connsiteY163" fmla="*/ 357996 h 683077"/>
                <a:gd name="connsiteX164" fmla="*/ 1220638 w 3252161"/>
                <a:gd name="connsiteY164" fmla="*/ 362309 h 683077"/>
                <a:gd name="connsiteX165" fmla="*/ 1155940 w 3252161"/>
                <a:gd name="connsiteY165" fmla="*/ 370936 h 683077"/>
                <a:gd name="connsiteX166" fmla="*/ 1073989 w 3252161"/>
                <a:gd name="connsiteY166" fmla="*/ 379562 h 683077"/>
                <a:gd name="connsiteX167" fmla="*/ 1035170 w 3252161"/>
                <a:gd name="connsiteY167" fmla="*/ 388189 h 683077"/>
                <a:gd name="connsiteX168" fmla="*/ 1000664 w 3252161"/>
                <a:gd name="connsiteY168" fmla="*/ 392502 h 683077"/>
                <a:gd name="connsiteX169" fmla="*/ 776378 w 3252161"/>
                <a:gd name="connsiteY169" fmla="*/ 396815 h 683077"/>
                <a:gd name="connsiteX170" fmla="*/ 595223 w 3252161"/>
                <a:gd name="connsiteY170" fmla="*/ 396815 h 683077"/>
                <a:gd name="connsiteX171" fmla="*/ 569344 w 3252161"/>
                <a:gd name="connsiteY171" fmla="*/ 388189 h 683077"/>
                <a:gd name="connsiteX172" fmla="*/ 590910 w 3252161"/>
                <a:gd name="connsiteY172" fmla="*/ 375249 h 683077"/>
                <a:gd name="connsiteX173" fmla="*/ 603849 w 3252161"/>
                <a:gd name="connsiteY173" fmla="*/ 370936 h 683077"/>
                <a:gd name="connsiteX174" fmla="*/ 715993 w 3252161"/>
                <a:gd name="connsiteY174" fmla="*/ 366622 h 683077"/>
                <a:gd name="connsiteX175" fmla="*/ 733246 w 3252161"/>
                <a:gd name="connsiteY175" fmla="*/ 345056 h 683077"/>
                <a:gd name="connsiteX176" fmla="*/ 746185 w 3252161"/>
                <a:gd name="connsiteY176" fmla="*/ 332117 h 683077"/>
                <a:gd name="connsiteX177" fmla="*/ 772064 w 3252161"/>
                <a:gd name="connsiteY177" fmla="*/ 314864 h 683077"/>
                <a:gd name="connsiteX178" fmla="*/ 914400 w 3252161"/>
                <a:gd name="connsiteY178" fmla="*/ 306238 h 683077"/>
                <a:gd name="connsiteX179" fmla="*/ 927340 w 3252161"/>
                <a:gd name="connsiteY179" fmla="*/ 280358 h 683077"/>
                <a:gd name="connsiteX180" fmla="*/ 923027 w 3252161"/>
                <a:gd name="connsiteY180" fmla="*/ 263106 h 683077"/>
                <a:gd name="connsiteX181" fmla="*/ 897148 w 3252161"/>
                <a:gd name="connsiteY181" fmla="*/ 254479 h 683077"/>
                <a:gd name="connsiteX182" fmla="*/ 884208 w 3252161"/>
                <a:gd name="connsiteY182" fmla="*/ 250166 h 683077"/>
                <a:gd name="connsiteX183" fmla="*/ 875581 w 3252161"/>
                <a:gd name="connsiteY183" fmla="*/ 241539 h 683077"/>
                <a:gd name="connsiteX184" fmla="*/ 862642 w 3252161"/>
                <a:gd name="connsiteY184" fmla="*/ 237226 h 683077"/>
                <a:gd name="connsiteX185" fmla="*/ 759125 w 3252161"/>
                <a:gd name="connsiteY185" fmla="*/ 241539 h 683077"/>
                <a:gd name="connsiteX186" fmla="*/ 724619 w 3252161"/>
                <a:gd name="connsiteY186" fmla="*/ 245853 h 683077"/>
                <a:gd name="connsiteX187" fmla="*/ 698740 w 3252161"/>
                <a:gd name="connsiteY187" fmla="*/ 254479 h 683077"/>
                <a:gd name="connsiteX188" fmla="*/ 517585 w 3252161"/>
                <a:gd name="connsiteY188" fmla="*/ 258792 h 683077"/>
                <a:gd name="connsiteX189" fmla="*/ 431321 w 3252161"/>
                <a:gd name="connsiteY189" fmla="*/ 271732 h 683077"/>
                <a:gd name="connsiteX190" fmla="*/ 392502 w 3252161"/>
                <a:gd name="connsiteY190" fmla="*/ 276045 h 683077"/>
                <a:gd name="connsiteX191" fmla="*/ 73325 w 3252161"/>
                <a:gd name="connsiteY191" fmla="*/ 271732 h 683077"/>
                <a:gd name="connsiteX192" fmla="*/ 64698 w 3252161"/>
                <a:gd name="connsiteY192" fmla="*/ 263106 h 683077"/>
                <a:gd name="connsiteX193" fmla="*/ 60385 w 3252161"/>
                <a:gd name="connsiteY193" fmla="*/ 232913 h 683077"/>
                <a:gd name="connsiteX194" fmla="*/ 51759 w 3252161"/>
                <a:gd name="connsiteY194" fmla="*/ 207034 h 683077"/>
                <a:gd name="connsiteX195" fmla="*/ 56072 w 3252161"/>
                <a:gd name="connsiteY195" fmla="*/ 163902 h 683077"/>
                <a:gd name="connsiteX196" fmla="*/ 69012 w 3252161"/>
                <a:gd name="connsiteY196" fmla="*/ 159589 h 683077"/>
                <a:gd name="connsiteX197" fmla="*/ 237227 w 3252161"/>
                <a:gd name="connsiteY197" fmla="*/ 155275 h 683077"/>
                <a:gd name="connsiteX198" fmla="*/ 288985 w 3252161"/>
                <a:gd name="connsiteY198" fmla="*/ 138022 h 683077"/>
                <a:gd name="connsiteX199" fmla="*/ 301925 w 3252161"/>
                <a:gd name="connsiteY199" fmla="*/ 133709 h 683077"/>
                <a:gd name="connsiteX200" fmla="*/ 444261 w 3252161"/>
                <a:gd name="connsiteY200" fmla="*/ 129396 h 683077"/>
                <a:gd name="connsiteX201" fmla="*/ 418381 w 3252161"/>
                <a:gd name="connsiteY201" fmla="*/ 120770 h 683077"/>
                <a:gd name="connsiteX202" fmla="*/ 396815 w 3252161"/>
                <a:gd name="connsiteY202" fmla="*/ 107830 h 683077"/>
                <a:gd name="connsiteX203" fmla="*/ 388189 w 3252161"/>
                <a:gd name="connsiteY203" fmla="*/ 73324 h 683077"/>
                <a:gd name="connsiteX204" fmla="*/ 379563 w 3252161"/>
                <a:gd name="connsiteY204" fmla="*/ 60385 h 683077"/>
                <a:gd name="connsiteX205" fmla="*/ 370936 w 3252161"/>
                <a:gd name="connsiteY205" fmla="*/ 51758 h 683077"/>
                <a:gd name="connsiteX206" fmla="*/ 345057 w 3252161"/>
                <a:gd name="connsiteY206" fmla="*/ 43132 h 683077"/>
                <a:gd name="connsiteX207" fmla="*/ 332117 w 3252161"/>
                <a:gd name="connsiteY207" fmla="*/ 38819 h 683077"/>
                <a:gd name="connsiteX208" fmla="*/ 323491 w 3252161"/>
                <a:gd name="connsiteY208" fmla="*/ 30192 h 683077"/>
                <a:gd name="connsiteX209" fmla="*/ 327804 w 3252161"/>
                <a:gd name="connsiteY209" fmla="*/ 17253 h 683077"/>
                <a:gd name="connsiteX210" fmla="*/ 280359 w 3252161"/>
                <a:gd name="connsiteY210" fmla="*/ 12939 h 683077"/>
                <a:gd name="connsiteX211" fmla="*/ 228600 w 3252161"/>
                <a:gd name="connsiteY211" fmla="*/ 17253 h 683077"/>
                <a:gd name="connsiteX212" fmla="*/ 202721 w 3252161"/>
                <a:gd name="connsiteY212" fmla="*/ 25879 h 683077"/>
                <a:gd name="connsiteX213" fmla="*/ 107831 w 3252161"/>
                <a:gd name="connsiteY213" fmla="*/ 21566 h 683077"/>
                <a:gd name="connsiteX214" fmla="*/ 103517 w 3252161"/>
                <a:gd name="connsiteY214" fmla="*/ 4313 h 683077"/>
                <a:gd name="connsiteX215" fmla="*/ 34506 w 3252161"/>
                <a:gd name="connsiteY215" fmla="*/ 8626 h 683077"/>
                <a:gd name="connsiteX216" fmla="*/ 12940 w 3252161"/>
                <a:gd name="connsiteY216" fmla="*/ 12939 h 683077"/>
                <a:gd name="connsiteX217" fmla="*/ 0 w 3252161"/>
                <a:gd name="connsiteY217" fmla="*/ 0 h 683077"/>
                <a:gd name="connsiteX218" fmla="*/ 34506 w 3252161"/>
                <a:gd name="connsiteY218"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98334 w 3252161"/>
                <a:gd name="connsiteY60" fmla="*/ 564715 h 683077"/>
                <a:gd name="connsiteX61" fmla="*/ 2915729 w 3252161"/>
                <a:gd name="connsiteY61" fmla="*/ 595222 h 683077"/>
                <a:gd name="connsiteX62" fmla="*/ 2829464 w 3252161"/>
                <a:gd name="connsiteY62" fmla="*/ 586596 h 683077"/>
                <a:gd name="connsiteX63" fmla="*/ 2820838 w 3252161"/>
                <a:gd name="connsiteY63" fmla="*/ 573656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99050 w 3252161"/>
                <a:gd name="connsiteY86" fmla="*/ 524414 h 683077"/>
                <a:gd name="connsiteX87" fmla="*/ 2053087 w 3252161"/>
                <a:gd name="connsiteY87" fmla="*/ 539151 h 683077"/>
                <a:gd name="connsiteX88" fmla="*/ 2040148 w 3252161"/>
                <a:gd name="connsiteY88" fmla="*/ 543464 h 683077"/>
                <a:gd name="connsiteX89" fmla="*/ 2022895 w 3252161"/>
                <a:gd name="connsiteY89" fmla="*/ 560717 h 683077"/>
                <a:gd name="connsiteX90" fmla="*/ 2014268 w 3252161"/>
                <a:gd name="connsiteY90" fmla="*/ 569343 h 683077"/>
                <a:gd name="connsiteX91" fmla="*/ 1686464 w 3252161"/>
                <a:gd name="connsiteY91" fmla="*/ 569343 h 683077"/>
                <a:gd name="connsiteX92" fmla="*/ 1673525 w 3252161"/>
                <a:gd name="connsiteY92" fmla="*/ 565030 h 683077"/>
                <a:gd name="connsiteX93" fmla="*/ 1651959 w 3252161"/>
                <a:gd name="connsiteY93" fmla="*/ 552090 h 683077"/>
                <a:gd name="connsiteX94" fmla="*/ 1634706 w 3252161"/>
                <a:gd name="connsiteY94" fmla="*/ 530524 h 683077"/>
                <a:gd name="connsiteX95" fmla="*/ 1630393 w 3252161"/>
                <a:gd name="connsiteY95" fmla="*/ 517585 h 683077"/>
                <a:gd name="connsiteX96" fmla="*/ 1634706 w 3252161"/>
                <a:gd name="connsiteY96" fmla="*/ 504645 h 683077"/>
                <a:gd name="connsiteX97" fmla="*/ 1664898 w 3252161"/>
                <a:gd name="connsiteY97" fmla="*/ 491706 h 683077"/>
                <a:gd name="connsiteX98" fmla="*/ 1669212 w 3252161"/>
                <a:gd name="connsiteY98" fmla="*/ 478766 h 683077"/>
                <a:gd name="connsiteX99" fmla="*/ 1660585 w 3252161"/>
                <a:gd name="connsiteY99" fmla="*/ 470139 h 683077"/>
                <a:gd name="connsiteX100" fmla="*/ 1621766 w 3252161"/>
                <a:gd name="connsiteY100" fmla="*/ 465826 h 683077"/>
                <a:gd name="connsiteX101" fmla="*/ 1613140 w 3252161"/>
                <a:gd name="connsiteY101" fmla="*/ 452887 h 683077"/>
                <a:gd name="connsiteX102" fmla="*/ 1617453 w 3252161"/>
                <a:gd name="connsiteY102" fmla="*/ 427007 h 683077"/>
                <a:gd name="connsiteX103" fmla="*/ 1630393 w 3252161"/>
                <a:gd name="connsiteY103" fmla="*/ 383875 h 683077"/>
                <a:gd name="connsiteX104" fmla="*/ 1643332 w 3252161"/>
                <a:gd name="connsiteY104" fmla="*/ 370936 h 683077"/>
                <a:gd name="connsiteX105" fmla="*/ 1807234 w 3252161"/>
                <a:gd name="connsiteY105" fmla="*/ 375249 h 683077"/>
                <a:gd name="connsiteX106" fmla="*/ 1846053 w 3252161"/>
                <a:gd name="connsiteY106" fmla="*/ 388189 h 683077"/>
                <a:gd name="connsiteX107" fmla="*/ 1858993 w 3252161"/>
                <a:gd name="connsiteY107" fmla="*/ 392502 h 683077"/>
                <a:gd name="connsiteX108" fmla="*/ 1876246 w 3252161"/>
                <a:gd name="connsiteY108" fmla="*/ 431321 h 683077"/>
                <a:gd name="connsiteX109" fmla="*/ 1884872 w 3252161"/>
                <a:gd name="connsiteY109" fmla="*/ 465826 h 683077"/>
                <a:gd name="connsiteX110" fmla="*/ 1893498 w 3252161"/>
                <a:gd name="connsiteY110" fmla="*/ 474453 h 683077"/>
                <a:gd name="connsiteX111" fmla="*/ 1919378 w 3252161"/>
                <a:gd name="connsiteY111" fmla="*/ 504645 h 683077"/>
                <a:gd name="connsiteX112" fmla="*/ 1928004 w 3252161"/>
                <a:gd name="connsiteY112" fmla="*/ 513272 h 683077"/>
                <a:gd name="connsiteX113" fmla="*/ 1932317 w 3252161"/>
                <a:gd name="connsiteY113" fmla="*/ 526211 h 683077"/>
                <a:gd name="connsiteX114" fmla="*/ 1979763 w 3252161"/>
                <a:gd name="connsiteY114" fmla="*/ 526211 h 683077"/>
                <a:gd name="connsiteX115" fmla="*/ 1984076 w 3252161"/>
                <a:gd name="connsiteY115" fmla="*/ 508958 h 683077"/>
                <a:gd name="connsiteX116" fmla="*/ 2001329 w 3252161"/>
                <a:gd name="connsiteY116" fmla="*/ 487392 h 683077"/>
                <a:gd name="connsiteX117" fmla="*/ 2018581 w 3252161"/>
                <a:gd name="connsiteY117" fmla="*/ 491706 h 683077"/>
                <a:gd name="connsiteX118" fmla="*/ 2027208 w 3252161"/>
                <a:gd name="connsiteY118" fmla="*/ 500332 h 683077"/>
                <a:gd name="connsiteX119" fmla="*/ 2040148 w 3252161"/>
                <a:gd name="connsiteY119" fmla="*/ 508958 h 683077"/>
                <a:gd name="connsiteX120" fmla="*/ 2122098 w 3252161"/>
                <a:gd name="connsiteY120" fmla="*/ 504645 h 683077"/>
                <a:gd name="connsiteX121" fmla="*/ 2130725 w 3252161"/>
                <a:gd name="connsiteY121" fmla="*/ 496019 h 683077"/>
                <a:gd name="connsiteX122" fmla="*/ 2135038 w 3252161"/>
                <a:gd name="connsiteY122" fmla="*/ 461513 h 683077"/>
                <a:gd name="connsiteX123" fmla="*/ 2149056 w 3252161"/>
                <a:gd name="connsiteY123" fmla="*/ 452976 h 683077"/>
                <a:gd name="connsiteX124" fmla="*/ 2170488 w 3252161"/>
                <a:gd name="connsiteY124" fmla="*/ 452977 h 683077"/>
                <a:gd name="connsiteX125" fmla="*/ 2210070 w 3252161"/>
                <a:gd name="connsiteY125" fmla="*/ 411238 h 683077"/>
                <a:gd name="connsiteX126" fmla="*/ 2201444 w 3252161"/>
                <a:gd name="connsiteY126" fmla="*/ 424401 h 683077"/>
                <a:gd name="connsiteX127" fmla="*/ 2311880 w 3252161"/>
                <a:gd name="connsiteY127" fmla="*/ 401128 h 683077"/>
                <a:gd name="connsiteX128" fmla="*/ 2333446 w 3252161"/>
                <a:gd name="connsiteY128" fmla="*/ 388189 h 683077"/>
                <a:gd name="connsiteX129" fmla="*/ 2424023 w 3252161"/>
                <a:gd name="connsiteY129" fmla="*/ 375249 h 683077"/>
                <a:gd name="connsiteX130" fmla="*/ 2454215 w 3252161"/>
                <a:gd name="connsiteY130" fmla="*/ 366622 h 683077"/>
                <a:gd name="connsiteX131" fmla="*/ 2467155 w 3252161"/>
                <a:gd name="connsiteY131" fmla="*/ 362309 h 683077"/>
                <a:gd name="connsiteX132" fmla="*/ 2695755 w 3252161"/>
                <a:gd name="connsiteY132" fmla="*/ 353683 h 683077"/>
                <a:gd name="connsiteX133" fmla="*/ 2708695 w 3252161"/>
                <a:gd name="connsiteY133" fmla="*/ 349370 h 683077"/>
                <a:gd name="connsiteX134" fmla="*/ 2725948 w 3252161"/>
                <a:gd name="connsiteY134" fmla="*/ 332117 h 683077"/>
                <a:gd name="connsiteX135" fmla="*/ 2751827 w 3252161"/>
                <a:gd name="connsiteY135" fmla="*/ 323490 h 683077"/>
                <a:gd name="connsiteX136" fmla="*/ 2764766 w 3252161"/>
                <a:gd name="connsiteY136" fmla="*/ 319177 h 683077"/>
                <a:gd name="connsiteX137" fmla="*/ 2794959 w 3252161"/>
                <a:gd name="connsiteY137" fmla="*/ 306238 h 683077"/>
                <a:gd name="connsiteX138" fmla="*/ 2825151 w 3252161"/>
                <a:gd name="connsiteY138" fmla="*/ 297611 h 683077"/>
                <a:gd name="connsiteX139" fmla="*/ 2842404 w 3252161"/>
                <a:gd name="connsiteY139" fmla="*/ 293298 h 683077"/>
                <a:gd name="connsiteX140" fmla="*/ 2838091 w 3252161"/>
                <a:gd name="connsiteY140" fmla="*/ 271732 h 683077"/>
                <a:gd name="connsiteX141" fmla="*/ 2725948 w 3252161"/>
                <a:gd name="connsiteY141" fmla="*/ 276045 h 683077"/>
                <a:gd name="connsiteX142" fmla="*/ 2704381 w 3252161"/>
                <a:gd name="connsiteY142" fmla="*/ 280358 h 683077"/>
                <a:gd name="connsiteX143" fmla="*/ 2678502 w 3252161"/>
                <a:gd name="connsiteY143" fmla="*/ 284672 h 683077"/>
                <a:gd name="connsiteX144" fmla="*/ 2557732 w 3252161"/>
                <a:gd name="connsiteY144" fmla="*/ 288985 h 683077"/>
                <a:gd name="connsiteX145" fmla="*/ 2471468 w 3252161"/>
                <a:gd name="connsiteY145" fmla="*/ 293298 h 683077"/>
                <a:gd name="connsiteX146" fmla="*/ 2445589 w 3252161"/>
                <a:gd name="connsiteY146" fmla="*/ 301924 h 683077"/>
                <a:gd name="connsiteX147" fmla="*/ 2281687 w 3252161"/>
                <a:gd name="connsiteY147" fmla="*/ 310551 h 683077"/>
                <a:gd name="connsiteX148" fmla="*/ 2255808 w 3252161"/>
                <a:gd name="connsiteY148" fmla="*/ 314864 h 683077"/>
                <a:gd name="connsiteX149" fmla="*/ 2204049 w 3252161"/>
                <a:gd name="connsiteY149" fmla="*/ 319177 h 683077"/>
                <a:gd name="connsiteX150" fmla="*/ 2173857 w 3252161"/>
                <a:gd name="connsiteY150" fmla="*/ 327804 h 683077"/>
                <a:gd name="connsiteX151" fmla="*/ 2147978 w 3252161"/>
                <a:gd name="connsiteY151" fmla="*/ 340743 h 683077"/>
                <a:gd name="connsiteX152" fmla="*/ 2135038 w 3252161"/>
                <a:gd name="connsiteY152" fmla="*/ 349370 h 683077"/>
                <a:gd name="connsiteX153" fmla="*/ 2104846 w 3252161"/>
                <a:gd name="connsiteY153" fmla="*/ 357996 h 683077"/>
                <a:gd name="connsiteX154" fmla="*/ 2091906 w 3252161"/>
                <a:gd name="connsiteY154" fmla="*/ 362309 h 683077"/>
                <a:gd name="connsiteX155" fmla="*/ 1940944 w 3252161"/>
                <a:gd name="connsiteY155" fmla="*/ 357996 h 683077"/>
                <a:gd name="connsiteX156" fmla="*/ 1915064 w 3252161"/>
                <a:gd name="connsiteY156" fmla="*/ 349370 h 683077"/>
                <a:gd name="connsiteX157" fmla="*/ 1880559 w 3252161"/>
                <a:gd name="connsiteY157" fmla="*/ 332117 h 683077"/>
                <a:gd name="connsiteX158" fmla="*/ 1867619 w 3252161"/>
                <a:gd name="connsiteY158" fmla="*/ 327804 h 683077"/>
                <a:gd name="connsiteX159" fmla="*/ 1397480 w 3252161"/>
                <a:gd name="connsiteY159" fmla="*/ 332117 h 683077"/>
                <a:gd name="connsiteX160" fmla="*/ 1337095 w 3252161"/>
                <a:gd name="connsiteY160" fmla="*/ 345056 h 683077"/>
                <a:gd name="connsiteX161" fmla="*/ 1328468 w 3252161"/>
                <a:gd name="connsiteY161" fmla="*/ 353683 h 683077"/>
                <a:gd name="connsiteX162" fmla="*/ 1315529 w 3252161"/>
                <a:gd name="connsiteY162" fmla="*/ 357996 h 683077"/>
                <a:gd name="connsiteX163" fmla="*/ 1220638 w 3252161"/>
                <a:gd name="connsiteY163" fmla="*/ 362309 h 683077"/>
                <a:gd name="connsiteX164" fmla="*/ 1155940 w 3252161"/>
                <a:gd name="connsiteY164" fmla="*/ 370936 h 683077"/>
                <a:gd name="connsiteX165" fmla="*/ 1073989 w 3252161"/>
                <a:gd name="connsiteY165" fmla="*/ 379562 h 683077"/>
                <a:gd name="connsiteX166" fmla="*/ 1035170 w 3252161"/>
                <a:gd name="connsiteY166" fmla="*/ 388189 h 683077"/>
                <a:gd name="connsiteX167" fmla="*/ 1000664 w 3252161"/>
                <a:gd name="connsiteY167" fmla="*/ 392502 h 683077"/>
                <a:gd name="connsiteX168" fmla="*/ 776378 w 3252161"/>
                <a:gd name="connsiteY168" fmla="*/ 396815 h 683077"/>
                <a:gd name="connsiteX169" fmla="*/ 595223 w 3252161"/>
                <a:gd name="connsiteY169" fmla="*/ 396815 h 683077"/>
                <a:gd name="connsiteX170" fmla="*/ 569344 w 3252161"/>
                <a:gd name="connsiteY170" fmla="*/ 388189 h 683077"/>
                <a:gd name="connsiteX171" fmla="*/ 590910 w 3252161"/>
                <a:gd name="connsiteY171" fmla="*/ 375249 h 683077"/>
                <a:gd name="connsiteX172" fmla="*/ 603849 w 3252161"/>
                <a:gd name="connsiteY172" fmla="*/ 370936 h 683077"/>
                <a:gd name="connsiteX173" fmla="*/ 715993 w 3252161"/>
                <a:gd name="connsiteY173" fmla="*/ 366622 h 683077"/>
                <a:gd name="connsiteX174" fmla="*/ 733246 w 3252161"/>
                <a:gd name="connsiteY174" fmla="*/ 345056 h 683077"/>
                <a:gd name="connsiteX175" fmla="*/ 746185 w 3252161"/>
                <a:gd name="connsiteY175" fmla="*/ 332117 h 683077"/>
                <a:gd name="connsiteX176" fmla="*/ 772064 w 3252161"/>
                <a:gd name="connsiteY176" fmla="*/ 314864 h 683077"/>
                <a:gd name="connsiteX177" fmla="*/ 914400 w 3252161"/>
                <a:gd name="connsiteY177" fmla="*/ 306238 h 683077"/>
                <a:gd name="connsiteX178" fmla="*/ 927340 w 3252161"/>
                <a:gd name="connsiteY178" fmla="*/ 280358 h 683077"/>
                <a:gd name="connsiteX179" fmla="*/ 923027 w 3252161"/>
                <a:gd name="connsiteY179" fmla="*/ 263106 h 683077"/>
                <a:gd name="connsiteX180" fmla="*/ 897148 w 3252161"/>
                <a:gd name="connsiteY180" fmla="*/ 254479 h 683077"/>
                <a:gd name="connsiteX181" fmla="*/ 884208 w 3252161"/>
                <a:gd name="connsiteY181" fmla="*/ 250166 h 683077"/>
                <a:gd name="connsiteX182" fmla="*/ 875581 w 3252161"/>
                <a:gd name="connsiteY182" fmla="*/ 241539 h 683077"/>
                <a:gd name="connsiteX183" fmla="*/ 862642 w 3252161"/>
                <a:gd name="connsiteY183" fmla="*/ 237226 h 683077"/>
                <a:gd name="connsiteX184" fmla="*/ 759125 w 3252161"/>
                <a:gd name="connsiteY184" fmla="*/ 241539 h 683077"/>
                <a:gd name="connsiteX185" fmla="*/ 724619 w 3252161"/>
                <a:gd name="connsiteY185" fmla="*/ 245853 h 683077"/>
                <a:gd name="connsiteX186" fmla="*/ 698740 w 3252161"/>
                <a:gd name="connsiteY186" fmla="*/ 254479 h 683077"/>
                <a:gd name="connsiteX187" fmla="*/ 517585 w 3252161"/>
                <a:gd name="connsiteY187" fmla="*/ 258792 h 683077"/>
                <a:gd name="connsiteX188" fmla="*/ 431321 w 3252161"/>
                <a:gd name="connsiteY188" fmla="*/ 271732 h 683077"/>
                <a:gd name="connsiteX189" fmla="*/ 392502 w 3252161"/>
                <a:gd name="connsiteY189" fmla="*/ 276045 h 683077"/>
                <a:gd name="connsiteX190" fmla="*/ 73325 w 3252161"/>
                <a:gd name="connsiteY190" fmla="*/ 271732 h 683077"/>
                <a:gd name="connsiteX191" fmla="*/ 64698 w 3252161"/>
                <a:gd name="connsiteY191" fmla="*/ 263106 h 683077"/>
                <a:gd name="connsiteX192" fmla="*/ 60385 w 3252161"/>
                <a:gd name="connsiteY192" fmla="*/ 232913 h 683077"/>
                <a:gd name="connsiteX193" fmla="*/ 51759 w 3252161"/>
                <a:gd name="connsiteY193" fmla="*/ 207034 h 683077"/>
                <a:gd name="connsiteX194" fmla="*/ 56072 w 3252161"/>
                <a:gd name="connsiteY194" fmla="*/ 163902 h 683077"/>
                <a:gd name="connsiteX195" fmla="*/ 69012 w 3252161"/>
                <a:gd name="connsiteY195" fmla="*/ 159589 h 683077"/>
                <a:gd name="connsiteX196" fmla="*/ 237227 w 3252161"/>
                <a:gd name="connsiteY196" fmla="*/ 155275 h 683077"/>
                <a:gd name="connsiteX197" fmla="*/ 288985 w 3252161"/>
                <a:gd name="connsiteY197" fmla="*/ 138022 h 683077"/>
                <a:gd name="connsiteX198" fmla="*/ 301925 w 3252161"/>
                <a:gd name="connsiteY198" fmla="*/ 133709 h 683077"/>
                <a:gd name="connsiteX199" fmla="*/ 444261 w 3252161"/>
                <a:gd name="connsiteY199" fmla="*/ 129396 h 683077"/>
                <a:gd name="connsiteX200" fmla="*/ 418381 w 3252161"/>
                <a:gd name="connsiteY200" fmla="*/ 120770 h 683077"/>
                <a:gd name="connsiteX201" fmla="*/ 396815 w 3252161"/>
                <a:gd name="connsiteY201" fmla="*/ 107830 h 683077"/>
                <a:gd name="connsiteX202" fmla="*/ 388189 w 3252161"/>
                <a:gd name="connsiteY202" fmla="*/ 73324 h 683077"/>
                <a:gd name="connsiteX203" fmla="*/ 379563 w 3252161"/>
                <a:gd name="connsiteY203" fmla="*/ 60385 h 683077"/>
                <a:gd name="connsiteX204" fmla="*/ 370936 w 3252161"/>
                <a:gd name="connsiteY204" fmla="*/ 51758 h 683077"/>
                <a:gd name="connsiteX205" fmla="*/ 345057 w 3252161"/>
                <a:gd name="connsiteY205" fmla="*/ 43132 h 683077"/>
                <a:gd name="connsiteX206" fmla="*/ 332117 w 3252161"/>
                <a:gd name="connsiteY206" fmla="*/ 38819 h 683077"/>
                <a:gd name="connsiteX207" fmla="*/ 323491 w 3252161"/>
                <a:gd name="connsiteY207" fmla="*/ 30192 h 683077"/>
                <a:gd name="connsiteX208" fmla="*/ 327804 w 3252161"/>
                <a:gd name="connsiteY208" fmla="*/ 17253 h 683077"/>
                <a:gd name="connsiteX209" fmla="*/ 280359 w 3252161"/>
                <a:gd name="connsiteY209" fmla="*/ 12939 h 683077"/>
                <a:gd name="connsiteX210" fmla="*/ 228600 w 3252161"/>
                <a:gd name="connsiteY210" fmla="*/ 17253 h 683077"/>
                <a:gd name="connsiteX211" fmla="*/ 202721 w 3252161"/>
                <a:gd name="connsiteY211" fmla="*/ 25879 h 683077"/>
                <a:gd name="connsiteX212" fmla="*/ 107831 w 3252161"/>
                <a:gd name="connsiteY212" fmla="*/ 21566 h 683077"/>
                <a:gd name="connsiteX213" fmla="*/ 103517 w 3252161"/>
                <a:gd name="connsiteY213" fmla="*/ 4313 h 683077"/>
                <a:gd name="connsiteX214" fmla="*/ 34506 w 3252161"/>
                <a:gd name="connsiteY214" fmla="*/ 8626 h 683077"/>
                <a:gd name="connsiteX215" fmla="*/ 12940 w 3252161"/>
                <a:gd name="connsiteY215" fmla="*/ 12939 h 683077"/>
                <a:gd name="connsiteX216" fmla="*/ 0 w 3252161"/>
                <a:gd name="connsiteY216" fmla="*/ 0 h 683077"/>
                <a:gd name="connsiteX217" fmla="*/ 34506 w 3252161"/>
                <a:gd name="connsiteY217"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98334 w 3252161"/>
                <a:gd name="connsiteY60" fmla="*/ 564715 h 683077"/>
                <a:gd name="connsiteX61" fmla="*/ 2915729 w 3252161"/>
                <a:gd name="connsiteY61" fmla="*/ 595222 h 683077"/>
                <a:gd name="connsiteX62" fmla="*/ 2829464 w 3252161"/>
                <a:gd name="connsiteY62" fmla="*/ 586596 h 683077"/>
                <a:gd name="connsiteX63" fmla="*/ 2820838 w 3252161"/>
                <a:gd name="connsiteY63" fmla="*/ 573656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99050 w 3252161"/>
                <a:gd name="connsiteY86" fmla="*/ 524414 h 683077"/>
                <a:gd name="connsiteX87" fmla="*/ 2053087 w 3252161"/>
                <a:gd name="connsiteY87" fmla="*/ 539151 h 683077"/>
                <a:gd name="connsiteX88" fmla="*/ 2040148 w 3252161"/>
                <a:gd name="connsiteY88" fmla="*/ 543464 h 683077"/>
                <a:gd name="connsiteX89" fmla="*/ 2022895 w 3252161"/>
                <a:gd name="connsiteY89" fmla="*/ 560717 h 683077"/>
                <a:gd name="connsiteX90" fmla="*/ 2014268 w 3252161"/>
                <a:gd name="connsiteY90" fmla="*/ 569343 h 683077"/>
                <a:gd name="connsiteX91" fmla="*/ 1920456 w 3252161"/>
                <a:gd name="connsiteY91" fmla="*/ 564895 h 683077"/>
                <a:gd name="connsiteX92" fmla="*/ 1686464 w 3252161"/>
                <a:gd name="connsiteY92" fmla="*/ 569343 h 683077"/>
                <a:gd name="connsiteX93" fmla="*/ 1673525 w 3252161"/>
                <a:gd name="connsiteY93" fmla="*/ 565030 h 683077"/>
                <a:gd name="connsiteX94" fmla="*/ 1651959 w 3252161"/>
                <a:gd name="connsiteY94" fmla="*/ 552090 h 683077"/>
                <a:gd name="connsiteX95" fmla="*/ 1634706 w 3252161"/>
                <a:gd name="connsiteY95" fmla="*/ 530524 h 683077"/>
                <a:gd name="connsiteX96" fmla="*/ 1630393 w 3252161"/>
                <a:gd name="connsiteY96" fmla="*/ 517585 h 683077"/>
                <a:gd name="connsiteX97" fmla="*/ 1634706 w 3252161"/>
                <a:gd name="connsiteY97" fmla="*/ 504645 h 683077"/>
                <a:gd name="connsiteX98" fmla="*/ 1664898 w 3252161"/>
                <a:gd name="connsiteY98" fmla="*/ 491706 h 683077"/>
                <a:gd name="connsiteX99" fmla="*/ 1669212 w 3252161"/>
                <a:gd name="connsiteY99" fmla="*/ 478766 h 683077"/>
                <a:gd name="connsiteX100" fmla="*/ 1660585 w 3252161"/>
                <a:gd name="connsiteY100" fmla="*/ 470139 h 683077"/>
                <a:gd name="connsiteX101" fmla="*/ 1621766 w 3252161"/>
                <a:gd name="connsiteY101" fmla="*/ 465826 h 683077"/>
                <a:gd name="connsiteX102" fmla="*/ 1613140 w 3252161"/>
                <a:gd name="connsiteY102" fmla="*/ 452887 h 683077"/>
                <a:gd name="connsiteX103" fmla="*/ 1617453 w 3252161"/>
                <a:gd name="connsiteY103" fmla="*/ 427007 h 683077"/>
                <a:gd name="connsiteX104" fmla="*/ 1630393 w 3252161"/>
                <a:gd name="connsiteY104" fmla="*/ 383875 h 683077"/>
                <a:gd name="connsiteX105" fmla="*/ 1643332 w 3252161"/>
                <a:gd name="connsiteY105" fmla="*/ 370936 h 683077"/>
                <a:gd name="connsiteX106" fmla="*/ 1807234 w 3252161"/>
                <a:gd name="connsiteY106" fmla="*/ 375249 h 683077"/>
                <a:gd name="connsiteX107" fmla="*/ 1846053 w 3252161"/>
                <a:gd name="connsiteY107" fmla="*/ 388189 h 683077"/>
                <a:gd name="connsiteX108" fmla="*/ 1858993 w 3252161"/>
                <a:gd name="connsiteY108" fmla="*/ 392502 h 683077"/>
                <a:gd name="connsiteX109" fmla="*/ 1876246 w 3252161"/>
                <a:gd name="connsiteY109" fmla="*/ 431321 h 683077"/>
                <a:gd name="connsiteX110" fmla="*/ 1884872 w 3252161"/>
                <a:gd name="connsiteY110" fmla="*/ 465826 h 683077"/>
                <a:gd name="connsiteX111" fmla="*/ 1893498 w 3252161"/>
                <a:gd name="connsiteY111" fmla="*/ 474453 h 683077"/>
                <a:gd name="connsiteX112" fmla="*/ 1919378 w 3252161"/>
                <a:gd name="connsiteY112" fmla="*/ 504645 h 683077"/>
                <a:gd name="connsiteX113" fmla="*/ 1928004 w 3252161"/>
                <a:gd name="connsiteY113" fmla="*/ 513272 h 683077"/>
                <a:gd name="connsiteX114" fmla="*/ 1932317 w 3252161"/>
                <a:gd name="connsiteY114" fmla="*/ 526211 h 683077"/>
                <a:gd name="connsiteX115" fmla="*/ 1979763 w 3252161"/>
                <a:gd name="connsiteY115" fmla="*/ 526211 h 683077"/>
                <a:gd name="connsiteX116" fmla="*/ 1984076 w 3252161"/>
                <a:gd name="connsiteY116" fmla="*/ 508958 h 683077"/>
                <a:gd name="connsiteX117" fmla="*/ 2001329 w 3252161"/>
                <a:gd name="connsiteY117" fmla="*/ 487392 h 683077"/>
                <a:gd name="connsiteX118" fmla="*/ 2018581 w 3252161"/>
                <a:gd name="connsiteY118" fmla="*/ 491706 h 683077"/>
                <a:gd name="connsiteX119" fmla="*/ 2027208 w 3252161"/>
                <a:gd name="connsiteY119" fmla="*/ 500332 h 683077"/>
                <a:gd name="connsiteX120" fmla="*/ 2040148 w 3252161"/>
                <a:gd name="connsiteY120" fmla="*/ 508958 h 683077"/>
                <a:gd name="connsiteX121" fmla="*/ 2122098 w 3252161"/>
                <a:gd name="connsiteY121" fmla="*/ 504645 h 683077"/>
                <a:gd name="connsiteX122" fmla="*/ 2130725 w 3252161"/>
                <a:gd name="connsiteY122" fmla="*/ 496019 h 683077"/>
                <a:gd name="connsiteX123" fmla="*/ 2135038 w 3252161"/>
                <a:gd name="connsiteY123" fmla="*/ 461513 h 683077"/>
                <a:gd name="connsiteX124" fmla="*/ 2149056 w 3252161"/>
                <a:gd name="connsiteY124" fmla="*/ 452976 h 683077"/>
                <a:gd name="connsiteX125" fmla="*/ 2170488 w 3252161"/>
                <a:gd name="connsiteY125" fmla="*/ 452977 h 683077"/>
                <a:gd name="connsiteX126" fmla="*/ 2210070 w 3252161"/>
                <a:gd name="connsiteY126" fmla="*/ 411238 h 683077"/>
                <a:gd name="connsiteX127" fmla="*/ 2201444 w 3252161"/>
                <a:gd name="connsiteY127" fmla="*/ 424401 h 683077"/>
                <a:gd name="connsiteX128" fmla="*/ 2311880 w 3252161"/>
                <a:gd name="connsiteY128" fmla="*/ 401128 h 683077"/>
                <a:gd name="connsiteX129" fmla="*/ 2333446 w 3252161"/>
                <a:gd name="connsiteY129" fmla="*/ 388189 h 683077"/>
                <a:gd name="connsiteX130" fmla="*/ 2424023 w 3252161"/>
                <a:gd name="connsiteY130" fmla="*/ 375249 h 683077"/>
                <a:gd name="connsiteX131" fmla="*/ 2454215 w 3252161"/>
                <a:gd name="connsiteY131" fmla="*/ 366622 h 683077"/>
                <a:gd name="connsiteX132" fmla="*/ 2467155 w 3252161"/>
                <a:gd name="connsiteY132" fmla="*/ 362309 h 683077"/>
                <a:gd name="connsiteX133" fmla="*/ 2695755 w 3252161"/>
                <a:gd name="connsiteY133" fmla="*/ 353683 h 683077"/>
                <a:gd name="connsiteX134" fmla="*/ 2708695 w 3252161"/>
                <a:gd name="connsiteY134" fmla="*/ 349370 h 683077"/>
                <a:gd name="connsiteX135" fmla="*/ 2725948 w 3252161"/>
                <a:gd name="connsiteY135" fmla="*/ 332117 h 683077"/>
                <a:gd name="connsiteX136" fmla="*/ 2751827 w 3252161"/>
                <a:gd name="connsiteY136" fmla="*/ 323490 h 683077"/>
                <a:gd name="connsiteX137" fmla="*/ 2764766 w 3252161"/>
                <a:gd name="connsiteY137" fmla="*/ 319177 h 683077"/>
                <a:gd name="connsiteX138" fmla="*/ 2794959 w 3252161"/>
                <a:gd name="connsiteY138" fmla="*/ 306238 h 683077"/>
                <a:gd name="connsiteX139" fmla="*/ 2825151 w 3252161"/>
                <a:gd name="connsiteY139" fmla="*/ 297611 h 683077"/>
                <a:gd name="connsiteX140" fmla="*/ 2842404 w 3252161"/>
                <a:gd name="connsiteY140" fmla="*/ 293298 h 683077"/>
                <a:gd name="connsiteX141" fmla="*/ 2838091 w 3252161"/>
                <a:gd name="connsiteY141" fmla="*/ 271732 h 683077"/>
                <a:gd name="connsiteX142" fmla="*/ 2725948 w 3252161"/>
                <a:gd name="connsiteY142" fmla="*/ 276045 h 683077"/>
                <a:gd name="connsiteX143" fmla="*/ 2704381 w 3252161"/>
                <a:gd name="connsiteY143" fmla="*/ 280358 h 683077"/>
                <a:gd name="connsiteX144" fmla="*/ 2678502 w 3252161"/>
                <a:gd name="connsiteY144" fmla="*/ 284672 h 683077"/>
                <a:gd name="connsiteX145" fmla="*/ 2557732 w 3252161"/>
                <a:gd name="connsiteY145" fmla="*/ 288985 h 683077"/>
                <a:gd name="connsiteX146" fmla="*/ 2471468 w 3252161"/>
                <a:gd name="connsiteY146" fmla="*/ 293298 h 683077"/>
                <a:gd name="connsiteX147" fmla="*/ 2445589 w 3252161"/>
                <a:gd name="connsiteY147" fmla="*/ 301924 h 683077"/>
                <a:gd name="connsiteX148" fmla="*/ 2281687 w 3252161"/>
                <a:gd name="connsiteY148" fmla="*/ 310551 h 683077"/>
                <a:gd name="connsiteX149" fmla="*/ 2255808 w 3252161"/>
                <a:gd name="connsiteY149" fmla="*/ 314864 h 683077"/>
                <a:gd name="connsiteX150" fmla="*/ 2204049 w 3252161"/>
                <a:gd name="connsiteY150" fmla="*/ 319177 h 683077"/>
                <a:gd name="connsiteX151" fmla="*/ 2173857 w 3252161"/>
                <a:gd name="connsiteY151" fmla="*/ 327804 h 683077"/>
                <a:gd name="connsiteX152" fmla="*/ 2147978 w 3252161"/>
                <a:gd name="connsiteY152" fmla="*/ 340743 h 683077"/>
                <a:gd name="connsiteX153" fmla="*/ 2135038 w 3252161"/>
                <a:gd name="connsiteY153" fmla="*/ 349370 h 683077"/>
                <a:gd name="connsiteX154" fmla="*/ 2104846 w 3252161"/>
                <a:gd name="connsiteY154" fmla="*/ 357996 h 683077"/>
                <a:gd name="connsiteX155" fmla="*/ 2091906 w 3252161"/>
                <a:gd name="connsiteY155" fmla="*/ 362309 h 683077"/>
                <a:gd name="connsiteX156" fmla="*/ 1940944 w 3252161"/>
                <a:gd name="connsiteY156" fmla="*/ 357996 h 683077"/>
                <a:gd name="connsiteX157" fmla="*/ 1915064 w 3252161"/>
                <a:gd name="connsiteY157" fmla="*/ 349370 h 683077"/>
                <a:gd name="connsiteX158" fmla="*/ 1880559 w 3252161"/>
                <a:gd name="connsiteY158" fmla="*/ 332117 h 683077"/>
                <a:gd name="connsiteX159" fmla="*/ 1867619 w 3252161"/>
                <a:gd name="connsiteY159" fmla="*/ 327804 h 683077"/>
                <a:gd name="connsiteX160" fmla="*/ 1397480 w 3252161"/>
                <a:gd name="connsiteY160" fmla="*/ 332117 h 683077"/>
                <a:gd name="connsiteX161" fmla="*/ 1337095 w 3252161"/>
                <a:gd name="connsiteY161" fmla="*/ 345056 h 683077"/>
                <a:gd name="connsiteX162" fmla="*/ 1328468 w 3252161"/>
                <a:gd name="connsiteY162" fmla="*/ 353683 h 683077"/>
                <a:gd name="connsiteX163" fmla="*/ 1315529 w 3252161"/>
                <a:gd name="connsiteY163" fmla="*/ 357996 h 683077"/>
                <a:gd name="connsiteX164" fmla="*/ 1220638 w 3252161"/>
                <a:gd name="connsiteY164" fmla="*/ 362309 h 683077"/>
                <a:gd name="connsiteX165" fmla="*/ 1155940 w 3252161"/>
                <a:gd name="connsiteY165" fmla="*/ 370936 h 683077"/>
                <a:gd name="connsiteX166" fmla="*/ 1073989 w 3252161"/>
                <a:gd name="connsiteY166" fmla="*/ 379562 h 683077"/>
                <a:gd name="connsiteX167" fmla="*/ 1035170 w 3252161"/>
                <a:gd name="connsiteY167" fmla="*/ 388189 h 683077"/>
                <a:gd name="connsiteX168" fmla="*/ 1000664 w 3252161"/>
                <a:gd name="connsiteY168" fmla="*/ 392502 h 683077"/>
                <a:gd name="connsiteX169" fmla="*/ 776378 w 3252161"/>
                <a:gd name="connsiteY169" fmla="*/ 396815 h 683077"/>
                <a:gd name="connsiteX170" fmla="*/ 595223 w 3252161"/>
                <a:gd name="connsiteY170" fmla="*/ 396815 h 683077"/>
                <a:gd name="connsiteX171" fmla="*/ 569344 w 3252161"/>
                <a:gd name="connsiteY171" fmla="*/ 388189 h 683077"/>
                <a:gd name="connsiteX172" fmla="*/ 590910 w 3252161"/>
                <a:gd name="connsiteY172" fmla="*/ 375249 h 683077"/>
                <a:gd name="connsiteX173" fmla="*/ 603849 w 3252161"/>
                <a:gd name="connsiteY173" fmla="*/ 370936 h 683077"/>
                <a:gd name="connsiteX174" fmla="*/ 715993 w 3252161"/>
                <a:gd name="connsiteY174" fmla="*/ 366622 h 683077"/>
                <a:gd name="connsiteX175" fmla="*/ 733246 w 3252161"/>
                <a:gd name="connsiteY175" fmla="*/ 345056 h 683077"/>
                <a:gd name="connsiteX176" fmla="*/ 746185 w 3252161"/>
                <a:gd name="connsiteY176" fmla="*/ 332117 h 683077"/>
                <a:gd name="connsiteX177" fmla="*/ 772064 w 3252161"/>
                <a:gd name="connsiteY177" fmla="*/ 314864 h 683077"/>
                <a:gd name="connsiteX178" fmla="*/ 914400 w 3252161"/>
                <a:gd name="connsiteY178" fmla="*/ 306238 h 683077"/>
                <a:gd name="connsiteX179" fmla="*/ 927340 w 3252161"/>
                <a:gd name="connsiteY179" fmla="*/ 280358 h 683077"/>
                <a:gd name="connsiteX180" fmla="*/ 923027 w 3252161"/>
                <a:gd name="connsiteY180" fmla="*/ 263106 h 683077"/>
                <a:gd name="connsiteX181" fmla="*/ 897148 w 3252161"/>
                <a:gd name="connsiteY181" fmla="*/ 254479 h 683077"/>
                <a:gd name="connsiteX182" fmla="*/ 884208 w 3252161"/>
                <a:gd name="connsiteY182" fmla="*/ 250166 h 683077"/>
                <a:gd name="connsiteX183" fmla="*/ 875581 w 3252161"/>
                <a:gd name="connsiteY183" fmla="*/ 241539 h 683077"/>
                <a:gd name="connsiteX184" fmla="*/ 862642 w 3252161"/>
                <a:gd name="connsiteY184" fmla="*/ 237226 h 683077"/>
                <a:gd name="connsiteX185" fmla="*/ 759125 w 3252161"/>
                <a:gd name="connsiteY185" fmla="*/ 241539 h 683077"/>
                <a:gd name="connsiteX186" fmla="*/ 724619 w 3252161"/>
                <a:gd name="connsiteY186" fmla="*/ 245853 h 683077"/>
                <a:gd name="connsiteX187" fmla="*/ 698740 w 3252161"/>
                <a:gd name="connsiteY187" fmla="*/ 254479 h 683077"/>
                <a:gd name="connsiteX188" fmla="*/ 517585 w 3252161"/>
                <a:gd name="connsiteY188" fmla="*/ 258792 h 683077"/>
                <a:gd name="connsiteX189" fmla="*/ 431321 w 3252161"/>
                <a:gd name="connsiteY189" fmla="*/ 271732 h 683077"/>
                <a:gd name="connsiteX190" fmla="*/ 392502 w 3252161"/>
                <a:gd name="connsiteY190" fmla="*/ 276045 h 683077"/>
                <a:gd name="connsiteX191" fmla="*/ 73325 w 3252161"/>
                <a:gd name="connsiteY191" fmla="*/ 271732 h 683077"/>
                <a:gd name="connsiteX192" fmla="*/ 64698 w 3252161"/>
                <a:gd name="connsiteY192" fmla="*/ 263106 h 683077"/>
                <a:gd name="connsiteX193" fmla="*/ 60385 w 3252161"/>
                <a:gd name="connsiteY193" fmla="*/ 232913 h 683077"/>
                <a:gd name="connsiteX194" fmla="*/ 51759 w 3252161"/>
                <a:gd name="connsiteY194" fmla="*/ 207034 h 683077"/>
                <a:gd name="connsiteX195" fmla="*/ 56072 w 3252161"/>
                <a:gd name="connsiteY195" fmla="*/ 163902 h 683077"/>
                <a:gd name="connsiteX196" fmla="*/ 69012 w 3252161"/>
                <a:gd name="connsiteY196" fmla="*/ 159589 h 683077"/>
                <a:gd name="connsiteX197" fmla="*/ 237227 w 3252161"/>
                <a:gd name="connsiteY197" fmla="*/ 155275 h 683077"/>
                <a:gd name="connsiteX198" fmla="*/ 288985 w 3252161"/>
                <a:gd name="connsiteY198" fmla="*/ 138022 h 683077"/>
                <a:gd name="connsiteX199" fmla="*/ 301925 w 3252161"/>
                <a:gd name="connsiteY199" fmla="*/ 133709 h 683077"/>
                <a:gd name="connsiteX200" fmla="*/ 444261 w 3252161"/>
                <a:gd name="connsiteY200" fmla="*/ 129396 h 683077"/>
                <a:gd name="connsiteX201" fmla="*/ 418381 w 3252161"/>
                <a:gd name="connsiteY201" fmla="*/ 120770 h 683077"/>
                <a:gd name="connsiteX202" fmla="*/ 396815 w 3252161"/>
                <a:gd name="connsiteY202" fmla="*/ 107830 h 683077"/>
                <a:gd name="connsiteX203" fmla="*/ 388189 w 3252161"/>
                <a:gd name="connsiteY203" fmla="*/ 73324 h 683077"/>
                <a:gd name="connsiteX204" fmla="*/ 379563 w 3252161"/>
                <a:gd name="connsiteY204" fmla="*/ 60385 h 683077"/>
                <a:gd name="connsiteX205" fmla="*/ 370936 w 3252161"/>
                <a:gd name="connsiteY205" fmla="*/ 51758 h 683077"/>
                <a:gd name="connsiteX206" fmla="*/ 345057 w 3252161"/>
                <a:gd name="connsiteY206" fmla="*/ 43132 h 683077"/>
                <a:gd name="connsiteX207" fmla="*/ 332117 w 3252161"/>
                <a:gd name="connsiteY207" fmla="*/ 38819 h 683077"/>
                <a:gd name="connsiteX208" fmla="*/ 323491 w 3252161"/>
                <a:gd name="connsiteY208" fmla="*/ 30192 h 683077"/>
                <a:gd name="connsiteX209" fmla="*/ 327804 w 3252161"/>
                <a:gd name="connsiteY209" fmla="*/ 17253 h 683077"/>
                <a:gd name="connsiteX210" fmla="*/ 280359 w 3252161"/>
                <a:gd name="connsiteY210" fmla="*/ 12939 h 683077"/>
                <a:gd name="connsiteX211" fmla="*/ 228600 w 3252161"/>
                <a:gd name="connsiteY211" fmla="*/ 17253 h 683077"/>
                <a:gd name="connsiteX212" fmla="*/ 202721 w 3252161"/>
                <a:gd name="connsiteY212" fmla="*/ 25879 h 683077"/>
                <a:gd name="connsiteX213" fmla="*/ 107831 w 3252161"/>
                <a:gd name="connsiteY213" fmla="*/ 21566 h 683077"/>
                <a:gd name="connsiteX214" fmla="*/ 103517 w 3252161"/>
                <a:gd name="connsiteY214" fmla="*/ 4313 h 683077"/>
                <a:gd name="connsiteX215" fmla="*/ 34506 w 3252161"/>
                <a:gd name="connsiteY215" fmla="*/ 8626 h 683077"/>
                <a:gd name="connsiteX216" fmla="*/ 12940 w 3252161"/>
                <a:gd name="connsiteY216" fmla="*/ 12939 h 683077"/>
                <a:gd name="connsiteX217" fmla="*/ 0 w 3252161"/>
                <a:gd name="connsiteY217" fmla="*/ 0 h 683077"/>
                <a:gd name="connsiteX218" fmla="*/ 34506 w 3252161"/>
                <a:gd name="connsiteY218"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98334 w 3252161"/>
                <a:gd name="connsiteY60" fmla="*/ 564715 h 683077"/>
                <a:gd name="connsiteX61" fmla="*/ 2915729 w 3252161"/>
                <a:gd name="connsiteY61" fmla="*/ 595222 h 683077"/>
                <a:gd name="connsiteX62" fmla="*/ 2892007 w 3252161"/>
                <a:gd name="connsiteY62" fmla="*/ 569658 h 683077"/>
                <a:gd name="connsiteX63" fmla="*/ 2829464 w 3252161"/>
                <a:gd name="connsiteY63" fmla="*/ 586596 h 683077"/>
                <a:gd name="connsiteX64" fmla="*/ 2820838 w 3252161"/>
                <a:gd name="connsiteY64" fmla="*/ 573656 h 683077"/>
                <a:gd name="connsiteX65" fmla="*/ 2851031 w 3252161"/>
                <a:gd name="connsiteY65" fmla="*/ 543464 h 683077"/>
                <a:gd name="connsiteX66" fmla="*/ 3075317 w 3252161"/>
                <a:gd name="connsiteY66" fmla="*/ 539151 h 683077"/>
                <a:gd name="connsiteX67" fmla="*/ 3088257 w 3252161"/>
                <a:gd name="connsiteY67" fmla="*/ 534838 h 683077"/>
                <a:gd name="connsiteX68" fmla="*/ 3105510 w 3252161"/>
                <a:gd name="connsiteY68" fmla="*/ 517585 h 683077"/>
                <a:gd name="connsiteX69" fmla="*/ 3178834 w 3252161"/>
                <a:gd name="connsiteY69" fmla="*/ 504645 h 683077"/>
                <a:gd name="connsiteX70" fmla="*/ 3187461 w 3252161"/>
                <a:gd name="connsiteY70" fmla="*/ 496019 h 683077"/>
                <a:gd name="connsiteX71" fmla="*/ 3191774 w 3252161"/>
                <a:gd name="connsiteY71" fmla="*/ 483079 h 683077"/>
                <a:gd name="connsiteX72" fmla="*/ 3204714 w 3252161"/>
                <a:gd name="connsiteY72" fmla="*/ 478766 h 683077"/>
                <a:gd name="connsiteX73" fmla="*/ 3196087 w 3252161"/>
                <a:gd name="connsiteY73" fmla="*/ 470139 h 683077"/>
                <a:gd name="connsiteX74" fmla="*/ 2846717 w 3252161"/>
                <a:gd name="connsiteY74" fmla="*/ 478766 h 683077"/>
                <a:gd name="connsiteX75" fmla="*/ 2820838 w 3252161"/>
                <a:gd name="connsiteY75" fmla="*/ 487392 h 683077"/>
                <a:gd name="connsiteX76" fmla="*/ 2807898 w 3252161"/>
                <a:gd name="connsiteY76" fmla="*/ 496019 h 683077"/>
                <a:gd name="connsiteX77" fmla="*/ 2743200 w 3252161"/>
                <a:gd name="connsiteY77" fmla="*/ 500332 h 683077"/>
                <a:gd name="connsiteX78" fmla="*/ 2691442 w 3252161"/>
                <a:gd name="connsiteY78" fmla="*/ 517585 h 683077"/>
                <a:gd name="connsiteX79" fmla="*/ 2678502 w 3252161"/>
                <a:gd name="connsiteY79" fmla="*/ 521898 h 683077"/>
                <a:gd name="connsiteX80" fmla="*/ 2540480 w 3252161"/>
                <a:gd name="connsiteY80" fmla="*/ 530524 h 683077"/>
                <a:gd name="connsiteX81" fmla="*/ 2303253 w 3252161"/>
                <a:gd name="connsiteY81" fmla="*/ 539151 h 683077"/>
                <a:gd name="connsiteX82" fmla="*/ 2225615 w 3252161"/>
                <a:gd name="connsiteY82" fmla="*/ 534838 h 683077"/>
                <a:gd name="connsiteX83" fmla="*/ 2216989 w 3252161"/>
                <a:gd name="connsiteY83" fmla="*/ 526211 h 683077"/>
                <a:gd name="connsiteX84" fmla="*/ 2147978 w 3252161"/>
                <a:gd name="connsiteY84" fmla="*/ 521898 h 683077"/>
                <a:gd name="connsiteX85" fmla="*/ 2135038 w 3252161"/>
                <a:gd name="connsiteY85" fmla="*/ 526211 h 683077"/>
                <a:gd name="connsiteX86" fmla="*/ 2126412 w 3252161"/>
                <a:gd name="connsiteY86" fmla="*/ 534838 h 683077"/>
                <a:gd name="connsiteX87" fmla="*/ 2099050 w 3252161"/>
                <a:gd name="connsiteY87" fmla="*/ 524414 h 683077"/>
                <a:gd name="connsiteX88" fmla="*/ 2053087 w 3252161"/>
                <a:gd name="connsiteY88" fmla="*/ 539151 h 683077"/>
                <a:gd name="connsiteX89" fmla="*/ 2040148 w 3252161"/>
                <a:gd name="connsiteY89" fmla="*/ 543464 h 683077"/>
                <a:gd name="connsiteX90" fmla="*/ 2022895 w 3252161"/>
                <a:gd name="connsiteY90" fmla="*/ 560717 h 683077"/>
                <a:gd name="connsiteX91" fmla="*/ 2014268 w 3252161"/>
                <a:gd name="connsiteY91" fmla="*/ 569343 h 683077"/>
                <a:gd name="connsiteX92" fmla="*/ 1920456 w 3252161"/>
                <a:gd name="connsiteY92" fmla="*/ 564895 h 683077"/>
                <a:gd name="connsiteX93" fmla="*/ 1686464 w 3252161"/>
                <a:gd name="connsiteY93" fmla="*/ 569343 h 683077"/>
                <a:gd name="connsiteX94" fmla="*/ 1673525 w 3252161"/>
                <a:gd name="connsiteY94" fmla="*/ 565030 h 683077"/>
                <a:gd name="connsiteX95" fmla="*/ 1651959 w 3252161"/>
                <a:gd name="connsiteY95" fmla="*/ 552090 h 683077"/>
                <a:gd name="connsiteX96" fmla="*/ 1634706 w 3252161"/>
                <a:gd name="connsiteY96" fmla="*/ 530524 h 683077"/>
                <a:gd name="connsiteX97" fmla="*/ 1630393 w 3252161"/>
                <a:gd name="connsiteY97" fmla="*/ 517585 h 683077"/>
                <a:gd name="connsiteX98" fmla="*/ 1634706 w 3252161"/>
                <a:gd name="connsiteY98" fmla="*/ 504645 h 683077"/>
                <a:gd name="connsiteX99" fmla="*/ 1664898 w 3252161"/>
                <a:gd name="connsiteY99" fmla="*/ 491706 h 683077"/>
                <a:gd name="connsiteX100" fmla="*/ 1669212 w 3252161"/>
                <a:gd name="connsiteY100" fmla="*/ 478766 h 683077"/>
                <a:gd name="connsiteX101" fmla="*/ 1660585 w 3252161"/>
                <a:gd name="connsiteY101" fmla="*/ 470139 h 683077"/>
                <a:gd name="connsiteX102" fmla="*/ 1621766 w 3252161"/>
                <a:gd name="connsiteY102" fmla="*/ 465826 h 683077"/>
                <a:gd name="connsiteX103" fmla="*/ 1613140 w 3252161"/>
                <a:gd name="connsiteY103" fmla="*/ 452887 h 683077"/>
                <a:gd name="connsiteX104" fmla="*/ 1617453 w 3252161"/>
                <a:gd name="connsiteY104" fmla="*/ 427007 h 683077"/>
                <a:gd name="connsiteX105" fmla="*/ 1630393 w 3252161"/>
                <a:gd name="connsiteY105" fmla="*/ 383875 h 683077"/>
                <a:gd name="connsiteX106" fmla="*/ 1643332 w 3252161"/>
                <a:gd name="connsiteY106" fmla="*/ 370936 h 683077"/>
                <a:gd name="connsiteX107" fmla="*/ 1807234 w 3252161"/>
                <a:gd name="connsiteY107" fmla="*/ 375249 h 683077"/>
                <a:gd name="connsiteX108" fmla="*/ 1846053 w 3252161"/>
                <a:gd name="connsiteY108" fmla="*/ 388189 h 683077"/>
                <a:gd name="connsiteX109" fmla="*/ 1858993 w 3252161"/>
                <a:gd name="connsiteY109" fmla="*/ 392502 h 683077"/>
                <a:gd name="connsiteX110" fmla="*/ 1876246 w 3252161"/>
                <a:gd name="connsiteY110" fmla="*/ 431321 h 683077"/>
                <a:gd name="connsiteX111" fmla="*/ 1884872 w 3252161"/>
                <a:gd name="connsiteY111" fmla="*/ 465826 h 683077"/>
                <a:gd name="connsiteX112" fmla="*/ 1893498 w 3252161"/>
                <a:gd name="connsiteY112" fmla="*/ 474453 h 683077"/>
                <a:gd name="connsiteX113" fmla="*/ 1919378 w 3252161"/>
                <a:gd name="connsiteY113" fmla="*/ 504645 h 683077"/>
                <a:gd name="connsiteX114" fmla="*/ 1928004 w 3252161"/>
                <a:gd name="connsiteY114" fmla="*/ 513272 h 683077"/>
                <a:gd name="connsiteX115" fmla="*/ 1932317 w 3252161"/>
                <a:gd name="connsiteY115" fmla="*/ 526211 h 683077"/>
                <a:gd name="connsiteX116" fmla="*/ 1979763 w 3252161"/>
                <a:gd name="connsiteY116" fmla="*/ 526211 h 683077"/>
                <a:gd name="connsiteX117" fmla="*/ 1984076 w 3252161"/>
                <a:gd name="connsiteY117" fmla="*/ 508958 h 683077"/>
                <a:gd name="connsiteX118" fmla="*/ 2001329 w 3252161"/>
                <a:gd name="connsiteY118" fmla="*/ 487392 h 683077"/>
                <a:gd name="connsiteX119" fmla="*/ 2018581 w 3252161"/>
                <a:gd name="connsiteY119" fmla="*/ 491706 h 683077"/>
                <a:gd name="connsiteX120" fmla="*/ 2027208 w 3252161"/>
                <a:gd name="connsiteY120" fmla="*/ 500332 h 683077"/>
                <a:gd name="connsiteX121" fmla="*/ 2040148 w 3252161"/>
                <a:gd name="connsiteY121" fmla="*/ 508958 h 683077"/>
                <a:gd name="connsiteX122" fmla="*/ 2122098 w 3252161"/>
                <a:gd name="connsiteY122" fmla="*/ 504645 h 683077"/>
                <a:gd name="connsiteX123" fmla="*/ 2130725 w 3252161"/>
                <a:gd name="connsiteY123" fmla="*/ 496019 h 683077"/>
                <a:gd name="connsiteX124" fmla="*/ 2135038 w 3252161"/>
                <a:gd name="connsiteY124" fmla="*/ 461513 h 683077"/>
                <a:gd name="connsiteX125" fmla="*/ 2149056 w 3252161"/>
                <a:gd name="connsiteY125" fmla="*/ 452976 h 683077"/>
                <a:gd name="connsiteX126" fmla="*/ 2170488 w 3252161"/>
                <a:gd name="connsiteY126" fmla="*/ 452977 h 683077"/>
                <a:gd name="connsiteX127" fmla="*/ 2210070 w 3252161"/>
                <a:gd name="connsiteY127" fmla="*/ 411238 h 683077"/>
                <a:gd name="connsiteX128" fmla="*/ 2201444 w 3252161"/>
                <a:gd name="connsiteY128" fmla="*/ 424401 h 683077"/>
                <a:gd name="connsiteX129" fmla="*/ 2311880 w 3252161"/>
                <a:gd name="connsiteY129" fmla="*/ 401128 h 683077"/>
                <a:gd name="connsiteX130" fmla="*/ 2333446 w 3252161"/>
                <a:gd name="connsiteY130" fmla="*/ 388189 h 683077"/>
                <a:gd name="connsiteX131" fmla="*/ 2424023 w 3252161"/>
                <a:gd name="connsiteY131" fmla="*/ 375249 h 683077"/>
                <a:gd name="connsiteX132" fmla="*/ 2454215 w 3252161"/>
                <a:gd name="connsiteY132" fmla="*/ 366622 h 683077"/>
                <a:gd name="connsiteX133" fmla="*/ 2467155 w 3252161"/>
                <a:gd name="connsiteY133" fmla="*/ 362309 h 683077"/>
                <a:gd name="connsiteX134" fmla="*/ 2695755 w 3252161"/>
                <a:gd name="connsiteY134" fmla="*/ 353683 h 683077"/>
                <a:gd name="connsiteX135" fmla="*/ 2708695 w 3252161"/>
                <a:gd name="connsiteY135" fmla="*/ 349370 h 683077"/>
                <a:gd name="connsiteX136" fmla="*/ 2725948 w 3252161"/>
                <a:gd name="connsiteY136" fmla="*/ 332117 h 683077"/>
                <a:gd name="connsiteX137" fmla="*/ 2751827 w 3252161"/>
                <a:gd name="connsiteY137" fmla="*/ 323490 h 683077"/>
                <a:gd name="connsiteX138" fmla="*/ 2764766 w 3252161"/>
                <a:gd name="connsiteY138" fmla="*/ 319177 h 683077"/>
                <a:gd name="connsiteX139" fmla="*/ 2794959 w 3252161"/>
                <a:gd name="connsiteY139" fmla="*/ 306238 h 683077"/>
                <a:gd name="connsiteX140" fmla="*/ 2825151 w 3252161"/>
                <a:gd name="connsiteY140" fmla="*/ 297611 h 683077"/>
                <a:gd name="connsiteX141" fmla="*/ 2842404 w 3252161"/>
                <a:gd name="connsiteY141" fmla="*/ 293298 h 683077"/>
                <a:gd name="connsiteX142" fmla="*/ 2838091 w 3252161"/>
                <a:gd name="connsiteY142" fmla="*/ 271732 h 683077"/>
                <a:gd name="connsiteX143" fmla="*/ 2725948 w 3252161"/>
                <a:gd name="connsiteY143" fmla="*/ 276045 h 683077"/>
                <a:gd name="connsiteX144" fmla="*/ 2704381 w 3252161"/>
                <a:gd name="connsiteY144" fmla="*/ 280358 h 683077"/>
                <a:gd name="connsiteX145" fmla="*/ 2678502 w 3252161"/>
                <a:gd name="connsiteY145" fmla="*/ 284672 h 683077"/>
                <a:gd name="connsiteX146" fmla="*/ 2557732 w 3252161"/>
                <a:gd name="connsiteY146" fmla="*/ 288985 h 683077"/>
                <a:gd name="connsiteX147" fmla="*/ 2471468 w 3252161"/>
                <a:gd name="connsiteY147" fmla="*/ 293298 h 683077"/>
                <a:gd name="connsiteX148" fmla="*/ 2445589 w 3252161"/>
                <a:gd name="connsiteY148" fmla="*/ 301924 h 683077"/>
                <a:gd name="connsiteX149" fmla="*/ 2281687 w 3252161"/>
                <a:gd name="connsiteY149" fmla="*/ 310551 h 683077"/>
                <a:gd name="connsiteX150" fmla="*/ 2255808 w 3252161"/>
                <a:gd name="connsiteY150" fmla="*/ 314864 h 683077"/>
                <a:gd name="connsiteX151" fmla="*/ 2204049 w 3252161"/>
                <a:gd name="connsiteY151" fmla="*/ 319177 h 683077"/>
                <a:gd name="connsiteX152" fmla="*/ 2173857 w 3252161"/>
                <a:gd name="connsiteY152" fmla="*/ 327804 h 683077"/>
                <a:gd name="connsiteX153" fmla="*/ 2147978 w 3252161"/>
                <a:gd name="connsiteY153" fmla="*/ 340743 h 683077"/>
                <a:gd name="connsiteX154" fmla="*/ 2135038 w 3252161"/>
                <a:gd name="connsiteY154" fmla="*/ 349370 h 683077"/>
                <a:gd name="connsiteX155" fmla="*/ 2104846 w 3252161"/>
                <a:gd name="connsiteY155" fmla="*/ 357996 h 683077"/>
                <a:gd name="connsiteX156" fmla="*/ 2091906 w 3252161"/>
                <a:gd name="connsiteY156" fmla="*/ 362309 h 683077"/>
                <a:gd name="connsiteX157" fmla="*/ 1940944 w 3252161"/>
                <a:gd name="connsiteY157" fmla="*/ 357996 h 683077"/>
                <a:gd name="connsiteX158" fmla="*/ 1915064 w 3252161"/>
                <a:gd name="connsiteY158" fmla="*/ 349370 h 683077"/>
                <a:gd name="connsiteX159" fmla="*/ 1880559 w 3252161"/>
                <a:gd name="connsiteY159" fmla="*/ 332117 h 683077"/>
                <a:gd name="connsiteX160" fmla="*/ 1867619 w 3252161"/>
                <a:gd name="connsiteY160" fmla="*/ 327804 h 683077"/>
                <a:gd name="connsiteX161" fmla="*/ 1397480 w 3252161"/>
                <a:gd name="connsiteY161" fmla="*/ 332117 h 683077"/>
                <a:gd name="connsiteX162" fmla="*/ 1337095 w 3252161"/>
                <a:gd name="connsiteY162" fmla="*/ 345056 h 683077"/>
                <a:gd name="connsiteX163" fmla="*/ 1328468 w 3252161"/>
                <a:gd name="connsiteY163" fmla="*/ 353683 h 683077"/>
                <a:gd name="connsiteX164" fmla="*/ 1315529 w 3252161"/>
                <a:gd name="connsiteY164" fmla="*/ 357996 h 683077"/>
                <a:gd name="connsiteX165" fmla="*/ 1220638 w 3252161"/>
                <a:gd name="connsiteY165" fmla="*/ 362309 h 683077"/>
                <a:gd name="connsiteX166" fmla="*/ 1155940 w 3252161"/>
                <a:gd name="connsiteY166" fmla="*/ 370936 h 683077"/>
                <a:gd name="connsiteX167" fmla="*/ 1073989 w 3252161"/>
                <a:gd name="connsiteY167" fmla="*/ 379562 h 683077"/>
                <a:gd name="connsiteX168" fmla="*/ 1035170 w 3252161"/>
                <a:gd name="connsiteY168" fmla="*/ 388189 h 683077"/>
                <a:gd name="connsiteX169" fmla="*/ 1000664 w 3252161"/>
                <a:gd name="connsiteY169" fmla="*/ 392502 h 683077"/>
                <a:gd name="connsiteX170" fmla="*/ 776378 w 3252161"/>
                <a:gd name="connsiteY170" fmla="*/ 396815 h 683077"/>
                <a:gd name="connsiteX171" fmla="*/ 595223 w 3252161"/>
                <a:gd name="connsiteY171" fmla="*/ 396815 h 683077"/>
                <a:gd name="connsiteX172" fmla="*/ 569344 w 3252161"/>
                <a:gd name="connsiteY172" fmla="*/ 388189 h 683077"/>
                <a:gd name="connsiteX173" fmla="*/ 590910 w 3252161"/>
                <a:gd name="connsiteY173" fmla="*/ 375249 h 683077"/>
                <a:gd name="connsiteX174" fmla="*/ 603849 w 3252161"/>
                <a:gd name="connsiteY174" fmla="*/ 370936 h 683077"/>
                <a:gd name="connsiteX175" fmla="*/ 715993 w 3252161"/>
                <a:gd name="connsiteY175" fmla="*/ 366622 h 683077"/>
                <a:gd name="connsiteX176" fmla="*/ 733246 w 3252161"/>
                <a:gd name="connsiteY176" fmla="*/ 345056 h 683077"/>
                <a:gd name="connsiteX177" fmla="*/ 746185 w 3252161"/>
                <a:gd name="connsiteY177" fmla="*/ 332117 h 683077"/>
                <a:gd name="connsiteX178" fmla="*/ 772064 w 3252161"/>
                <a:gd name="connsiteY178" fmla="*/ 314864 h 683077"/>
                <a:gd name="connsiteX179" fmla="*/ 914400 w 3252161"/>
                <a:gd name="connsiteY179" fmla="*/ 306238 h 683077"/>
                <a:gd name="connsiteX180" fmla="*/ 927340 w 3252161"/>
                <a:gd name="connsiteY180" fmla="*/ 280358 h 683077"/>
                <a:gd name="connsiteX181" fmla="*/ 923027 w 3252161"/>
                <a:gd name="connsiteY181" fmla="*/ 263106 h 683077"/>
                <a:gd name="connsiteX182" fmla="*/ 897148 w 3252161"/>
                <a:gd name="connsiteY182" fmla="*/ 254479 h 683077"/>
                <a:gd name="connsiteX183" fmla="*/ 884208 w 3252161"/>
                <a:gd name="connsiteY183" fmla="*/ 250166 h 683077"/>
                <a:gd name="connsiteX184" fmla="*/ 875581 w 3252161"/>
                <a:gd name="connsiteY184" fmla="*/ 241539 h 683077"/>
                <a:gd name="connsiteX185" fmla="*/ 862642 w 3252161"/>
                <a:gd name="connsiteY185" fmla="*/ 237226 h 683077"/>
                <a:gd name="connsiteX186" fmla="*/ 759125 w 3252161"/>
                <a:gd name="connsiteY186" fmla="*/ 241539 h 683077"/>
                <a:gd name="connsiteX187" fmla="*/ 724619 w 3252161"/>
                <a:gd name="connsiteY187" fmla="*/ 245853 h 683077"/>
                <a:gd name="connsiteX188" fmla="*/ 698740 w 3252161"/>
                <a:gd name="connsiteY188" fmla="*/ 254479 h 683077"/>
                <a:gd name="connsiteX189" fmla="*/ 517585 w 3252161"/>
                <a:gd name="connsiteY189" fmla="*/ 258792 h 683077"/>
                <a:gd name="connsiteX190" fmla="*/ 431321 w 3252161"/>
                <a:gd name="connsiteY190" fmla="*/ 271732 h 683077"/>
                <a:gd name="connsiteX191" fmla="*/ 392502 w 3252161"/>
                <a:gd name="connsiteY191" fmla="*/ 276045 h 683077"/>
                <a:gd name="connsiteX192" fmla="*/ 73325 w 3252161"/>
                <a:gd name="connsiteY192" fmla="*/ 271732 h 683077"/>
                <a:gd name="connsiteX193" fmla="*/ 64698 w 3252161"/>
                <a:gd name="connsiteY193" fmla="*/ 263106 h 683077"/>
                <a:gd name="connsiteX194" fmla="*/ 60385 w 3252161"/>
                <a:gd name="connsiteY194" fmla="*/ 232913 h 683077"/>
                <a:gd name="connsiteX195" fmla="*/ 51759 w 3252161"/>
                <a:gd name="connsiteY195" fmla="*/ 207034 h 683077"/>
                <a:gd name="connsiteX196" fmla="*/ 56072 w 3252161"/>
                <a:gd name="connsiteY196" fmla="*/ 163902 h 683077"/>
                <a:gd name="connsiteX197" fmla="*/ 69012 w 3252161"/>
                <a:gd name="connsiteY197" fmla="*/ 159589 h 683077"/>
                <a:gd name="connsiteX198" fmla="*/ 237227 w 3252161"/>
                <a:gd name="connsiteY198" fmla="*/ 155275 h 683077"/>
                <a:gd name="connsiteX199" fmla="*/ 288985 w 3252161"/>
                <a:gd name="connsiteY199" fmla="*/ 138022 h 683077"/>
                <a:gd name="connsiteX200" fmla="*/ 301925 w 3252161"/>
                <a:gd name="connsiteY200" fmla="*/ 133709 h 683077"/>
                <a:gd name="connsiteX201" fmla="*/ 444261 w 3252161"/>
                <a:gd name="connsiteY201" fmla="*/ 129396 h 683077"/>
                <a:gd name="connsiteX202" fmla="*/ 418381 w 3252161"/>
                <a:gd name="connsiteY202" fmla="*/ 120770 h 683077"/>
                <a:gd name="connsiteX203" fmla="*/ 396815 w 3252161"/>
                <a:gd name="connsiteY203" fmla="*/ 107830 h 683077"/>
                <a:gd name="connsiteX204" fmla="*/ 388189 w 3252161"/>
                <a:gd name="connsiteY204" fmla="*/ 73324 h 683077"/>
                <a:gd name="connsiteX205" fmla="*/ 379563 w 3252161"/>
                <a:gd name="connsiteY205" fmla="*/ 60385 h 683077"/>
                <a:gd name="connsiteX206" fmla="*/ 370936 w 3252161"/>
                <a:gd name="connsiteY206" fmla="*/ 51758 h 683077"/>
                <a:gd name="connsiteX207" fmla="*/ 345057 w 3252161"/>
                <a:gd name="connsiteY207" fmla="*/ 43132 h 683077"/>
                <a:gd name="connsiteX208" fmla="*/ 332117 w 3252161"/>
                <a:gd name="connsiteY208" fmla="*/ 38819 h 683077"/>
                <a:gd name="connsiteX209" fmla="*/ 323491 w 3252161"/>
                <a:gd name="connsiteY209" fmla="*/ 30192 h 683077"/>
                <a:gd name="connsiteX210" fmla="*/ 327804 w 3252161"/>
                <a:gd name="connsiteY210" fmla="*/ 17253 h 683077"/>
                <a:gd name="connsiteX211" fmla="*/ 280359 w 3252161"/>
                <a:gd name="connsiteY211" fmla="*/ 12939 h 683077"/>
                <a:gd name="connsiteX212" fmla="*/ 228600 w 3252161"/>
                <a:gd name="connsiteY212" fmla="*/ 17253 h 683077"/>
                <a:gd name="connsiteX213" fmla="*/ 202721 w 3252161"/>
                <a:gd name="connsiteY213" fmla="*/ 25879 h 683077"/>
                <a:gd name="connsiteX214" fmla="*/ 107831 w 3252161"/>
                <a:gd name="connsiteY214" fmla="*/ 21566 h 683077"/>
                <a:gd name="connsiteX215" fmla="*/ 103517 w 3252161"/>
                <a:gd name="connsiteY215" fmla="*/ 4313 h 683077"/>
                <a:gd name="connsiteX216" fmla="*/ 34506 w 3252161"/>
                <a:gd name="connsiteY216" fmla="*/ 8626 h 683077"/>
                <a:gd name="connsiteX217" fmla="*/ 12940 w 3252161"/>
                <a:gd name="connsiteY217" fmla="*/ 12939 h 683077"/>
                <a:gd name="connsiteX218" fmla="*/ 0 w 3252161"/>
                <a:gd name="connsiteY218" fmla="*/ 0 h 683077"/>
                <a:gd name="connsiteX219" fmla="*/ 34506 w 3252161"/>
                <a:gd name="connsiteY219"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98334 w 3252161"/>
                <a:gd name="connsiteY60" fmla="*/ 564715 h 683077"/>
                <a:gd name="connsiteX61" fmla="*/ 3034792 w 3252161"/>
                <a:gd name="connsiteY61" fmla="*/ 576172 h 683077"/>
                <a:gd name="connsiteX62" fmla="*/ 2892007 w 3252161"/>
                <a:gd name="connsiteY62" fmla="*/ 569658 h 683077"/>
                <a:gd name="connsiteX63" fmla="*/ 2829464 w 3252161"/>
                <a:gd name="connsiteY63" fmla="*/ 586596 h 683077"/>
                <a:gd name="connsiteX64" fmla="*/ 2820838 w 3252161"/>
                <a:gd name="connsiteY64" fmla="*/ 573656 h 683077"/>
                <a:gd name="connsiteX65" fmla="*/ 2851031 w 3252161"/>
                <a:gd name="connsiteY65" fmla="*/ 543464 h 683077"/>
                <a:gd name="connsiteX66" fmla="*/ 3075317 w 3252161"/>
                <a:gd name="connsiteY66" fmla="*/ 539151 h 683077"/>
                <a:gd name="connsiteX67" fmla="*/ 3088257 w 3252161"/>
                <a:gd name="connsiteY67" fmla="*/ 534838 h 683077"/>
                <a:gd name="connsiteX68" fmla="*/ 3105510 w 3252161"/>
                <a:gd name="connsiteY68" fmla="*/ 517585 h 683077"/>
                <a:gd name="connsiteX69" fmla="*/ 3178834 w 3252161"/>
                <a:gd name="connsiteY69" fmla="*/ 504645 h 683077"/>
                <a:gd name="connsiteX70" fmla="*/ 3187461 w 3252161"/>
                <a:gd name="connsiteY70" fmla="*/ 496019 h 683077"/>
                <a:gd name="connsiteX71" fmla="*/ 3191774 w 3252161"/>
                <a:gd name="connsiteY71" fmla="*/ 483079 h 683077"/>
                <a:gd name="connsiteX72" fmla="*/ 3204714 w 3252161"/>
                <a:gd name="connsiteY72" fmla="*/ 478766 h 683077"/>
                <a:gd name="connsiteX73" fmla="*/ 3196087 w 3252161"/>
                <a:gd name="connsiteY73" fmla="*/ 470139 h 683077"/>
                <a:gd name="connsiteX74" fmla="*/ 2846717 w 3252161"/>
                <a:gd name="connsiteY74" fmla="*/ 478766 h 683077"/>
                <a:gd name="connsiteX75" fmla="*/ 2820838 w 3252161"/>
                <a:gd name="connsiteY75" fmla="*/ 487392 h 683077"/>
                <a:gd name="connsiteX76" fmla="*/ 2807898 w 3252161"/>
                <a:gd name="connsiteY76" fmla="*/ 496019 h 683077"/>
                <a:gd name="connsiteX77" fmla="*/ 2743200 w 3252161"/>
                <a:gd name="connsiteY77" fmla="*/ 500332 h 683077"/>
                <a:gd name="connsiteX78" fmla="*/ 2691442 w 3252161"/>
                <a:gd name="connsiteY78" fmla="*/ 517585 h 683077"/>
                <a:gd name="connsiteX79" fmla="*/ 2678502 w 3252161"/>
                <a:gd name="connsiteY79" fmla="*/ 521898 h 683077"/>
                <a:gd name="connsiteX80" fmla="*/ 2540480 w 3252161"/>
                <a:gd name="connsiteY80" fmla="*/ 530524 h 683077"/>
                <a:gd name="connsiteX81" fmla="*/ 2303253 w 3252161"/>
                <a:gd name="connsiteY81" fmla="*/ 539151 h 683077"/>
                <a:gd name="connsiteX82" fmla="*/ 2225615 w 3252161"/>
                <a:gd name="connsiteY82" fmla="*/ 534838 h 683077"/>
                <a:gd name="connsiteX83" fmla="*/ 2216989 w 3252161"/>
                <a:gd name="connsiteY83" fmla="*/ 526211 h 683077"/>
                <a:gd name="connsiteX84" fmla="*/ 2147978 w 3252161"/>
                <a:gd name="connsiteY84" fmla="*/ 521898 h 683077"/>
                <a:gd name="connsiteX85" fmla="*/ 2135038 w 3252161"/>
                <a:gd name="connsiteY85" fmla="*/ 526211 h 683077"/>
                <a:gd name="connsiteX86" fmla="*/ 2126412 w 3252161"/>
                <a:gd name="connsiteY86" fmla="*/ 534838 h 683077"/>
                <a:gd name="connsiteX87" fmla="*/ 2099050 w 3252161"/>
                <a:gd name="connsiteY87" fmla="*/ 524414 h 683077"/>
                <a:gd name="connsiteX88" fmla="*/ 2053087 w 3252161"/>
                <a:gd name="connsiteY88" fmla="*/ 539151 h 683077"/>
                <a:gd name="connsiteX89" fmla="*/ 2040148 w 3252161"/>
                <a:gd name="connsiteY89" fmla="*/ 543464 h 683077"/>
                <a:gd name="connsiteX90" fmla="*/ 2022895 w 3252161"/>
                <a:gd name="connsiteY90" fmla="*/ 560717 h 683077"/>
                <a:gd name="connsiteX91" fmla="*/ 2014268 w 3252161"/>
                <a:gd name="connsiteY91" fmla="*/ 569343 h 683077"/>
                <a:gd name="connsiteX92" fmla="*/ 1920456 w 3252161"/>
                <a:gd name="connsiteY92" fmla="*/ 564895 h 683077"/>
                <a:gd name="connsiteX93" fmla="*/ 1686464 w 3252161"/>
                <a:gd name="connsiteY93" fmla="*/ 569343 h 683077"/>
                <a:gd name="connsiteX94" fmla="*/ 1673525 w 3252161"/>
                <a:gd name="connsiteY94" fmla="*/ 565030 h 683077"/>
                <a:gd name="connsiteX95" fmla="*/ 1651959 w 3252161"/>
                <a:gd name="connsiteY95" fmla="*/ 552090 h 683077"/>
                <a:gd name="connsiteX96" fmla="*/ 1634706 w 3252161"/>
                <a:gd name="connsiteY96" fmla="*/ 530524 h 683077"/>
                <a:gd name="connsiteX97" fmla="*/ 1630393 w 3252161"/>
                <a:gd name="connsiteY97" fmla="*/ 517585 h 683077"/>
                <a:gd name="connsiteX98" fmla="*/ 1634706 w 3252161"/>
                <a:gd name="connsiteY98" fmla="*/ 504645 h 683077"/>
                <a:gd name="connsiteX99" fmla="*/ 1664898 w 3252161"/>
                <a:gd name="connsiteY99" fmla="*/ 491706 h 683077"/>
                <a:gd name="connsiteX100" fmla="*/ 1669212 w 3252161"/>
                <a:gd name="connsiteY100" fmla="*/ 478766 h 683077"/>
                <a:gd name="connsiteX101" fmla="*/ 1660585 w 3252161"/>
                <a:gd name="connsiteY101" fmla="*/ 470139 h 683077"/>
                <a:gd name="connsiteX102" fmla="*/ 1621766 w 3252161"/>
                <a:gd name="connsiteY102" fmla="*/ 465826 h 683077"/>
                <a:gd name="connsiteX103" fmla="*/ 1613140 w 3252161"/>
                <a:gd name="connsiteY103" fmla="*/ 452887 h 683077"/>
                <a:gd name="connsiteX104" fmla="*/ 1617453 w 3252161"/>
                <a:gd name="connsiteY104" fmla="*/ 427007 h 683077"/>
                <a:gd name="connsiteX105" fmla="*/ 1630393 w 3252161"/>
                <a:gd name="connsiteY105" fmla="*/ 383875 h 683077"/>
                <a:gd name="connsiteX106" fmla="*/ 1643332 w 3252161"/>
                <a:gd name="connsiteY106" fmla="*/ 370936 h 683077"/>
                <a:gd name="connsiteX107" fmla="*/ 1807234 w 3252161"/>
                <a:gd name="connsiteY107" fmla="*/ 375249 h 683077"/>
                <a:gd name="connsiteX108" fmla="*/ 1846053 w 3252161"/>
                <a:gd name="connsiteY108" fmla="*/ 388189 h 683077"/>
                <a:gd name="connsiteX109" fmla="*/ 1858993 w 3252161"/>
                <a:gd name="connsiteY109" fmla="*/ 392502 h 683077"/>
                <a:gd name="connsiteX110" fmla="*/ 1876246 w 3252161"/>
                <a:gd name="connsiteY110" fmla="*/ 431321 h 683077"/>
                <a:gd name="connsiteX111" fmla="*/ 1884872 w 3252161"/>
                <a:gd name="connsiteY111" fmla="*/ 465826 h 683077"/>
                <a:gd name="connsiteX112" fmla="*/ 1893498 w 3252161"/>
                <a:gd name="connsiteY112" fmla="*/ 474453 h 683077"/>
                <a:gd name="connsiteX113" fmla="*/ 1919378 w 3252161"/>
                <a:gd name="connsiteY113" fmla="*/ 504645 h 683077"/>
                <a:gd name="connsiteX114" fmla="*/ 1928004 w 3252161"/>
                <a:gd name="connsiteY114" fmla="*/ 513272 h 683077"/>
                <a:gd name="connsiteX115" fmla="*/ 1932317 w 3252161"/>
                <a:gd name="connsiteY115" fmla="*/ 526211 h 683077"/>
                <a:gd name="connsiteX116" fmla="*/ 1979763 w 3252161"/>
                <a:gd name="connsiteY116" fmla="*/ 526211 h 683077"/>
                <a:gd name="connsiteX117" fmla="*/ 1984076 w 3252161"/>
                <a:gd name="connsiteY117" fmla="*/ 508958 h 683077"/>
                <a:gd name="connsiteX118" fmla="*/ 2001329 w 3252161"/>
                <a:gd name="connsiteY118" fmla="*/ 487392 h 683077"/>
                <a:gd name="connsiteX119" fmla="*/ 2018581 w 3252161"/>
                <a:gd name="connsiteY119" fmla="*/ 491706 h 683077"/>
                <a:gd name="connsiteX120" fmla="*/ 2027208 w 3252161"/>
                <a:gd name="connsiteY120" fmla="*/ 500332 h 683077"/>
                <a:gd name="connsiteX121" fmla="*/ 2040148 w 3252161"/>
                <a:gd name="connsiteY121" fmla="*/ 508958 h 683077"/>
                <a:gd name="connsiteX122" fmla="*/ 2122098 w 3252161"/>
                <a:gd name="connsiteY122" fmla="*/ 504645 h 683077"/>
                <a:gd name="connsiteX123" fmla="*/ 2130725 w 3252161"/>
                <a:gd name="connsiteY123" fmla="*/ 496019 h 683077"/>
                <a:gd name="connsiteX124" fmla="*/ 2135038 w 3252161"/>
                <a:gd name="connsiteY124" fmla="*/ 461513 h 683077"/>
                <a:gd name="connsiteX125" fmla="*/ 2149056 w 3252161"/>
                <a:gd name="connsiteY125" fmla="*/ 452976 h 683077"/>
                <a:gd name="connsiteX126" fmla="*/ 2170488 w 3252161"/>
                <a:gd name="connsiteY126" fmla="*/ 452977 h 683077"/>
                <a:gd name="connsiteX127" fmla="*/ 2210070 w 3252161"/>
                <a:gd name="connsiteY127" fmla="*/ 411238 h 683077"/>
                <a:gd name="connsiteX128" fmla="*/ 2201444 w 3252161"/>
                <a:gd name="connsiteY128" fmla="*/ 424401 h 683077"/>
                <a:gd name="connsiteX129" fmla="*/ 2311880 w 3252161"/>
                <a:gd name="connsiteY129" fmla="*/ 401128 h 683077"/>
                <a:gd name="connsiteX130" fmla="*/ 2333446 w 3252161"/>
                <a:gd name="connsiteY130" fmla="*/ 388189 h 683077"/>
                <a:gd name="connsiteX131" fmla="*/ 2424023 w 3252161"/>
                <a:gd name="connsiteY131" fmla="*/ 375249 h 683077"/>
                <a:gd name="connsiteX132" fmla="*/ 2454215 w 3252161"/>
                <a:gd name="connsiteY132" fmla="*/ 366622 h 683077"/>
                <a:gd name="connsiteX133" fmla="*/ 2467155 w 3252161"/>
                <a:gd name="connsiteY133" fmla="*/ 362309 h 683077"/>
                <a:gd name="connsiteX134" fmla="*/ 2695755 w 3252161"/>
                <a:gd name="connsiteY134" fmla="*/ 353683 h 683077"/>
                <a:gd name="connsiteX135" fmla="*/ 2708695 w 3252161"/>
                <a:gd name="connsiteY135" fmla="*/ 349370 h 683077"/>
                <a:gd name="connsiteX136" fmla="*/ 2725948 w 3252161"/>
                <a:gd name="connsiteY136" fmla="*/ 332117 h 683077"/>
                <a:gd name="connsiteX137" fmla="*/ 2751827 w 3252161"/>
                <a:gd name="connsiteY137" fmla="*/ 323490 h 683077"/>
                <a:gd name="connsiteX138" fmla="*/ 2764766 w 3252161"/>
                <a:gd name="connsiteY138" fmla="*/ 319177 h 683077"/>
                <a:gd name="connsiteX139" fmla="*/ 2794959 w 3252161"/>
                <a:gd name="connsiteY139" fmla="*/ 306238 h 683077"/>
                <a:gd name="connsiteX140" fmla="*/ 2825151 w 3252161"/>
                <a:gd name="connsiteY140" fmla="*/ 297611 h 683077"/>
                <a:gd name="connsiteX141" fmla="*/ 2842404 w 3252161"/>
                <a:gd name="connsiteY141" fmla="*/ 293298 h 683077"/>
                <a:gd name="connsiteX142" fmla="*/ 2838091 w 3252161"/>
                <a:gd name="connsiteY142" fmla="*/ 271732 h 683077"/>
                <a:gd name="connsiteX143" fmla="*/ 2725948 w 3252161"/>
                <a:gd name="connsiteY143" fmla="*/ 276045 h 683077"/>
                <a:gd name="connsiteX144" fmla="*/ 2704381 w 3252161"/>
                <a:gd name="connsiteY144" fmla="*/ 280358 h 683077"/>
                <a:gd name="connsiteX145" fmla="*/ 2678502 w 3252161"/>
                <a:gd name="connsiteY145" fmla="*/ 284672 h 683077"/>
                <a:gd name="connsiteX146" fmla="*/ 2557732 w 3252161"/>
                <a:gd name="connsiteY146" fmla="*/ 288985 h 683077"/>
                <a:gd name="connsiteX147" fmla="*/ 2471468 w 3252161"/>
                <a:gd name="connsiteY147" fmla="*/ 293298 h 683077"/>
                <a:gd name="connsiteX148" fmla="*/ 2445589 w 3252161"/>
                <a:gd name="connsiteY148" fmla="*/ 301924 h 683077"/>
                <a:gd name="connsiteX149" fmla="*/ 2281687 w 3252161"/>
                <a:gd name="connsiteY149" fmla="*/ 310551 h 683077"/>
                <a:gd name="connsiteX150" fmla="*/ 2255808 w 3252161"/>
                <a:gd name="connsiteY150" fmla="*/ 314864 h 683077"/>
                <a:gd name="connsiteX151" fmla="*/ 2204049 w 3252161"/>
                <a:gd name="connsiteY151" fmla="*/ 319177 h 683077"/>
                <a:gd name="connsiteX152" fmla="*/ 2173857 w 3252161"/>
                <a:gd name="connsiteY152" fmla="*/ 327804 h 683077"/>
                <a:gd name="connsiteX153" fmla="*/ 2147978 w 3252161"/>
                <a:gd name="connsiteY153" fmla="*/ 340743 h 683077"/>
                <a:gd name="connsiteX154" fmla="*/ 2135038 w 3252161"/>
                <a:gd name="connsiteY154" fmla="*/ 349370 h 683077"/>
                <a:gd name="connsiteX155" fmla="*/ 2104846 w 3252161"/>
                <a:gd name="connsiteY155" fmla="*/ 357996 h 683077"/>
                <a:gd name="connsiteX156" fmla="*/ 2091906 w 3252161"/>
                <a:gd name="connsiteY156" fmla="*/ 362309 h 683077"/>
                <a:gd name="connsiteX157" fmla="*/ 1940944 w 3252161"/>
                <a:gd name="connsiteY157" fmla="*/ 357996 h 683077"/>
                <a:gd name="connsiteX158" fmla="*/ 1915064 w 3252161"/>
                <a:gd name="connsiteY158" fmla="*/ 349370 h 683077"/>
                <a:gd name="connsiteX159" fmla="*/ 1880559 w 3252161"/>
                <a:gd name="connsiteY159" fmla="*/ 332117 h 683077"/>
                <a:gd name="connsiteX160" fmla="*/ 1867619 w 3252161"/>
                <a:gd name="connsiteY160" fmla="*/ 327804 h 683077"/>
                <a:gd name="connsiteX161" fmla="*/ 1397480 w 3252161"/>
                <a:gd name="connsiteY161" fmla="*/ 332117 h 683077"/>
                <a:gd name="connsiteX162" fmla="*/ 1337095 w 3252161"/>
                <a:gd name="connsiteY162" fmla="*/ 345056 h 683077"/>
                <a:gd name="connsiteX163" fmla="*/ 1328468 w 3252161"/>
                <a:gd name="connsiteY163" fmla="*/ 353683 h 683077"/>
                <a:gd name="connsiteX164" fmla="*/ 1315529 w 3252161"/>
                <a:gd name="connsiteY164" fmla="*/ 357996 h 683077"/>
                <a:gd name="connsiteX165" fmla="*/ 1220638 w 3252161"/>
                <a:gd name="connsiteY165" fmla="*/ 362309 h 683077"/>
                <a:gd name="connsiteX166" fmla="*/ 1155940 w 3252161"/>
                <a:gd name="connsiteY166" fmla="*/ 370936 h 683077"/>
                <a:gd name="connsiteX167" fmla="*/ 1073989 w 3252161"/>
                <a:gd name="connsiteY167" fmla="*/ 379562 h 683077"/>
                <a:gd name="connsiteX168" fmla="*/ 1035170 w 3252161"/>
                <a:gd name="connsiteY168" fmla="*/ 388189 h 683077"/>
                <a:gd name="connsiteX169" fmla="*/ 1000664 w 3252161"/>
                <a:gd name="connsiteY169" fmla="*/ 392502 h 683077"/>
                <a:gd name="connsiteX170" fmla="*/ 776378 w 3252161"/>
                <a:gd name="connsiteY170" fmla="*/ 396815 h 683077"/>
                <a:gd name="connsiteX171" fmla="*/ 595223 w 3252161"/>
                <a:gd name="connsiteY171" fmla="*/ 396815 h 683077"/>
                <a:gd name="connsiteX172" fmla="*/ 569344 w 3252161"/>
                <a:gd name="connsiteY172" fmla="*/ 388189 h 683077"/>
                <a:gd name="connsiteX173" fmla="*/ 590910 w 3252161"/>
                <a:gd name="connsiteY173" fmla="*/ 375249 h 683077"/>
                <a:gd name="connsiteX174" fmla="*/ 603849 w 3252161"/>
                <a:gd name="connsiteY174" fmla="*/ 370936 h 683077"/>
                <a:gd name="connsiteX175" fmla="*/ 715993 w 3252161"/>
                <a:gd name="connsiteY175" fmla="*/ 366622 h 683077"/>
                <a:gd name="connsiteX176" fmla="*/ 733246 w 3252161"/>
                <a:gd name="connsiteY176" fmla="*/ 345056 h 683077"/>
                <a:gd name="connsiteX177" fmla="*/ 746185 w 3252161"/>
                <a:gd name="connsiteY177" fmla="*/ 332117 h 683077"/>
                <a:gd name="connsiteX178" fmla="*/ 772064 w 3252161"/>
                <a:gd name="connsiteY178" fmla="*/ 314864 h 683077"/>
                <a:gd name="connsiteX179" fmla="*/ 914400 w 3252161"/>
                <a:gd name="connsiteY179" fmla="*/ 306238 h 683077"/>
                <a:gd name="connsiteX180" fmla="*/ 927340 w 3252161"/>
                <a:gd name="connsiteY180" fmla="*/ 280358 h 683077"/>
                <a:gd name="connsiteX181" fmla="*/ 923027 w 3252161"/>
                <a:gd name="connsiteY181" fmla="*/ 263106 h 683077"/>
                <a:gd name="connsiteX182" fmla="*/ 897148 w 3252161"/>
                <a:gd name="connsiteY182" fmla="*/ 254479 h 683077"/>
                <a:gd name="connsiteX183" fmla="*/ 884208 w 3252161"/>
                <a:gd name="connsiteY183" fmla="*/ 250166 h 683077"/>
                <a:gd name="connsiteX184" fmla="*/ 875581 w 3252161"/>
                <a:gd name="connsiteY184" fmla="*/ 241539 h 683077"/>
                <a:gd name="connsiteX185" fmla="*/ 862642 w 3252161"/>
                <a:gd name="connsiteY185" fmla="*/ 237226 h 683077"/>
                <a:gd name="connsiteX186" fmla="*/ 759125 w 3252161"/>
                <a:gd name="connsiteY186" fmla="*/ 241539 h 683077"/>
                <a:gd name="connsiteX187" fmla="*/ 724619 w 3252161"/>
                <a:gd name="connsiteY187" fmla="*/ 245853 h 683077"/>
                <a:gd name="connsiteX188" fmla="*/ 698740 w 3252161"/>
                <a:gd name="connsiteY188" fmla="*/ 254479 h 683077"/>
                <a:gd name="connsiteX189" fmla="*/ 517585 w 3252161"/>
                <a:gd name="connsiteY189" fmla="*/ 258792 h 683077"/>
                <a:gd name="connsiteX190" fmla="*/ 431321 w 3252161"/>
                <a:gd name="connsiteY190" fmla="*/ 271732 h 683077"/>
                <a:gd name="connsiteX191" fmla="*/ 392502 w 3252161"/>
                <a:gd name="connsiteY191" fmla="*/ 276045 h 683077"/>
                <a:gd name="connsiteX192" fmla="*/ 73325 w 3252161"/>
                <a:gd name="connsiteY192" fmla="*/ 271732 h 683077"/>
                <a:gd name="connsiteX193" fmla="*/ 64698 w 3252161"/>
                <a:gd name="connsiteY193" fmla="*/ 263106 h 683077"/>
                <a:gd name="connsiteX194" fmla="*/ 60385 w 3252161"/>
                <a:gd name="connsiteY194" fmla="*/ 232913 h 683077"/>
                <a:gd name="connsiteX195" fmla="*/ 51759 w 3252161"/>
                <a:gd name="connsiteY195" fmla="*/ 207034 h 683077"/>
                <a:gd name="connsiteX196" fmla="*/ 56072 w 3252161"/>
                <a:gd name="connsiteY196" fmla="*/ 163902 h 683077"/>
                <a:gd name="connsiteX197" fmla="*/ 69012 w 3252161"/>
                <a:gd name="connsiteY197" fmla="*/ 159589 h 683077"/>
                <a:gd name="connsiteX198" fmla="*/ 237227 w 3252161"/>
                <a:gd name="connsiteY198" fmla="*/ 155275 h 683077"/>
                <a:gd name="connsiteX199" fmla="*/ 288985 w 3252161"/>
                <a:gd name="connsiteY199" fmla="*/ 138022 h 683077"/>
                <a:gd name="connsiteX200" fmla="*/ 301925 w 3252161"/>
                <a:gd name="connsiteY200" fmla="*/ 133709 h 683077"/>
                <a:gd name="connsiteX201" fmla="*/ 444261 w 3252161"/>
                <a:gd name="connsiteY201" fmla="*/ 129396 h 683077"/>
                <a:gd name="connsiteX202" fmla="*/ 418381 w 3252161"/>
                <a:gd name="connsiteY202" fmla="*/ 120770 h 683077"/>
                <a:gd name="connsiteX203" fmla="*/ 396815 w 3252161"/>
                <a:gd name="connsiteY203" fmla="*/ 107830 h 683077"/>
                <a:gd name="connsiteX204" fmla="*/ 388189 w 3252161"/>
                <a:gd name="connsiteY204" fmla="*/ 73324 h 683077"/>
                <a:gd name="connsiteX205" fmla="*/ 379563 w 3252161"/>
                <a:gd name="connsiteY205" fmla="*/ 60385 h 683077"/>
                <a:gd name="connsiteX206" fmla="*/ 370936 w 3252161"/>
                <a:gd name="connsiteY206" fmla="*/ 51758 h 683077"/>
                <a:gd name="connsiteX207" fmla="*/ 345057 w 3252161"/>
                <a:gd name="connsiteY207" fmla="*/ 43132 h 683077"/>
                <a:gd name="connsiteX208" fmla="*/ 332117 w 3252161"/>
                <a:gd name="connsiteY208" fmla="*/ 38819 h 683077"/>
                <a:gd name="connsiteX209" fmla="*/ 323491 w 3252161"/>
                <a:gd name="connsiteY209" fmla="*/ 30192 h 683077"/>
                <a:gd name="connsiteX210" fmla="*/ 327804 w 3252161"/>
                <a:gd name="connsiteY210" fmla="*/ 17253 h 683077"/>
                <a:gd name="connsiteX211" fmla="*/ 280359 w 3252161"/>
                <a:gd name="connsiteY211" fmla="*/ 12939 h 683077"/>
                <a:gd name="connsiteX212" fmla="*/ 228600 w 3252161"/>
                <a:gd name="connsiteY212" fmla="*/ 17253 h 683077"/>
                <a:gd name="connsiteX213" fmla="*/ 202721 w 3252161"/>
                <a:gd name="connsiteY213" fmla="*/ 25879 h 683077"/>
                <a:gd name="connsiteX214" fmla="*/ 107831 w 3252161"/>
                <a:gd name="connsiteY214" fmla="*/ 21566 h 683077"/>
                <a:gd name="connsiteX215" fmla="*/ 103517 w 3252161"/>
                <a:gd name="connsiteY215" fmla="*/ 4313 h 683077"/>
                <a:gd name="connsiteX216" fmla="*/ 34506 w 3252161"/>
                <a:gd name="connsiteY216" fmla="*/ 8626 h 683077"/>
                <a:gd name="connsiteX217" fmla="*/ 12940 w 3252161"/>
                <a:gd name="connsiteY217" fmla="*/ 12939 h 683077"/>
                <a:gd name="connsiteX218" fmla="*/ 0 w 3252161"/>
                <a:gd name="connsiteY218" fmla="*/ 0 h 683077"/>
                <a:gd name="connsiteX219" fmla="*/ 34506 w 3252161"/>
                <a:gd name="connsiteY219"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98334 w 3252161"/>
                <a:gd name="connsiteY60" fmla="*/ 564715 h 683077"/>
                <a:gd name="connsiteX61" fmla="*/ 3034792 w 3252161"/>
                <a:gd name="connsiteY61" fmla="*/ 576172 h 683077"/>
                <a:gd name="connsiteX62" fmla="*/ 2892007 w 3252161"/>
                <a:gd name="connsiteY62" fmla="*/ 569658 h 683077"/>
                <a:gd name="connsiteX63" fmla="*/ 2829464 w 3252161"/>
                <a:gd name="connsiteY63" fmla="*/ 586596 h 683077"/>
                <a:gd name="connsiteX64" fmla="*/ 2820838 w 3252161"/>
                <a:gd name="connsiteY64" fmla="*/ 573656 h 683077"/>
                <a:gd name="connsiteX65" fmla="*/ 2851031 w 3252161"/>
                <a:gd name="connsiteY65" fmla="*/ 543464 h 683077"/>
                <a:gd name="connsiteX66" fmla="*/ 3075317 w 3252161"/>
                <a:gd name="connsiteY66" fmla="*/ 539151 h 683077"/>
                <a:gd name="connsiteX67" fmla="*/ 3088257 w 3252161"/>
                <a:gd name="connsiteY67" fmla="*/ 534838 h 683077"/>
                <a:gd name="connsiteX68" fmla="*/ 3105510 w 3252161"/>
                <a:gd name="connsiteY68" fmla="*/ 517585 h 683077"/>
                <a:gd name="connsiteX69" fmla="*/ 3178834 w 3252161"/>
                <a:gd name="connsiteY69" fmla="*/ 504645 h 683077"/>
                <a:gd name="connsiteX70" fmla="*/ 3187461 w 3252161"/>
                <a:gd name="connsiteY70" fmla="*/ 496019 h 683077"/>
                <a:gd name="connsiteX71" fmla="*/ 3191774 w 3252161"/>
                <a:gd name="connsiteY71" fmla="*/ 483079 h 683077"/>
                <a:gd name="connsiteX72" fmla="*/ 3204714 w 3252161"/>
                <a:gd name="connsiteY72" fmla="*/ 478766 h 683077"/>
                <a:gd name="connsiteX73" fmla="*/ 3196087 w 3252161"/>
                <a:gd name="connsiteY73" fmla="*/ 470139 h 683077"/>
                <a:gd name="connsiteX74" fmla="*/ 2846717 w 3252161"/>
                <a:gd name="connsiteY74" fmla="*/ 478766 h 683077"/>
                <a:gd name="connsiteX75" fmla="*/ 2820838 w 3252161"/>
                <a:gd name="connsiteY75" fmla="*/ 487392 h 683077"/>
                <a:gd name="connsiteX76" fmla="*/ 2807898 w 3252161"/>
                <a:gd name="connsiteY76" fmla="*/ 496019 h 683077"/>
                <a:gd name="connsiteX77" fmla="*/ 2743200 w 3252161"/>
                <a:gd name="connsiteY77" fmla="*/ 500332 h 683077"/>
                <a:gd name="connsiteX78" fmla="*/ 2691442 w 3252161"/>
                <a:gd name="connsiteY78" fmla="*/ 517585 h 683077"/>
                <a:gd name="connsiteX79" fmla="*/ 2678502 w 3252161"/>
                <a:gd name="connsiteY79" fmla="*/ 521898 h 683077"/>
                <a:gd name="connsiteX80" fmla="*/ 2540480 w 3252161"/>
                <a:gd name="connsiteY80" fmla="*/ 530524 h 683077"/>
                <a:gd name="connsiteX81" fmla="*/ 2303253 w 3252161"/>
                <a:gd name="connsiteY81" fmla="*/ 539151 h 683077"/>
                <a:gd name="connsiteX82" fmla="*/ 2225615 w 3252161"/>
                <a:gd name="connsiteY82" fmla="*/ 534838 h 683077"/>
                <a:gd name="connsiteX83" fmla="*/ 2216989 w 3252161"/>
                <a:gd name="connsiteY83" fmla="*/ 526211 h 683077"/>
                <a:gd name="connsiteX84" fmla="*/ 2147978 w 3252161"/>
                <a:gd name="connsiteY84" fmla="*/ 521898 h 683077"/>
                <a:gd name="connsiteX85" fmla="*/ 2135038 w 3252161"/>
                <a:gd name="connsiteY85" fmla="*/ 526211 h 683077"/>
                <a:gd name="connsiteX86" fmla="*/ 2126412 w 3252161"/>
                <a:gd name="connsiteY86" fmla="*/ 534838 h 683077"/>
                <a:gd name="connsiteX87" fmla="*/ 2099050 w 3252161"/>
                <a:gd name="connsiteY87" fmla="*/ 524414 h 683077"/>
                <a:gd name="connsiteX88" fmla="*/ 2053087 w 3252161"/>
                <a:gd name="connsiteY88" fmla="*/ 539151 h 683077"/>
                <a:gd name="connsiteX89" fmla="*/ 2040148 w 3252161"/>
                <a:gd name="connsiteY89" fmla="*/ 543464 h 683077"/>
                <a:gd name="connsiteX90" fmla="*/ 2022895 w 3252161"/>
                <a:gd name="connsiteY90" fmla="*/ 560717 h 683077"/>
                <a:gd name="connsiteX91" fmla="*/ 2014268 w 3252161"/>
                <a:gd name="connsiteY91" fmla="*/ 569343 h 683077"/>
                <a:gd name="connsiteX92" fmla="*/ 1920456 w 3252161"/>
                <a:gd name="connsiteY92" fmla="*/ 564895 h 683077"/>
                <a:gd name="connsiteX93" fmla="*/ 1686464 w 3252161"/>
                <a:gd name="connsiteY93" fmla="*/ 569343 h 683077"/>
                <a:gd name="connsiteX94" fmla="*/ 1673525 w 3252161"/>
                <a:gd name="connsiteY94" fmla="*/ 565030 h 683077"/>
                <a:gd name="connsiteX95" fmla="*/ 1651959 w 3252161"/>
                <a:gd name="connsiteY95" fmla="*/ 552090 h 683077"/>
                <a:gd name="connsiteX96" fmla="*/ 1634706 w 3252161"/>
                <a:gd name="connsiteY96" fmla="*/ 530524 h 683077"/>
                <a:gd name="connsiteX97" fmla="*/ 1630393 w 3252161"/>
                <a:gd name="connsiteY97" fmla="*/ 517585 h 683077"/>
                <a:gd name="connsiteX98" fmla="*/ 1634706 w 3252161"/>
                <a:gd name="connsiteY98" fmla="*/ 504645 h 683077"/>
                <a:gd name="connsiteX99" fmla="*/ 1664898 w 3252161"/>
                <a:gd name="connsiteY99" fmla="*/ 491706 h 683077"/>
                <a:gd name="connsiteX100" fmla="*/ 1669212 w 3252161"/>
                <a:gd name="connsiteY100" fmla="*/ 478766 h 683077"/>
                <a:gd name="connsiteX101" fmla="*/ 1660585 w 3252161"/>
                <a:gd name="connsiteY101" fmla="*/ 470139 h 683077"/>
                <a:gd name="connsiteX102" fmla="*/ 1621766 w 3252161"/>
                <a:gd name="connsiteY102" fmla="*/ 465826 h 683077"/>
                <a:gd name="connsiteX103" fmla="*/ 1613140 w 3252161"/>
                <a:gd name="connsiteY103" fmla="*/ 452887 h 683077"/>
                <a:gd name="connsiteX104" fmla="*/ 1617453 w 3252161"/>
                <a:gd name="connsiteY104" fmla="*/ 427007 h 683077"/>
                <a:gd name="connsiteX105" fmla="*/ 1630393 w 3252161"/>
                <a:gd name="connsiteY105" fmla="*/ 383875 h 683077"/>
                <a:gd name="connsiteX106" fmla="*/ 1643332 w 3252161"/>
                <a:gd name="connsiteY106" fmla="*/ 370936 h 683077"/>
                <a:gd name="connsiteX107" fmla="*/ 1807234 w 3252161"/>
                <a:gd name="connsiteY107" fmla="*/ 375249 h 683077"/>
                <a:gd name="connsiteX108" fmla="*/ 1846053 w 3252161"/>
                <a:gd name="connsiteY108" fmla="*/ 388189 h 683077"/>
                <a:gd name="connsiteX109" fmla="*/ 1858993 w 3252161"/>
                <a:gd name="connsiteY109" fmla="*/ 392502 h 683077"/>
                <a:gd name="connsiteX110" fmla="*/ 1876246 w 3252161"/>
                <a:gd name="connsiteY110" fmla="*/ 431321 h 683077"/>
                <a:gd name="connsiteX111" fmla="*/ 1884872 w 3252161"/>
                <a:gd name="connsiteY111" fmla="*/ 465826 h 683077"/>
                <a:gd name="connsiteX112" fmla="*/ 1893498 w 3252161"/>
                <a:gd name="connsiteY112" fmla="*/ 474453 h 683077"/>
                <a:gd name="connsiteX113" fmla="*/ 1919378 w 3252161"/>
                <a:gd name="connsiteY113" fmla="*/ 504645 h 683077"/>
                <a:gd name="connsiteX114" fmla="*/ 1928004 w 3252161"/>
                <a:gd name="connsiteY114" fmla="*/ 513272 h 683077"/>
                <a:gd name="connsiteX115" fmla="*/ 1932317 w 3252161"/>
                <a:gd name="connsiteY115" fmla="*/ 526211 h 683077"/>
                <a:gd name="connsiteX116" fmla="*/ 1979763 w 3252161"/>
                <a:gd name="connsiteY116" fmla="*/ 526211 h 683077"/>
                <a:gd name="connsiteX117" fmla="*/ 1984076 w 3252161"/>
                <a:gd name="connsiteY117" fmla="*/ 508958 h 683077"/>
                <a:gd name="connsiteX118" fmla="*/ 2001329 w 3252161"/>
                <a:gd name="connsiteY118" fmla="*/ 487392 h 683077"/>
                <a:gd name="connsiteX119" fmla="*/ 2018581 w 3252161"/>
                <a:gd name="connsiteY119" fmla="*/ 491706 h 683077"/>
                <a:gd name="connsiteX120" fmla="*/ 2027208 w 3252161"/>
                <a:gd name="connsiteY120" fmla="*/ 500332 h 683077"/>
                <a:gd name="connsiteX121" fmla="*/ 2040148 w 3252161"/>
                <a:gd name="connsiteY121" fmla="*/ 508958 h 683077"/>
                <a:gd name="connsiteX122" fmla="*/ 2122098 w 3252161"/>
                <a:gd name="connsiteY122" fmla="*/ 504645 h 683077"/>
                <a:gd name="connsiteX123" fmla="*/ 2130725 w 3252161"/>
                <a:gd name="connsiteY123" fmla="*/ 496019 h 683077"/>
                <a:gd name="connsiteX124" fmla="*/ 2135038 w 3252161"/>
                <a:gd name="connsiteY124" fmla="*/ 461513 h 683077"/>
                <a:gd name="connsiteX125" fmla="*/ 2149056 w 3252161"/>
                <a:gd name="connsiteY125" fmla="*/ 452976 h 683077"/>
                <a:gd name="connsiteX126" fmla="*/ 2170488 w 3252161"/>
                <a:gd name="connsiteY126" fmla="*/ 452977 h 683077"/>
                <a:gd name="connsiteX127" fmla="*/ 2210070 w 3252161"/>
                <a:gd name="connsiteY127" fmla="*/ 411238 h 683077"/>
                <a:gd name="connsiteX128" fmla="*/ 2201444 w 3252161"/>
                <a:gd name="connsiteY128" fmla="*/ 424401 h 683077"/>
                <a:gd name="connsiteX129" fmla="*/ 2311880 w 3252161"/>
                <a:gd name="connsiteY129" fmla="*/ 401128 h 683077"/>
                <a:gd name="connsiteX130" fmla="*/ 2333446 w 3252161"/>
                <a:gd name="connsiteY130" fmla="*/ 388189 h 683077"/>
                <a:gd name="connsiteX131" fmla="*/ 2424023 w 3252161"/>
                <a:gd name="connsiteY131" fmla="*/ 375249 h 683077"/>
                <a:gd name="connsiteX132" fmla="*/ 2454215 w 3252161"/>
                <a:gd name="connsiteY132" fmla="*/ 366622 h 683077"/>
                <a:gd name="connsiteX133" fmla="*/ 2467155 w 3252161"/>
                <a:gd name="connsiteY133" fmla="*/ 362309 h 683077"/>
                <a:gd name="connsiteX134" fmla="*/ 2695755 w 3252161"/>
                <a:gd name="connsiteY134" fmla="*/ 353683 h 683077"/>
                <a:gd name="connsiteX135" fmla="*/ 2708695 w 3252161"/>
                <a:gd name="connsiteY135" fmla="*/ 349370 h 683077"/>
                <a:gd name="connsiteX136" fmla="*/ 2725948 w 3252161"/>
                <a:gd name="connsiteY136" fmla="*/ 332117 h 683077"/>
                <a:gd name="connsiteX137" fmla="*/ 2751827 w 3252161"/>
                <a:gd name="connsiteY137" fmla="*/ 323490 h 683077"/>
                <a:gd name="connsiteX138" fmla="*/ 2764766 w 3252161"/>
                <a:gd name="connsiteY138" fmla="*/ 319177 h 683077"/>
                <a:gd name="connsiteX139" fmla="*/ 2794959 w 3252161"/>
                <a:gd name="connsiteY139" fmla="*/ 306238 h 683077"/>
                <a:gd name="connsiteX140" fmla="*/ 2825151 w 3252161"/>
                <a:gd name="connsiteY140" fmla="*/ 297611 h 683077"/>
                <a:gd name="connsiteX141" fmla="*/ 2842404 w 3252161"/>
                <a:gd name="connsiteY141" fmla="*/ 293298 h 683077"/>
                <a:gd name="connsiteX142" fmla="*/ 2838091 w 3252161"/>
                <a:gd name="connsiteY142" fmla="*/ 271732 h 683077"/>
                <a:gd name="connsiteX143" fmla="*/ 2725948 w 3252161"/>
                <a:gd name="connsiteY143" fmla="*/ 276045 h 683077"/>
                <a:gd name="connsiteX144" fmla="*/ 2704381 w 3252161"/>
                <a:gd name="connsiteY144" fmla="*/ 280358 h 683077"/>
                <a:gd name="connsiteX145" fmla="*/ 2678502 w 3252161"/>
                <a:gd name="connsiteY145" fmla="*/ 284672 h 683077"/>
                <a:gd name="connsiteX146" fmla="*/ 2557732 w 3252161"/>
                <a:gd name="connsiteY146" fmla="*/ 288985 h 683077"/>
                <a:gd name="connsiteX147" fmla="*/ 2471468 w 3252161"/>
                <a:gd name="connsiteY147" fmla="*/ 293298 h 683077"/>
                <a:gd name="connsiteX148" fmla="*/ 2445589 w 3252161"/>
                <a:gd name="connsiteY148" fmla="*/ 301924 h 683077"/>
                <a:gd name="connsiteX149" fmla="*/ 2281687 w 3252161"/>
                <a:gd name="connsiteY149" fmla="*/ 310551 h 683077"/>
                <a:gd name="connsiteX150" fmla="*/ 2255808 w 3252161"/>
                <a:gd name="connsiteY150" fmla="*/ 314864 h 683077"/>
                <a:gd name="connsiteX151" fmla="*/ 2204049 w 3252161"/>
                <a:gd name="connsiteY151" fmla="*/ 319177 h 683077"/>
                <a:gd name="connsiteX152" fmla="*/ 2173857 w 3252161"/>
                <a:gd name="connsiteY152" fmla="*/ 327804 h 683077"/>
                <a:gd name="connsiteX153" fmla="*/ 2147978 w 3252161"/>
                <a:gd name="connsiteY153" fmla="*/ 340743 h 683077"/>
                <a:gd name="connsiteX154" fmla="*/ 2135038 w 3252161"/>
                <a:gd name="connsiteY154" fmla="*/ 349370 h 683077"/>
                <a:gd name="connsiteX155" fmla="*/ 2104846 w 3252161"/>
                <a:gd name="connsiteY155" fmla="*/ 357996 h 683077"/>
                <a:gd name="connsiteX156" fmla="*/ 2091906 w 3252161"/>
                <a:gd name="connsiteY156" fmla="*/ 362309 h 683077"/>
                <a:gd name="connsiteX157" fmla="*/ 1940944 w 3252161"/>
                <a:gd name="connsiteY157" fmla="*/ 357996 h 683077"/>
                <a:gd name="connsiteX158" fmla="*/ 1915064 w 3252161"/>
                <a:gd name="connsiteY158" fmla="*/ 349370 h 683077"/>
                <a:gd name="connsiteX159" fmla="*/ 1880559 w 3252161"/>
                <a:gd name="connsiteY159" fmla="*/ 332117 h 683077"/>
                <a:gd name="connsiteX160" fmla="*/ 1867619 w 3252161"/>
                <a:gd name="connsiteY160" fmla="*/ 327804 h 683077"/>
                <a:gd name="connsiteX161" fmla="*/ 1397480 w 3252161"/>
                <a:gd name="connsiteY161" fmla="*/ 332117 h 683077"/>
                <a:gd name="connsiteX162" fmla="*/ 1337095 w 3252161"/>
                <a:gd name="connsiteY162" fmla="*/ 345056 h 683077"/>
                <a:gd name="connsiteX163" fmla="*/ 1328468 w 3252161"/>
                <a:gd name="connsiteY163" fmla="*/ 353683 h 683077"/>
                <a:gd name="connsiteX164" fmla="*/ 1315529 w 3252161"/>
                <a:gd name="connsiteY164" fmla="*/ 357996 h 683077"/>
                <a:gd name="connsiteX165" fmla="*/ 1220638 w 3252161"/>
                <a:gd name="connsiteY165" fmla="*/ 362309 h 683077"/>
                <a:gd name="connsiteX166" fmla="*/ 1155940 w 3252161"/>
                <a:gd name="connsiteY166" fmla="*/ 370936 h 683077"/>
                <a:gd name="connsiteX167" fmla="*/ 1073989 w 3252161"/>
                <a:gd name="connsiteY167" fmla="*/ 379562 h 683077"/>
                <a:gd name="connsiteX168" fmla="*/ 1035170 w 3252161"/>
                <a:gd name="connsiteY168" fmla="*/ 388189 h 683077"/>
                <a:gd name="connsiteX169" fmla="*/ 1000664 w 3252161"/>
                <a:gd name="connsiteY169" fmla="*/ 392502 h 683077"/>
                <a:gd name="connsiteX170" fmla="*/ 776378 w 3252161"/>
                <a:gd name="connsiteY170" fmla="*/ 396815 h 683077"/>
                <a:gd name="connsiteX171" fmla="*/ 595223 w 3252161"/>
                <a:gd name="connsiteY171" fmla="*/ 396815 h 683077"/>
                <a:gd name="connsiteX172" fmla="*/ 569344 w 3252161"/>
                <a:gd name="connsiteY172" fmla="*/ 388189 h 683077"/>
                <a:gd name="connsiteX173" fmla="*/ 590910 w 3252161"/>
                <a:gd name="connsiteY173" fmla="*/ 375249 h 683077"/>
                <a:gd name="connsiteX174" fmla="*/ 603849 w 3252161"/>
                <a:gd name="connsiteY174" fmla="*/ 370936 h 683077"/>
                <a:gd name="connsiteX175" fmla="*/ 715993 w 3252161"/>
                <a:gd name="connsiteY175" fmla="*/ 366622 h 683077"/>
                <a:gd name="connsiteX176" fmla="*/ 733246 w 3252161"/>
                <a:gd name="connsiteY176" fmla="*/ 345056 h 683077"/>
                <a:gd name="connsiteX177" fmla="*/ 746185 w 3252161"/>
                <a:gd name="connsiteY177" fmla="*/ 332117 h 683077"/>
                <a:gd name="connsiteX178" fmla="*/ 772064 w 3252161"/>
                <a:gd name="connsiteY178" fmla="*/ 314864 h 683077"/>
                <a:gd name="connsiteX179" fmla="*/ 914400 w 3252161"/>
                <a:gd name="connsiteY179" fmla="*/ 306238 h 683077"/>
                <a:gd name="connsiteX180" fmla="*/ 927340 w 3252161"/>
                <a:gd name="connsiteY180" fmla="*/ 280358 h 683077"/>
                <a:gd name="connsiteX181" fmla="*/ 923027 w 3252161"/>
                <a:gd name="connsiteY181" fmla="*/ 263106 h 683077"/>
                <a:gd name="connsiteX182" fmla="*/ 897148 w 3252161"/>
                <a:gd name="connsiteY182" fmla="*/ 254479 h 683077"/>
                <a:gd name="connsiteX183" fmla="*/ 884208 w 3252161"/>
                <a:gd name="connsiteY183" fmla="*/ 250166 h 683077"/>
                <a:gd name="connsiteX184" fmla="*/ 875581 w 3252161"/>
                <a:gd name="connsiteY184" fmla="*/ 241539 h 683077"/>
                <a:gd name="connsiteX185" fmla="*/ 862642 w 3252161"/>
                <a:gd name="connsiteY185" fmla="*/ 237226 h 683077"/>
                <a:gd name="connsiteX186" fmla="*/ 759125 w 3252161"/>
                <a:gd name="connsiteY186" fmla="*/ 241539 h 683077"/>
                <a:gd name="connsiteX187" fmla="*/ 724619 w 3252161"/>
                <a:gd name="connsiteY187" fmla="*/ 245853 h 683077"/>
                <a:gd name="connsiteX188" fmla="*/ 698740 w 3252161"/>
                <a:gd name="connsiteY188" fmla="*/ 254479 h 683077"/>
                <a:gd name="connsiteX189" fmla="*/ 517585 w 3252161"/>
                <a:gd name="connsiteY189" fmla="*/ 258792 h 683077"/>
                <a:gd name="connsiteX190" fmla="*/ 431321 w 3252161"/>
                <a:gd name="connsiteY190" fmla="*/ 271732 h 683077"/>
                <a:gd name="connsiteX191" fmla="*/ 392502 w 3252161"/>
                <a:gd name="connsiteY191" fmla="*/ 276045 h 683077"/>
                <a:gd name="connsiteX192" fmla="*/ 73325 w 3252161"/>
                <a:gd name="connsiteY192" fmla="*/ 271732 h 683077"/>
                <a:gd name="connsiteX193" fmla="*/ 64698 w 3252161"/>
                <a:gd name="connsiteY193" fmla="*/ 263106 h 683077"/>
                <a:gd name="connsiteX194" fmla="*/ 60385 w 3252161"/>
                <a:gd name="connsiteY194" fmla="*/ 232913 h 683077"/>
                <a:gd name="connsiteX195" fmla="*/ 51759 w 3252161"/>
                <a:gd name="connsiteY195" fmla="*/ 207034 h 683077"/>
                <a:gd name="connsiteX196" fmla="*/ 56072 w 3252161"/>
                <a:gd name="connsiteY196" fmla="*/ 163902 h 683077"/>
                <a:gd name="connsiteX197" fmla="*/ 69012 w 3252161"/>
                <a:gd name="connsiteY197" fmla="*/ 159589 h 683077"/>
                <a:gd name="connsiteX198" fmla="*/ 237227 w 3252161"/>
                <a:gd name="connsiteY198" fmla="*/ 155275 h 683077"/>
                <a:gd name="connsiteX199" fmla="*/ 288985 w 3252161"/>
                <a:gd name="connsiteY199" fmla="*/ 138022 h 683077"/>
                <a:gd name="connsiteX200" fmla="*/ 301925 w 3252161"/>
                <a:gd name="connsiteY200" fmla="*/ 133709 h 683077"/>
                <a:gd name="connsiteX201" fmla="*/ 444261 w 3252161"/>
                <a:gd name="connsiteY201" fmla="*/ 129396 h 683077"/>
                <a:gd name="connsiteX202" fmla="*/ 418381 w 3252161"/>
                <a:gd name="connsiteY202" fmla="*/ 120770 h 683077"/>
                <a:gd name="connsiteX203" fmla="*/ 396815 w 3252161"/>
                <a:gd name="connsiteY203" fmla="*/ 107830 h 683077"/>
                <a:gd name="connsiteX204" fmla="*/ 388189 w 3252161"/>
                <a:gd name="connsiteY204" fmla="*/ 73324 h 683077"/>
                <a:gd name="connsiteX205" fmla="*/ 379563 w 3252161"/>
                <a:gd name="connsiteY205" fmla="*/ 60385 h 683077"/>
                <a:gd name="connsiteX206" fmla="*/ 370936 w 3252161"/>
                <a:gd name="connsiteY206" fmla="*/ 51758 h 683077"/>
                <a:gd name="connsiteX207" fmla="*/ 345057 w 3252161"/>
                <a:gd name="connsiteY207" fmla="*/ 43132 h 683077"/>
                <a:gd name="connsiteX208" fmla="*/ 332117 w 3252161"/>
                <a:gd name="connsiteY208" fmla="*/ 38819 h 683077"/>
                <a:gd name="connsiteX209" fmla="*/ 323491 w 3252161"/>
                <a:gd name="connsiteY209" fmla="*/ 30192 h 683077"/>
                <a:gd name="connsiteX210" fmla="*/ 327804 w 3252161"/>
                <a:gd name="connsiteY210" fmla="*/ 17253 h 683077"/>
                <a:gd name="connsiteX211" fmla="*/ 280359 w 3252161"/>
                <a:gd name="connsiteY211" fmla="*/ 12939 h 683077"/>
                <a:gd name="connsiteX212" fmla="*/ 228600 w 3252161"/>
                <a:gd name="connsiteY212" fmla="*/ 17253 h 683077"/>
                <a:gd name="connsiteX213" fmla="*/ 202721 w 3252161"/>
                <a:gd name="connsiteY213" fmla="*/ 25879 h 683077"/>
                <a:gd name="connsiteX214" fmla="*/ 107831 w 3252161"/>
                <a:gd name="connsiteY214" fmla="*/ 21566 h 683077"/>
                <a:gd name="connsiteX215" fmla="*/ 103517 w 3252161"/>
                <a:gd name="connsiteY215" fmla="*/ 4313 h 683077"/>
                <a:gd name="connsiteX216" fmla="*/ 34506 w 3252161"/>
                <a:gd name="connsiteY216" fmla="*/ 8626 h 683077"/>
                <a:gd name="connsiteX217" fmla="*/ 12940 w 3252161"/>
                <a:gd name="connsiteY217" fmla="*/ 12939 h 683077"/>
                <a:gd name="connsiteX218" fmla="*/ 0 w 3252161"/>
                <a:gd name="connsiteY218" fmla="*/ 0 h 683077"/>
                <a:gd name="connsiteX219" fmla="*/ 34506 w 3252161"/>
                <a:gd name="connsiteY219"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98334 w 3252161"/>
                <a:gd name="connsiteY60" fmla="*/ 564715 h 683077"/>
                <a:gd name="connsiteX61" fmla="*/ 3034792 w 3252161"/>
                <a:gd name="connsiteY61" fmla="*/ 576172 h 683077"/>
                <a:gd name="connsiteX62" fmla="*/ 2892007 w 3252161"/>
                <a:gd name="connsiteY62" fmla="*/ 569658 h 683077"/>
                <a:gd name="connsiteX63" fmla="*/ 2820838 w 3252161"/>
                <a:gd name="connsiteY63" fmla="*/ 573656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99050 w 3252161"/>
                <a:gd name="connsiteY86" fmla="*/ 524414 h 683077"/>
                <a:gd name="connsiteX87" fmla="*/ 2053087 w 3252161"/>
                <a:gd name="connsiteY87" fmla="*/ 539151 h 683077"/>
                <a:gd name="connsiteX88" fmla="*/ 2040148 w 3252161"/>
                <a:gd name="connsiteY88" fmla="*/ 543464 h 683077"/>
                <a:gd name="connsiteX89" fmla="*/ 2022895 w 3252161"/>
                <a:gd name="connsiteY89" fmla="*/ 560717 h 683077"/>
                <a:gd name="connsiteX90" fmla="*/ 2014268 w 3252161"/>
                <a:gd name="connsiteY90" fmla="*/ 569343 h 683077"/>
                <a:gd name="connsiteX91" fmla="*/ 1920456 w 3252161"/>
                <a:gd name="connsiteY91" fmla="*/ 564895 h 683077"/>
                <a:gd name="connsiteX92" fmla="*/ 1686464 w 3252161"/>
                <a:gd name="connsiteY92" fmla="*/ 569343 h 683077"/>
                <a:gd name="connsiteX93" fmla="*/ 1673525 w 3252161"/>
                <a:gd name="connsiteY93" fmla="*/ 565030 h 683077"/>
                <a:gd name="connsiteX94" fmla="*/ 1651959 w 3252161"/>
                <a:gd name="connsiteY94" fmla="*/ 552090 h 683077"/>
                <a:gd name="connsiteX95" fmla="*/ 1634706 w 3252161"/>
                <a:gd name="connsiteY95" fmla="*/ 530524 h 683077"/>
                <a:gd name="connsiteX96" fmla="*/ 1630393 w 3252161"/>
                <a:gd name="connsiteY96" fmla="*/ 517585 h 683077"/>
                <a:gd name="connsiteX97" fmla="*/ 1634706 w 3252161"/>
                <a:gd name="connsiteY97" fmla="*/ 504645 h 683077"/>
                <a:gd name="connsiteX98" fmla="*/ 1664898 w 3252161"/>
                <a:gd name="connsiteY98" fmla="*/ 491706 h 683077"/>
                <a:gd name="connsiteX99" fmla="*/ 1669212 w 3252161"/>
                <a:gd name="connsiteY99" fmla="*/ 478766 h 683077"/>
                <a:gd name="connsiteX100" fmla="*/ 1660585 w 3252161"/>
                <a:gd name="connsiteY100" fmla="*/ 470139 h 683077"/>
                <a:gd name="connsiteX101" fmla="*/ 1621766 w 3252161"/>
                <a:gd name="connsiteY101" fmla="*/ 465826 h 683077"/>
                <a:gd name="connsiteX102" fmla="*/ 1613140 w 3252161"/>
                <a:gd name="connsiteY102" fmla="*/ 452887 h 683077"/>
                <a:gd name="connsiteX103" fmla="*/ 1617453 w 3252161"/>
                <a:gd name="connsiteY103" fmla="*/ 427007 h 683077"/>
                <a:gd name="connsiteX104" fmla="*/ 1630393 w 3252161"/>
                <a:gd name="connsiteY104" fmla="*/ 383875 h 683077"/>
                <a:gd name="connsiteX105" fmla="*/ 1643332 w 3252161"/>
                <a:gd name="connsiteY105" fmla="*/ 370936 h 683077"/>
                <a:gd name="connsiteX106" fmla="*/ 1807234 w 3252161"/>
                <a:gd name="connsiteY106" fmla="*/ 375249 h 683077"/>
                <a:gd name="connsiteX107" fmla="*/ 1846053 w 3252161"/>
                <a:gd name="connsiteY107" fmla="*/ 388189 h 683077"/>
                <a:gd name="connsiteX108" fmla="*/ 1858993 w 3252161"/>
                <a:gd name="connsiteY108" fmla="*/ 392502 h 683077"/>
                <a:gd name="connsiteX109" fmla="*/ 1876246 w 3252161"/>
                <a:gd name="connsiteY109" fmla="*/ 431321 h 683077"/>
                <a:gd name="connsiteX110" fmla="*/ 1884872 w 3252161"/>
                <a:gd name="connsiteY110" fmla="*/ 465826 h 683077"/>
                <a:gd name="connsiteX111" fmla="*/ 1893498 w 3252161"/>
                <a:gd name="connsiteY111" fmla="*/ 474453 h 683077"/>
                <a:gd name="connsiteX112" fmla="*/ 1919378 w 3252161"/>
                <a:gd name="connsiteY112" fmla="*/ 504645 h 683077"/>
                <a:gd name="connsiteX113" fmla="*/ 1928004 w 3252161"/>
                <a:gd name="connsiteY113" fmla="*/ 513272 h 683077"/>
                <a:gd name="connsiteX114" fmla="*/ 1932317 w 3252161"/>
                <a:gd name="connsiteY114" fmla="*/ 526211 h 683077"/>
                <a:gd name="connsiteX115" fmla="*/ 1979763 w 3252161"/>
                <a:gd name="connsiteY115" fmla="*/ 526211 h 683077"/>
                <a:gd name="connsiteX116" fmla="*/ 1984076 w 3252161"/>
                <a:gd name="connsiteY116" fmla="*/ 508958 h 683077"/>
                <a:gd name="connsiteX117" fmla="*/ 2001329 w 3252161"/>
                <a:gd name="connsiteY117" fmla="*/ 487392 h 683077"/>
                <a:gd name="connsiteX118" fmla="*/ 2018581 w 3252161"/>
                <a:gd name="connsiteY118" fmla="*/ 491706 h 683077"/>
                <a:gd name="connsiteX119" fmla="*/ 2027208 w 3252161"/>
                <a:gd name="connsiteY119" fmla="*/ 500332 h 683077"/>
                <a:gd name="connsiteX120" fmla="*/ 2040148 w 3252161"/>
                <a:gd name="connsiteY120" fmla="*/ 508958 h 683077"/>
                <a:gd name="connsiteX121" fmla="*/ 2122098 w 3252161"/>
                <a:gd name="connsiteY121" fmla="*/ 504645 h 683077"/>
                <a:gd name="connsiteX122" fmla="*/ 2130725 w 3252161"/>
                <a:gd name="connsiteY122" fmla="*/ 496019 h 683077"/>
                <a:gd name="connsiteX123" fmla="*/ 2135038 w 3252161"/>
                <a:gd name="connsiteY123" fmla="*/ 461513 h 683077"/>
                <a:gd name="connsiteX124" fmla="*/ 2149056 w 3252161"/>
                <a:gd name="connsiteY124" fmla="*/ 452976 h 683077"/>
                <a:gd name="connsiteX125" fmla="*/ 2170488 w 3252161"/>
                <a:gd name="connsiteY125" fmla="*/ 452977 h 683077"/>
                <a:gd name="connsiteX126" fmla="*/ 2210070 w 3252161"/>
                <a:gd name="connsiteY126" fmla="*/ 411238 h 683077"/>
                <a:gd name="connsiteX127" fmla="*/ 2201444 w 3252161"/>
                <a:gd name="connsiteY127" fmla="*/ 424401 h 683077"/>
                <a:gd name="connsiteX128" fmla="*/ 2311880 w 3252161"/>
                <a:gd name="connsiteY128" fmla="*/ 401128 h 683077"/>
                <a:gd name="connsiteX129" fmla="*/ 2333446 w 3252161"/>
                <a:gd name="connsiteY129" fmla="*/ 388189 h 683077"/>
                <a:gd name="connsiteX130" fmla="*/ 2424023 w 3252161"/>
                <a:gd name="connsiteY130" fmla="*/ 375249 h 683077"/>
                <a:gd name="connsiteX131" fmla="*/ 2454215 w 3252161"/>
                <a:gd name="connsiteY131" fmla="*/ 366622 h 683077"/>
                <a:gd name="connsiteX132" fmla="*/ 2467155 w 3252161"/>
                <a:gd name="connsiteY132" fmla="*/ 362309 h 683077"/>
                <a:gd name="connsiteX133" fmla="*/ 2695755 w 3252161"/>
                <a:gd name="connsiteY133" fmla="*/ 353683 h 683077"/>
                <a:gd name="connsiteX134" fmla="*/ 2708695 w 3252161"/>
                <a:gd name="connsiteY134" fmla="*/ 349370 h 683077"/>
                <a:gd name="connsiteX135" fmla="*/ 2725948 w 3252161"/>
                <a:gd name="connsiteY135" fmla="*/ 332117 h 683077"/>
                <a:gd name="connsiteX136" fmla="*/ 2751827 w 3252161"/>
                <a:gd name="connsiteY136" fmla="*/ 323490 h 683077"/>
                <a:gd name="connsiteX137" fmla="*/ 2764766 w 3252161"/>
                <a:gd name="connsiteY137" fmla="*/ 319177 h 683077"/>
                <a:gd name="connsiteX138" fmla="*/ 2794959 w 3252161"/>
                <a:gd name="connsiteY138" fmla="*/ 306238 h 683077"/>
                <a:gd name="connsiteX139" fmla="*/ 2825151 w 3252161"/>
                <a:gd name="connsiteY139" fmla="*/ 297611 h 683077"/>
                <a:gd name="connsiteX140" fmla="*/ 2842404 w 3252161"/>
                <a:gd name="connsiteY140" fmla="*/ 293298 h 683077"/>
                <a:gd name="connsiteX141" fmla="*/ 2838091 w 3252161"/>
                <a:gd name="connsiteY141" fmla="*/ 271732 h 683077"/>
                <a:gd name="connsiteX142" fmla="*/ 2725948 w 3252161"/>
                <a:gd name="connsiteY142" fmla="*/ 276045 h 683077"/>
                <a:gd name="connsiteX143" fmla="*/ 2704381 w 3252161"/>
                <a:gd name="connsiteY143" fmla="*/ 280358 h 683077"/>
                <a:gd name="connsiteX144" fmla="*/ 2678502 w 3252161"/>
                <a:gd name="connsiteY144" fmla="*/ 284672 h 683077"/>
                <a:gd name="connsiteX145" fmla="*/ 2557732 w 3252161"/>
                <a:gd name="connsiteY145" fmla="*/ 288985 h 683077"/>
                <a:gd name="connsiteX146" fmla="*/ 2471468 w 3252161"/>
                <a:gd name="connsiteY146" fmla="*/ 293298 h 683077"/>
                <a:gd name="connsiteX147" fmla="*/ 2445589 w 3252161"/>
                <a:gd name="connsiteY147" fmla="*/ 301924 h 683077"/>
                <a:gd name="connsiteX148" fmla="*/ 2281687 w 3252161"/>
                <a:gd name="connsiteY148" fmla="*/ 310551 h 683077"/>
                <a:gd name="connsiteX149" fmla="*/ 2255808 w 3252161"/>
                <a:gd name="connsiteY149" fmla="*/ 314864 h 683077"/>
                <a:gd name="connsiteX150" fmla="*/ 2204049 w 3252161"/>
                <a:gd name="connsiteY150" fmla="*/ 319177 h 683077"/>
                <a:gd name="connsiteX151" fmla="*/ 2173857 w 3252161"/>
                <a:gd name="connsiteY151" fmla="*/ 327804 h 683077"/>
                <a:gd name="connsiteX152" fmla="*/ 2147978 w 3252161"/>
                <a:gd name="connsiteY152" fmla="*/ 340743 h 683077"/>
                <a:gd name="connsiteX153" fmla="*/ 2135038 w 3252161"/>
                <a:gd name="connsiteY153" fmla="*/ 349370 h 683077"/>
                <a:gd name="connsiteX154" fmla="*/ 2104846 w 3252161"/>
                <a:gd name="connsiteY154" fmla="*/ 357996 h 683077"/>
                <a:gd name="connsiteX155" fmla="*/ 2091906 w 3252161"/>
                <a:gd name="connsiteY155" fmla="*/ 362309 h 683077"/>
                <a:gd name="connsiteX156" fmla="*/ 1940944 w 3252161"/>
                <a:gd name="connsiteY156" fmla="*/ 357996 h 683077"/>
                <a:gd name="connsiteX157" fmla="*/ 1915064 w 3252161"/>
                <a:gd name="connsiteY157" fmla="*/ 349370 h 683077"/>
                <a:gd name="connsiteX158" fmla="*/ 1880559 w 3252161"/>
                <a:gd name="connsiteY158" fmla="*/ 332117 h 683077"/>
                <a:gd name="connsiteX159" fmla="*/ 1867619 w 3252161"/>
                <a:gd name="connsiteY159" fmla="*/ 327804 h 683077"/>
                <a:gd name="connsiteX160" fmla="*/ 1397480 w 3252161"/>
                <a:gd name="connsiteY160" fmla="*/ 332117 h 683077"/>
                <a:gd name="connsiteX161" fmla="*/ 1337095 w 3252161"/>
                <a:gd name="connsiteY161" fmla="*/ 345056 h 683077"/>
                <a:gd name="connsiteX162" fmla="*/ 1328468 w 3252161"/>
                <a:gd name="connsiteY162" fmla="*/ 353683 h 683077"/>
                <a:gd name="connsiteX163" fmla="*/ 1315529 w 3252161"/>
                <a:gd name="connsiteY163" fmla="*/ 357996 h 683077"/>
                <a:gd name="connsiteX164" fmla="*/ 1220638 w 3252161"/>
                <a:gd name="connsiteY164" fmla="*/ 362309 h 683077"/>
                <a:gd name="connsiteX165" fmla="*/ 1155940 w 3252161"/>
                <a:gd name="connsiteY165" fmla="*/ 370936 h 683077"/>
                <a:gd name="connsiteX166" fmla="*/ 1073989 w 3252161"/>
                <a:gd name="connsiteY166" fmla="*/ 379562 h 683077"/>
                <a:gd name="connsiteX167" fmla="*/ 1035170 w 3252161"/>
                <a:gd name="connsiteY167" fmla="*/ 388189 h 683077"/>
                <a:gd name="connsiteX168" fmla="*/ 1000664 w 3252161"/>
                <a:gd name="connsiteY168" fmla="*/ 392502 h 683077"/>
                <a:gd name="connsiteX169" fmla="*/ 776378 w 3252161"/>
                <a:gd name="connsiteY169" fmla="*/ 396815 h 683077"/>
                <a:gd name="connsiteX170" fmla="*/ 595223 w 3252161"/>
                <a:gd name="connsiteY170" fmla="*/ 396815 h 683077"/>
                <a:gd name="connsiteX171" fmla="*/ 569344 w 3252161"/>
                <a:gd name="connsiteY171" fmla="*/ 388189 h 683077"/>
                <a:gd name="connsiteX172" fmla="*/ 590910 w 3252161"/>
                <a:gd name="connsiteY172" fmla="*/ 375249 h 683077"/>
                <a:gd name="connsiteX173" fmla="*/ 603849 w 3252161"/>
                <a:gd name="connsiteY173" fmla="*/ 370936 h 683077"/>
                <a:gd name="connsiteX174" fmla="*/ 715993 w 3252161"/>
                <a:gd name="connsiteY174" fmla="*/ 366622 h 683077"/>
                <a:gd name="connsiteX175" fmla="*/ 733246 w 3252161"/>
                <a:gd name="connsiteY175" fmla="*/ 345056 h 683077"/>
                <a:gd name="connsiteX176" fmla="*/ 746185 w 3252161"/>
                <a:gd name="connsiteY176" fmla="*/ 332117 h 683077"/>
                <a:gd name="connsiteX177" fmla="*/ 772064 w 3252161"/>
                <a:gd name="connsiteY177" fmla="*/ 314864 h 683077"/>
                <a:gd name="connsiteX178" fmla="*/ 914400 w 3252161"/>
                <a:gd name="connsiteY178" fmla="*/ 306238 h 683077"/>
                <a:gd name="connsiteX179" fmla="*/ 927340 w 3252161"/>
                <a:gd name="connsiteY179" fmla="*/ 280358 h 683077"/>
                <a:gd name="connsiteX180" fmla="*/ 923027 w 3252161"/>
                <a:gd name="connsiteY180" fmla="*/ 263106 h 683077"/>
                <a:gd name="connsiteX181" fmla="*/ 897148 w 3252161"/>
                <a:gd name="connsiteY181" fmla="*/ 254479 h 683077"/>
                <a:gd name="connsiteX182" fmla="*/ 884208 w 3252161"/>
                <a:gd name="connsiteY182" fmla="*/ 250166 h 683077"/>
                <a:gd name="connsiteX183" fmla="*/ 875581 w 3252161"/>
                <a:gd name="connsiteY183" fmla="*/ 241539 h 683077"/>
                <a:gd name="connsiteX184" fmla="*/ 862642 w 3252161"/>
                <a:gd name="connsiteY184" fmla="*/ 237226 h 683077"/>
                <a:gd name="connsiteX185" fmla="*/ 759125 w 3252161"/>
                <a:gd name="connsiteY185" fmla="*/ 241539 h 683077"/>
                <a:gd name="connsiteX186" fmla="*/ 724619 w 3252161"/>
                <a:gd name="connsiteY186" fmla="*/ 245853 h 683077"/>
                <a:gd name="connsiteX187" fmla="*/ 698740 w 3252161"/>
                <a:gd name="connsiteY187" fmla="*/ 254479 h 683077"/>
                <a:gd name="connsiteX188" fmla="*/ 517585 w 3252161"/>
                <a:gd name="connsiteY188" fmla="*/ 258792 h 683077"/>
                <a:gd name="connsiteX189" fmla="*/ 431321 w 3252161"/>
                <a:gd name="connsiteY189" fmla="*/ 271732 h 683077"/>
                <a:gd name="connsiteX190" fmla="*/ 392502 w 3252161"/>
                <a:gd name="connsiteY190" fmla="*/ 276045 h 683077"/>
                <a:gd name="connsiteX191" fmla="*/ 73325 w 3252161"/>
                <a:gd name="connsiteY191" fmla="*/ 271732 h 683077"/>
                <a:gd name="connsiteX192" fmla="*/ 64698 w 3252161"/>
                <a:gd name="connsiteY192" fmla="*/ 263106 h 683077"/>
                <a:gd name="connsiteX193" fmla="*/ 60385 w 3252161"/>
                <a:gd name="connsiteY193" fmla="*/ 232913 h 683077"/>
                <a:gd name="connsiteX194" fmla="*/ 51759 w 3252161"/>
                <a:gd name="connsiteY194" fmla="*/ 207034 h 683077"/>
                <a:gd name="connsiteX195" fmla="*/ 56072 w 3252161"/>
                <a:gd name="connsiteY195" fmla="*/ 163902 h 683077"/>
                <a:gd name="connsiteX196" fmla="*/ 69012 w 3252161"/>
                <a:gd name="connsiteY196" fmla="*/ 159589 h 683077"/>
                <a:gd name="connsiteX197" fmla="*/ 237227 w 3252161"/>
                <a:gd name="connsiteY197" fmla="*/ 155275 h 683077"/>
                <a:gd name="connsiteX198" fmla="*/ 288985 w 3252161"/>
                <a:gd name="connsiteY198" fmla="*/ 138022 h 683077"/>
                <a:gd name="connsiteX199" fmla="*/ 301925 w 3252161"/>
                <a:gd name="connsiteY199" fmla="*/ 133709 h 683077"/>
                <a:gd name="connsiteX200" fmla="*/ 444261 w 3252161"/>
                <a:gd name="connsiteY200" fmla="*/ 129396 h 683077"/>
                <a:gd name="connsiteX201" fmla="*/ 418381 w 3252161"/>
                <a:gd name="connsiteY201" fmla="*/ 120770 h 683077"/>
                <a:gd name="connsiteX202" fmla="*/ 396815 w 3252161"/>
                <a:gd name="connsiteY202" fmla="*/ 107830 h 683077"/>
                <a:gd name="connsiteX203" fmla="*/ 388189 w 3252161"/>
                <a:gd name="connsiteY203" fmla="*/ 73324 h 683077"/>
                <a:gd name="connsiteX204" fmla="*/ 379563 w 3252161"/>
                <a:gd name="connsiteY204" fmla="*/ 60385 h 683077"/>
                <a:gd name="connsiteX205" fmla="*/ 370936 w 3252161"/>
                <a:gd name="connsiteY205" fmla="*/ 51758 h 683077"/>
                <a:gd name="connsiteX206" fmla="*/ 345057 w 3252161"/>
                <a:gd name="connsiteY206" fmla="*/ 43132 h 683077"/>
                <a:gd name="connsiteX207" fmla="*/ 332117 w 3252161"/>
                <a:gd name="connsiteY207" fmla="*/ 38819 h 683077"/>
                <a:gd name="connsiteX208" fmla="*/ 323491 w 3252161"/>
                <a:gd name="connsiteY208" fmla="*/ 30192 h 683077"/>
                <a:gd name="connsiteX209" fmla="*/ 327804 w 3252161"/>
                <a:gd name="connsiteY209" fmla="*/ 17253 h 683077"/>
                <a:gd name="connsiteX210" fmla="*/ 280359 w 3252161"/>
                <a:gd name="connsiteY210" fmla="*/ 12939 h 683077"/>
                <a:gd name="connsiteX211" fmla="*/ 228600 w 3252161"/>
                <a:gd name="connsiteY211" fmla="*/ 17253 h 683077"/>
                <a:gd name="connsiteX212" fmla="*/ 202721 w 3252161"/>
                <a:gd name="connsiteY212" fmla="*/ 25879 h 683077"/>
                <a:gd name="connsiteX213" fmla="*/ 107831 w 3252161"/>
                <a:gd name="connsiteY213" fmla="*/ 21566 h 683077"/>
                <a:gd name="connsiteX214" fmla="*/ 103517 w 3252161"/>
                <a:gd name="connsiteY214" fmla="*/ 4313 h 683077"/>
                <a:gd name="connsiteX215" fmla="*/ 34506 w 3252161"/>
                <a:gd name="connsiteY215" fmla="*/ 8626 h 683077"/>
                <a:gd name="connsiteX216" fmla="*/ 12940 w 3252161"/>
                <a:gd name="connsiteY216" fmla="*/ 12939 h 683077"/>
                <a:gd name="connsiteX217" fmla="*/ 0 w 3252161"/>
                <a:gd name="connsiteY217" fmla="*/ 0 h 683077"/>
                <a:gd name="connsiteX218" fmla="*/ 34506 w 3252161"/>
                <a:gd name="connsiteY218"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98334 w 3252161"/>
                <a:gd name="connsiteY60" fmla="*/ 564715 h 683077"/>
                <a:gd name="connsiteX61" fmla="*/ 3034792 w 3252161"/>
                <a:gd name="connsiteY61" fmla="*/ 576172 h 683077"/>
                <a:gd name="connsiteX62" fmla="*/ 2892007 w 3252161"/>
                <a:gd name="connsiteY62" fmla="*/ 569658 h 683077"/>
                <a:gd name="connsiteX63" fmla="*/ 2792263 w 3252161"/>
                <a:gd name="connsiteY63" fmla="*/ 599850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99050 w 3252161"/>
                <a:gd name="connsiteY86" fmla="*/ 524414 h 683077"/>
                <a:gd name="connsiteX87" fmla="*/ 2053087 w 3252161"/>
                <a:gd name="connsiteY87" fmla="*/ 539151 h 683077"/>
                <a:gd name="connsiteX88" fmla="*/ 2040148 w 3252161"/>
                <a:gd name="connsiteY88" fmla="*/ 543464 h 683077"/>
                <a:gd name="connsiteX89" fmla="*/ 2022895 w 3252161"/>
                <a:gd name="connsiteY89" fmla="*/ 560717 h 683077"/>
                <a:gd name="connsiteX90" fmla="*/ 2014268 w 3252161"/>
                <a:gd name="connsiteY90" fmla="*/ 569343 h 683077"/>
                <a:gd name="connsiteX91" fmla="*/ 1920456 w 3252161"/>
                <a:gd name="connsiteY91" fmla="*/ 564895 h 683077"/>
                <a:gd name="connsiteX92" fmla="*/ 1686464 w 3252161"/>
                <a:gd name="connsiteY92" fmla="*/ 569343 h 683077"/>
                <a:gd name="connsiteX93" fmla="*/ 1673525 w 3252161"/>
                <a:gd name="connsiteY93" fmla="*/ 565030 h 683077"/>
                <a:gd name="connsiteX94" fmla="*/ 1651959 w 3252161"/>
                <a:gd name="connsiteY94" fmla="*/ 552090 h 683077"/>
                <a:gd name="connsiteX95" fmla="*/ 1634706 w 3252161"/>
                <a:gd name="connsiteY95" fmla="*/ 530524 h 683077"/>
                <a:gd name="connsiteX96" fmla="*/ 1630393 w 3252161"/>
                <a:gd name="connsiteY96" fmla="*/ 517585 h 683077"/>
                <a:gd name="connsiteX97" fmla="*/ 1634706 w 3252161"/>
                <a:gd name="connsiteY97" fmla="*/ 504645 h 683077"/>
                <a:gd name="connsiteX98" fmla="*/ 1664898 w 3252161"/>
                <a:gd name="connsiteY98" fmla="*/ 491706 h 683077"/>
                <a:gd name="connsiteX99" fmla="*/ 1669212 w 3252161"/>
                <a:gd name="connsiteY99" fmla="*/ 478766 h 683077"/>
                <a:gd name="connsiteX100" fmla="*/ 1660585 w 3252161"/>
                <a:gd name="connsiteY100" fmla="*/ 470139 h 683077"/>
                <a:gd name="connsiteX101" fmla="*/ 1621766 w 3252161"/>
                <a:gd name="connsiteY101" fmla="*/ 465826 h 683077"/>
                <a:gd name="connsiteX102" fmla="*/ 1613140 w 3252161"/>
                <a:gd name="connsiteY102" fmla="*/ 452887 h 683077"/>
                <a:gd name="connsiteX103" fmla="*/ 1617453 w 3252161"/>
                <a:gd name="connsiteY103" fmla="*/ 427007 h 683077"/>
                <a:gd name="connsiteX104" fmla="*/ 1630393 w 3252161"/>
                <a:gd name="connsiteY104" fmla="*/ 383875 h 683077"/>
                <a:gd name="connsiteX105" fmla="*/ 1643332 w 3252161"/>
                <a:gd name="connsiteY105" fmla="*/ 370936 h 683077"/>
                <a:gd name="connsiteX106" fmla="*/ 1807234 w 3252161"/>
                <a:gd name="connsiteY106" fmla="*/ 375249 h 683077"/>
                <a:gd name="connsiteX107" fmla="*/ 1846053 w 3252161"/>
                <a:gd name="connsiteY107" fmla="*/ 388189 h 683077"/>
                <a:gd name="connsiteX108" fmla="*/ 1858993 w 3252161"/>
                <a:gd name="connsiteY108" fmla="*/ 392502 h 683077"/>
                <a:gd name="connsiteX109" fmla="*/ 1876246 w 3252161"/>
                <a:gd name="connsiteY109" fmla="*/ 431321 h 683077"/>
                <a:gd name="connsiteX110" fmla="*/ 1884872 w 3252161"/>
                <a:gd name="connsiteY110" fmla="*/ 465826 h 683077"/>
                <a:gd name="connsiteX111" fmla="*/ 1893498 w 3252161"/>
                <a:gd name="connsiteY111" fmla="*/ 474453 h 683077"/>
                <a:gd name="connsiteX112" fmla="*/ 1919378 w 3252161"/>
                <a:gd name="connsiteY112" fmla="*/ 504645 h 683077"/>
                <a:gd name="connsiteX113" fmla="*/ 1928004 w 3252161"/>
                <a:gd name="connsiteY113" fmla="*/ 513272 h 683077"/>
                <a:gd name="connsiteX114" fmla="*/ 1932317 w 3252161"/>
                <a:gd name="connsiteY114" fmla="*/ 526211 h 683077"/>
                <a:gd name="connsiteX115" fmla="*/ 1979763 w 3252161"/>
                <a:gd name="connsiteY115" fmla="*/ 526211 h 683077"/>
                <a:gd name="connsiteX116" fmla="*/ 1984076 w 3252161"/>
                <a:gd name="connsiteY116" fmla="*/ 508958 h 683077"/>
                <a:gd name="connsiteX117" fmla="*/ 2001329 w 3252161"/>
                <a:gd name="connsiteY117" fmla="*/ 487392 h 683077"/>
                <a:gd name="connsiteX118" fmla="*/ 2018581 w 3252161"/>
                <a:gd name="connsiteY118" fmla="*/ 491706 h 683077"/>
                <a:gd name="connsiteX119" fmla="*/ 2027208 w 3252161"/>
                <a:gd name="connsiteY119" fmla="*/ 500332 h 683077"/>
                <a:gd name="connsiteX120" fmla="*/ 2040148 w 3252161"/>
                <a:gd name="connsiteY120" fmla="*/ 508958 h 683077"/>
                <a:gd name="connsiteX121" fmla="*/ 2122098 w 3252161"/>
                <a:gd name="connsiteY121" fmla="*/ 504645 h 683077"/>
                <a:gd name="connsiteX122" fmla="*/ 2130725 w 3252161"/>
                <a:gd name="connsiteY122" fmla="*/ 496019 h 683077"/>
                <a:gd name="connsiteX123" fmla="*/ 2135038 w 3252161"/>
                <a:gd name="connsiteY123" fmla="*/ 461513 h 683077"/>
                <a:gd name="connsiteX124" fmla="*/ 2149056 w 3252161"/>
                <a:gd name="connsiteY124" fmla="*/ 452976 h 683077"/>
                <a:gd name="connsiteX125" fmla="*/ 2170488 w 3252161"/>
                <a:gd name="connsiteY125" fmla="*/ 452977 h 683077"/>
                <a:gd name="connsiteX126" fmla="*/ 2210070 w 3252161"/>
                <a:gd name="connsiteY126" fmla="*/ 411238 h 683077"/>
                <a:gd name="connsiteX127" fmla="*/ 2201444 w 3252161"/>
                <a:gd name="connsiteY127" fmla="*/ 424401 h 683077"/>
                <a:gd name="connsiteX128" fmla="*/ 2311880 w 3252161"/>
                <a:gd name="connsiteY128" fmla="*/ 401128 h 683077"/>
                <a:gd name="connsiteX129" fmla="*/ 2333446 w 3252161"/>
                <a:gd name="connsiteY129" fmla="*/ 388189 h 683077"/>
                <a:gd name="connsiteX130" fmla="*/ 2424023 w 3252161"/>
                <a:gd name="connsiteY130" fmla="*/ 375249 h 683077"/>
                <a:gd name="connsiteX131" fmla="*/ 2454215 w 3252161"/>
                <a:gd name="connsiteY131" fmla="*/ 366622 h 683077"/>
                <a:gd name="connsiteX132" fmla="*/ 2467155 w 3252161"/>
                <a:gd name="connsiteY132" fmla="*/ 362309 h 683077"/>
                <a:gd name="connsiteX133" fmla="*/ 2695755 w 3252161"/>
                <a:gd name="connsiteY133" fmla="*/ 353683 h 683077"/>
                <a:gd name="connsiteX134" fmla="*/ 2708695 w 3252161"/>
                <a:gd name="connsiteY134" fmla="*/ 349370 h 683077"/>
                <a:gd name="connsiteX135" fmla="*/ 2725948 w 3252161"/>
                <a:gd name="connsiteY135" fmla="*/ 332117 h 683077"/>
                <a:gd name="connsiteX136" fmla="*/ 2751827 w 3252161"/>
                <a:gd name="connsiteY136" fmla="*/ 323490 h 683077"/>
                <a:gd name="connsiteX137" fmla="*/ 2764766 w 3252161"/>
                <a:gd name="connsiteY137" fmla="*/ 319177 h 683077"/>
                <a:gd name="connsiteX138" fmla="*/ 2794959 w 3252161"/>
                <a:gd name="connsiteY138" fmla="*/ 306238 h 683077"/>
                <a:gd name="connsiteX139" fmla="*/ 2825151 w 3252161"/>
                <a:gd name="connsiteY139" fmla="*/ 297611 h 683077"/>
                <a:gd name="connsiteX140" fmla="*/ 2842404 w 3252161"/>
                <a:gd name="connsiteY140" fmla="*/ 293298 h 683077"/>
                <a:gd name="connsiteX141" fmla="*/ 2838091 w 3252161"/>
                <a:gd name="connsiteY141" fmla="*/ 271732 h 683077"/>
                <a:gd name="connsiteX142" fmla="*/ 2725948 w 3252161"/>
                <a:gd name="connsiteY142" fmla="*/ 276045 h 683077"/>
                <a:gd name="connsiteX143" fmla="*/ 2704381 w 3252161"/>
                <a:gd name="connsiteY143" fmla="*/ 280358 h 683077"/>
                <a:gd name="connsiteX144" fmla="*/ 2678502 w 3252161"/>
                <a:gd name="connsiteY144" fmla="*/ 284672 h 683077"/>
                <a:gd name="connsiteX145" fmla="*/ 2557732 w 3252161"/>
                <a:gd name="connsiteY145" fmla="*/ 288985 h 683077"/>
                <a:gd name="connsiteX146" fmla="*/ 2471468 w 3252161"/>
                <a:gd name="connsiteY146" fmla="*/ 293298 h 683077"/>
                <a:gd name="connsiteX147" fmla="*/ 2445589 w 3252161"/>
                <a:gd name="connsiteY147" fmla="*/ 301924 h 683077"/>
                <a:gd name="connsiteX148" fmla="*/ 2281687 w 3252161"/>
                <a:gd name="connsiteY148" fmla="*/ 310551 h 683077"/>
                <a:gd name="connsiteX149" fmla="*/ 2255808 w 3252161"/>
                <a:gd name="connsiteY149" fmla="*/ 314864 h 683077"/>
                <a:gd name="connsiteX150" fmla="*/ 2204049 w 3252161"/>
                <a:gd name="connsiteY150" fmla="*/ 319177 h 683077"/>
                <a:gd name="connsiteX151" fmla="*/ 2173857 w 3252161"/>
                <a:gd name="connsiteY151" fmla="*/ 327804 h 683077"/>
                <a:gd name="connsiteX152" fmla="*/ 2147978 w 3252161"/>
                <a:gd name="connsiteY152" fmla="*/ 340743 h 683077"/>
                <a:gd name="connsiteX153" fmla="*/ 2135038 w 3252161"/>
                <a:gd name="connsiteY153" fmla="*/ 349370 h 683077"/>
                <a:gd name="connsiteX154" fmla="*/ 2104846 w 3252161"/>
                <a:gd name="connsiteY154" fmla="*/ 357996 h 683077"/>
                <a:gd name="connsiteX155" fmla="*/ 2091906 w 3252161"/>
                <a:gd name="connsiteY155" fmla="*/ 362309 h 683077"/>
                <a:gd name="connsiteX156" fmla="*/ 1940944 w 3252161"/>
                <a:gd name="connsiteY156" fmla="*/ 357996 h 683077"/>
                <a:gd name="connsiteX157" fmla="*/ 1915064 w 3252161"/>
                <a:gd name="connsiteY157" fmla="*/ 349370 h 683077"/>
                <a:gd name="connsiteX158" fmla="*/ 1880559 w 3252161"/>
                <a:gd name="connsiteY158" fmla="*/ 332117 h 683077"/>
                <a:gd name="connsiteX159" fmla="*/ 1867619 w 3252161"/>
                <a:gd name="connsiteY159" fmla="*/ 327804 h 683077"/>
                <a:gd name="connsiteX160" fmla="*/ 1397480 w 3252161"/>
                <a:gd name="connsiteY160" fmla="*/ 332117 h 683077"/>
                <a:gd name="connsiteX161" fmla="*/ 1337095 w 3252161"/>
                <a:gd name="connsiteY161" fmla="*/ 345056 h 683077"/>
                <a:gd name="connsiteX162" fmla="*/ 1328468 w 3252161"/>
                <a:gd name="connsiteY162" fmla="*/ 353683 h 683077"/>
                <a:gd name="connsiteX163" fmla="*/ 1315529 w 3252161"/>
                <a:gd name="connsiteY163" fmla="*/ 357996 h 683077"/>
                <a:gd name="connsiteX164" fmla="*/ 1220638 w 3252161"/>
                <a:gd name="connsiteY164" fmla="*/ 362309 h 683077"/>
                <a:gd name="connsiteX165" fmla="*/ 1155940 w 3252161"/>
                <a:gd name="connsiteY165" fmla="*/ 370936 h 683077"/>
                <a:gd name="connsiteX166" fmla="*/ 1073989 w 3252161"/>
                <a:gd name="connsiteY166" fmla="*/ 379562 h 683077"/>
                <a:gd name="connsiteX167" fmla="*/ 1035170 w 3252161"/>
                <a:gd name="connsiteY167" fmla="*/ 388189 h 683077"/>
                <a:gd name="connsiteX168" fmla="*/ 1000664 w 3252161"/>
                <a:gd name="connsiteY168" fmla="*/ 392502 h 683077"/>
                <a:gd name="connsiteX169" fmla="*/ 776378 w 3252161"/>
                <a:gd name="connsiteY169" fmla="*/ 396815 h 683077"/>
                <a:gd name="connsiteX170" fmla="*/ 595223 w 3252161"/>
                <a:gd name="connsiteY170" fmla="*/ 396815 h 683077"/>
                <a:gd name="connsiteX171" fmla="*/ 569344 w 3252161"/>
                <a:gd name="connsiteY171" fmla="*/ 388189 h 683077"/>
                <a:gd name="connsiteX172" fmla="*/ 590910 w 3252161"/>
                <a:gd name="connsiteY172" fmla="*/ 375249 h 683077"/>
                <a:gd name="connsiteX173" fmla="*/ 603849 w 3252161"/>
                <a:gd name="connsiteY173" fmla="*/ 370936 h 683077"/>
                <a:gd name="connsiteX174" fmla="*/ 715993 w 3252161"/>
                <a:gd name="connsiteY174" fmla="*/ 366622 h 683077"/>
                <a:gd name="connsiteX175" fmla="*/ 733246 w 3252161"/>
                <a:gd name="connsiteY175" fmla="*/ 345056 h 683077"/>
                <a:gd name="connsiteX176" fmla="*/ 746185 w 3252161"/>
                <a:gd name="connsiteY176" fmla="*/ 332117 h 683077"/>
                <a:gd name="connsiteX177" fmla="*/ 772064 w 3252161"/>
                <a:gd name="connsiteY177" fmla="*/ 314864 h 683077"/>
                <a:gd name="connsiteX178" fmla="*/ 914400 w 3252161"/>
                <a:gd name="connsiteY178" fmla="*/ 306238 h 683077"/>
                <a:gd name="connsiteX179" fmla="*/ 927340 w 3252161"/>
                <a:gd name="connsiteY179" fmla="*/ 280358 h 683077"/>
                <a:gd name="connsiteX180" fmla="*/ 923027 w 3252161"/>
                <a:gd name="connsiteY180" fmla="*/ 263106 h 683077"/>
                <a:gd name="connsiteX181" fmla="*/ 897148 w 3252161"/>
                <a:gd name="connsiteY181" fmla="*/ 254479 h 683077"/>
                <a:gd name="connsiteX182" fmla="*/ 884208 w 3252161"/>
                <a:gd name="connsiteY182" fmla="*/ 250166 h 683077"/>
                <a:gd name="connsiteX183" fmla="*/ 875581 w 3252161"/>
                <a:gd name="connsiteY183" fmla="*/ 241539 h 683077"/>
                <a:gd name="connsiteX184" fmla="*/ 862642 w 3252161"/>
                <a:gd name="connsiteY184" fmla="*/ 237226 h 683077"/>
                <a:gd name="connsiteX185" fmla="*/ 759125 w 3252161"/>
                <a:gd name="connsiteY185" fmla="*/ 241539 h 683077"/>
                <a:gd name="connsiteX186" fmla="*/ 724619 w 3252161"/>
                <a:gd name="connsiteY186" fmla="*/ 245853 h 683077"/>
                <a:gd name="connsiteX187" fmla="*/ 698740 w 3252161"/>
                <a:gd name="connsiteY187" fmla="*/ 254479 h 683077"/>
                <a:gd name="connsiteX188" fmla="*/ 517585 w 3252161"/>
                <a:gd name="connsiteY188" fmla="*/ 258792 h 683077"/>
                <a:gd name="connsiteX189" fmla="*/ 431321 w 3252161"/>
                <a:gd name="connsiteY189" fmla="*/ 271732 h 683077"/>
                <a:gd name="connsiteX190" fmla="*/ 392502 w 3252161"/>
                <a:gd name="connsiteY190" fmla="*/ 276045 h 683077"/>
                <a:gd name="connsiteX191" fmla="*/ 73325 w 3252161"/>
                <a:gd name="connsiteY191" fmla="*/ 271732 h 683077"/>
                <a:gd name="connsiteX192" fmla="*/ 64698 w 3252161"/>
                <a:gd name="connsiteY192" fmla="*/ 263106 h 683077"/>
                <a:gd name="connsiteX193" fmla="*/ 60385 w 3252161"/>
                <a:gd name="connsiteY193" fmla="*/ 232913 h 683077"/>
                <a:gd name="connsiteX194" fmla="*/ 51759 w 3252161"/>
                <a:gd name="connsiteY194" fmla="*/ 207034 h 683077"/>
                <a:gd name="connsiteX195" fmla="*/ 56072 w 3252161"/>
                <a:gd name="connsiteY195" fmla="*/ 163902 h 683077"/>
                <a:gd name="connsiteX196" fmla="*/ 69012 w 3252161"/>
                <a:gd name="connsiteY196" fmla="*/ 159589 h 683077"/>
                <a:gd name="connsiteX197" fmla="*/ 237227 w 3252161"/>
                <a:gd name="connsiteY197" fmla="*/ 155275 h 683077"/>
                <a:gd name="connsiteX198" fmla="*/ 288985 w 3252161"/>
                <a:gd name="connsiteY198" fmla="*/ 138022 h 683077"/>
                <a:gd name="connsiteX199" fmla="*/ 301925 w 3252161"/>
                <a:gd name="connsiteY199" fmla="*/ 133709 h 683077"/>
                <a:gd name="connsiteX200" fmla="*/ 444261 w 3252161"/>
                <a:gd name="connsiteY200" fmla="*/ 129396 h 683077"/>
                <a:gd name="connsiteX201" fmla="*/ 418381 w 3252161"/>
                <a:gd name="connsiteY201" fmla="*/ 120770 h 683077"/>
                <a:gd name="connsiteX202" fmla="*/ 396815 w 3252161"/>
                <a:gd name="connsiteY202" fmla="*/ 107830 h 683077"/>
                <a:gd name="connsiteX203" fmla="*/ 388189 w 3252161"/>
                <a:gd name="connsiteY203" fmla="*/ 73324 h 683077"/>
                <a:gd name="connsiteX204" fmla="*/ 379563 w 3252161"/>
                <a:gd name="connsiteY204" fmla="*/ 60385 h 683077"/>
                <a:gd name="connsiteX205" fmla="*/ 370936 w 3252161"/>
                <a:gd name="connsiteY205" fmla="*/ 51758 h 683077"/>
                <a:gd name="connsiteX206" fmla="*/ 345057 w 3252161"/>
                <a:gd name="connsiteY206" fmla="*/ 43132 h 683077"/>
                <a:gd name="connsiteX207" fmla="*/ 332117 w 3252161"/>
                <a:gd name="connsiteY207" fmla="*/ 38819 h 683077"/>
                <a:gd name="connsiteX208" fmla="*/ 323491 w 3252161"/>
                <a:gd name="connsiteY208" fmla="*/ 30192 h 683077"/>
                <a:gd name="connsiteX209" fmla="*/ 327804 w 3252161"/>
                <a:gd name="connsiteY209" fmla="*/ 17253 h 683077"/>
                <a:gd name="connsiteX210" fmla="*/ 280359 w 3252161"/>
                <a:gd name="connsiteY210" fmla="*/ 12939 h 683077"/>
                <a:gd name="connsiteX211" fmla="*/ 228600 w 3252161"/>
                <a:gd name="connsiteY211" fmla="*/ 17253 h 683077"/>
                <a:gd name="connsiteX212" fmla="*/ 202721 w 3252161"/>
                <a:gd name="connsiteY212" fmla="*/ 25879 h 683077"/>
                <a:gd name="connsiteX213" fmla="*/ 107831 w 3252161"/>
                <a:gd name="connsiteY213" fmla="*/ 21566 h 683077"/>
                <a:gd name="connsiteX214" fmla="*/ 103517 w 3252161"/>
                <a:gd name="connsiteY214" fmla="*/ 4313 h 683077"/>
                <a:gd name="connsiteX215" fmla="*/ 34506 w 3252161"/>
                <a:gd name="connsiteY215" fmla="*/ 8626 h 683077"/>
                <a:gd name="connsiteX216" fmla="*/ 12940 w 3252161"/>
                <a:gd name="connsiteY216" fmla="*/ 12939 h 683077"/>
                <a:gd name="connsiteX217" fmla="*/ 0 w 3252161"/>
                <a:gd name="connsiteY217" fmla="*/ 0 h 683077"/>
                <a:gd name="connsiteX218" fmla="*/ 34506 w 3252161"/>
                <a:gd name="connsiteY218"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00400 w 3252161"/>
                <a:gd name="connsiteY59" fmla="*/ 599536 h 683077"/>
                <a:gd name="connsiteX60" fmla="*/ 3198334 w 3252161"/>
                <a:gd name="connsiteY60" fmla="*/ 564715 h 683077"/>
                <a:gd name="connsiteX61" fmla="*/ 3034792 w 3252161"/>
                <a:gd name="connsiteY61" fmla="*/ 576172 h 683077"/>
                <a:gd name="connsiteX62" fmla="*/ 2892007 w 3252161"/>
                <a:gd name="connsiteY62" fmla="*/ 569658 h 683077"/>
                <a:gd name="connsiteX63" fmla="*/ 2842269 w 3252161"/>
                <a:gd name="connsiteY63" fmla="*/ 559369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99050 w 3252161"/>
                <a:gd name="connsiteY86" fmla="*/ 524414 h 683077"/>
                <a:gd name="connsiteX87" fmla="*/ 2053087 w 3252161"/>
                <a:gd name="connsiteY87" fmla="*/ 539151 h 683077"/>
                <a:gd name="connsiteX88" fmla="*/ 2040148 w 3252161"/>
                <a:gd name="connsiteY88" fmla="*/ 543464 h 683077"/>
                <a:gd name="connsiteX89" fmla="*/ 2022895 w 3252161"/>
                <a:gd name="connsiteY89" fmla="*/ 560717 h 683077"/>
                <a:gd name="connsiteX90" fmla="*/ 2014268 w 3252161"/>
                <a:gd name="connsiteY90" fmla="*/ 569343 h 683077"/>
                <a:gd name="connsiteX91" fmla="*/ 1920456 w 3252161"/>
                <a:gd name="connsiteY91" fmla="*/ 564895 h 683077"/>
                <a:gd name="connsiteX92" fmla="*/ 1686464 w 3252161"/>
                <a:gd name="connsiteY92" fmla="*/ 569343 h 683077"/>
                <a:gd name="connsiteX93" fmla="*/ 1673525 w 3252161"/>
                <a:gd name="connsiteY93" fmla="*/ 565030 h 683077"/>
                <a:gd name="connsiteX94" fmla="*/ 1651959 w 3252161"/>
                <a:gd name="connsiteY94" fmla="*/ 552090 h 683077"/>
                <a:gd name="connsiteX95" fmla="*/ 1634706 w 3252161"/>
                <a:gd name="connsiteY95" fmla="*/ 530524 h 683077"/>
                <a:gd name="connsiteX96" fmla="*/ 1630393 w 3252161"/>
                <a:gd name="connsiteY96" fmla="*/ 517585 h 683077"/>
                <a:gd name="connsiteX97" fmla="*/ 1634706 w 3252161"/>
                <a:gd name="connsiteY97" fmla="*/ 504645 h 683077"/>
                <a:gd name="connsiteX98" fmla="*/ 1664898 w 3252161"/>
                <a:gd name="connsiteY98" fmla="*/ 491706 h 683077"/>
                <a:gd name="connsiteX99" fmla="*/ 1669212 w 3252161"/>
                <a:gd name="connsiteY99" fmla="*/ 478766 h 683077"/>
                <a:gd name="connsiteX100" fmla="*/ 1660585 w 3252161"/>
                <a:gd name="connsiteY100" fmla="*/ 470139 h 683077"/>
                <a:gd name="connsiteX101" fmla="*/ 1621766 w 3252161"/>
                <a:gd name="connsiteY101" fmla="*/ 465826 h 683077"/>
                <a:gd name="connsiteX102" fmla="*/ 1613140 w 3252161"/>
                <a:gd name="connsiteY102" fmla="*/ 452887 h 683077"/>
                <a:gd name="connsiteX103" fmla="*/ 1617453 w 3252161"/>
                <a:gd name="connsiteY103" fmla="*/ 427007 h 683077"/>
                <a:gd name="connsiteX104" fmla="*/ 1630393 w 3252161"/>
                <a:gd name="connsiteY104" fmla="*/ 383875 h 683077"/>
                <a:gd name="connsiteX105" fmla="*/ 1643332 w 3252161"/>
                <a:gd name="connsiteY105" fmla="*/ 370936 h 683077"/>
                <a:gd name="connsiteX106" fmla="*/ 1807234 w 3252161"/>
                <a:gd name="connsiteY106" fmla="*/ 375249 h 683077"/>
                <a:gd name="connsiteX107" fmla="*/ 1846053 w 3252161"/>
                <a:gd name="connsiteY107" fmla="*/ 388189 h 683077"/>
                <a:gd name="connsiteX108" fmla="*/ 1858993 w 3252161"/>
                <a:gd name="connsiteY108" fmla="*/ 392502 h 683077"/>
                <a:gd name="connsiteX109" fmla="*/ 1876246 w 3252161"/>
                <a:gd name="connsiteY109" fmla="*/ 431321 h 683077"/>
                <a:gd name="connsiteX110" fmla="*/ 1884872 w 3252161"/>
                <a:gd name="connsiteY110" fmla="*/ 465826 h 683077"/>
                <a:gd name="connsiteX111" fmla="*/ 1893498 w 3252161"/>
                <a:gd name="connsiteY111" fmla="*/ 474453 h 683077"/>
                <a:gd name="connsiteX112" fmla="*/ 1919378 w 3252161"/>
                <a:gd name="connsiteY112" fmla="*/ 504645 h 683077"/>
                <a:gd name="connsiteX113" fmla="*/ 1928004 w 3252161"/>
                <a:gd name="connsiteY113" fmla="*/ 513272 h 683077"/>
                <a:gd name="connsiteX114" fmla="*/ 1932317 w 3252161"/>
                <a:gd name="connsiteY114" fmla="*/ 526211 h 683077"/>
                <a:gd name="connsiteX115" fmla="*/ 1979763 w 3252161"/>
                <a:gd name="connsiteY115" fmla="*/ 526211 h 683077"/>
                <a:gd name="connsiteX116" fmla="*/ 1984076 w 3252161"/>
                <a:gd name="connsiteY116" fmla="*/ 508958 h 683077"/>
                <a:gd name="connsiteX117" fmla="*/ 2001329 w 3252161"/>
                <a:gd name="connsiteY117" fmla="*/ 487392 h 683077"/>
                <a:gd name="connsiteX118" fmla="*/ 2018581 w 3252161"/>
                <a:gd name="connsiteY118" fmla="*/ 491706 h 683077"/>
                <a:gd name="connsiteX119" fmla="*/ 2027208 w 3252161"/>
                <a:gd name="connsiteY119" fmla="*/ 500332 h 683077"/>
                <a:gd name="connsiteX120" fmla="*/ 2040148 w 3252161"/>
                <a:gd name="connsiteY120" fmla="*/ 508958 h 683077"/>
                <a:gd name="connsiteX121" fmla="*/ 2122098 w 3252161"/>
                <a:gd name="connsiteY121" fmla="*/ 504645 h 683077"/>
                <a:gd name="connsiteX122" fmla="*/ 2130725 w 3252161"/>
                <a:gd name="connsiteY122" fmla="*/ 496019 h 683077"/>
                <a:gd name="connsiteX123" fmla="*/ 2135038 w 3252161"/>
                <a:gd name="connsiteY123" fmla="*/ 461513 h 683077"/>
                <a:gd name="connsiteX124" fmla="*/ 2149056 w 3252161"/>
                <a:gd name="connsiteY124" fmla="*/ 452976 h 683077"/>
                <a:gd name="connsiteX125" fmla="*/ 2170488 w 3252161"/>
                <a:gd name="connsiteY125" fmla="*/ 452977 h 683077"/>
                <a:gd name="connsiteX126" fmla="*/ 2210070 w 3252161"/>
                <a:gd name="connsiteY126" fmla="*/ 411238 h 683077"/>
                <a:gd name="connsiteX127" fmla="*/ 2201444 w 3252161"/>
                <a:gd name="connsiteY127" fmla="*/ 424401 h 683077"/>
                <a:gd name="connsiteX128" fmla="*/ 2311880 w 3252161"/>
                <a:gd name="connsiteY128" fmla="*/ 401128 h 683077"/>
                <a:gd name="connsiteX129" fmla="*/ 2333446 w 3252161"/>
                <a:gd name="connsiteY129" fmla="*/ 388189 h 683077"/>
                <a:gd name="connsiteX130" fmla="*/ 2424023 w 3252161"/>
                <a:gd name="connsiteY130" fmla="*/ 375249 h 683077"/>
                <a:gd name="connsiteX131" fmla="*/ 2454215 w 3252161"/>
                <a:gd name="connsiteY131" fmla="*/ 366622 h 683077"/>
                <a:gd name="connsiteX132" fmla="*/ 2467155 w 3252161"/>
                <a:gd name="connsiteY132" fmla="*/ 362309 h 683077"/>
                <a:gd name="connsiteX133" fmla="*/ 2695755 w 3252161"/>
                <a:gd name="connsiteY133" fmla="*/ 353683 h 683077"/>
                <a:gd name="connsiteX134" fmla="*/ 2708695 w 3252161"/>
                <a:gd name="connsiteY134" fmla="*/ 349370 h 683077"/>
                <a:gd name="connsiteX135" fmla="*/ 2725948 w 3252161"/>
                <a:gd name="connsiteY135" fmla="*/ 332117 h 683077"/>
                <a:gd name="connsiteX136" fmla="*/ 2751827 w 3252161"/>
                <a:gd name="connsiteY136" fmla="*/ 323490 h 683077"/>
                <a:gd name="connsiteX137" fmla="*/ 2764766 w 3252161"/>
                <a:gd name="connsiteY137" fmla="*/ 319177 h 683077"/>
                <a:gd name="connsiteX138" fmla="*/ 2794959 w 3252161"/>
                <a:gd name="connsiteY138" fmla="*/ 306238 h 683077"/>
                <a:gd name="connsiteX139" fmla="*/ 2825151 w 3252161"/>
                <a:gd name="connsiteY139" fmla="*/ 297611 h 683077"/>
                <a:gd name="connsiteX140" fmla="*/ 2842404 w 3252161"/>
                <a:gd name="connsiteY140" fmla="*/ 293298 h 683077"/>
                <a:gd name="connsiteX141" fmla="*/ 2838091 w 3252161"/>
                <a:gd name="connsiteY141" fmla="*/ 271732 h 683077"/>
                <a:gd name="connsiteX142" fmla="*/ 2725948 w 3252161"/>
                <a:gd name="connsiteY142" fmla="*/ 276045 h 683077"/>
                <a:gd name="connsiteX143" fmla="*/ 2704381 w 3252161"/>
                <a:gd name="connsiteY143" fmla="*/ 280358 h 683077"/>
                <a:gd name="connsiteX144" fmla="*/ 2678502 w 3252161"/>
                <a:gd name="connsiteY144" fmla="*/ 284672 h 683077"/>
                <a:gd name="connsiteX145" fmla="*/ 2557732 w 3252161"/>
                <a:gd name="connsiteY145" fmla="*/ 288985 h 683077"/>
                <a:gd name="connsiteX146" fmla="*/ 2471468 w 3252161"/>
                <a:gd name="connsiteY146" fmla="*/ 293298 h 683077"/>
                <a:gd name="connsiteX147" fmla="*/ 2445589 w 3252161"/>
                <a:gd name="connsiteY147" fmla="*/ 301924 h 683077"/>
                <a:gd name="connsiteX148" fmla="*/ 2281687 w 3252161"/>
                <a:gd name="connsiteY148" fmla="*/ 310551 h 683077"/>
                <a:gd name="connsiteX149" fmla="*/ 2255808 w 3252161"/>
                <a:gd name="connsiteY149" fmla="*/ 314864 h 683077"/>
                <a:gd name="connsiteX150" fmla="*/ 2204049 w 3252161"/>
                <a:gd name="connsiteY150" fmla="*/ 319177 h 683077"/>
                <a:gd name="connsiteX151" fmla="*/ 2173857 w 3252161"/>
                <a:gd name="connsiteY151" fmla="*/ 327804 h 683077"/>
                <a:gd name="connsiteX152" fmla="*/ 2147978 w 3252161"/>
                <a:gd name="connsiteY152" fmla="*/ 340743 h 683077"/>
                <a:gd name="connsiteX153" fmla="*/ 2135038 w 3252161"/>
                <a:gd name="connsiteY153" fmla="*/ 349370 h 683077"/>
                <a:gd name="connsiteX154" fmla="*/ 2104846 w 3252161"/>
                <a:gd name="connsiteY154" fmla="*/ 357996 h 683077"/>
                <a:gd name="connsiteX155" fmla="*/ 2091906 w 3252161"/>
                <a:gd name="connsiteY155" fmla="*/ 362309 h 683077"/>
                <a:gd name="connsiteX156" fmla="*/ 1940944 w 3252161"/>
                <a:gd name="connsiteY156" fmla="*/ 357996 h 683077"/>
                <a:gd name="connsiteX157" fmla="*/ 1915064 w 3252161"/>
                <a:gd name="connsiteY157" fmla="*/ 349370 h 683077"/>
                <a:gd name="connsiteX158" fmla="*/ 1880559 w 3252161"/>
                <a:gd name="connsiteY158" fmla="*/ 332117 h 683077"/>
                <a:gd name="connsiteX159" fmla="*/ 1867619 w 3252161"/>
                <a:gd name="connsiteY159" fmla="*/ 327804 h 683077"/>
                <a:gd name="connsiteX160" fmla="*/ 1397480 w 3252161"/>
                <a:gd name="connsiteY160" fmla="*/ 332117 h 683077"/>
                <a:gd name="connsiteX161" fmla="*/ 1337095 w 3252161"/>
                <a:gd name="connsiteY161" fmla="*/ 345056 h 683077"/>
                <a:gd name="connsiteX162" fmla="*/ 1328468 w 3252161"/>
                <a:gd name="connsiteY162" fmla="*/ 353683 h 683077"/>
                <a:gd name="connsiteX163" fmla="*/ 1315529 w 3252161"/>
                <a:gd name="connsiteY163" fmla="*/ 357996 h 683077"/>
                <a:gd name="connsiteX164" fmla="*/ 1220638 w 3252161"/>
                <a:gd name="connsiteY164" fmla="*/ 362309 h 683077"/>
                <a:gd name="connsiteX165" fmla="*/ 1155940 w 3252161"/>
                <a:gd name="connsiteY165" fmla="*/ 370936 h 683077"/>
                <a:gd name="connsiteX166" fmla="*/ 1073989 w 3252161"/>
                <a:gd name="connsiteY166" fmla="*/ 379562 h 683077"/>
                <a:gd name="connsiteX167" fmla="*/ 1035170 w 3252161"/>
                <a:gd name="connsiteY167" fmla="*/ 388189 h 683077"/>
                <a:gd name="connsiteX168" fmla="*/ 1000664 w 3252161"/>
                <a:gd name="connsiteY168" fmla="*/ 392502 h 683077"/>
                <a:gd name="connsiteX169" fmla="*/ 776378 w 3252161"/>
                <a:gd name="connsiteY169" fmla="*/ 396815 h 683077"/>
                <a:gd name="connsiteX170" fmla="*/ 595223 w 3252161"/>
                <a:gd name="connsiteY170" fmla="*/ 396815 h 683077"/>
                <a:gd name="connsiteX171" fmla="*/ 569344 w 3252161"/>
                <a:gd name="connsiteY171" fmla="*/ 388189 h 683077"/>
                <a:gd name="connsiteX172" fmla="*/ 590910 w 3252161"/>
                <a:gd name="connsiteY172" fmla="*/ 375249 h 683077"/>
                <a:gd name="connsiteX173" fmla="*/ 603849 w 3252161"/>
                <a:gd name="connsiteY173" fmla="*/ 370936 h 683077"/>
                <a:gd name="connsiteX174" fmla="*/ 715993 w 3252161"/>
                <a:gd name="connsiteY174" fmla="*/ 366622 h 683077"/>
                <a:gd name="connsiteX175" fmla="*/ 733246 w 3252161"/>
                <a:gd name="connsiteY175" fmla="*/ 345056 h 683077"/>
                <a:gd name="connsiteX176" fmla="*/ 746185 w 3252161"/>
                <a:gd name="connsiteY176" fmla="*/ 332117 h 683077"/>
                <a:gd name="connsiteX177" fmla="*/ 772064 w 3252161"/>
                <a:gd name="connsiteY177" fmla="*/ 314864 h 683077"/>
                <a:gd name="connsiteX178" fmla="*/ 914400 w 3252161"/>
                <a:gd name="connsiteY178" fmla="*/ 306238 h 683077"/>
                <a:gd name="connsiteX179" fmla="*/ 927340 w 3252161"/>
                <a:gd name="connsiteY179" fmla="*/ 280358 h 683077"/>
                <a:gd name="connsiteX180" fmla="*/ 923027 w 3252161"/>
                <a:gd name="connsiteY180" fmla="*/ 263106 h 683077"/>
                <a:gd name="connsiteX181" fmla="*/ 897148 w 3252161"/>
                <a:gd name="connsiteY181" fmla="*/ 254479 h 683077"/>
                <a:gd name="connsiteX182" fmla="*/ 884208 w 3252161"/>
                <a:gd name="connsiteY182" fmla="*/ 250166 h 683077"/>
                <a:gd name="connsiteX183" fmla="*/ 875581 w 3252161"/>
                <a:gd name="connsiteY183" fmla="*/ 241539 h 683077"/>
                <a:gd name="connsiteX184" fmla="*/ 862642 w 3252161"/>
                <a:gd name="connsiteY184" fmla="*/ 237226 h 683077"/>
                <a:gd name="connsiteX185" fmla="*/ 759125 w 3252161"/>
                <a:gd name="connsiteY185" fmla="*/ 241539 h 683077"/>
                <a:gd name="connsiteX186" fmla="*/ 724619 w 3252161"/>
                <a:gd name="connsiteY186" fmla="*/ 245853 h 683077"/>
                <a:gd name="connsiteX187" fmla="*/ 698740 w 3252161"/>
                <a:gd name="connsiteY187" fmla="*/ 254479 h 683077"/>
                <a:gd name="connsiteX188" fmla="*/ 517585 w 3252161"/>
                <a:gd name="connsiteY188" fmla="*/ 258792 h 683077"/>
                <a:gd name="connsiteX189" fmla="*/ 431321 w 3252161"/>
                <a:gd name="connsiteY189" fmla="*/ 271732 h 683077"/>
                <a:gd name="connsiteX190" fmla="*/ 392502 w 3252161"/>
                <a:gd name="connsiteY190" fmla="*/ 276045 h 683077"/>
                <a:gd name="connsiteX191" fmla="*/ 73325 w 3252161"/>
                <a:gd name="connsiteY191" fmla="*/ 271732 h 683077"/>
                <a:gd name="connsiteX192" fmla="*/ 64698 w 3252161"/>
                <a:gd name="connsiteY192" fmla="*/ 263106 h 683077"/>
                <a:gd name="connsiteX193" fmla="*/ 60385 w 3252161"/>
                <a:gd name="connsiteY193" fmla="*/ 232913 h 683077"/>
                <a:gd name="connsiteX194" fmla="*/ 51759 w 3252161"/>
                <a:gd name="connsiteY194" fmla="*/ 207034 h 683077"/>
                <a:gd name="connsiteX195" fmla="*/ 56072 w 3252161"/>
                <a:gd name="connsiteY195" fmla="*/ 163902 h 683077"/>
                <a:gd name="connsiteX196" fmla="*/ 69012 w 3252161"/>
                <a:gd name="connsiteY196" fmla="*/ 159589 h 683077"/>
                <a:gd name="connsiteX197" fmla="*/ 237227 w 3252161"/>
                <a:gd name="connsiteY197" fmla="*/ 155275 h 683077"/>
                <a:gd name="connsiteX198" fmla="*/ 288985 w 3252161"/>
                <a:gd name="connsiteY198" fmla="*/ 138022 h 683077"/>
                <a:gd name="connsiteX199" fmla="*/ 301925 w 3252161"/>
                <a:gd name="connsiteY199" fmla="*/ 133709 h 683077"/>
                <a:gd name="connsiteX200" fmla="*/ 444261 w 3252161"/>
                <a:gd name="connsiteY200" fmla="*/ 129396 h 683077"/>
                <a:gd name="connsiteX201" fmla="*/ 418381 w 3252161"/>
                <a:gd name="connsiteY201" fmla="*/ 120770 h 683077"/>
                <a:gd name="connsiteX202" fmla="*/ 396815 w 3252161"/>
                <a:gd name="connsiteY202" fmla="*/ 107830 h 683077"/>
                <a:gd name="connsiteX203" fmla="*/ 388189 w 3252161"/>
                <a:gd name="connsiteY203" fmla="*/ 73324 h 683077"/>
                <a:gd name="connsiteX204" fmla="*/ 379563 w 3252161"/>
                <a:gd name="connsiteY204" fmla="*/ 60385 h 683077"/>
                <a:gd name="connsiteX205" fmla="*/ 370936 w 3252161"/>
                <a:gd name="connsiteY205" fmla="*/ 51758 h 683077"/>
                <a:gd name="connsiteX206" fmla="*/ 345057 w 3252161"/>
                <a:gd name="connsiteY206" fmla="*/ 43132 h 683077"/>
                <a:gd name="connsiteX207" fmla="*/ 332117 w 3252161"/>
                <a:gd name="connsiteY207" fmla="*/ 38819 h 683077"/>
                <a:gd name="connsiteX208" fmla="*/ 323491 w 3252161"/>
                <a:gd name="connsiteY208" fmla="*/ 30192 h 683077"/>
                <a:gd name="connsiteX209" fmla="*/ 327804 w 3252161"/>
                <a:gd name="connsiteY209" fmla="*/ 17253 h 683077"/>
                <a:gd name="connsiteX210" fmla="*/ 280359 w 3252161"/>
                <a:gd name="connsiteY210" fmla="*/ 12939 h 683077"/>
                <a:gd name="connsiteX211" fmla="*/ 228600 w 3252161"/>
                <a:gd name="connsiteY211" fmla="*/ 17253 h 683077"/>
                <a:gd name="connsiteX212" fmla="*/ 202721 w 3252161"/>
                <a:gd name="connsiteY212" fmla="*/ 25879 h 683077"/>
                <a:gd name="connsiteX213" fmla="*/ 107831 w 3252161"/>
                <a:gd name="connsiteY213" fmla="*/ 21566 h 683077"/>
                <a:gd name="connsiteX214" fmla="*/ 103517 w 3252161"/>
                <a:gd name="connsiteY214" fmla="*/ 4313 h 683077"/>
                <a:gd name="connsiteX215" fmla="*/ 34506 w 3252161"/>
                <a:gd name="connsiteY215" fmla="*/ 8626 h 683077"/>
                <a:gd name="connsiteX216" fmla="*/ 12940 w 3252161"/>
                <a:gd name="connsiteY216" fmla="*/ 12939 h 683077"/>
                <a:gd name="connsiteX217" fmla="*/ 0 w 3252161"/>
                <a:gd name="connsiteY217" fmla="*/ 0 h 683077"/>
                <a:gd name="connsiteX218" fmla="*/ 34506 w 3252161"/>
                <a:gd name="connsiteY218" fmla="*/ 21566 h 683077"/>
                <a:gd name="connsiteX0" fmla="*/ 34506 w 3252161"/>
                <a:gd name="connsiteY0" fmla="*/ 21566 h 683077"/>
                <a:gd name="connsiteX1" fmla="*/ 38819 w 3252161"/>
                <a:gd name="connsiteY1" fmla="*/ 392502 h 683077"/>
                <a:gd name="connsiteX2" fmla="*/ 73325 w 3252161"/>
                <a:gd name="connsiteY2" fmla="*/ 379562 h 683077"/>
                <a:gd name="connsiteX3" fmla="*/ 133710 w 3252161"/>
                <a:gd name="connsiteY3" fmla="*/ 383875 h 683077"/>
                <a:gd name="connsiteX4" fmla="*/ 142336 w 3252161"/>
                <a:gd name="connsiteY4" fmla="*/ 409755 h 683077"/>
                <a:gd name="connsiteX5" fmla="*/ 146649 w 3252161"/>
                <a:gd name="connsiteY5" fmla="*/ 422694 h 683077"/>
                <a:gd name="connsiteX6" fmla="*/ 159589 w 3252161"/>
                <a:gd name="connsiteY6" fmla="*/ 427007 h 683077"/>
                <a:gd name="connsiteX7" fmla="*/ 207034 w 3252161"/>
                <a:gd name="connsiteY7" fmla="*/ 422694 h 683077"/>
                <a:gd name="connsiteX8" fmla="*/ 224287 w 3252161"/>
                <a:gd name="connsiteY8" fmla="*/ 405441 h 683077"/>
                <a:gd name="connsiteX9" fmla="*/ 297612 w 3252161"/>
                <a:gd name="connsiteY9" fmla="*/ 409755 h 683077"/>
                <a:gd name="connsiteX10" fmla="*/ 323491 w 3252161"/>
                <a:gd name="connsiteY10" fmla="*/ 418381 h 683077"/>
                <a:gd name="connsiteX11" fmla="*/ 388189 w 3252161"/>
                <a:gd name="connsiteY11" fmla="*/ 422694 h 683077"/>
                <a:gd name="connsiteX12" fmla="*/ 401129 w 3252161"/>
                <a:gd name="connsiteY12" fmla="*/ 427007 h 683077"/>
                <a:gd name="connsiteX13" fmla="*/ 409755 w 3252161"/>
                <a:gd name="connsiteY13" fmla="*/ 435634 h 683077"/>
                <a:gd name="connsiteX14" fmla="*/ 491706 w 3252161"/>
                <a:gd name="connsiteY14" fmla="*/ 439947 h 683077"/>
                <a:gd name="connsiteX15" fmla="*/ 508959 w 3252161"/>
                <a:gd name="connsiteY15" fmla="*/ 444260 h 683077"/>
                <a:gd name="connsiteX16" fmla="*/ 521898 w 3252161"/>
                <a:gd name="connsiteY16" fmla="*/ 448573 h 683077"/>
                <a:gd name="connsiteX17" fmla="*/ 547778 w 3252161"/>
                <a:gd name="connsiteY17" fmla="*/ 452887 h 683077"/>
                <a:gd name="connsiteX18" fmla="*/ 616789 w 3252161"/>
                <a:gd name="connsiteY18" fmla="*/ 457200 h 683077"/>
                <a:gd name="connsiteX19" fmla="*/ 638355 w 3252161"/>
                <a:gd name="connsiteY19" fmla="*/ 461513 h 683077"/>
                <a:gd name="connsiteX20" fmla="*/ 664234 w 3252161"/>
                <a:gd name="connsiteY20" fmla="*/ 465826 h 683077"/>
                <a:gd name="connsiteX21" fmla="*/ 690114 w 3252161"/>
                <a:gd name="connsiteY21" fmla="*/ 474453 h 683077"/>
                <a:gd name="connsiteX22" fmla="*/ 750498 w 3252161"/>
                <a:gd name="connsiteY22" fmla="*/ 470139 h 683077"/>
                <a:gd name="connsiteX23" fmla="*/ 763438 w 3252161"/>
                <a:gd name="connsiteY23" fmla="*/ 465826 h 683077"/>
                <a:gd name="connsiteX24" fmla="*/ 815197 w 3252161"/>
                <a:gd name="connsiteY24" fmla="*/ 470139 h 683077"/>
                <a:gd name="connsiteX25" fmla="*/ 845389 w 3252161"/>
                <a:gd name="connsiteY25" fmla="*/ 483079 h 683077"/>
                <a:gd name="connsiteX26" fmla="*/ 948906 w 3252161"/>
                <a:gd name="connsiteY26" fmla="*/ 474453 h 683077"/>
                <a:gd name="connsiteX27" fmla="*/ 961846 w 3252161"/>
                <a:gd name="connsiteY27" fmla="*/ 470139 h 683077"/>
                <a:gd name="connsiteX28" fmla="*/ 1013604 w 3252161"/>
                <a:gd name="connsiteY28" fmla="*/ 483079 h 683077"/>
                <a:gd name="connsiteX29" fmla="*/ 1026544 w 3252161"/>
                <a:gd name="connsiteY29" fmla="*/ 487392 h 683077"/>
                <a:gd name="connsiteX30" fmla="*/ 1117121 w 3252161"/>
                <a:gd name="connsiteY30" fmla="*/ 491706 h 683077"/>
                <a:gd name="connsiteX31" fmla="*/ 1130061 w 3252161"/>
                <a:gd name="connsiteY31" fmla="*/ 496019 h 683077"/>
                <a:gd name="connsiteX32" fmla="*/ 1168880 w 3252161"/>
                <a:gd name="connsiteY32" fmla="*/ 513272 h 683077"/>
                <a:gd name="connsiteX33" fmla="*/ 1405612 w 3252161"/>
                <a:gd name="connsiteY33" fmla="*/ 538117 h 683077"/>
                <a:gd name="connsiteX34" fmla="*/ 1505310 w 3252161"/>
                <a:gd name="connsiteY34" fmla="*/ 534838 h 683077"/>
                <a:gd name="connsiteX35" fmla="*/ 1508500 w 3252161"/>
                <a:gd name="connsiteY35" fmla="*/ 533939 h 683077"/>
                <a:gd name="connsiteX36" fmla="*/ 1570008 w 3252161"/>
                <a:gd name="connsiteY36" fmla="*/ 560717 h 683077"/>
                <a:gd name="connsiteX37" fmla="*/ 1595887 w 3252161"/>
                <a:gd name="connsiteY37" fmla="*/ 577970 h 683077"/>
                <a:gd name="connsiteX38" fmla="*/ 1604514 w 3252161"/>
                <a:gd name="connsiteY38" fmla="*/ 586596 h 683077"/>
                <a:gd name="connsiteX39" fmla="*/ 1742536 w 3252161"/>
                <a:gd name="connsiteY39" fmla="*/ 590909 h 683077"/>
                <a:gd name="connsiteX40" fmla="*/ 1979763 w 3252161"/>
                <a:gd name="connsiteY40" fmla="*/ 599536 h 683077"/>
                <a:gd name="connsiteX41" fmla="*/ 2001329 w 3252161"/>
                <a:gd name="connsiteY41" fmla="*/ 603849 h 683077"/>
                <a:gd name="connsiteX42" fmla="*/ 2031521 w 3252161"/>
                <a:gd name="connsiteY42" fmla="*/ 608162 h 683077"/>
                <a:gd name="connsiteX43" fmla="*/ 2286000 w 3252161"/>
                <a:gd name="connsiteY43" fmla="*/ 608162 h 683077"/>
                <a:gd name="connsiteX44" fmla="*/ 2311880 w 3252161"/>
                <a:gd name="connsiteY44" fmla="*/ 599536 h 683077"/>
                <a:gd name="connsiteX45" fmla="*/ 2333446 w 3252161"/>
                <a:gd name="connsiteY45" fmla="*/ 595222 h 683077"/>
                <a:gd name="connsiteX46" fmla="*/ 2467155 w 3252161"/>
                <a:gd name="connsiteY46" fmla="*/ 599536 h 683077"/>
                <a:gd name="connsiteX47" fmla="*/ 2484408 w 3252161"/>
                <a:gd name="connsiteY47" fmla="*/ 603849 h 683077"/>
                <a:gd name="connsiteX48" fmla="*/ 2566359 w 3252161"/>
                <a:gd name="connsiteY48" fmla="*/ 608162 h 683077"/>
                <a:gd name="connsiteX49" fmla="*/ 2609491 w 3252161"/>
                <a:gd name="connsiteY49" fmla="*/ 616789 h 683077"/>
                <a:gd name="connsiteX50" fmla="*/ 2626744 w 3252161"/>
                <a:gd name="connsiteY50" fmla="*/ 621102 h 683077"/>
                <a:gd name="connsiteX51" fmla="*/ 2665563 w 3252161"/>
                <a:gd name="connsiteY51" fmla="*/ 638355 h 683077"/>
                <a:gd name="connsiteX52" fmla="*/ 2704381 w 3252161"/>
                <a:gd name="connsiteY52" fmla="*/ 655607 h 683077"/>
                <a:gd name="connsiteX53" fmla="*/ 2717321 w 3252161"/>
                <a:gd name="connsiteY53" fmla="*/ 664234 h 683077"/>
                <a:gd name="connsiteX54" fmla="*/ 2954548 w 3252161"/>
                <a:gd name="connsiteY54" fmla="*/ 655607 h 683077"/>
                <a:gd name="connsiteX55" fmla="*/ 3148642 w 3252161"/>
                <a:gd name="connsiteY55" fmla="*/ 655607 h 683077"/>
                <a:gd name="connsiteX56" fmla="*/ 3187461 w 3252161"/>
                <a:gd name="connsiteY56" fmla="*/ 642668 h 683077"/>
                <a:gd name="connsiteX57" fmla="*/ 3226280 w 3252161"/>
                <a:gd name="connsiteY57" fmla="*/ 638355 h 683077"/>
                <a:gd name="connsiteX58" fmla="*/ 3221966 w 3252161"/>
                <a:gd name="connsiteY58" fmla="*/ 616789 h 683077"/>
                <a:gd name="connsiteX59" fmla="*/ 3233738 w 3252161"/>
                <a:gd name="connsiteY59" fmla="*/ 599536 h 683077"/>
                <a:gd name="connsiteX60" fmla="*/ 3198334 w 3252161"/>
                <a:gd name="connsiteY60" fmla="*/ 564715 h 683077"/>
                <a:gd name="connsiteX61" fmla="*/ 3034792 w 3252161"/>
                <a:gd name="connsiteY61" fmla="*/ 576172 h 683077"/>
                <a:gd name="connsiteX62" fmla="*/ 2892007 w 3252161"/>
                <a:gd name="connsiteY62" fmla="*/ 569658 h 683077"/>
                <a:gd name="connsiteX63" fmla="*/ 2842269 w 3252161"/>
                <a:gd name="connsiteY63" fmla="*/ 559369 h 683077"/>
                <a:gd name="connsiteX64" fmla="*/ 2851031 w 3252161"/>
                <a:gd name="connsiteY64" fmla="*/ 543464 h 683077"/>
                <a:gd name="connsiteX65" fmla="*/ 3075317 w 3252161"/>
                <a:gd name="connsiteY65" fmla="*/ 539151 h 683077"/>
                <a:gd name="connsiteX66" fmla="*/ 3088257 w 3252161"/>
                <a:gd name="connsiteY66" fmla="*/ 534838 h 683077"/>
                <a:gd name="connsiteX67" fmla="*/ 3105510 w 3252161"/>
                <a:gd name="connsiteY67" fmla="*/ 517585 h 683077"/>
                <a:gd name="connsiteX68" fmla="*/ 3178834 w 3252161"/>
                <a:gd name="connsiteY68" fmla="*/ 504645 h 683077"/>
                <a:gd name="connsiteX69" fmla="*/ 3187461 w 3252161"/>
                <a:gd name="connsiteY69" fmla="*/ 496019 h 683077"/>
                <a:gd name="connsiteX70" fmla="*/ 3191774 w 3252161"/>
                <a:gd name="connsiteY70" fmla="*/ 483079 h 683077"/>
                <a:gd name="connsiteX71" fmla="*/ 3204714 w 3252161"/>
                <a:gd name="connsiteY71" fmla="*/ 478766 h 683077"/>
                <a:gd name="connsiteX72" fmla="*/ 3196087 w 3252161"/>
                <a:gd name="connsiteY72" fmla="*/ 470139 h 683077"/>
                <a:gd name="connsiteX73" fmla="*/ 2846717 w 3252161"/>
                <a:gd name="connsiteY73" fmla="*/ 478766 h 683077"/>
                <a:gd name="connsiteX74" fmla="*/ 2820838 w 3252161"/>
                <a:gd name="connsiteY74" fmla="*/ 487392 h 683077"/>
                <a:gd name="connsiteX75" fmla="*/ 2807898 w 3252161"/>
                <a:gd name="connsiteY75" fmla="*/ 496019 h 683077"/>
                <a:gd name="connsiteX76" fmla="*/ 2743200 w 3252161"/>
                <a:gd name="connsiteY76" fmla="*/ 500332 h 683077"/>
                <a:gd name="connsiteX77" fmla="*/ 2691442 w 3252161"/>
                <a:gd name="connsiteY77" fmla="*/ 517585 h 683077"/>
                <a:gd name="connsiteX78" fmla="*/ 2678502 w 3252161"/>
                <a:gd name="connsiteY78" fmla="*/ 521898 h 683077"/>
                <a:gd name="connsiteX79" fmla="*/ 2540480 w 3252161"/>
                <a:gd name="connsiteY79" fmla="*/ 530524 h 683077"/>
                <a:gd name="connsiteX80" fmla="*/ 2303253 w 3252161"/>
                <a:gd name="connsiteY80" fmla="*/ 539151 h 683077"/>
                <a:gd name="connsiteX81" fmla="*/ 2225615 w 3252161"/>
                <a:gd name="connsiteY81" fmla="*/ 534838 h 683077"/>
                <a:gd name="connsiteX82" fmla="*/ 2216989 w 3252161"/>
                <a:gd name="connsiteY82" fmla="*/ 526211 h 683077"/>
                <a:gd name="connsiteX83" fmla="*/ 2147978 w 3252161"/>
                <a:gd name="connsiteY83" fmla="*/ 521898 h 683077"/>
                <a:gd name="connsiteX84" fmla="*/ 2135038 w 3252161"/>
                <a:gd name="connsiteY84" fmla="*/ 526211 h 683077"/>
                <a:gd name="connsiteX85" fmla="*/ 2126412 w 3252161"/>
                <a:gd name="connsiteY85" fmla="*/ 534838 h 683077"/>
                <a:gd name="connsiteX86" fmla="*/ 2099050 w 3252161"/>
                <a:gd name="connsiteY86" fmla="*/ 524414 h 683077"/>
                <a:gd name="connsiteX87" fmla="*/ 2053087 w 3252161"/>
                <a:gd name="connsiteY87" fmla="*/ 539151 h 683077"/>
                <a:gd name="connsiteX88" fmla="*/ 2040148 w 3252161"/>
                <a:gd name="connsiteY88" fmla="*/ 543464 h 683077"/>
                <a:gd name="connsiteX89" fmla="*/ 2022895 w 3252161"/>
                <a:gd name="connsiteY89" fmla="*/ 560717 h 683077"/>
                <a:gd name="connsiteX90" fmla="*/ 2014268 w 3252161"/>
                <a:gd name="connsiteY90" fmla="*/ 569343 h 683077"/>
                <a:gd name="connsiteX91" fmla="*/ 1920456 w 3252161"/>
                <a:gd name="connsiteY91" fmla="*/ 564895 h 683077"/>
                <a:gd name="connsiteX92" fmla="*/ 1686464 w 3252161"/>
                <a:gd name="connsiteY92" fmla="*/ 569343 h 683077"/>
                <a:gd name="connsiteX93" fmla="*/ 1673525 w 3252161"/>
                <a:gd name="connsiteY93" fmla="*/ 565030 h 683077"/>
                <a:gd name="connsiteX94" fmla="*/ 1651959 w 3252161"/>
                <a:gd name="connsiteY94" fmla="*/ 552090 h 683077"/>
                <a:gd name="connsiteX95" fmla="*/ 1634706 w 3252161"/>
                <a:gd name="connsiteY95" fmla="*/ 530524 h 683077"/>
                <a:gd name="connsiteX96" fmla="*/ 1630393 w 3252161"/>
                <a:gd name="connsiteY96" fmla="*/ 517585 h 683077"/>
                <a:gd name="connsiteX97" fmla="*/ 1634706 w 3252161"/>
                <a:gd name="connsiteY97" fmla="*/ 504645 h 683077"/>
                <a:gd name="connsiteX98" fmla="*/ 1664898 w 3252161"/>
                <a:gd name="connsiteY98" fmla="*/ 491706 h 683077"/>
                <a:gd name="connsiteX99" fmla="*/ 1669212 w 3252161"/>
                <a:gd name="connsiteY99" fmla="*/ 478766 h 683077"/>
                <a:gd name="connsiteX100" fmla="*/ 1660585 w 3252161"/>
                <a:gd name="connsiteY100" fmla="*/ 470139 h 683077"/>
                <a:gd name="connsiteX101" fmla="*/ 1621766 w 3252161"/>
                <a:gd name="connsiteY101" fmla="*/ 465826 h 683077"/>
                <a:gd name="connsiteX102" fmla="*/ 1613140 w 3252161"/>
                <a:gd name="connsiteY102" fmla="*/ 452887 h 683077"/>
                <a:gd name="connsiteX103" fmla="*/ 1617453 w 3252161"/>
                <a:gd name="connsiteY103" fmla="*/ 427007 h 683077"/>
                <a:gd name="connsiteX104" fmla="*/ 1630393 w 3252161"/>
                <a:gd name="connsiteY104" fmla="*/ 383875 h 683077"/>
                <a:gd name="connsiteX105" fmla="*/ 1643332 w 3252161"/>
                <a:gd name="connsiteY105" fmla="*/ 370936 h 683077"/>
                <a:gd name="connsiteX106" fmla="*/ 1807234 w 3252161"/>
                <a:gd name="connsiteY106" fmla="*/ 375249 h 683077"/>
                <a:gd name="connsiteX107" fmla="*/ 1846053 w 3252161"/>
                <a:gd name="connsiteY107" fmla="*/ 388189 h 683077"/>
                <a:gd name="connsiteX108" fmla="*/ 1858993 w 3252161"/>
                <a:gd name="connsiteY108" fmla="*/ 392502 h 683077"/>
                <a:gd name="connsiteX109" fmla="*/ 1876246 w 3252161"/>
                <a:gd name="connsiteY109" fmla="*/ 431321 h 683077"/>
                <a:gd name="connsiteX110" fmla="*/ 1884872 w 3252161"/>
                <a:gd name="connsiteY110" fmla="*/ 465826 h 683077"/>
                <a:gd name="connsiteX111" fmla="*/ 1893498 w 3252161"/>
                <a:gd name="connsiteY111" fmla="*/ 474453 h 683077"/>
                <a:gd name="connsiteX112" fmla="*/ 1919378 w 3252161"/>
                <a:gd name="connsiteY112" fmla="*/ 504645 h 683077"/>
                <a:gd name="connsiteX113" fmla="*/ 1928004 w 3252161"/>
                <a:gd name="connsiteY113" fmla="*/ 513272 h 683077"/>
                <a:gd name="connsiteX114" fmla="*/ 1932317 w 3252161"/>
                <a:gd name="connsiteY114" fmla="*/ 526211 h 683077"/>
                <a:gd name="connsiteX115" fmla="*/ 1979763 w 3252161"/>
                <a:gd name="connsiteY115" fmla="*/ 526211 h 683077"/>
                <a:gd name="connsiteX116" fmla="*/ 1984076 w 3252161"/>
                <a:gd name="connsiteY116" fmla="*/ 508958 h 683077"/>
                <a:gd name="connsiteX117" fmla="*/ 2001329 w 3252161"/>
                <a:gd name="connsiteY117" fmla="*/ 487392 h 683077"/>
                <a:gd name="connsiteX118" fmla="*/ 2018581 w 3252161"/>
                <a:gd name="connsiteY118" fmla="*/ 491706 h 683077"/>
                <a:gd name="connsiteX119" fmla="*/ 2027208 w 3252161"/>
                <a:gd name="connsiteY119" fmla="*/ 500332 h 683077"/>
                <a:gd name="connsiteX120" fmla="*/ 2040148 w 3252161"/>
                <a:gd name="connsiteY120" fmla="*/ 508958 h 683077"/>
                <a:gd name="connsiteX121" fmla="*/ 2122098 w 3252161"/>
                <a:gd name="connsiteY121" fmla="*/ 504645 h 683077"/>
                <a:gd name="connsiteX122" fmla="*/ 2130725 w 3252161"/>
                <a:gd name="connsiteY122" fmla="*/ 496019 h 683077"/>
                <a:gd name="connsiteX123" fmla="*/ 2135038 w 3252161"/>
                <a:gd name="connsiteY123" fmla="*/ 461513 h 683077"/>
                <a:gd name="connsiteX124" fmla="*/ 2149056 w 3252161"/>
                <a:gd name="connsiteY124" fmla="*/ 452976 h 683077"/>
                <a:gd name="connsiteX125" fmla="*/ 2170488 w 3252161"/>
                <a:gd name="connsiteY125" fmla="*/ 452977 h 683077"/>
                <a:gd name="connsiteX126" fmla="*/ 2210070 w 3252161"/>
                <a:gd name="connsiteY126" fmla="*/ 411238 h 683077"/>
                <a:gd name="connsiteX127" fmla="*/ 2201444 w 3252161"/>
                <a:gd name="connsiteY127" fmla="*/ 424401 h 683077"/>
                <a:gd name="connsiteX128" fmla="*/ 2311880 w 3252161"/>
                <a:gd name="connsiteY128" fmla="*/ 401128 h 683077"/>
                <a:gd name="connsiteX129" fmla="*/ 2333446 w 3252161"/>
                <a:gd name="connsiteY129" fmla="*/ 388189 h 683077"/>
                <a:gd name="connsiteX130" fmla="*/ 2424023 w 3252161"/>
                <a:gd name="connsiteY130" fmla="*/ 375249 h 683077"/>
                <a:gd name="connsiteX131" fmla="*/ 2454215 w 3252161"/>
                <a:gd name="connsiteY131" fmla="*/ 366622 h 683077"/>
                <a:gd name="connsiteX132" fmla="*/ 2467155 w 3252161"/>
                <a:gd name="connsiteY132" fmla="*/ 362309 h 683077"/>
                <a:gd name="connsiteX133" fmla="*/ 2695755 w 3252161"/>
                <a:gd name="connsiteY133" fmla="*/ 353683 h 683077"/>
                <a:gd name="connsiteX134" fmla="*/ 2708695 w 3252161"/>
                <a:gd name="connsiteY134" fmla="*/ 349370 h 683077"/>
                <a:gd name="connsiteX135" fmla="*/ 2725948 w 3252161"/>
                <a:gd name="connsiteY135" fmla="*/ 332117 h 683077"/>
                <a:gd name="connsiteX136" fmla="*/ 2751827 w 3252161"/>
                <a:gd name="connsiteY136" fmla="*/ 323490 h 683077"/>
                <a:gd name="connsiteX137" fmla="*/ 2764766 w 3252161"/>
                <a:gd name="connsiteY137" fmla="*/ 319177 h 683077"/>
                <a:gd name="connsiteX138" fmla="*/ 2794959 w 3252161"/>
                <a:gd name="connsiteY138" fmla="*/ 306238 h 683077"/>
                <a:gd name="connsiteX139" fmla="*/ 2825151 w 3252161"/>
                <a:gd name="connsiteY139" fmla="*/ 297611 h 683077"/>
                <a:gd name="connsiteX140" fmla="*/ 2842404 w 3252161"/>
                <a:gd name="connsiteY140" fmla="*/ 293298 h 683077"/>
                <a:gd name="connsiteX141" fmla="*/ 2838091 w 3252161"/>
                <a:gd name="connsiteY141" fmla="*/ 271732 h 683077"/>
                <a:gd name="connsiteX142" fmla="*/ 2725948 w 3252161"/>
                <a:gd name="connsiteY142" fmla="*/ 276045 h 683077"/>
                <a:gd name="connsiteX143" fmla="*/ 2704381 w 3252161"/>
                <a:gd name="connsiteY143" fmla="*/ 280358 h 683077"/>
                <a:gd name="connsiteX144" fmla="*/ 2678502 w 3252161"/>
                <a:gd name="connsiteY144" fmla="*/ 284672 h 683077"/>
                <a:gd name="connsiteX145" fmla="*/ 2557732 w 3252161"/>
                <a:gd name="connsiteY145" fmla="*/ 288985 h 683077"/>
                <a:gd name="connsiteX146" fmla="*/ 2471468 w 3252161"/>
                <a:gd name="connsiteY146" fmla="*/ 293298 h 683077"/>
                <a:gd name="connsiteX147" fmla="*/ 2445589 w 3252161"/>
                <a:gd name="connsiteY147" fmla="*/ 301924 h 683077"/>
                <a:gd name="connsiteX148" fmla="*/ 2281687 w 3252161"/>
                <a:gd name="connsiteY148" fmla="*/ 310551 h 683077"/>
                <a:gd name="connsiteX149" fmla="*/ 2255808 w 3252161"/>
                <a:gd name="connsiteY149" fmla="*/ 314864 h 683077"/>
                <a:gd name="connsiteX150" fmla="*/ 2204049 w 3252161"/>
                <a:gd name="connsiteY150" fmla="*/ 319177 h 683077"/>
                <a:gd name="connsiteX151" fmla="*/ 2173857 w 3252161"/>
                <a:gd name="connsiteY151" fmla="*/ 327804 h 683077"/>
                <a:gd name="connsiteX152" fmla="*/ 2147978 w 3252161"/>
                <a:gd name="connsiteY152" fmla="*/ 340743 h 683077"/>
                <a:gd name="connsiteX153" fmla="*/ 2135038 w 3252161"/>
                <a:gd name="connsiteY153" fmla="*/ 349370 h 683077"/>
                <a:gd name="connsiteX154" fmla="*/ 2104846 w 3252161"/>
                <a:gd name="connsiteY154" fmla="*/ 357996 h 683077"/>
                <a:gd name="connsiteX155" fmla="*/ 2091906 w 3252161"/>
                <a:gd name="connsiteY155" fmla="*/ 362309 h 683077"/>
                <a:gd name="connsiteX156" fmla="*/ 1940944 w 3252161"/>
                <a:gd name="connsiteY156" fmla="*/ 357996 h 683077"/>
                <a:gd name="connsiteX157" fmla="*/ 1915064 w 3252161"/>
                <a:gd name="connsiteY157" fmla="*/ 349370 h 683077"/>
                <a:gd name="connsiteX158" fmla="*/ 1880559 w 3252161"/>
                <a:gd name="connsiteY158" fmla="*/ 332117 h 683077"/>
                <a:gd name="connsiteX159" fmla="*/ 1867619 w 3252161"/>
                <a:gd name="connsiteY159" fmla="*/ 327804 h 683077"/>
                <a:gd name="connsiteX160" fmla="*/ 1397480 w 3252161"/>
                <a:gd name="connsiteY160" fmla="*/ 332117 h 683077"/>
                <a:gd name="connsiteX161" fmla="*/ 1337095 w 3252161"/>
                <a:gd name="connsiteY161" fmla="*/ 345056 h 683077"/>
                <a:gd name="connsiteX162" fmla="*/ 1328468 w 3252161"/>
                <a:gd name="connsiteY162" fmla="*/ 353683 h 683077"/>
                <a:gd name="connsiteX163" fmla="*/ 1315529 w 3252161"/>
                <a:gd name="connsiteY163" fmla="*/ 357996 h 683077"/>
                <a:gd name="connsiteX164" fmla="*/ 1220638 w 3252161"/>
                <a:gd name="connsiteY164" fmla="*/ 362309 h 683077"/>
                <a:gd name="connsiteX165" fmla="*/ 1155940 w 3252161"/>
                <a:gd name="connsiteY165" fmla="*/ 370936 h 683077"/>
                <a:gd name="connsiteX166" fmla="*/ 1073989 w 3252161"/>
                <a:gd name="connsiteY166" fmla="*/ 379562 h 683077"/>
                <a:gd name="connsiteX167" fmla="*/ 1035170 w 3252161"/>
                <a:gd name="connsiteY167" fmla="*/ 388189 h 683077"/>
                <a:gd name="connsiteX168" fmla="*/ 1000664 w 3252161"/>
                <a:gd name="connsiteY168" fmla="*/ 392502 h 683077"/>
                <a:gd name="connsiteX169" fmla="*/ 776378 w 3252161"/>
                <a:gd name="connsiteY169" fmla="*/ 396815 h 683077"/>
                <a:gd name="connsiteX170" fmla="*/ 595223 w 3252161"/>
                <a:gd name="connsiteY170" fmla="*/ 396815 h 683077"/>
                <a:gd name="connsiteX171" fmla="*/ 569344 w 3252161"/>
                <a:gd name="connsiteY171" fmla="*/ 388189 h 683077"/>
                <a:gd name="connsiteX172" fmla="*/ 590910 w 3252161"/>
                <a:gd name="connsiteY172" fmla="*/ 375249 h 683077"/>
                <a:gd name="connsiteX173" fmla="*/ 603849 w 3252161"/>
                <a:gd name="connsiteY173" fmla="*/ 370936 h 683077"/>
                <a:gd name="connsiteX174" fmla="*/ 715993 w 3252161"/>
                <a:gd name="connsiteY174" fmla="*/ 366622 h 683077"/>
                <a:gd name="connsiteX175" fmla="*/ 733246 w 3252161"/>
                <a:gd name="connsiteY175" fmla="*/ 345056 h 683077"/>
                <a:gd name="connsiteX176" fmla="*/ 746185 w 3252161"/>
                <a:gd name="connsiteY176" fmla="*/ 332117 h 683077"/>
                <a:gd name="connsiteX177" fmla="*/ 772064 w 3252161"/>
                <a:gd name="connsiteY177" fmla="*/ 314864 h 683077"/>
                <a:gd name="connsiteX178" fmla="*/ 914400 w 3252161"/>
                <a:gd name="connsiteY178" fmla="*/ 306238 h 683077"/>
                <a:gd name="connsiteX179" fmla="*/ 927340 w 3252161"/>
                <a:gd name="connsiteY179" fmla="*/ 280358 h 683077"/>
                <a:gd name="connsiteX180" fmla="*/ 923027 w 3252161"/>
                <a:gd name="connsiteY180" fmla="*/ 263106 h 683077"/>
                <a:gd name="connsiteX181" fmla="*/ 897148 w 3252161"/>
                <a:gd name="connsiteY181" fmla="*/ 254479 h 683077"/>
                <a:gd name="connsiteX182" fmla="*/ 884208 w 3252161"/>
                <a:gd name="connsiteY182" fmla="*/ 250166 h 683077"/>
                <a:gd name="connsiteX183" fmla="*/ 875581 w 3252161"/>
                <a:gd name="connsiteY183" fmla="*/ 241539 h 683077"/>
                <a:gd name="connsiteX184" fmla="*/ 862642 w 3252161"/>
                <a:gd name="connsiteY184" fmla="*/ 237226 h 683077"/>
                <a:gd name="connsiteX185" fmla="*/ 759125 w 3252161"/>
                <a:gd name="connsiteY185" fmla="*/ 241539 h 683077"/>
                <a:gd name="connsiteX186" fmla="*/ 724619 w 3252161"/>
                <a:gd name="connsiteY186" fmla="*/ 245853 h 683077"/>
                <a:gd name="connsiteX187" fmla="*/ 698740 w 3252161"/>
                <a:gd name="connsiteY187" fmla="*/ 254479 h 683077"/>
                <a:gd name="connsiteX188" fmla="*/ 517585 w 3252161"/>
                <a:gd name="connsiteY188" fmla="*/ 258792 h 683077"/>
                <a:gd name="connsiteX189" fmla="*/ 431321 w 3252161"/>
                <a:gd name="connsiteY189" fmla="*/ 271732 h 683077"/>
                <a:gd name="connsiteX190" fmla="*/ 392502 w 3252161"/>
                <a:gd name="connsiteY190" fmla="*/ 276045 h 683077"/>
                <a:gd name="connsiteX191" fmla="*/ 73325 w 3252161"/>
                <a:gd name="connsiteY191" fmla="*/ 271732 h 683077"/>
                <a:gd name="connsiteX192" fmla="*/ 64698 w 3252161"/>
                <a:gd name="connsiteY192" fmla="*/ 263106 h 683077"/>
                <a:gd name="connsiteX193" fmla="*/ 60385 w 3252161"/>
                <a:gd name="connsiteY193" fmla="*/ 232913 h 683077"/>
                <a:gd name="connsiteX194" fmla="*/ 51759 w 3252161"/>
                <a:gd name="connsiteY194" fmla="*/ 207034 h 683077"/>
                <a:gd name="connsiteX195" fmla="*/ 56072 w 3252161"/>
                <a:gd name="connsiteY195" fmla="*/ 163902 h 683077"/>
                <a:gd name="connsiteX196" fmla="*/ 69012 w 3252161"/>
                <a:gd name="connsiteY196" fmla="*/ 159589 h 683077"/>
                <a:gd name="connsiteX197" fmla="*/ 237227 w 3252161"/>
                <a:gd name="connsiteY197" fmla="*/ 155275 h 683077"/>
                <a:gd name="connsiteX198" fmla="*/ 288985 w 3252161"/>
                <a:gd name="connsiteY198" fmla="*/ 138022 h 683077"/>
                <a:gd name="connsiteX199" fmla="*/ 301925 w 3252161"/>
                <a:gd name="connsiteY199" fmla="*/ 133709 h 683077"/>
                <a:gd name="connsiteX200" fmla="*/ 444261 w 3252161"/>
                <a:gd name="connsiteY200" fmla="*/ 129396 h 683077"/>
                <a:gd name="connsiteX201" fmla="*/ 418381 w 3252161"/>
                <a:gd name="connsiteY201" fmla="*/ 120770 h 683077"/>
                <a:gd name="connsiteX202" fmla="*/ 396815 w 3252161"/>
                <a:gd name="connsiteY202" fmla="*/ 107830 h 683077"/>
                <a:gd name="connsiteX203" fmla="*/ 388189 w 3252161"/>
                <a:gd name="connsiteY203" fmla="*/ 73324 h 683077"/>
                <a:gd name="connsiteX204" fmla="*/ 379563 w 3252161"/>
                <a:gd name="connsiteY204" fmla="*/ 60385 h 683077"/>
                <a:gd name="connsiteX205" fmla="*/ 370936 w 3252161"/>
                <a:gd name="connsiteY205" fmla="*/ 51758 h 683077"/>
                <a:gd name="connsiteX206" fmla="*/ 345057 w 3252161"/>
                <a:gd name="connsiteY206" fmla="*/ 43132 h 683077"/>
                <a:gd name="connsiteX207" fmla="*/ 332117 w 3252161"/>
                <a:gd name="connsiteY207" fmla="*/ 38819 h 683077"/>
                <a:gd name="connsiteX208" fmla="*/ 323491 w 3252161"/>
                <a:gd name="connsiteY208" fmla="*/ 30192 h 683077"/>
                <a:gd name="connsiteX209" fmla="*/ 327804 w 3252161"/>
                <a:gd name="connsiteY209" fmla="*/ 17253 h 683077"/>
                <a:gd name="connsiteX210" fmla="*/ 280359 w 3252161"/>
                <a:gd name="connsiteY210" fmla="*/ 12939 h 683077"/>
                <a:gd name="connsiteX211" fmla="*/ 228600 w 3252161"/>
                <a:gd name="connsiteY211" fmla="*/ 17253 h 683077"/>
                <a:gd name="connsiteX212" fmla="*/ 202721 w 3252161"/>
                <a:gd name="connsiteY212" fmla="*/ 25879 h 683077"/>
                <a:gd name="connsiteX213" fmla="*/ 107831 w 3252161"/>
                <a:gd name="connsiteY213" fmla="*/ 21566 h 683077"/>
                <a:gd name="connsiteX214" fmla="*/ 103517 w 3252161"/>
                <a:gd name="connsiteY214" fmla="*/ 4313 h 683077"/>
                <a:gd name="connsiteX215" fmla="*/ 34506 w 3252161"/>
                <a:gd name="connsiteY215" fmla="*/ 8626 h 683077"/>
                <a:gd name="connsiteX216" fmla="*/ 12940 w 3252161"/>
                <a:gd name="connsiteY216" fmla="*/ 12939 h 683077"/>
                <a:gd name="connsiteX217" fmla="*/ 0 w 3252161"/>
                <a:gd name="connsiteY217" fmla="*/ 0 h 683077"/>
                <a:gd name="connsiteX218" fmla="*/ 34506 w 3252161"/>
                <a:gd name="connsiteY218" fmla="*/ 21566 h 68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3252161" h="683077">
                  <a:moveTo>
                    <a:pt x="34506" y="21566"/>
                  </a:moveTo>
                  <a:cubicBezTo>
                    <a:pt x="35944" y="145211"/>
                    <a:pt x="28670" y="269265"/>
                    <a:pt x="38819" y="392502"/>
                  </a:cubicBezTo>
                  <a:cubicBezTo>
                    <a:pt x="40714" y="415516"/>
                    <a:pt x="71533" y="381354"/>
                    <a:pt x="73325" y="379562"/>
                  </a:cubicBezTo>
                  <a:cubicBezTo>
                    <a:pt x="93453" y="381000"/>
                    <a:pt x="115222" y="375786"/>
                    <a:pt x="133710" y="383875"/>
                  </a:cubicBezTo>
                  <a:cubicBezTo>
                    <a:pt x="142041" y="387520"/>
                    <a:pt x="139461" y="401128"/>
                    <a:pt x="142336" y="409755"/>
                  </a:cubicBezTo>
                  <a:cubicBezTo>
                    <a:pt x="143774" y="414068"/>
                    <a:pt x="142336" y="421256"/>
                    <a:pt x="146649" y="422694"/>
                  </a:cubicBezTo>
                  <a:lnTo>
                    <a:pt x="159589" y="427007"/>
                  </a:lnTo>
                  <a:cubicBezTo>
                    <a:pt x="175404" y="425569"/>
                    <a:pt x="191969" y="427716"/>
                    <a:pt x="207034" y="422694"/>
                  </a:cubicBezTo>
                  <a:cubicBezTo>
                    <a:pt x="214750" y="420122"/>
                    <a:pt x="224287" y="405441"/>
                    <a:pt x="224287" y="405441"/>
                  </a:cubicBezTo>
                  <a:cubicBezTo>
                    <a:pt x="248729" y="406879"/>
                    <a:pt x="273334" y="406588"/>
                    <a:pt x="297612" y="409755"/>
                  </a:cubicBezTo>
                  <a:cubicBezTo>
                    <a:pt x="306629" y="410931"/>
                    <a:pt x="314418" y="417776"/>
                    <a:pt x="323491" y="418381"/>
                  </a:cubicBezTo>
                  <a:lnTo>
                    <a:pt x="388189" y="422694"/>
                  </a:lnTo>
                  <a:cubicBezTo>
                    <a:pt x="392502" y="424132"/>
                    <a:pt x="397230" y="424668"/>
                    <a:pt x="401129" y="427007"/>
                  </a:cubicBezTo>
                  <a:cubicBezTo>
                    <a:pt x="404616" y="429099"/>
                    <a:pt x="405729" y="435059"/>
                    <a:pt x="409755" y="435634"/>
                  </a:cubicBezTo>
                  <a:cubicBezTo>
                    <a:pt x="436835" y="439503"/>
                    <a:pt x="464389" y="438509"/>
                    <a:pt x="491706" y="439947"/>
                  </a:cubicBezTo>
                  <a:cubicBezTo>
                    <a:pt x="497457" y="441385"/>
                    <a:pt x="503259" y="442632"/>
                    <a:pt x="508959" y="444260"/>
                  </a:cubicBezTo>
                  <a:cubicBezTo>
                    <a:pt x="513330" y="445509"/>
                    <a:pt x="517460" y="447587"/>
                    <a:pt x="521898" y="448573"/>
                  </a:cubicBezTo>
                  <a:cubicBezTo>
                    <a:pt x="530435" y="450470"/>
                    <a:pt x="539068" y="452095"/>
                    <a:pt x="547778" y="452887"/>
                  </a:cubicBezTo>
                  <a:cubicBezTo>
                    <a:pt x="570732" y="454974"/>
                    <a:pt x="593785" y="455762"/>
                    <a:pt x="616789" y="457200"/>
                  </a:cubicBezTo>
                  <a:lnTo>
                    <a:pt x="638355" y="461513"/>
                  </a:lnTo>
                  <a:cubicBezTo>
                    <a:pt x="646959" y="463077"/>
                    <a:pt x="655750" y="463705"/>
                    <a:pt x="664234" y="465826"/>
                  </a:cubicBezTo>
                  <a:cubicBezTo>
                    <a:pt x="673056" y="468031"/>
                    <a:pt x="690114" y="474453"/>
                    <a:pt x="690114" y="474453"/>
                  </a:cubicBezTo>
                  <a:cubicBezTo>
                    <a:pt x="710242" y="473015"/>
                    <a:pt x="730457" y="472497"/>
                    <a:pt x="750498" y="470139"/>
                  </a:cubicBezTo>
                  <a:cubicBezTo>
                    <a:pt x="755013" y="469608"/>
                    <a:pt x="758891" y="465826"/>
                    <a:pt x="763438" y="465826"/>
                  </a:cubicBezTo>
                  <a:cubicBezTo>
                    <a:pt x="780751" y="465826"/>
                    <a:pt x="797944" y="468701"/>
                    <a:pt x="815197" y="470139"/>
                  </a:cubicBezTo>
                  <a:cubicBezTo>
                    <a:pt x="818569" y="471825"/>
                    <a:pt x="839040" y="483079"/>
                    <a:pt x="845389" y="483079"/>
                  </a:cubicBezTo>
                  <a:cubicBezTo>
                    <a:pt x="876464" y="483079"/>
                    <a:pt x="916683" y="478033"/>
                    <a:pt x="948906" y="474453"/>
                  </a:cubicBezTo>
                  <a:cubicBezTo>
                    <a:pt x="953219" y="473015"/>
                    <a:pt x="957299" y="470139"/>
                    <a:pt x="961846" y="470139"/>
                  </a:cubicBezTo>
                  <a:cubicBezTo>
                    <a:pt x="979266" y="470139"/>
                    <a:pt x="997549" y="477728"/>
                    <a:pt x="1013604" y="483079"/>
                  </a:cubicBezTo>
                  <a:cubicBezTo>
                    <a:pt x="1017917" y="484517"/>
                    <a:pt x="1022003" y="487176"/>
                    <a:pt x="1026544" y="487392"/>
                  </a:cubicBezTo>
                  <a:lnTo>
                    <a:pt x="1117121" y="491706"/>
                  </a:lnTo>
                  <a:cubicBezTo>
                    <a:pt x="1121434" y="493144"/>
                    <a:pt x="1125994" y="493986"/>
                    <a:pt x="1130061" y="496019"/>
                  </a:cubicBezTo>
                  <a:cubicBezTo>
                    <a:pt x="1147904" y="504940"/>
                    <a:pt x="1142753" y="511337"/>
                    <a:pt x="1168880" y="513272"/>
                  </a:cubicBezTo>
                  <a:cubicBezTo>
                    <a:pt x="1349874" y="526678"/>
                    <a:pt x="1274996" y="523414"/>
                    <a:pt x="1405612" y="538117"/>
                  </a:cubicBezTo>
                  <a:cubicBezTo>
                    <a:pt x="1447576" y="552106"/>
                    <a:pt x="1484777" y="532756"/>
                    <a:pt x="1505310" y="534838"/>
                  </a:cubicBezTo>
                  <a:cubicBezTo>
                    <a:pt x="1506373" y="534538"/>
                    <a:pt x="1524105" y="550908"/>
                    <a:pt x="1508500" y="533939"/>
                  </a:cubicBezTo>
                  <a:lnTo>
                    <a:pt x="1570008" y="560717"/>
                  </a:lnTo>
                  <a:cubicBezTo>
                    <a:pt x="1578302" y="566938"/>
                    <a:pt x="1588556" y="570639"/>
                    <a:pt x="1595887" y="577970"/>
                  </a:cubicBezTo>
                  <a:cubicBezTo>
                    <a:pt x="1598763" y="580845"/>
                    <a:pt x="1600463" y="586239"/>
                    <a:pt x="1604514" y="586596"/>
                  </a:cubicBezTo>
                  <a:cubicBezTo>
                    <a:pt x="1650366" y="590642"/>
                    <a:pt x="1696529" y="589471"/>
                    <a:pt x="1742536" y="590909"/>
                  </a:cubicBezTo>
                  <a:cubicBezTo>
                    <a:pt x="1851408" y="604517"/>
                    <a:pt x="1722894" y="589656"/>
                    <a:pt x="1979763" y="599536"/>
                  </a:cubicBezTo>
                  <a:cubicBezTo>
                    <a:pt x="1987089" y="599818"/>
                    <a:pt x="1994098" y="602644"/>
                    <a:pt x="2001329" y="603849"/>
                  </a:cubicBezTo>
                  <a:cubicBezTo>
                    <a:pt x="2011357" y="605520"/>
                    <a:pt x="2021457" y="606724"/>
                    <a:pt x="2031521" y="608162"/>
                  </a:cubicBezTo>
                  <a:cubicBezTo>
                    <a:pt x="2119744" y="637567"/>
                    <a:pt x="2059597" y="619116"/>
                    <a:pt x="2286000" y="608162"/>
                  </a:cubicBezTo>
                  <a:cubicBezTo>
                    <a:pt x="2295083" y="607723"/>
                    <a:pt x="2302963" y="601320"/>
                    <a:pt x="2311880" y="599536"/>
                  </a:cubicBezTo>
                  <a:lnTo>
                    <a:pt x="2333446" y="595222"/>
                  </a:lnTo>
                  <a:cubicBezTo>
                    <a:pt x="2378016" y="596660"/>
                    <a:pt x="2422635" y="596992"/>
                    <a:pt x="2467155" y="599536"/>
                  </a:cubicBezTo>
                  <a:cubicBezTo>
                    <a:pt x="2473073" y="599874"/>
                    <a:pt x="2478502" y="603335"/>
                    <a:pt x="2484408" y="603849"/>
                  </a:cubicBezTo>
                  <a:cubicBezTo>
                    <a:pt x="2511660" y="606219"/>
                    <a:pt x="2539042" y="606724"/>
                    <a:pt x="2566359" y="608162"/>
                  </a:cubicBezTo>
                  <a:cubicBezTo>
                    <a:pt x="2592931" y="617019"/>
                    <a:pt x="2565879" y="608859"/>
                    <a:pt x="2609491" y="616789"/>
                  </a:cubicBezTo>
                  <a:cubicBezTo>
                    <a:pt x="2615323" y="617849"/>
                    <a:pt x="2620993" y="619664"/>
                    <a:pt x="2626744" y="621102"/>
                  </a:cubicBezTo>
                  <a:cubicBezTo>
                    <a:pt x="2672311" y="655275"/>
                    <a:pt x="2614054" y="615461"/>
                    <a:pt x="2665563" y="638355"/>
                  </a:cubicBezTo>
                  <a:cubicBezTo>
                    <a:pt x="2717572" y="661471"/>
                    <a:pt x="2646301" y="643992"/>
                    <a:pt x="2704381" y="655607"/>
                  </a:cubicBezTo>
                  <a:cubicBezTo>
                    <a:pt x="2708694" y="658483"/>
                    <a:pt x="2712138" y="664140"/>
                    <a:pt x="2717321" y="664234"/>
                  </a:cubicBezTo>
                  <a:cubicBezTo>
                    <a:pt x="2921801" y="667952"/>
                    <a:pt x="2872151" y="683077"/>
                    <a:pt x="2954548" y="655607"/>
                  </a:cubicBezTo>
                  <a:cubicBezTo>
                    <a:pt x="3037102" y="661112"/>
                    <a:pt x="3047968" y="663997"/>
                    <a:pt x="3148642" y="655607"/>
                  </a:cubicBezTo>
                  <a:cubicBezTo>
                    <a:pt x="3252161" y="646980"/>
                    <a:pt x="3129230" y="649138"/>
                    <a:pt x="3187461" y="642668"/>
                  </a:cubicBezTo>
                  <a:lnTo>
                    <a:pt x="3226280" y="638355"/>
                  </a:lnTo>
                  <a:cubicBezTo>
                    <a:pt x="3224842" y="631166"/>
                    <a:pt x="3224854" y="623527"/>
                    <a:pt x="3221966" y="616789"/>
                  </a:cubicBezTo>
                  <a:cubicBezTo>
                    <a:pt x="3219856" y="611866"/>
                    <a:pt x="3237083" y="601023"/>
                    <a:pt x="3233738" y="599536"/>
                  </a:cubicBezTo>
                  <a:cubicBezTo>
                    <a:pt x="3225429" y="595843"/>
                    <a:pt x="3198334" y="564715"/>
                    <a:pt x="3198334" y="564715"/>
                  </a:cubicBezTo>
                  <a:lnTo>
                    <a:pt x="3034792" y="576172"/>
                  </a:lnTo>
                  <a:cubicBezTo>
                    <a:pt x="2978181" y="580964"/>
                    <a:pt x="2924094" y="572458"/>
                    <a:pt x="2892007" y="569658"/>
                  </a:cubicBezTo>
                  <a:cubicBezTo>
                    <a:pt x="2859920" y="566858"/>
                    <a:pt x="2849098" y="563735"/>
                    <a:pt x="2842269" y="559369"/>
                  </a:cubicBezTo>
                  <a:cubicBezTo>
                    <a:pt x="2839519" y="537371"/>
                    <a:pt x="2829168" y="543884"/>
                    <a:pt x="2851031" y="543464"/>
                  </a:cubicBezTo>
                  <a:lnTo>
                    <a:pt x="3075317" y="539151"/>
                  </a:lnTo>
                  <a:cubicBezTo>
                    <a:pt x="3079630" y="537713"/>
                    <a:pt x="3084557" y="537481"/>
                    <a:pt x="3088257" y="534838"/>
                  </a:cubicBezTo>
                  <a:cubicBezTo>
                    <a:pt x="3094875" y="530111"/>
                    <a:pt x="3097794" y="520157"/>
                    <a:pt x="3105510" y="517585"/>
                  </a:cubicBezTo>
                  <a:cubicBezTo>
                    <a:pt x="3146454" y="503936"/>
                    <a:pt x="3122333" y="509781"/>
                    <a:pt x="3178834" y="504645"/>
                  </a:cubicBezTo>
                  <a:cubicBezTo>
                    <a:pt x="3181710" y="501770"/>
                    <a:pt x="3185369" y="499506"/>
                    <a:pt x="3187461" y="496019"/>
                  </a:cubicBezTo>
                  <a:cubicBezTo>
                    <a:pt x="3189800" y="492120"/>
                    <a:pt x="3188559" y="486294"/>
                    <a:pt x="3191774" y="483079"/>
                  </a:cubicBezTo>
                  <a:cubicBezTo>
                    <a:pt x="3194989" y="479864"/>
                    <a:pt x="3200401" y="480204"/>
                    <a:pt x="3204714" y="478766"/>
                  </a:cubicBezTo>
                  <a:cubicBezTo>
                    <a:pt x="3201838" y="475890"/>
                    <a:pt x="3200153" y="470219"/>
                    <a:pt x="3196087" y="470139"/>
                  </a:cubicBezTo>
                  <a:lnTo>
                    <a:pt x="2846717" y="478766"/>
                  </a:lnTo>
                  <a:cubicBezTo>
                    <a:pt x="2838091" y="481641"/>
                    <a:pt x="2828404" y="482348"/>
                    <a:pt x="2820838" y="487392"/>
                  </a:cubicBezTo>
                  <a:cubicBezTo>
                    <a:pt x="2816525" y="490268"/>
                    <a:pt x="2813012" y="495167"/>
                    <a:pt x="2807898" y="496019"/>
                  </a:cubicBezTo>
                  <a:cubicBezTo>
                    <a:pt x="2786578" y="499572"/>
                    <a:pt x="2764766" y="498894"/>
                    <a:pt x="2743200" y="500332"/>
                  </a:cubicBezTo>
                  <a:lnTo>
                    <a:pt x="2691442" y="517585"/>
                  </a:lnTo>
                  <a:cubicBezTo>
                    <a:pt x="2687129" y="519023"/>
                    <a:pt x="2683040" y="521614"/>
                    <a:pt x="2678502" y="521898"/>
                  </a:cubicBezTo>
                  <a:lnTo>
                    <a:pt x="2540480" y="530524"/>
                  </a:lnTo>
                  <a:cubicBezTo>
                    <a:pt x="2453511" y="552270"/>
                    <a:pt x="2511440" y="539151"/>
                    <a:pt x="2303253" y="539151"/>
                  </a:cubicBezTo>
                  <a:cubicBezTo>
                    <a:pt x="2277334" y="539151"/>
                    <a:pt x="2251494" y="536276"/>
                    <a:pt x="2225615" y="534838"/>
                  </a:cubicBezTo>
                  <a:cubicBezTo>
                    <a:pt x="2222740" y="531962"/>
                    <a:pt x="2220164" y="528751"/>
                    <a:pt x="2216989" y="526211"/>
                  </a:cubicBezTo>
                  <a:cubicBezTo>
                    <a:pt x="2192792" y="506853"/>
                    <a:pt x="2193520" y="518395"/>
                    <a:pt x="2147978" y="521898"/>
                  </a:cubicBezTo>
                  <a:cubicBezTo>
                    <a:pt x="2143665" y="523336"/>
                    <a:pt x="2138937" y="523872"/>
                    <a:pt x="2135038" y="526211"/>
                  </a:cubicBezTo>
                  <a:cubicBezTo>
                    <a:pt x="2131551" y="528303"/>
                    <a:pt x="2130429" y="534204"/>
                    <a:pt x="2126412" y="534838"/>
                  </a:cubicBezTo>
                  <a:cubicBezTo>
                    <a:pt x="2120414" y="536126"/>
                    <a:pt x="2111271" y="523695"/>
                    <a:pt x="2099050" y="524414"/>
                  </a:cubicBezTo>
                  <a:cubicBezTo>
                    <a:pt x="2086829" y="525133"/>
                    <a:pt x="2062904" y="537564"/>
                    <a:pt x="2053087" y="539151"/>
                  </a:cubicBezTo>
                  <a:cubicBezTo>
                    <a:pt x="2048774" y="540589"/>
                    <a:pt x="2043847" y="540821"/>
                    <a:pt x="2040148" y="543464"/>
                  </a:cubicBezTo>
                  <a:cubicBezTo>
                    <a:pt x="2033530" y="548191"/>
                    <a:pt x="2028646" y="554966"/>
                    <a:pt x="2022895" y="560717"/>
                  </a:cubicBezTo>
                  <a:cubicBezTo>
                    <a:pt x="2020019" y="563592"/>
                    <a:pt x="2018126" y="568057"/>
                    <a:pt x="2014268" y="569343"/>
                  </a:cubicBezTo>
                  <a:lnTo>
                    <a:pt x="1920456" y="564895"/>
                  </a:lnTo>
                  <a:lnTo>
                    <a:pt x="1686464" y="569343"/>
                  </a:lnTo>
                  <a:cubicBezTo>
                    <a:pt x="1681919" y="569223"/>
                    <a:pt x="1677423" y="567369"/>
                    <a:pt x="1673525" y="565030"/>
                  </a:cubicBezTo>
                  <a:cubicBezTo>
                    <a:pt x="1643917" y="547266"/>
                    <a:pt x="1688618" y="564313"/>
                    <a:pt x="1651959" y="552090"/>
                  </a:cubicBezTo>
                  <a:cubicBezTo>
                    <a:pt x="1643933" y="544065"/>
                    <a:pt x="1640148" y="541409"/>
                    <a:pt x="1634706" y="530524"/>
                  </a:cubicBezTo>
                  <a:cubicBezTo>
                    <a:pt x="1632673" y="526458"/>
                    <a:pt x="1631831" y="521898"/>
                    <a:pt x="1630393" y="517585"/>
                  </a:cubicBezTo>
                  <a:cubicBezTo>
                    <a:pt x="1631831" y="513272"/>
                    <a:pt x="1631866" y="508195"/>
                    <a:pt x="1634706" y="504645"/>
                  </a:cubicBezTo>
                  <a:cubicBezTo>
                    <a:pt x="1642152" y="495338"/>
                    <a:pt x="1654539" y="494296"/>
                    <a:pt x="1664898" y="491706"/>
                  </a:cubicBezTo>
                  <a:cubicBezTo>
                    <a:pt x="1666336" y="487393"/>
                    <a:pt x="1670104" y="483224"/>
                    <a:pt x="1669212" y="478766"/>
                  </a:cubicBezTo>
                  <a:cubicBezTo>
                    <a:pt x="1668415" y="474778"/>
                    <a:pt x="1664509" y="471209"/>
                    <a:pt x="1660585" y="470139"/>
                  </a:cubicBezTo>
                  <a:cubicBezTo>
                    <a:pt x="1648024" y="466713"/>
                    <a:pt x="1634706" y="467264"/>
                    <a:pt x="1621766" y="465826"/>
                  </a:cubicBezTo>
                  <a:cubicBezTo>
                    <a:pt x="1618891" y="461513"/>
                    <a:pt x="1613712" y="458039"/>
                    <a:pt x="1613140" y="452887"/>
                  </a:cubicBezTo>
                  <a:cubicBezTo>
                    <a:pt x="1612174" y="444195"/>
                    <a:pt x="1615738" y="435583"/>
                    <a:pt x="1617453" y="427007"/>
                  </a:cubicBezTo>
                  <a:cubicBezTo>
                    <a:pt x="1618919" y="419676"/>
                    <a:pt x="1627642" y="386626"/>
                    <a:pt x="1630393" y="383875"/>
                  </a:cubicBezTo>
                  <a:lnTo>
                    <a:pt x="1643332" y="370936"/>
                  </a:lnTo>
                  <a:cubicBezTo>
                    <a:pt x="1697966" y="372374"/>
                    <a:pt x="1752708" y="371531"/>
                    <a:pt x="1807234" y="375249"/>
                  </a:cubicBezTo>
                  <a:cubicBezTo>
                    <a:pt x="1807248" y="375250"/>
                    <a:pt x="1839576" y="386030"/>
                    <a:pt x="1846053" y="388189"/>
                  </a:cubicBezTo>
                  <a:lnTo>
                    <a:pt x="1858993" y="392502"/>
                  </a:lnTo>
                  <a:cubicBezTo>
                    <a:pt x="1869319" y="407990"/>
                    <a:pt x="1871847" y="409324"/>
                    <a:pt x="1876246" y="431321"/>
                  </a:cubicBezTo>
                  <a:cubicBezTo>
                    <a:pt x="1877174" y="435960"/>
                    <a:pt x="1880893" y="459194"/>
                    <a:pt x="1884872" y="465826"/>
                  </a:cubicBezTo>
                  <a:cubicBezTo>
                    <a:pt x="1886964" y="469313"/>
                    <a:pt x="1890958" y="471278"/>
                    <a:pt x="1893498" y="474453"/>
                  </a:cubicBezTo>
                  <a:cubicBezTo>
                    <a:pt x="1919772" y="507295"/>
                    <a:pt x="1877851" y="463116"/>
                    <a:pt x="1919378" y="504645"/>
                  </a:cubicBezTo>
                  <a:lnTo>
                    <a:pt x="1928004" y="513272"/>
                  </a:lnTo>
                  <a:cubicBezTo>
                    <a:pt x="1929442" y="517585"/>
                    <a:pt x="1929102" y="522996"/>
                    <a:pt x="1932317" y="526211"/>
                  </a:cubicBezTo>
                  <a:cubicBezTo>
                    <a:pt x="1942069" y="535962"/>
                    <a:pt x="1976910" y="526568"/>
                    <a:pt x="1979763" y="526211"/>
                  </a:cubicBezTo>
                  <a:cubicBezTo>
                    <a:pt x="1981201" y="520460"/>
                    <a:pt x="1981741" y="514407"/>
                    <a:pt x="1984076" y="508958"/>
                  </a:cubicBezTo>
                  <a:cubicBezTo>
                    <a:pt x="1988156" y="499437"/>
                    <a:pt x="1994373" y="494348"/>
                    <a:pt x="2001329" y="487392"/>
                  </a:cubicBezTo>
                  <a:cubicBezTo>
                    <a:pt x="2007080" y="488830"/>
                    <a:pt x="2013279" y="489055"/>
                    <a:pt x="2018581" y="491706"/>
                  </a:cubicBezTo>
                  <a:cubicBezTo>
                    <a:pt x="2022218" y="493525"/>
                    <a:pt x="2024032" y="497792"/>
                    <a:pt x="2027208" y="500332"/>
                  </a:cubicBezTo>
                  <a:cubicBezTo>
                    <a:pt x="2031256" y="503570"/>
                    <a:pt x="2035835" y="506083"/>
                    <a:pt x="2040148" y="508958"/>
                  </a:cubicBezTo>
                  <a:cubicBezTo>
                    <a:pt x="2067465" y="507520"/>
                    <a:pt x="2095018" y="508513"/>
                    <a:pt x="2122098" y="504645"/>
                  </a:cubicBezTo>
                  <a:cubicBezTo>
                    <a:pt x="2126124" y="504070"/>
                    <a:pt x="2129556" y="499914"/>
                    <a:pt x="2130725" y="496019"/>
                  </a:cubicBezTo>
                  <a:cubicBezTo>
                    <a:pt x="2134056" y="484916"/>
                    <a:pt x="2133276" y="472970"/>
                    <a:pt x="2135038" y="461513"/>
                  </a:cubicBezTo>
                  <a:cubicBezTo>
                    <a:pt x="2136109" y="455530"/>
                    <a:pt x="2155601" y="437543"/>
                    <a:pt x="2149056" y="452976"/>
                  </a:cubicBezTo>
                  <a:cubicBezTo>
                    <a:pt x="2154170" y="447188"/>
                    <a:pt x="2160319" y="459933"/>
                    <a:pt x="2170488" y="452977"/>
                  </a:cubicBezTo>
                  <a:cubicBezTo>
                    <a:pt x="2180657" y="446021"/>
                    <a:pt x="2204911" y="416001"/>
                    <a:pt x="2210070" y="411238"/>
                  </a:cubicBezTo>
                  <a:cubicBezTo>
                    <a:pt x="2215229" y="406475"/>
                    <a:pt x="2184476" y="426086"/>
                    <a:pt x="2201444" y="424401"/>
                  </a:cubicBezTo>
                  <a:cubicBezTo>
                    <a:pt x="2218412" y="422716"/>
                    <a:pt x="2291467" y="405179"/>
                    <a:pt x="2311880" y="401128"/>
                  </a:cubicBezTo>
                  <a:cubicBezTo>
                    <a:pt x="2368384" y="382293"/>
                    <a:pt x="2286087" y="411869"/>
                    <a:pt x="2333446" y="388189"/>
                  </a:cubicBezTo>
                  <a:cubicBezTo>
                    <a:pt x="2361993" y="373916"/>
                    <a:pt x="2392650" y="377340"/>
                    <a:pt x="2424023" y="375249"/>
                  </a:cubicBezTo>
                  <a:cubicBezTo>
                    <a:pt x="2455049" y="364908"/>
                    <a:pt x="2416304" y="377455"/>
                    <a:pt x="2454215" y="366622"/>
                  </a:cubicBezTo>
                  <a:cubicBezTo>
                    <a:pt x="2458587" y="365373"/>
                    <a:pt x="2462670" y="363056"/>
                    <a:pt x="2467155" y="362309"/>
                  </a:cubicBezTo>
                  <a:cubicBezTo>
                    <a:pt x="2529608" y="351901"/>
                    <a:pt x="2683749" y="353956"/>
                    <a:pt x="2695755" y="353683"/>
                  </a:cubicBezTo>
                  <a:cubicBezTo>
                    <a:pt x="2700068" y="352245"/>
                    <a:pt x="2704995" y="352013"/>
                    <a:pt x="2708695" y="349370"/>
                  </a:cubicBezTo>
                  <a:cubicBezTo>
                    <a:pt x="2715313" y="344643"/>
                    <a:pt x="2718232" y="334689"/>
                    <a:pt x="2725948" y="332117"/>
                  </a:cubicBezTo>
                  <a:lnTo>
                    <a:pt x="2751827" y="323490"/>
                  </a:lnTo>
                  <a:lnTo>
                    <a:pt x="2764766" y="319177"/>
                  </a:lnTo>
                  <a:cubicBezTo>
                    <a:pt x="2778983" y="304962"/>
                    <a:pt x="2768674" y="312079"/>
                    <a:pt x="2794959" y="306238"/>
                  </a:cubicBezTo>
                  <a:cubicBezTo>
                    <a:pt x="2825295" y="299496"/>
                    <a:pt x="2799937" y="304815"/>
                    <a:pt x="2825151" y="297611"/>
                  </a:cubicBezTo>
                  <a:cubicBezTo>
                    <a:pt x="2830851" y="295983"/>
                    <a:pt x="2836653" y="294736"/>
                    <a:pt x="2842404" y="293298"/>
                  </a:cubicBezTo>
                  <a:cubicBezTo>
                    <a:pt x="2840966" y="286109"/>
                    <a:pt x="2845343" y="272806"/>
                    <a:pt x="2838091" y="271732"/>
                  </a:cubicBezTo>
                  <a:cubicBezTo>
                    <a:pt x="2801086" y="266250"/>
                    <a:pt x="2763279" y="273637"/>
                    <a:pt x="2725948" y="276045"/>
                  </a:cubicBezTo>
                  <a:cubicBezTo>
                    <a:pt x="2718632" y="276517"/>
                    <a:pt x="2711594" y="279046"/>
                    <a:pt x="2704381" y="280358"/>
                  </a:cubicBezTo>
                  <a:cubicBezTo>
                    <a:pt x="2695777" y="281922"/>
                    <a:pt x="2687232" y="284158"/>
                    <a:pt x="2678502" y="284672"/>
                  </a:cubicBezTo>
                  <a:cubicBezTo>
                    <a:pt x="2638289" y="287038"/>
                    <a:pt x="2597979" y="287308"/>
                    <a:pt x="2557732" y="288985"/>
                  </a:cubicBezTo>
                  <a:lnTo>
                    <a:pt x="2471468" y="293298"/>
                  </a:lnTo>
                  <a:cubicBezTo>
                    <a:pt x="2462842" y="296173"/>
                    <a:pt x="2454645" y="301101"/>
                    <a:pt x="2445589" y="301924"/>
                  </a:cubicBezTo>
                  <a:cubicBezTo>
                    <a:pt x="2359458" y="309756"/>
                    <a:pt x="2414013" y="305650"/>
                    <a:pt x="2281687" y="310551"/>
                  </a:cubicBezTo>
                  <a:cubicBezTo>
                    <a:pt x="2273061" y="311989"/>
                    <a:pt x="2264500" y="313898"/>
                    <a:pt x="2255808" y="314864"/>
                  </a:cubicBezTo>
                  <a:cubicBezTo>
                    <a:pt x="2238601" y="316776"/>
                    <a:pt x="2221228" y="317030"/>
                    <a:pt x="2204049" y="319177"/>
                  </a:cubicBezTo>
                  <a:cubicBezTo>
                    <a:pt x="2200360" y="319638"/>
                    <a:pt x="2178634" y="325416"/>
                    <a:pt x="2173857" y="327804"/>
                  </a:cubicBezTo>
                  <a:cubicBezTo>
                    <a:pt x="2140416" y="344524"/>
                    <a:pt x="2180496" y="329904"/>
                    <a:pt x="2147978" y="340743"/>
                  </a:cubicBezTo>
                  <a:cubicBezTo>
                    <a:pt x="2143665" y="343619"/>
                    <a:pt x="2139675" y="347052"/>
                    <a:pt x="2135038" y="349370"/>
                  </a:cubicBezTo>
                  <a:cubicBezTo>
                    <a:pt x="2128146" y="352816"/>
                    <a:pt x="2111292" y="356154"/>
                    <a:pt x="2104846" y="357996"/>
                  </a:cubicBezTo>
                  <a:cubicBezTo>
                    <a:pt x="2100474" y="359245"/>
                    <a:pt x="2096219" y="360871"/>
                    <a:pt x="2091906" y="362309"/>
                  </a:cubicBezTo>
                  <a:cubicBezTo>
                    <a:pt x="2041585" y="360871"/>
                    <a:pt x="1991151" y="361669"/>
                    <a:pt x="1940944" y="357996"/>
                  </a:cubicBezTo>
                  <a:cubicBezTo>
                    <a:pt x="1931875" y="357332"/>
                    <a:pt x="1915064" y="349370"/>
                    <a:pt x="1915064" y="349370"/>
                  </a:cubicBezTo>
                  <a:cubicBezTo>
                    <a:pt x="1900009" y="334313"/>
                    <a:pt x="1910296" y="342029"/>
                    <a:pt x="1880559" y="332117"/>
                  </a:cubicBezTo>
                  <a:lnTo>
                    <a:pt x="1867619" y="327804"/>
                  </a:lnTo>
                  <a:lnTo>
                    <a:pt x="1397480" y="332117"/>
                  </a:lnTo>
                  <a:cubicBezTo>
                    <a:pt x="1376988" y="332470"/>
                    <a:pt x="1356383" y="338627"/>
                    <a:pt x="1337095" y="345056"/>
                  </a:cubicBezTo>
                  <a:cubicBezTo>
                    <a:pt x="1334219" y="347932"/>
                    <a:pt x="1331955" y="351591"/>
                    <a:pt x="1328468" y="353683"/>
                  </a:cubicBezTo>
                  <a:cubicBezTo>
                    <a:pt x="1324570" y="356022"/>
                    <a:pt x="1320061" y="357633"/>
                    <a:pt x="1315529" y="357996"/>
                  </a:cubicBezTo>
                  <a:cubicBezTo>
                    <a:pt x="1283967" y="360521"/>
                    <a:pt x="1252268" y="360871"/>
                    <a:pt x="1220638" y="362309"/>
                  </a:cubicBezTo>
                  <a:cubicBezTo>
                    <a:pt x="1177669" y="369470"/>
                    <a:pt x="1209775" y="364602"/>
                    <a:pt x="1155940" y="370936"/>
                  </a:cubicBezTo>
                  <a:cubicBezTo>
                    <a:pt x="1091887" y="378472"/>
                    <a:pt x="1151869" y="372482"/>
                    <a:pt x="1073989" y="379562"/>
                  </a:cubicBezTo>
                  <a:cubicBezTo>
                    <a:pt x="1054728" y="385982"/>
                    <a:pt x="1061734" y="384394"/>
                    <a:pt x="1035170" y="388189"/>
                  </a:cubicBezTo>
                  <a:cubicBezTo>
                    <a:pt x="1023695" y="389828"/>
                    <a:pt x="1012249" y="392116"/>
                    <a:pt x="1000664" y="392502"/>
                  </a:cubicBezTo>
                  <a:cubicBezTo>
                    <a:pt x="925930" y="394993"/>
                    <a:pt x="851140" y="395377"/>
                    <a:pt x="776378" y="396815"/>
                  </a:cubicBezTo>
                  <a:cubicBezTo>
                    <a:pt x="704503" y="408793"/>
                    <a:pt x="729170" y="406382"/>
                    <a:pt x="595223" y="396815"/>
                  </a:cubicBezTo>
                  <a:cubicBezTo>
                    <a:pt x="586153" y="396167"/>
                    <a:pt x="569344" y="388189"/>
                    <a:pt x="569344" y="388189"/>
                  </a:cubicBezTo>
                  <a:cubicBezTo>
                    <a:pt x="606003" y="375966"/>
                    <a:pt x="561302" y="393013"/>
                    <a:pt x="590910" y="375249"/>
                  </a:cubicBezTo>
                  <a:cubicBezTo>
                    <a:pt x="594808" y="372910"/>
                    <a:pt x="599313" y="371249"/>
                    <a:pt x="603849" y="370936"/>
                  </a:cubicBezTo>
                  <a:cubicBezTo>
                    <a:pt x="641169" y="368362"/>
                    <a:pt x="678612" y="368060"/>
                    <a:pt x="715993" y="366622"/>
                  </a:cubicBezTo>
                  <a:cubicBezTo>
                    <a:pt x="744929" y="347331"/>
                    <a:pt x="716579" y="370056"/>
                    <a:pt x="733246" y="345056"/>
                  </a:cubicBezTo>
                  <a:cubicBezTo>
                    <a:pt x="736629" y="339981"/>
                    <a:pt x="741370" y="335862"/>
                    <a:pt x="746185" y="332117"/>
                  </a:cubicBezTo>
                  <a:cubicBezTo>
                    <a:pt x="754369" y="325752"/>
                    <a:pt x="762228" y="318142"/>
                    <a:pt x="772064" y="314864"/>
                  </a:cubicBezTo>
                  <a:cubicBezTo>
                    <a:pt x="825946" y="296905"/>
                    <a:pt x="780460" y="310702"/>
                    <a:pt x="914400" y="306238"/>
                  </a:cubicBezTo>
                  <a:cubicBezTo>
                    <a:pt x="918762" y="299695"/>
                    <a:pt x="927340" y="289288"/>
                    <a:pt x="927340" y="280358"/>
                  </a:cubicBezTo>
                  <a:cubicBezTo>
                    <a:pt x="927340" y="274430"/>
                    <a:pt x="927528" y="266964"/>
                    <a:pt x="923027" y="263106"/>
                  </a:cubicBezTo>
                  <a:cubicBezTo>
                    <a:pt x="916123" y="257188"/>
                    <a:pt x="905774" y="257355"/>
                    <a:pt x="897148" y="254479"/>
                  </a:cubicBezTo>
                  <a:lnTo>
                    <a:pt x="884208" y="250166"/>
                  </a:lnTo>
                  <a:cubicBezTo>
                    <a:pt x="881332" y="247290"/>
                    <a:pt x="879068" y="243631"/>
                    <a:pt x="875581" y="241539"/>
                  </a:cubicBezTo>
                  <a:cubicBezTo>
                    <a:pt x="871683" y="239200"/>
                    <a:pt x="867188" y="237226"/>
                    <a:pt x="862642" y="237226"/>
                  </a:cubicBezTo>
                  <a:cubicBezTo>
                    <a:pt x="828106" y="237226"/>
                    <a:pt x="793631" y="240101"/>
                    <a:pt x="759125" y="241539"/>
                  </a:cubicBezTo>
                  <a:cubicBezTo>
                    <a:pt x="747623" y="242977"/>
                    <a:pt x="735953" y="243424"/>
                    <a:pt x="724619" y="245853"/>
                  </a:cubicBezTo>
                  <a:cubicBezTo>
                    <a:pt x="715728" y="247758"/>
                    <a:pt x="707830" y="254263"/>
                    <a:pt x="698740" y="254479"/>
                  </a:cubicBezTo>
                  <a:lnTo>
                    <a:pt x="517585" y="258792"/>
                  </a:lnTo>
                  <a:cubicBezTo>
                    <a:pt x="483765" y="281341"/>
                    <a:pt x="512230" y="265509"/>
                    <a:pt x="431321" y="271732"/>
                  </a:cubicBezTo>
                  <a:cubicBezTo>
                    <a:pt x="418340" y="272730"/>
                    <a:pt x="405442" y="274607"/>
                    <a:pt x="392502" y="276045"/>
                  </a:cubicBezTo>
                  <a:cubicBezTo>
                    <a:pt x="286110" y="274607"/>
                    <a:pt x="179644" y="275929"/>
                    <a:pt x="73325" y="271732"/>
                  </a:cubicBezTo>
                  <a:cubicBezTo>
                    <a:pt x="69262" y="271572"/>
                    <a:pt x="65984" y="266964"/>
                    <a:pt x="64698" y="263106"/>
                  </a:cubicBezTo>
                  <a:cubicBezTo>
                    <a:pt x="61483" y="253461"/>
                    <a:pt x="62671" y="242819"/>
                    <a:pt x="60385" y="232913"/>
                  </a:cubicBezTo>
                  <a:cubicBezTo>
                    <a:pt x="58340" y="224053"/>
                    <a:pt x="51759" y="207034"/>
                    <a:pt x="51759" y="207034"/>
                  </a:cubicBezTo>
                  <a:cubicBezTo>
                    <a:pt x="53197" y="192657"/>
                    <a:pt x="51134" y="177481"/>
                    <a:pt x="56072" y="163902"/>
                  </a:cubicBezTo>
                  <a:cubicBezTo>
                    <a:pt x="57626" y="159629"/>
                    <a:pt x="64471" y="159805"/>
                    <a:pt x="69012" y="159589"/>
                  </a:cubicBezTo>
                  <a:cubicBezTo>
                    <a:pt x="125039" y="156921"/>
                    <a:pt x="181155" y="156713"/>
                    <a:pt x="237227" y="155275"/>
                  </a:cubicBezTo>
                  <a:lnTo>
                    <a:pt x="288985" y="138022"/>
                  </a:lnTo>
                  <a:cubicBezTo>
                    <a:pt x="293298" y="136584"/>
                    <a:pt x="297380" y="133847"/>
                    <a:pt x="301925" y="133709"/>
                  </a:cubicBezTo>
                  <a:lnTo>
                    <a:pt x="444261" y="129396"/>
                  </a:lnTo>
                  <a:cubicBezTo>
                    <a:pt x="435634" y="126521"/>
                    <a:pt x="424811" y="127200"/>
                    <a:pt x="418381" y="120770"/>
                  </a:cubicBezTo>
                  <a:cubicBezTo>
                    <a:pt x="406540" y="108928"/>
                    <a:pt x="413613" y="113429"/>
                    <a:pt x="396815" y="107830"/>
                  </a:cubicBezTo>
                  <a:cubicBezTo>
                    <a:pt x="395175" y="99628"/>
                    <a:pt x="392610" y="82165"/>
                    <a:pt x="388189" y="73324"/>
                  </a:cubicBezTo>
                  <a:cubicBezTo>
                    <a:pt x="385871" y="68688"/>
                    <a:pt x="382801" y="64433"/>
                    <a:pt x="379563" y="60385"/>
                  </a:cubicBezTo>
                  <a:cubicBezTo>
                    <a:pt x="377022" y="57209"/>
                    <a:pt x="374573" y="53577"/>
                    <a:pt x="370936" y="51758"/>
                  </a:cubicBezTo>
                  <a:cubicBezTo>
                    <a:pt x="362803" y="47692"/>
                    <a:pt x="353683" y="46007"/>
                    <a:pt x="345057" y="43132"/>
                  </a:cubicBezTo>
                  <a:lnTo>
                    <a:pt x="332117" y="38819"/>
                  </a:lnTo>
                  <a:cubicBezTo>
                    <a:pt x="329242" y="35943"/>
                    <a:pt x="324288" y="34180"/>
                    <a:pt x="323491" y="30192"/>
                  </a:cubicBezTo>
                  <a:cubicBezTo>
                    <a:pt x="322599" y="25734"/>
                    <a:pt x="332025" y="18941"/>
                    <a:pt x="327804" y="17253"/>
                  </a:cubicBezTo>
                  <a:cubicBezTo>
                    <a:pt x="313060" y="11355"/>
                    <a:pt x="296174" y="14377"/>
                    <a:pt x="280359" y="12939"/>
                  </a:cubicBezTo>
                  <a:cubicBezTo>
                    <a:pt x="263106" y="14377"/>
                    <a:pt x="245677" y="14407"/>
                    <a:pt x="228600" y="17253"/>
                  </a:cubicBezTo>
                  <a:cubicBezTo>
                    <a:pt x="219631" y="18748"/>
                    <a:pt x="202721" y="25879"/>
                    <a:pt x="202721" y="25879"/>
                  </a:cubicBezTo>
                  <a:lnTo>
                    <a:pt x="107831" y="21566"/>
                  </a:lnTo>
                  <a:cubicBezTo>
                    <a:pt x="102038" y="20307"/>
                    <a:pt x="109355" y="5343"/>
                    <a:pt x="103517" y="4313"/>
                  </a:cubicBezTo>
                  <a:cubicBezTo>
                    <a:pt x="80819" y="307"/>
                    <a:pt x="57510" y="7188"/>
                    <a:pt x="34506" y="8626"/>
                  </a:cubicBezTo>
                  <a:cubicBezTo>
                    <a:pt x="6647" y="36485"/>
                    <a:pt x="23956" y="29463"/>
                    <a:pt x="12940" y="12939"/>
                  </a:cubicBezTo>
                  <a:cubicBezTo>
                    <a:pt x="9556" y="7864"/>
                    <a:pt x="4313" y="4313"/>
                    <a:pt x="0" y="0"/>
                  </a:cubicBezTo>
                  <a:lnTo>
                    <a:pt x="34506" y="21566"/>
                  </a:lnTo>
                  <a:close/>
                </a:path>
              </a:pathLst>
            </a:custGeom>
            <a:gradFill>
              <a:gsLst>
                <a:gs pos="0">
                  <a:srgbClr val="000082"/>
                </a:gs>
                <a:gs pos="30000">
                  <a:srgbClr val="66008F"/>
                </a:gs>
                <a:gs pos="64999">
                  <a:srgbClr val="BA0066">
                    <a:alpha val="90000"/>
                  </a:srgbClr>
                </a:gs>
                <a:gs pos="100000">
                  <a:srgbClr val="990000"/>
                </a:gs>
              </a:gsLst>
              <a:lin ang="10800000" scaled="1"/>
            </a:gradFill>
            <a:ln w="19050" cap="flat" cmpd="sng" algn="ctr">
              <a:noFill/>
              <a:prstDash val="solid"/>
              <a:round/>
              <a:headEnd type="none" w="med" len="med"/>
              <a:tailEnd type="none" w="med" len="med"/>
            </a:ln>
            <a:effectLst/>
          </p:spPr>
          <p:txBody>
            <a:bodyPr wrap="none" anchor="ctr" anchorCtr="1"/>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grpSp>
      <p:grpSp>
        <p:nvGrpSpPr>
          <p:cNvPr id="3" name="Group 37"/>
          <p:cNvGrpSpPr/>
          <p:nvPr/>
        </p:nvGrpSpPr>
        <p:grpSpPr>
          <a:xfrm>
            <a:off x="4275138" y="3759200"/>
            <a:ext cx="1368426" cy="2127250"/>
            <a:chOff x="4275138" y="3759200"/>
            <a:chExt cx="1368426" cy="2127250"/>
          </a:xfrm>
        </p:grpSpPr>
        <p:sp>
          <p:nvSpPr>
            <p:cNvPr id="273446" name="Freeform 38"/>
            <p:cNvSpPr>
              <a:spLocks/>
            </p:cNvSpPr>
            <p:nvPr/>
          </p:nvSpPr>
          <p:spPr bwMode="invGray">
            <a:xfrm>
              <a:off x="4489451" y="3803650"/>
              <a:ext cx="1154113" cy="2082800"/>
            </a:xfrm>
            <a:custGeom>
              <a:avLst/>
              <a:gdLst/>
              <a:ahLst/>
              <a:cxnLst>
                <a:cxn ang="0">
                  <a:pos x="608" y="0"/>
                </a:cxn>
                <a:cxn ang="0">
                  <a:pos x="624" y="32"/>
                </a:cxn>
                <a:cxn ang="0">
                  <a:pos x="596" y="36"/>
                </a:cxn>
                <a:cxn ang="0">
                  <a:pos x="684" y="56"/>
                </a:cxn>
                <a:cxn ang="0">
                  <a:pos x="720" y="80"/>
                </a:cxn>
                <a:cxn ang="0">
                  <a:pos x="628" y="116"/>
                </a:cxn>
                <a:cxn ang="0">
                  <a:pos x="620" y="128"/>
                </a:cxn>
                <a:cxn ang="0">
                  <a:pos x="628" y="152"/>
                </a:cxn>
                <a:cxn ang="0">
                  <a:pos x="572" y="168"/>
                </a:cxn>
                <a:cxn ang="0">
                  <a:pos x="548" y="180"/>
                </a:cxn>
                <a:cxn ang="0">
                  <a:pos x="560" y="208"/>
                </a:cxn>
                <a:cxn ang="0">
                  <a:pos x="604" y="240"/>
                </a:cxn>
                <a:cxn ang="0">
                  <a:pos x="588" y="280"/>
                </a:cxn>
                <a:cxn ang="0">
                  <a:pos x="636" y="296"/>
                </a:cxn>
                <a:cxn ang="0">
                  <a:pos x="608" y="328"/>
                </a:cxn>
                <a:cxn ang="0">
                  <a:pos x="596" y="340"/>
                </a:cxn>
                <a:cxn ang="0">
                  <a:pos x="588" y="364"/>
                </a:cxn>
                <a:cxn ang="0">
                  <a:pos x="584" y="452"/>
                </a:cxn>
                <a:cxn ang="0">
                  <a:pos x="532" y="448"/>
                </a:cxn>
                <a:cxn ang="0">
                  <a:pos x="440" y="452"/>
                </a:cxn>
                <a:cxn ang="0">
                  <a:pos x="424" y="524"/>
                </a:cxn>
                <a:cxn ang="0">
                  <a:pos x="452" y="528"/>
                </a:cxn>
                <a:cxn ang="0">
                  <a:pos x="456" y="564"/>
                </a:cxn>
                <a:cxn ang="0">
                  <a:pos x="512" y="600"/>
                </a:cxn>
                <a:cxn ang="0">
                  <a:pos x="432" y="616"/>
                </a:cxn>
                <a:cxn ang="0">
                  <a:pos x="408" y="624"/>
                </a:cxn>
                <a:cxn ang="0">
                  <a:pos x="400" y="652"/>
                </a:cxn>
                <a:cxn ang="0">
                  <a:pos x="364" y="660"/>
                </a:cxn>
                <a:cxn ang="0">
                  <a:pos x="340" y="708"/>
                </a:cxn>
                <a:cxn ang="0">
                  <a:pos x="344" y="740"/>
                </a:cxn>
                <a:cxn ang="0">
                  <a:pos x="352" y="752"/>
                </a:cxn>
                <a:cxn ang="0">
                  <a:pos x="340" y="776"/>
                </a:cxn>
                <a:cxn ang="0">
                  <a:pos x="332" y="800"/>
                </a:cxn>
                <a:cxn ang="0">
                  <a:pos x="356" y="836"/>
                </a:cxn>
                <a:cxn ang="0">
                  <a:pos x="360" y="848"/>
                </a:cxn>
                <a:cxn ang="0">
                  <a:pos x="372" y="860"/>
                </a:cxn>
                <a:cxn ang="0">
                  <a:pos x="344" y="888"/>
                </a:cxn>
                <a:cxn ang="0">
                  <a:pos x="404" y="904"/>
                </a:cxn>
                <a:cxn ang="0">
                  <a:pos x="460" y="928"/>
                </a:cxn>
                <a:cxn ang="0">
                  <a:pos x="556" y="980"/>
                </a:cxn>
                <a:cxn ang="0">
                  <a:pos x="676" y="1020"/>
                </a:cxn>
                <a:cxn ang="0">
                  <a:pos x="708" y="1048"/>
                </a:cxn>
                <a:cxn ang="0">
                  <a:pos x="676" y="1076"/>
                </a:cxn>
                <a:cxn ang="0">
                  <a:pos x="588" y="1104"/>
                </a:cxn>
                <a:cxn ang="0">
                  <a:pos x="476" y="1156"/>
                </a:cxn>
                <a:cxn ang="0">
                  <a:pos x="348" y="1160"/>
                </a:cxn>
                <a:cxn ang="0">
                  <a:pos x="280" y="1172"/>
                </a:cxn>
                <a:cxn ang="0">
                  <a:pos x="36" y="1216"/>
                </a:cxn>
                <a:cxn ang="0">
                  <a:pos x="20" y="1276"/>
                </a:cxn>
                <a:cxn ang="0">
                  <a:pos x="4" y="1300"/>
                </a:cxn>
                <a:cxn ang="0">
                  <a:pos x="0" y="1312"/>
                </a:cxn>
              </a:cxnLst>
              <a:rect l="0" t="0" r="r" b="b"/>
              <a:pathLst>
                <a:path w="727" h="1312">
                  <a:moveTo>
                    <a:pt x="608" y="0"/>
                  </a:moveTo>
                  <a:cubicBezTo>
                    <a:pt x="616" y="3"/>
                    <a:pt x="644" y="20"/>
                    <a:pt x="624" y="32"/>
                  </a:cubicBezTo>
                  <a:cubicBezTo>
                    <a:pt x="616" y="37"/>
                    <a:pt x="605" y="35"/>
                    <a:pt x="596" y="36"/>
                  </a:cubicBezTo>
                  <a:cubicBezTo>
                    <a:pt x="607" y="68"/>
                    <a:pt x="658" y="55"/>
                    <a:pt x="684" y="56"/>
                  </a:cubicBezTo>
                  <a:cubicBezTo>
                    <a:pt x="703" y="61"/>
                    <a:pt x="709" y="64"/>
                    <a:pt x="720" y="80"/>
                  </a:cubicBezTo>
                  <a:cubicBezTo>
                    <a:pt x="709" y="112"/>
                    <a:pt x="657" y="110"/>
                    <a:pt x="628" y="116"/>
                  </a:cubicBezTo>
                  <a:cubicBezTo>
                    <a:pt x="625" y="120"/>
                    <a:pt x="620" y="123"/>
                    <a:pt x="620" y="128"/>
                  </a:cubicBezTo>
                  <a:cubicBezTo>
                    <a:pt x="620" y="136"/>
                    <a:pt x="628" y="152"/>
                    <a:pt x="628" y="152"/>
                  </a:cubicBezTo>
                  <a:cubicBezTo>
                    <a:pt x="609" y="158"/>
                    <a:pt x="591" y="162"/>
                    <a:pt x="572" y="168"/>
                  </a:cubicBezTo>
                  <a:cubicBezTo>
                    <a:pt x="564" y="171"/>
                    <a:pt x="556" y="177"/>
                    <a:pt x="548" y="180"/>
                  </a:cubicBezTo>
                  <a:cubicBezTo>
                    <a:pt x="533" y="202"/>
                    <a:pt x="546" y="187"/>
                    <a:pt x="560" y="208"/>
                  </a:cubicBezTo>
                  <a:cubicBezTo>
                    <a:pt x="540" y="239"/>
                    <a:pt x="586" y="237"/>
                    <a:pt x="604" y="240"/>
                  </a:cubicBezTo>
                  <a:cubicBezTo>
                    <a:pt x="616" y="258"/>
                    <a:pt x="609" y="273"/>
                    <a:pt x="588" y="280"/>
                  </a:cubicBezTo>
                  <a:cubicBezTo>
                    <a:pt x="605" y="286"/>
                    <a:pt x="621" y="286"/>
                    <a:pt x="636" y="296"/>
                  </a:cubicBezTo>
                  <a:cubicBezTo>
                    <a:pt x="653" y="322"/>
                    <a:pt x="627" y="322"/>
                    <a:pt x="608" y="328"/>
                  </a:cubicBezTo>
                  <a:cubicBezTo>
                    <a:pt x="604" y="332"/>
                    <a:pt x="599" y="335"/>
                    <a:pt x="596" y="340"/>
                  </a:cubicBezTo>
                  <a:cubicBezTo>
                    <a:pt x="592" y="347"/>
                    <a:pt x="588" y="364"/>
                    <a:pt x="588" y="364"/>
                  </a:cubicBezTo>
                  <a:cubicBezTo>
                    <a:pt x="587" y="393"/>
                    <a:pt x="600" y="428"/>
                    <a:pt x="584" y="452"/>
                  </a:cubicBezTo>
                  <a:cubicBezTo>
                    <a:pt x="574" y="466"/>
                    <a:pt x="549" y="448"/>
                    <a:pt x="532" y="448"/>
                  </a:cubicBezTo>
                  <a:cubicBezTo>
                    <a:pt x="501" y="448"/>
                    <a:pt x="471" y="451"/>
                    <a:pt x="440" y="452"/>
                  </a:cubicBezTo>
                  <a:cubicBezTo>
                    <a:pt x="411" y="462"/>
                    <a:pt x="408" y="493"/>
                    <a:pt x="424" y="524"/>
                  </a:cubicBezTo>
                  <a:cubicBezTo>
                    <a:pt x="428" y="532"/>
                    <a:pt x="443" y="527"/>
                    <a:pt x="452" y="528"/>
                  </a:cubicBezTo>
                  <a:cubicBezTo>
                    <a:pt x="453" y="540"/>
                    <a:pt x="452" y="553"/>
                    <a:pt x="456" y="564"/>
                  </a:cubicBezTo>
                  <a:cubicBezTo>
                    <a:pt x="460" y="576"/>
                    <a:pt x="499" y="596"/>
                    <a:pt x="512" y="600"/>
                  </a:cubicBezTo>
                  <a:cubicBezTo>
                    <a:pt x="500" y="637"/>
                    <a:pt x="514" y="606"/>
                    <a:pt x="432" y="616"/>
                  </a:cubicBezTo>
                  <a:cubicBezTo>
                    <a:pt x="424" y="617"/>
                    <a:pt x="408" y="624"/>
                    <a:pt x="408" y="624"/>
                  </a:cubicBezTo>
                  <a:cubicBezTo>
                    <a:pt x="405" y="633"/>
                    <a:pt x="408" y="646"/>
                    <a:pt x="400" y="652"/>
                  </a:cubicBezTo>
                  <a:cubicBezTo>
                    <a:pt x="390" y="659"/>
                    <a:pt x="376" y="656"/>
                    <a:pt x="364" y="660"/>
                  </a:cubicBezTo>
                  <a:cubicBezTo>
                    <a:pt x="359" y="695"/>
                    <a:pt x="356" y="684"/>
                    <a:pt x="340" y="708"/>
                  </a:cubicBezTo>
                  <a:cubicBezTo>
                    <a:pt x="341" y="719"/>
                    <a:pt x="341" y="730"/>
                    <a:pt x="344" y="740"/>
                  </a:cubicBezTo>
                  <a:cubicBezTo>
                    <a:pt x="345" y="745"/>
                    <a:pt x="351" y="747"/>
                    <a:pt x="352" y="752"/>
                  </a:cubicBezTo>
                  <a:cubicBezTo>
                    <a:pt x="353" y="760"/>
                    <a:pt x="343" y="770"/>
                    <a:pt x="340" y="776"/>
                  </a:cubicBezTo>
                  <a:cubicBezTo>
                    <a:pt x="337" y="784"/>
                    <a:pt x="332" y="800"/>
                    <a:pt x="332" y="800"/>
                  </a:cubicBezTo>
                  <a:cubicBezTo>
                    <a:pt x="340" y="863"/>
                    <a:pt x="324" y="814"/>
                    <a:pt x="356" y="836"/>
                  </a:cubicBezTo>
                  <a:cubicBezTo>
                    <a:pt x="360" y="838"/>
                    <a:pt x="358" y="844"/>
                    <a:pt x="360" y="848"/>
                  </a:cubicBezTo>
                  <a:cubicBezTo>
                    <a:pt x="363" y="853"/>
                    <a:pt x="368" y="856"/>
                    <a:pt x="372" y="860"/>
                  </a:cubicBezTo>
                  <a:cubicBezTo>
                    <a:pt x="368" y="873"/>
                    <a:pt x="344" y="888"/>
                    <a:pt x="344" y="888"/>
                  </a:cubicBezTo>
                  <a:cubicBezTo>
                    <a:pt x="363" y="916"/>
                    <a:pt x="343" y="893"/>
                    <a:pt x="404" y="904"/>
                  </a:cubicBezTo>
                  <a:cubicBezTo>
                    <a:pt x="422" y="907"/>
                    <a:pt x="441" y="923"/>
                    <a:pt x="460" y="928"/>
                  </a:cubicBezTo>
                  <a:cubicBezTo>
                    <a:pt x="476" y="977"/>
                    <a:pt x="507" y="975"/>
                    <a:pt x="556" y="980"/>
                  </a:cubicBezTo>
                  <a:cubicBezTo>
                    <a:pt x="596" y="993"/>
                    <a:pt x="640" y="996"/>
                    <a:pt x="676" y="1020"/>
                  </a:cubicBezTo>
                  <a:cubicBezTo>
                    <a:pt x="685" y="1034"/>
                    <a:pt x="692" y="1043"/>
                    <a:pt x="708" y="1048"/>
                  </a:cubicBezTo>
                  <a:cubicBezTo>
                    <a:pt x="727" y="1076"/>
                    <a:pt x="705" y="1073"/>
                    <a:pt x="676" y="1076"/>
                  </a:cubicBezTo>
                  <a:cubicBezTo>
                    <a:pt x="634" y="1104"/>
                    <a:pt x="646" y="1100"/>
                    <a:pt x="588" y="1104"/>
                  </a:cubicBezTo>
                  <a:cubicBezTo>
                    <a:pt x="549" y="1117"/>
                    <a:pt x="521" y="1153"/>
                    <a:pt x="476" y="1156"/>
                  </a:cubicBezTo>
                  <a:cubicBezTo>
                    <a:pt x="433" y="1158"/>
                    <a:pt x="391" y="1159"/>
                    <a:pt x="348" y="1160"/>
                  </a:cubicBezTo>
                  <a:cubicBezTo>
                    <a:pt x="299" y="1170"/>
                    <a:pt x="321" y="1166"/>
                    <a:pt x="280" y="1172"/>
                  </a:cubicBezTo>
                  <a:cubicBezTo>
                    <a:pt x="203" y="1198"/>
                    <a:pt x="107" y="1168"/>
                    <a:pt x="36" y="1216"/>
                  </a:cubicBezTo>
                  <a:cubicBezTo>
                    <a:pt x="20" y="1239"/>
                    <a:pt x="30" y="1247"/>
                    <a:pt x="20" y="1276"/>
                  </a:cubicBezTo>
                  <a:cubicBezTo>
                    <a:pt x="17" y="1285"/>
                    <a:pt x="7" y="1291"/>
                    <a:pt x="4" y="1300"/>
                  </a:cubicBezTo>
                  <a:cubicBezTo>
                    <a:pt x="3" y="1304"/>
                    <a:pt x="0" y="1312"/>
                    <a:pt x="0" y="1312"/>
                  </a:cubicBezTo>
                </a:path>
              </a:pathLst>
            </a:custGeom>
            <a:noFill/>
            <a:ln w="101600" cap="flat" cmpd="sng">
              <a:solidFill>
                <a:srgbClr val="FFFF00"/>
              </a:solidFill>
              <a:prstDash val="solid"/>
              <a:round/>
              <a:headEnd type="none" w="med" len="med"/>
              <a:tailEnd type="none" w="med" len="med"/>
            </a:ln>
            <a:effectLst/>
          </p:spPr>
          <p:txBody>
            <a:bodyPr anchor="ctr" anchorCtr="1"/>
            <a:lstStyle/>
            <a:p>
              <a:pPr algn="ctr" eaLnBrk="0" hangingPunct="0">
                <a:defRPr/>
              </a:pPr>
              <a:endParaRPr lang="en-US" dirty="0">
                <a:latin typeface="Arial" pitchFamily="34" charset="0"/>
                <a:cs typeface="+mn-cs"/>
              </a:endParaRPr>
            </a:p>
          </p:txBody>
        </p:sp>
        <p:sp>
          <p:nvSpPr>
            <p:cNvPr id="273447" name="Freeform 39"/>
            <p:cNvSpPr>
              <a:spLocks/>
            </p:cNvSpPr>
            <p:nvPr/>
          </p:nvSpPr>
          <p:spPr bwMode="invGray">
            <a:xfrm>
              <a:off x="4275138" y="3759200"/>
              <a:ext cx="1155700" cy="2076450"/>
            </a:xfrm>
            <a:custGeom>
              <a:avLst/>
              <a:gdLst/>
              <a:ahLst/>
              <a:cxnLst>
                <a:cxn ang="0">
                  <a:pos x="659" y="0"/>
                </a:cxn>
                <a:cxn ang="0">
                  <a:pos x="723" y="8"/>
                </a:cxn>
                <a:cxn ang="0">
                  <a:pos x="719" y="24"/>
                </a:cxn>
                <a:cxn ang="0">
                  <a:pos x="695" y="32"/>
                </a:cxn>
                <a:cxn ang="0">
                  <a:pos x="683" y="44"/>
                </a:cxn>
                <a:cxn ang="0">
                  <a:pos x="667" y="48"/>
                </a:cxn>
                <a:cxn ang="0">
                  <a:pos x="691" y="60"/>
                </a:cxn>
                <a:cxn ang="0">
                  <a:pos x="563" y="100"/>
                </a:cxn>
                <a:cxn ang="0">
                  <a:pos x="563" y="128"/>
                </a:cxn>
                <a:cxn ang="0">
                  <a:pos x="551" y="168"/>
                </a:cxn>
                <a:cxn ang="0">
                  <a:pos x="527" y="172"/>
                </a:cxn>
                <a:cxn ang="0">
                  <a:pos x="503" y="188"/>
                </a:cxn>
                <a:cxn ang="0">
                  <a:pos x="491" y="196"/>
                </a:cxn>
                <a:cxn ang="0">
                  <a:pos x="487" y="208"/>
                </a:cxn>
                <a:cxn ang="0">
                  <a:pos x="343" y="220"/>
                </a:cxn>
                <a:cxn ang="0">
                  <a:pos x="171" y="260"/>
                </a:cxn>
                <a:cxn ang="0">
                  <a:pos x="159" y="292"/>
                </a:cxn>
                <a:cxn ang="0">
                  <a:pos x="231" y="296"/>
                </a:cxn>
                <a:cxn ang="0">
                  <a:pos x="255" y="304"/>
                </a:cxn>
                <a:cxn ang="0">
                  <a:pos x="263" y="328"/>
                </a:cxn>
                <a:cxn ang="0">
                  <a:pos x="267" y="340"/>
                </a:cxn>
                <a:cxn ang="0">
                  <a:pos x="231" y="356"/>
                </a:cxn>
                <a:cxn ang="0">
                  <a:pos x="211" y="400"/>
                </a:cxn>
                <a:cxn ang="0">
                  <a:pos x="155" y="424"/>
                </a:cxn>
                <a:cxn ang="0">
                  <a:pos x="131" y="456"/>
                </a:cxn>
                <a:cxn ang="0">
                  <a:pos x="111" y="532"/>
                </a:cxn>
                <a:cxn ang="0">
                  <a:pos x="123" y="652"/>
                </a:cxn>
                <a:cxn ang="0">
                  <a:pos x="99" y="684"/>
                </a:cxn>
                <a:cxn ang="0">
                  <a:pos x="155" y="708"/>
                </a:cxn>
                <a:cxn ang="0">
                  <a:pos x="143" y="756"/>
                </a:cxn>
                <a:cxn ang="0">
                  <a:pos x="155" y="760"/>
                </a:cxn>
                <a:cxn ang="0">
                  <a:pos x="199" y="776"/>
                </a:cxn>
                <a:cxn ang="0">
                  <a:pos x="135" y="796"/>
                </a:cxn>
                <a:cxn ang="0">
                  <a:pos x="195" y="820"/>
                </a:cxn>
                <a:cxn ang="0">
                  <a:pos x="171" y="852"/>
                </a:cxn>
                <a:cxn ang="0">
                  <a:pos x="219" y="872"/>
                </a:cxn>
                <a:cxn ang="0">
                  <a:pos x="223" y="884"/>
                </a:cxn>
                <a:cxn ang="0">
                  <a:pos x="235" y="892"/>
                </a:cxn>
                <a:cxn ang="0">
                  <a:pos x="243" y="932"/>
                </a:cxn>
                <a:cxn ang="0">
                  <a:pos x="191" y="956"/>
                </a:cxn>
                <a:cxn ang="0">
                  <a:pos x="199" y="992"/>
                </a:cxn>
                <a:cxn ang="0">
                  <a:pos x="111" y="1016"/>
                </a:cxn>
                <a:cxn ang="0">
                  <a:pos x="147" y="1040"/>
                </a:cxn>
                <a:cxn ang="0">
                  <a:pos x="91" y="1084"/>
                </a:cxn>
                <a:cxn ang="0">
                  <a:pos x="67" y="1092"/>
                </a:cxn>
                <a:cxn ang="0">
                  <a:pos x="55" y="1116"/>
                </a:cxn>
                <a:cxn ang="0">
                  <a:pos x="19" y="1148"/>
                </a:cxn>
                <a:cxn ang="0">
                  <a:pos x="3" y="1172"/>
                </a:cxn>
                <a:cxn ang="0">
                  <a:pos x="15" y="1180"/>
                </a:cxn>
                <a:cxn ang="0">
                  <a:pos x="39" y="1188"/>
                </a:cxn>
                <a:cxn ang="0">
                  <a:pos x="119" y="1224"/>
                </a:cxn>
                <a:cxn ang="0">
                  <a:pos x="111" y="1308"/>
                </a:cxn>
              </a:cxnLst>
              <a:rect l="0" t="0" r="r" b="b"/>
              <a:pathLst>
                <a:path w="728" h="1308">
                  <a:moveTo>
                    <a:pt x="659" y="0"/>
                  </a:moveTo>
                  <a:cubicBezTo>
                    <a:pt x="679" y="7"/>
                    <a:pt x="703" y="0"/>
                    <a:pt x="723" y="8"/>
                  </a:cubicBezTo>
                  <a:cubicBezTo>
                    <a:pt x="728" y="10"/>
                    <a:pt x="723" y="20"/>
                    <a:pt x="719" y="24"/>
                  </a:cubicBezTo>
                  <a:cubicBezTo>
                    <a:pt x="713" y="29"/>
                    <a:pt x="695" y="32"/>
                    <a:pt x="695" y="32"/>
                  </a:cubicBezTo>
                  <a:cubicBezTo>
                    <a:pt x="691" y="36"/>
                    <a:pt x="688" y="41"/>
                    <a:pt x="683" y="44"/>
                  </a:cubicBezTo>
                  <a:cubicBezTo>
                    <a:pt x="678" y="47"/>
                    <a:pt x="669" y="43"/>
                    <a:pt x="667" y="48"/>
                  </a:cubicBezTo>
                  <a:cubicBezTo>
                    <a:pt x="665" y="53"/>
                    <a:pt x="689" y="59"/>
                    <a:pt x="691" y="60"/>
                  </a:cubicBezTo>
                  <a:cubicBezTo>
                    <a:pt x="680" y="106"/>
                    <a:pt x="597" y="98"/>
                    <a:pt x="563" y="100"/>
                  </a:cubicBezTo>
                  <a:cubicBezTo>
                    <a:pt x="543" y="107"/>
                    <a:pt x="554" y="114"/>
                    <a:pt x="563" y="128"/>
                  </a:cubicBezTo>
                  <a:cubicBezTo>
                    <a:pt x="533" y="138"/>
                    <a:pt x="575" y="144"/>
                    <a:pt x="551" y="168"/>
                  </a:cubicBezTo>
                  <a:cubicBezTo>
                    <a:pt x="545" y="174"/>
                    <a:pt x="535" y="171"/>
                    <a:pt x="527" y="172"/>
                  </a:cubicBezTo>
                  <a:cubicBezTo>
                    <a:pt x="519" y="177"/>
                    <a:pt x="511" y="183"/>
                    <a:pt x="503" y="188"/>
                  </a:cubicBezTo>
                  <a:cubicBezTo>
                    <a:pt x="499" y="191"/>
                    <a:pt x="491" y="196"/>
                    <a:pt x="491" y="196"/>
                  </a:cubicBezTo>
                  <a:cubicBezTo>
                    <a:pt x="490" y="200"/>
                    <a:pt x="491" y="207"/>
                    <a:pt x="487" y="208"/>
                  </a:cubicBezTo>
                  <a:cubicBezTo>
                    <a:pt x="462" y="214"/>
                    <a:pt x="370" y="218"/>
                    <a:pt x="343" y="220"/>
                  </a:cubicBezTo>
                  <a:cubicBezTo>
                    <a:pt x="330" y="260"/>
                    <a:pt x="196" y="259"/>
                    <a:pt x="171" y="260"/>
                  </a:cubicBezTo>
                  <a:cubicBezTo>
                    <a:pt x="166" y="262"/>
                    <a:pt x="138" y="286"/>
                    <a:pt x="159" y="292"/>
                  </a:cubicBezTo>
                  <a:cubicBezTo>
                    <a:pt x="182" y="298"/>
                    <a:pt x="207" y="295"/>
                    <a:pt x="231" y="296"/>
                  </a:cubicBezTo>
                  <a:cubicBezTo>
                    <a:pt x="239" y="299"/>
                    <a:pt x="252" y="296"/>
                    <a:pt x="255" y="304"/>
                  </a:cubicBezTo>
                  <a:cubicBezTo>
                    <a:pt x="258" y="312"/>
                    <a:pt x="260" y="320"/>
                    <a:pt x="263" y="328"/>
                  </a:cubicBezTo>
                  <a:cubicBezTo>
                    <a:pt x="264" y="332"/>
                    <a:pt x="267" y="340"/>
                    <a:pt x="267" y="340"/>
                  </a:cubicBezTo>
                  <a:cubicBezTo>
                    <a:pt x="254" y="344"/>
                    <a:pt x="244" y="352"/>
                    <a:pt x="231" y="356"/>
                  </a:cubicBezTo>
                  <a:cubicBezTo>
                    <a:pt x="222" y="370"/>
                    <a:pt x="224" y="389"/>
                    <a:pt x="211" y="400"/>
                  </a:cubicBezTo>
                  <a:cubicBezTo>
                    <a:pt x="191" y="418"/>
                    <a:pt x="179" y="416"/>
                    <a:pt x="155" y="424"/>
                  </a:cubicBezTo>
                  <a:cubicBezTo>
                    <a:pt x="150" y="440"/>
                    <a:pt x="138" y="441"/>
                    <a:pt x="131" y="456"/>
                  </a:cubicBezTo>
                  <a:cubicBezTo>
                    <a:pt x="120" y="481"/>
                    <a:pt x="117" y="506"/>
                    <a:pt x="111" y="532"/>
                  </a:cubicBezTo>
                  <a:cubicBezTo>
                    <a:pt x="117" y="572"/>
                    <a:pt x="110" y="614"/>
                    <a:pt x="123" y="652"/>
                  </a:cubicBezTo>
                  <a:cubicBezTo>
                    <a:pt x="118" y="667"/>
                    <a:pt x="108" y="671"/>
                    <a:pt x="99" y="684"/>
                  </a:cubicBezTo>
                  <a:cubicBezTo>
                    <a:pt x="107" y="714"/>
                    <a:pt x="129" y="699"/>
                    <a:pt x="155" y="708"/>
                  </a:cubicBezTo>
                  <a:cubicBezTo>
                    <a:pt x="142" y="721"/>
                    <a:pt x="131" y="735"/>
                    <a:pt x="143" y="756"/>
                  </a:cubicBezTo>
                  <a:cubicBezTo>
                    <a:pt x="145" y="760"/>
                    <a:pt x="151" y="759"/>
                    <a:pt x="155" y="760"/>
                  </a:cubicBezTo>
                  <a:cubicBezTo>
                    <a:pt x="173" y="765"/>
                    <a:pt x="183" y="766"/>
                    <a:pt x="199" y="776"/>
                  </a:cubicBezTo>
                  <a:cubicBezTo>
                    <a:pt x="190" y="802"/>
                    <a:pt x="161" y="794"/>
                    <a:pt x="135" y="796"/>
                  </a:cubicBezTo>
                  <a:cubicBezTo>
                    <a:pt x="157" y="811"/>
                    <a:pt x="186" y="793"/>
                    <a:pt x="195" y="820"/>
                  </a:cubicBezTo>
                  <a:cubicBezTo>
                    <a:pt x="184" y="823"/>
                    <a:pt x="149" y="830"/>
                    <a:pt x="171" y="852"/>
                  </a:cubicBezTo>
                  <a:cubicBezTo>
                    <a:pt x="178" y="859"/>
                    <a:pt x="208" y="864"/>
                    <a:pt x="219" y="872"/>
                  </a:cubicBezTo>
                  <a:cubicBezTo>
                    <a:pt x="220" y="876"/>
                    <a:pt x="220" y="881"/>
                    <a:pt x="223" y="884"/>
                  </a:cubicBezTo>
                  <a:cubicBezTo>
                    <a:pt x="226" y="888"/>
                    <a:pt x="233" y="888"/>
                    <a:pt x="235" y="892"/>
                  </a:cubicBezTo>
                  <a:cubicBezTo>
                    <a:pt x="241" y="904"/>
                    <a:pt x="239" y="919"/>
                    <a:pt x="243" y="932"/>
                  </a:cubicBezTo>
                  <a:cubicBezTo>
                    <a:pt x="234" y="958"/>
                    <a:pt x="218" y="953"/>
                    <a:pt x="191" y="956"/>
                  </a:cubicBezTo>
                  <a:cubicBezTo>
                    <a:pt x="180" y="973"/>
                    <a:pt x="182" y="981"/>
                    <a:pt x="199" y="992"/>
                  </a:cubicBezTo>
                  <a:cubicBezTo>
                    <a:pt x="170" y="1011"/>
                    <a:pt x="132" y="985"/>
                    <a:pt x="111" y="1016"/>
                  </a:cubicBezTo>
                  <a:cubicBezTo>
                    <a:pt x="126" y="1026"/>
                    <a:pt x="137" y="1025"/>
                    <a:pt x="147" y="1040"/>
                  </a:cubicBezTo>
                  <a:cubicBezTo>
                    <a:pt x="140" y="1081"/>
                    <a:pt x="131" y="1079"/>
                    <a:pt x="91" y="1084"/>
                  </a:cubicBezTo>
                  <a:cubicBezTo>
                    <a:pt x="83" y="1087"/>
                    <a:pt x="75" y="1089"/>
                    <a:pt x="67" y="1092"/>
                  </a:cubicBezTo>
                  <a:cubicBezTo>
                    <a:pt x="59" y="1095"/>
                    <a:pt x="61" y="1109"/>
                    <a:pt x="55" y="1116"/>
                  </a:cubicBezTo>
                  <a:cubicBezTo>
                    <a:pt x="35" y="1138"/>
                    <a:pt x="37" y="1136"/>
                    <a:pt x="19" y="1148"/>
                  </a:cubicBezTo>
                  <a:cubicBezTo>
                    <a:pt x="14" y="1156"/>
                    <a:pt x="8" y="1164"/>
                    <a:pt x="3" y="1172"/>
                  </a:cubicBezTo>
                  <a:cubicBezTo>
                    <a:pt x="0" y="1176"/>
                    <a:pt x="11" y="1178"/>
                    <a:pt x="15" y="1180"/>
                  </a:cubicBezTo>
                  <a:cubicBezTo>
                    <a:pt x="23" y="1183"/>
                    <a:pt x="31" y="1185"/>
                    <a:pt x="39" y="1188"/>
                  </a:cubicBezTo>
                  <a:cubicBezTo>
                    <a:pt x="67" y="1197"/>
                    <a:pt x="94" y="1207"/>
                    <a:pt x="119" y="1224"/>
                  </a:cubicBezTo>
                  <a:cubicBezTo>
                    <a:pt x="119" y="1229"/>
                    <a:pt x="111" y="1286"/>
                    <a:pt x="111" y="1308"/>
                  </a:cubicBezTo>
                </a:path>
              </a:pathLst>
            </a:custGeom>
            <a:noFill/>
            <a:ln w="101600" cap="flat" cmpd="sng">
              <a:solidFill>
                <a:srgbClr val="FFFF00"/>
              </a:solidFill>
              <a:prstDash val="solid"/>
              <a:round/>
              <a:headEnd type="none" w="med" len="med"/>
              <a:tailEnd type="none" w="med" len="med"/>
            </a:ln>
            <a:effectLst/>
          </p:spPr>
          <p:txBody>
            <a:bodyPr anchor="ctr" anchorCtr="1"/>
            <a:lstStyle/>
            <a:p>
              <a:pPr algn="ctr" eaLnBrk="0" hangingPunct="0">
                <a:defRPr/>
              </a:pPr>
              <a:endParaRPr lang="en-US" dirty="0">
                <a:latin typeface="Arial" pitchFamily="34" charset="0"/>
                <a:cs typeface="+mn-cs"/>
              </a:endParaRPr>
            </a:p>
          </p:txBody>
        </p:sp>
        <p:sp>
          <p:nvSpPr>
            <p:cNvPr id="273448" name="Freeform 40"/>
            <p:cNvSpPr>
              <a:spLocks/>
            </p:cNvSpPr>
            <p:nvPr/>
          </p:nvSpPr>
          <p:spPr bwMode="invGray">
            <a:xfrm>
              <a:off x="4456113" y="3797300"/>
              <a:ext cx="788988" cy="412750"/>
            </a:xfrm>
            <a:custGeom>
              <a:avLst/>
              <a:gdLst/>
              <a:ahLst/>
              <a:cxnLst>
                <a:cxn ang="0">
                  <a:pos x="497" y="0"/>
                </a:cxn>
                <a:cxn ang="0">
                  <a:pos x="393" y="24"/>
                </a:cxn>
                <a:cxn ang="0">
                  <a:pos x="257" y="80"/>
                </a:cxn>
                <a:cxn ang="0">
                  <a:pos x="197" y="92"/>
                </a:cxn>
                <a:cxn ang="0">
                  <a:pos x="173" y="100"/>
                </a:cxn>
                <a:cxn ang="0">
                  <a:pos x="153" y="104"/>
                </a:cxn>
                <a:cxn ang="0">
                  <a:pos x="129" y="112"/>
                </a:cxn>
                <a:cxn ang="0">
                  <a:pos x="81" y="148"/>
                </a:cxn>
                <a:cxn ang="0">
                  <a:pos x="25" y="156"/>
                </a:cxn>
                <a:cxn ang="0">
                  <a:pos x="21" y="180"/>
                </a:cxn>
                <a:cxn ang="0">
                  <a:pos x="13" y="196"/>
                </a:cxn>
                <a:cxn ang="0">
                  <a:pos x="25" y="220"/>
                </a:cxn>
                <a:cxn ang="0">
                  <a:pos x="45" y="260"/>
                </a:cxn>
              </a:cxnLst>
              <a:rect l="0" t="0" r="r" b="b"/>
              <a:pathLst>
                <a:path w="497" h="260">
                  <a:moveTo>
                    <a:pt x="497" y="0"/>
                  </a:moveTo>
                  <a:cubicBezTo>
                    <a:pt x="465" y="21"/>
                    <a:pt x="426" y="2"/>
                    <a:pt x="393" y="24"/>
                  </a:cubicBezTo>
                  <a:cubicBezTo>
                    <a:pt x="359" y="75"/>
                    <a:pt x="314" y="69"/>
                    <a:pt x="257" y="80"/>
                  </a:cubicBezTo>
                  <a:cubicBezTo>
                    <a:pt x="180" y="95"/>
                    <a:pt x="267" y="82"/>
                    <a:pt x="197" y="92"/>
                  </a:cubicBezTo>
                  <a:cubicBezTo>
                    <a:pt x="189" y="95"/>
                    <a:pt x="181" y="98"/>
                    <a:pt x="173" y="100"/>
                  </a:cubicBezTo>
                  <a:cubicBezTo>
                    <a:pt x="166" y="101"/>
                    <a:pt x="160" y="102"/>
                    <a:pt x="153" y="104"/>
                  </a:cubicBezTo>
                  <a:cubicBezTo>
                    <a:pt x="145" y="106"/>
                    <a:pt x="129" y="112"/>
                    <a:pt x="129" y="112"/>
                  </a:cubicBezTo>
                  <a:cubicBezTo>
                    <a:pt x="115" y="126"/>
                    <a:pt x="98" y="137"/>
                    <a:pt x="81" y="148"/>
                  </a:cubicBezTo>
                  <a:cubicBezTo>
                    <a:pt x="65" y="158"/>
                    <a:pt x="25" y="156"/>
                    <a:pt x="25" y="156"/>
                  </a:cubicBezTo>
                  <a:cubicBezTo>
                    <a:pt x="11" y="165"/>
                    <a:pt x="0" y="173"/>
                    <a:pt x="21" y="180"/>
                  </a:cubicBezTo>
                  <a:cubicBezTo>
                    <a:pt x="22" y="184"/>
                    <a:pt x="33" y="203"/>
                    <a:pt x="13" y="196"/>
                  </a:cubicBezTo>
                  <a:cubicBezTo>
                    <a:pt x="14" y="203"/>
                    <a:pt x="20" y="209"/>
                    <a:pt x="25" y="220"/>
                  </a:cubicBezTo>
                  <a:cubicBezTo>
                    <a:pt x="31" y="229"/>
                    <a:pt x="45" y="250"/>
                    <a:pt x="45" y="260"/>
                  </a:cubicBezTo>
                </a:path>
              </a:pathLst>
            </a:custGeom>
            <a:noFill/>
            <a:ln w="101600" cap="flat" cmpd="sng">
              <a:solidFill>
                <a:srgbClr val="FFFF00"/>
              </a:solidFill>
              <a:prstDash val="solid"/>
              <a:round/>
              <a:headEnd type="none" w="med" len="med"/>
              <a:tailEnd type="none" w="med" len="med"/>
            </a:ln>
            <a:effectLst/>
          </p:spPr>
          <p:txBody>
            <a:bodyPr anchor="ctr" anchorCtr="1"/>
            <a:lstStyle/>
            <a:p>
              <a:pPr algn="ctr" eaLnBrk="0" hangingPunct="0">
                <a:defRPr/>
              </a:pPr>
              <a:endParaRPr lang="en-US" dirty="0">
                <a:latin typeface="Arial" pitchFamily="34" charset="0"/>
                <a:cs typeface="+mn-cs"/>
              </a:endParaRPr>
            </a:p>
          </p:txBody>
        </p:sp>
      </p:grpSp>
      <p:grpSp>
        <p:nvGrpSpPr>
          <p:cNvPr id="4" name="Group 38"/>
          <p:cNvGrpSpPr/>
          <p:nvPr/>
        </p:nvGrpSpPr>
        <p:grpSpPr>
          <a:xfrm>
            <a:off x="4294094" y="3743138"/>
            <a:ext cx="1368426" cy="2127250"/>
            <a:chOff x="4294094" y="3743138"/>
            <a:chExt cx="1368426" cy="2127250"/>
          </a:xfrm>
        </p:grpSpPr>
        <p:sp>
          <p:nvSpPr>
            <p:cNvPr id="273431" name="Freeform 23"/>
            <p:cNvSpPr>
              <a:spLocks/>
            </p:cNvSpPr>
            <p:nvPr/>
          </p:nvSpPr>
          <p:spPr bwMode="invGray">
            <a:xfrm>
              <a:off x="4508407" y="3787588"/>
              <a:ext cx="1154113" cy="2082800"/>
            </a:xfrm>
            <a:custGeom>
              <a:avLst/>
              <a:gdLst/>
              <a:ahLst/>
              <a:cxnLst>
                <a:cxn ang="0">
                  <a:pos x="608" y="0"/>
                </a:cxn>
                <a:cxn ang="0">
                  <a:pos x="624" y="32"/>
                </a:cxn>
                <a:cxn ang="0">
                  <a:pos x="596" y="36"/>
                </a:cxn>
                <a:cxn ang="0">
                  <a:pos x="684" y="56"/>
                </a:cxn>
                <a:cxn ang="0">
                  <a:pos x="720" y="80"/>
                </a:cxn>
                <a:cxn ang="0">
                  <a:pos x="628" y="116"/>
                </a:cxn>
                <a:cxn ang="0">
                  <a:pos x="620" y="128"/>
                </a:cxn>
                <a:cxn ang="0">
                  <a:pos x="628" y="152"/>
                </a:cxn>
                <a:cxn ang="0">
                  <a:pos x="572" y="168"/>
                </a:cxn>
                <a:cxn ang="0">
                  <a:pos x="548" y="180"/>
                </a:cxn>
                <a:cxn ang="0">
                  <a:pos x="560" y="208"/>
                </a:cxn>
                <a:cxn ang="0">
                  <a:pos x="604" y="240"/>
                </a:cxn>
                <a:cxn ang="0">
                  <a:pos x="588" y="280"/>
                </a:cxn>
                <a:cxn ang="0">
                  <a:pos x="636" y="296"/>
                </a:cxn>
                <a:cxn ang="0">
                  <a:pos x="608" y="328"/>
                </a:cxn>
                <a:cxn ang="0">
                  <a:pos x="596" y="340"/>
                </a:cxn>
                <a:cxn ang="0">
                  <a:pos x="588" y="364"/>
                </a:cxn>
                <a:cxn ang="0">
                  <a:pos x="584" y="452"/>
                </a:cxn>
                <a:cxn ang="0">
                  <a:pos x="532" y="448"/>
                </a:cxn>
                <a:cxn ang="0">
                  <a:pos x="440" y="452"/>
                </a:cxn>
                <a:cxn ang="0">
                  <a:pos x="424" y="524"/>
                </a:cxn>
                <a:cxn ang="0">
                  <a:pos x="452" y="528"/>
                </a:cxn>
                <a:cxn ang="0">
                  <a:pos x="456" y="564"/>
                </a:cxn>
                <a:cxn ang="0">
                  <a:pos x="512" y="600"/>
                </a:cxn>
                <a:cxn ang="0">
                  <a:pos x="432" y="616"/>
                </a:cxn>
                <a:cxn ang="0">
                  <a:pos x="408" y="624"/>
                </a:cxn>
                <a:cxn ang="0">
                  <a:pos x="400" y="652"/>
                </a:cxn>
                <a:cxn ang="0">
                  <a:pos x="364" y="660"/>
                </a:cxn>
                <a:cxn ang="0">
                  <a:pos x="340" y="708"/>
                </a:cxn>
                <a:cxn ang="0">
                  <a:pos x="344" y="740"/>
                </a:cxn>
                <a:cxn ang="0">
                  <a:pos x="352" y="752"/>
                </a:cxn>
                <a:cxn ang="0">
                  <a:pos x="340" y="776"/>
                </a:cxn>
                <a:cxn ang="0">
                  <a:pos x="332" y="800"/>
                </a:cxn>
                <a:cxn ang="0">
                  <a:pos x="356" y="836"/>
                </a:cxn>
                <a:cxn ang="0">
                  <a:pos x="360" y="848"/>
                </a:cxn>
                <a:cxn ang="0">
                  <a:pos x="372" y="860"/>
                </a:cxn>
                <a:cxn ang="0">
                  <a:pos x="344" y="888"/>
                </a:cxn>
                <a:cxn ang="0">
                  <a:pos x="404" y="904"/>
                </a:cxn>
                <a:cxn ang="0">
                  <a:pos x="460" y="928"/>
                </a:cxn>
                <a:cxn ang="0">
                  <a:pos x="556" y="980"/>
                </a:cxn>
                <a:cxn ang="0">
                  <a:pos x="676" y="1020"/>
                </a:cxn>
                <a:cxn ang="0">
                  <a:pos x="708" y="1048"/>
                </a:cxn>
                <a:cxn ang="0">
                  <a:pos x="676" y="1076"/>
                </a:cxn>
                <a:cxn ang="0">
                  <a:pos x="588" y="1104"/>
                </a:cxn>
                <a:cxn ang="0">
                  <a:pos x="476" y="1156"/>
                </a:cxn>
                <a:cxn ang="0">
                  <a:pos x="348" y="1160"/>
                </a:cxn>
                <a:cxn ang="0">
                  <a:pos x="280" y="1172"/>
                </a:cxn>
                <a:cxn ang="0">
                  <a:pos x="36" y="1216"/>
                </a:cxn>
                <a:cxn ang="0">
                  <a:pos x="20" y="1276"/>
                </a:cxn>
                <a:cxn ang="0">
                  <a:pos x="4" y="1300"/>
                </a:cxn>
                <a:cxn ang="0">
                  <a:pos x="0" y="1312"/>
                </a:cxn>
              </a:cxnLst>
              <a:rect l="0" t="0" r="r" b="b"/>
              <a:pathLst>
                <a:path w="727" h="1312">
                  <a:moveTo>
                    <a:pt x="608" y="0"/>
                  </a:moveTo>
                  <a:cubicBezTo>
                    <a:pt x="616" y="3"/>
                    <a:pt x="644" y="20"/>
                    <a:pt x="624" y="32"/>
                  </a:cubicBezTo>
                  <a:cubicBezTo>
                    <a:pt x="616" y="37"/>
                    <a:pt x="605" y="35"/>
                    <a:pt x="596" y="36"/>
                  </a:cubicBezTo>
                  <a:cubicBezTo>
                    <a:pt x="607" y="68"/>
                    <a:pt x="658" y="55"/>
                    <a:pt x="684" y="56"/>
                  </a:cubicBezTo>
                  <a:cubicBezTo>
                    <a:pt x="703" y="61"/>
                    <a:pt x="709" y="64"/>
                    <a:pt x="720" y="80"/>
                  </a:cubicBezTo>
                  <a:cubicBezTo>
                    <a:pt x="709" y="112"/>
                    <a:pt x="657" y="110"/>
                    <a:pt x="628" y="116"/>
                  </a:cubicBezTo>
                  <a:cubicBezTo>
                    <a:pt x="625" y="120"/>
                    <a:pt x="620" y="123"/>
                    <a:pt x="620" y="128"/>
                  </a:cubicBezTo>
                  <a:cubicBezTo>
                    <a:pt x="620" y="136"/>
                    <a:pt x="628" y="152"/>
                    <a:pt x="628" y="152"/>
                  </a:cubicBezTo>
                  <a:cubicBezTo>
                    <a:pt x="609" y="158"/>
                    <a:pt x="591" y="162"/>
                    <a:pt x="572" y="168"/>
                  </a:cubicBezTo>
                  <a:cubicBezTo>
                    <a:pt x="564" y="171"/>
                    <a:pt x="556" y="177"/>
                    <a:pt x="548" y="180"/>
                  </a:cubicBezTo>
                  <a:cubicBezTo>
                    <a:pt x="533" y="202"/>
                    <a:pt x="546" y="187"/>
                    <a:pt x="560" y="208"/>
                  </a:cubicBezTo>
                  <a:cubicBezTo>
                    <a:pt x="540" y="239"/>
                    <a:pt x="586" y="237"/>
                    <a:pt x="604" y="240"/>
                  </a:cubicBezTo>
                  <a:cubicBezTo>
                    <a:pt x="616" y="258"/>
                    <a:pt x="609" y="273"/>
                    <a:pt x="588" y="280"/>
                  </a:cubicBezTo>
                  <a:cubicBezTo>
                    <a:pt x="605" y="286"/>
                    <a:pt x="621" y="286"/>
                    <a:pt x="636" y="296"/>
                  </a:cubicBezTo>
                  <a:cubicBezTo>
                    <a:pt x="653" y="322"/>
                    <a:pt x="627" y="322"/>
                    <a:pt x="608" y="328"/>
                  </a:cubicBezTo>
                  <a:cubicBezTo>
                    <a:pt x="604" y="332"/>
                    <a:pt x="599" y="335"/>
                    <a:pt x="596" y="340"/>
                  </a:cubicBezTo>
                  <a:cubicBezTo>
                    <a:pt x="592" y="347"/>
                    <a:pt x="588" y="364"/>
                    <a:pt x="588" y="364"/>
                  </a:cubicBezTo>
                  <a:cubicBezTo>
                    <a:pt x="587" y="393"/>
                    <a:pt x="600" y="428"/>
                    <a:pt x="584" y="452"/>
                  </a:cubicBezTo>
                  <a:cubicBezTo>
                    <a:pt x="574" y="466"/>
                    <a:pt x="549" y="448"/>
                    <a:pt x="532" y="448"/>
                  </a:cubicBezTo>
                  <a:cubicBezTo>
                    <a:pt x="501" y="448"/>
                    <a:pt x="471" y="451"/>
                    <a:pt x="440" y="452"/>
                  </a:cubicBezTo>
                  <a:cubicBezTo>
                    <a:pt x="411" y="462"/>
                    <a:pt x="408" y="493"/>
                    <a:pt x="424" y="524"/>
                  </a:cubicBezTo>
                  <a:cubicBezTo>
                    <a:pt x="428" y="532"/>
                    <a:pt x="443" y="527"/>
                    <a:pt x="452" y="528"/>
                  </a:cubicBezTo>
                  <a:cubicBezTo>
                    <a:pt x="453" y="540"/>
                    <a:pt x="452" y="553"/>
                    <a:pt x="456" y="564"/>
                  </a:cubicBezTo>
                  <a:cubicBezTo>
                    <a:pt x="460" y="576"/>
                    <a:pt x="499" y="596"/>
                    <a:pt x="512" y="600"/>
                  </a:cubicBezTo>
                  <a:cubicBezTo>
                    <a:pt x="500" y="637"/>
                    <a:pt x="514" y="606"/>
                    <a:pt x="432" y="616"/>
                  </a:cubicBezTo>
                  <a:cubicBezTo>
                    <a:pt x="424" y="617"/>
                    <a:pt x="408" y="624"/>
                    <a:pt x="408" y="624"/>
                  </a:cubicBezTo>
                  <a:cubicBezTo>
                    <a:pt x="405" y="633"/>
                    <a:pt x="408" y="646"/>
                    <a:pt x="400" y="652"/>
                  </a:cubicBezTo>
                  <a:cubicBezTo>
                    <a:pt x="390" y="659"/>
                    <a:pt x="376" y="656"/>
                    <a:pt x="364" y="660"/>
                  </a:cubicBezTo>
                  <a:cubicBezTo>
                    <a:pt x="359" y="695"/>
                    <a:pt x="356" y="684"/>
                    <a:pt x="340" y="708"/>
                  </a:cubicBezTo>
                  <a:cubicBezTo>
                    <a:pt x="341" y="719"/>
                    <a:pt x="341" y="730"/>
                    <a:pt x="344" y="740"/>
                  </a:cubicBezTo>
                  <a:cubicBezTo>
                    <a:pt x="345" y="745"/>
                    <a:pt x="351" y="747"/>
                    <a:pt x="352" y="752"/>
                  </a:cubicBezTo>
                  <a:cubicBezTo>
                    <a:pt x="353" y="760"/>
                    <a:pt x="343" y="770"/>
                    <a:pt x="340" y="776"/>
                  </a:cubicBezTo>
                  <a:cubicBezTo>
                    <a:pt x="337" y="784"/>
                    <a:pt x="332" y="800"/>
                    <a:pt x="332" y="800"/>
                  </a:cubicBezTo>
                  <a:cubicBezTo>
                    <a:pt x="340" y="863"/>
                    <a:pt x="324" y="814"/>
                    <a:pt x="356" y="836"/>
                  </a:cubicBezTo>
                  <a:cubicBezTo>
                    <a:pt x="360" y="838"/>
                    <a:pt x="358" y="844"/>
                    <a:pt x="360" y="848"/>
                  </a:cubicBezTo>
                  <a:cubicBezTo>
                    <a:pt x="363" y="853"/>
                    <a:pt x="368" y="856"/>
                    <a:pt x="372" y="860"/>
                  </a:cubicBezTo>
                  <a:cubicBezTo>
                    <a:pt x="368" y="873"/>
                    <a:pt x="344" y="888"/>
                    <a:pt x="344" y="888"/>
                  </a:cubicBezTo>
                  <a:cubicBezTo>
                    <a:pt x="363" y="916"/>
                    <a:pt x="343" y="893"/>
                    <a:pt x="404" y="904"/>
                  </a:cubicBezTo>
                  <a:cubicBezTo>
                    <a:pt x="422" y="907"/>
                    <a:pt x="441" y="923"/>
                    <a:pt x="460" y="928"/>
                  </a:cubicBezTo>
                  <a:cubicBezTo>
                    <a:pt x="476" y="977"/>
                    <a:pt x="507" y="975"/>
                    <a:pt x="556" y="980"/>
                  </a:cubicBezTo>
                  <a:cubicBezTo>
                    <a:pt x="596" y="993"/>
                    <a:pt x="640" y="996"/>
                    <a:pt x="676" y="1020"/>
                  </a:cubicBezTo>
                  <a:cubicBezTo>
                    <a:pt x="685" y="1034"/>
                    <a:pt x="692" y="1043"/>
                    <a:pt x="708" y="1048"/>
                  </a:cubicBezTo>
                  <a:cubicBezTo>
                    <a:pt x="727" y="1076"/>
                    <a:pt x="705" y="1073"/>
                    <a:pt x="676" y="1076"/>
                  </a:cubicBezTo>
                  <a:cubicBezTo>
                    <a:pt x="634" y="1104"/>
                    <a:pt x="646" y="1100"/>
                    <a:pt x="588" y="1104"/>
                  </a:cubicBezTo>
                  <a:cubicBezTo>
                    <a:pt x="549" y="1117"/>
                    <a:pt x="521" y="1153"/>
                    <a:pt x="476" y="1156"/>
                  </a:cubicBezTo>
                  <a:cubicBezTo>
                    <a:pt x="433" y="1158"/>
                    <a:pt x="391" y="1159"/>
                    <a:pt x="348" y="1160"/>
                  </a:cubicBezTo>
                  <a:cubicBezTo>
                    <a:pt x="299" y="1170"/>
                    <a:pt x="321" y="1166"/>
                    <a:pt x="280" y="1172"/>
                  </a:cubicBezTo>
                  <a:cubicBezTo>
                    <a:pt x="203" y="1198"/>
                    <a:pt x="107" y="1168"/>
                    <a:pt x="36" y="1216"/>
                  </a:cubicBezTo>
                  <a:cubicBezTo>
                    <a:pt x="20" y="1239"/>
                    <a:pt x="30" y="1247"/>
                    <a:pt x="20" y="1276"/>
                  </a:cubicBezTo>
                  <a:cubicBezTo>
                    <a:pt x="17" y="1285"/>
                    <a:pt x="7" y="1291"/>
                    <a:pt x="4" y="1300"/>
                  </a:cubicBezTo>
                  <a:cubicBezTo>
                    <a:pt x="3" y="1304"/>
                    <a:pt x="0" y="1312"/>
                    <a:pt x="0" y="1312"/>
                  </a:cubicBezTo>
                </a:path>
              </a:pathLst>
            </a:custGeom>
            <a:noFill/>
            <a:ln w="57150" cap="flat" cmpd="sng">
              <a:solidFill>
                <a:srgbClr val="0033CC"/>
              </a:solidFill>
              <a:prstDash val="solid"/>
              <a:round/>
              <a:headEnd type="none" w="med" len="med"/>
              <a:tailEnd type="triangle" w="med" len="med"/>
            </a:ln>
            <a:effectLst/>
          </p:spPr>
          <p:txBody>
            <a:bodyPr anchor="ctr" anchorCtr="1"/>
            <a:lstStyle/>
            <a:p>
              <a:pPr algn="ctr" eaLnBrk="0" hangingPunct="0">
                <a:defRPr/>
              </a:pPr>
              <a:endParaRPr lang="en-US" dirty="0">
                <a:latin typeface="Arial" pitchFamily="34" charset="0"/>
                <a:cs typeface="+mn-cs"/>
              </a:endParaRPr>
            </a:p>
          </p:txBody>
        </p:sp>
        <p:sp>
          <p:nvSpPr>
            <p:cNvPr id="273432" name="Freeform 24"/>
            <p:cNvSpPr>
              <a:spLocks/>
            </p:cNvSpPr>
            <p:nvPr/>
          </p:nvSpPr>
          <p:spPr bwMode="invGray">
            <a:xfrm>
              <a:off x="4294094" y="3743138"/>
              <a:ext cx="1155700" cy="2076450"/>
            </a:xfrm>
            <a:custGeom>
              <a:avLst/>
              <a:gdLst/>
              <a:ahLst/>
              <a:cxnLst>
                <a:cxn ang="0">
                  <a:pos x="659" y="0"/>
                </a:cxn>
                <a:cxn ang="0">
                  <a:pos x="723" y="8"/>
                </a:cxn>
                <a:cxn ang="0">
                  <a:pos x="719" y="24"/>
                </a:cxn>
                <a:cxn ang="0">
                  <a:pos x="695" y="32"/>
                </a:cxn>
                <a:cxn ang="0">
                  <a:pos x="683" y="44"/>
                </a:cxn>
                <a:cxn ang="0">
                  <a:pos x="667" y="48"/>
                </a:cxn>
                <a:cxn ang="0">
                  <a:pos x="691" y="60"/>
                </a:cxn>
                <a:cxn ang="0">
                  <a:pos x="563" y="100"/>
                </a:cxn>
                <a:cxn ang="0">
                  <a:pos x="563" y="128"/>
                </a:cxn>
                <a:cxn ang="0">
                  <a:pos x="551" y="168"/>
                </a:cxn>
                <a:cxn ang="0">
                  <a:pos x="527" y="172"/>
                </a:cxn>
                <a:cxn ang="0">
                  <a:pos x="503" y="188"/>
                </a:cxn>
                <a:cxn ang="0">
                  <a:pos x="491" y="196"/>
                </a:cxn>
                <a:cxn ang="0">
                  <a:pos x="487" y="208"/>
                </a:cxn>
                <a:cxn ang="0">
                  <a:pos x="343" y="220"/>
                </a:cxn>
                <a:cxn ang="0">
                  <a:pos x="171" y="260"/>
                </a:cxn>
                <a:cxn ang="0">
                  <a:pos x="159" y="292"/>
                </a:cxn>
                <a:cxn ang="0">
                  <a:pos x="231" y="296"/>
                </a:cxn>
                <a:cxn ang="0">
                  <a:pos x="255" y="304"/>
                </a:cxn>
                <a:cxn ang="0">
                  <a:pos x="263" y="328"/>
                </a:cxn>
                <a:cxn ang="0">
                  <a:pos x="267" y="340"/>
                </a:cxn>
                <a:cxn ang="0">
                  <a:pos x="231" y="356"/>
                </a:cxn>
                <a:cxn ang="0">
                  <a:pos x="211" y="400"/>
                </a:cxn>
                <a:cxn ang="0">
                  <a:pos x="155" y="424"/>
                </a:cxn>
                <a:cxn ang="0">
                  <a:pos x="131" y="456"/>
                </a:cxn>
                <a:cxn ang="0">
                  <a:pos x="111" y="532"/>
                </a:cxn>
                <a:cxn ang="0">
                  <a:pos x="123" y="652"/>
                </a:cxn>
                <a:cxn ang="0">
                  <a:pos x="99" y="684"/>
                </a:cxn>
                <a:cxn ang="0">
                  <a:pos x="155" y="708"/>
                </a:cxn>
                <a:cxn ang="0">
                  <a:pos x="143" y="756"/>
                </a:cxn>
                <a:cxn ang="0">
                  <a:pos x="155" y="760"/>
                </a:cxn>
                <a:cxn ang="0">
                  <a:pos x="199" y="776"/>
                </a:cxn>
                <a:cxn ang="0">
                  <a:pos x="135" y="796"/>
                </a:cxn>
                <a:cxn ang="0">
                  <a:pos x="195" y="820"/>
                </a:cxn>
                <a:cxn ang="0">
                  <a:pos x="171" y="852"/>
                </a:cxn>
                <a:cxn ang="0">
                  <a:pos x="219" y="872"/>
                </a:cxn>
                <a:cxn ang="0">
                  <a:pos x="223" y="884"/>
                </a:cxn>
                <a:cxn ang="0">
                  <a:pos x="235" y="892"/>
                </a:cxn>
                <a:cxn ang="0">
                  <a:pos x="243" y="932"/>
                </a:cxn>
                <a:cxn ang="0">
                  <a:pos x="191" y="956"/>
                </a:cxn>
                <a:cxn ang="0">
                  <a:pos x="199" y="992"/>
                </a:cxn>
                <a:cxn ang="0">
                  <a:pos x="111" y="1016"/>
                </a:cxn>
                <a:cxn ang="0">
                  <a:pos x="147" y="1040"/>
                </a:cxn>
                <a:cxn ang="0">
                  <a:pos x="91" y="1084"/>
                </a:cxn>
                <a:cxn ang="0">
                  <a:pos x="67" y="1092"/>
                </a:cxn>
                <a:cxn ang="0">
                  <a:pos x="55" y="1116"/>
                </a:cxn>
                <a:cxn ang="0">
                  <a:pos x="19" y="1148"/>
                </a:cxn>
                <a:cxn ang="0">
                  <a:pos x="3" y="1172"/>
                </a:cxn>
                <a:cxn ang="0">
                  <a:pos x="15" y="1180"/>
                </a:cxn>
                <a:cxn ang="0">
                  <a:pos x="39" y="1188"/>
                </a:cxn>
                <a:cxn ang="0">
                  <a:pos x="119" y="1224"/>
                </a:cxn>
                <a:cxn ang="0">
                  <a:pos x="111" y="1308"/>
                </a:cxn>
              </a:cxnLst>
              <a:rect l="0" t="0" r="r" b="b"/>
              <a:pathLst>
                <a:path w="728" h="1308">
                  <a:moveTo>
                    <a:pt x="659" y="0"/>
                  </a:moveTo>
                  <a:cubicBezTo>
                    <a:pt x="679" y="7"/>
                    <a:pt x="703" y="0"/>
                    <a:pt x="723" y="8"/>
                  </a:cubicBezTo>
                  <a:cubicBezTo>
                    <a:pt x="728" y="10"/>
                    <a:pt x="723" y="20"/>
                    <a:pt x="719" y="24"/>
                  </a:cubicBezTo>
                  <a:cubicBezTo>
                    <a:pt x="713" y="29"/>
                    <a:pt x="695" y="32"/>
                    <a:pt x="695" y="32"/>
                  </a:cubicBezTo>
                  <a:cubicBezTo>
                    <a:pt x="691" y="36"/>
                    <a:pt x="688" y="41"/>
                    <a:pt x="683" y="44"/>
                  </a:cubicBezTo>
                  <a:cubicBezTo>
                    <a:pt x="678" y="47"/>
                    <a:pt x="669" y="43"/>
                    <a:pt x="667" y="48"/>
                  </a:cubicBezTo>
                  <a:cubicBezTo>
                    <a:pt x="665" y="53"/>
                    <a:pt x="689" y="59"/>
                    <a:pt x="691" y="60"/>
                  </a:cubicBezTo>
                  <a:cubicBezTo>
                    <a:pt x="680" y="106"/>
                    <a:pt x="597" y="98"/>
                    <a:pt x="563" y="100"/>
                  </a:cubicBezTo>
                  <a:cubicBezTo>
                    <a:pt x="543" y="107"/>
                    <a:pt x="554" y="114"/>
                    <a:pt x="563" y="128"/>
                  </a:cubicBezTo>
                  <a:cubicBezTo>
                    <a:pt x="533" y="138"/>
                    <a:pt x="575" y="144"/>
                    <a:pt x="551" y="168"/>
                  </a:cubicBezTo>
                  <a:cubicBezTo>
                    <a:pt x="545" y="174"/>
                    <a:pt x="535" y="171"/>
                    <a:pt x="527" y="172"/>
                  </a:cubicBezTo>
                  <a:cubicBezTo>
                    <a:pt x="519" y="177"/>
                    <a:pt x="511" y="183"/>
                    <a:pt x="503" y="188"/>
                  </a:cubicBezTo>
                  <a:cubicBezTo>
                    <a:pt x="499" y="191"/>
                    <a:pt x="491" y="196"/>
                    <a:pt x="491" y="196"/>
                  </a:cubicBezTo>
                  <a:cubicBezTo>
                    <a:pt x="490" y="200"/>
                    <a:pt x="491" y="207"/>
                    <a:pt x="487" y="208"/>
                  </a:cubicBezTo>
                  <a:cubicBezTo>
                    <a:pt x="462" y="214"/>
                    <a:pt x="370" y="218"/>
                    <a:pt x="343" y="220"/>
                  </a:cubicBezTo>
                  <a:cubicBezTo>
                    <a:pt x="330" y="260"/>
                    <a:pt x="196" y="259"/>
                    <a:pt x="171" y="260"/>
                  </a:cubicBezTo>
                  <a:cubicBezTo>
                    <a:pt x="166" y="262"/>
                    <a:pt x="138" y="286"/>
                    <a:pt x="159" y="292"/>
                  </a:cubicBezTo>
                  <a:cubicBezTo>
                    <a:pt x="182" y="298"/>
                    <a:pt x="207" y="295"/>
                    <a:pt x="231" y="296"/>
                  </a:cubicBezTo>
                  <a:cubicBezTo>
                    <a:pt x="239" y="299"/>
                    <a:pt x="252" y="296"/>
                    <a:pt x="255" y="304"/>
                  </a:cubicBezTo>
                  <a:cubicBezTo>
                    <a:pt x="258" y="312"/>
                    <a:pt x="260" y="320"/>
                    <a:pt x="263" y="328"/>
                  </a:cubicBezTo>
                  <a:cubicBezTo>
                    <a:pt x="264" y="332"/>
                    <a:pt x="267" y="340"/>
                    <a:pt x="267" y="340"/>
                  </a:cubicBezTo>
                  <a:cubicBezTo>
                    <a:pt x="254" y="344"/>
                    <a:pt x="244" y="352"/>
                    <a:pt x="231" y="356"/>
                  </a:cubicBezTo>
                  <a:cubicBezTo>
                    <a:pt x="222" y="370"/>
                    <a:pt x="224" y="389"/>
                    <a:pt x="211" y="400"/>
                  </a:cubicBezTo>
                  <a:cubicBezTo>
                    <a:pt x="191" y="418"/>
                    <a:pt x="179" y="416"/>
                    <a:pt x="155" y="424"/>
                  </a:cubicBezTo>
                  <a:cubicBezTo>
                    <a:pt x="150" y="440"/>
                    <a:pt x="138" y="441"/>
                    <a:pt x="131" y="456"/>
                  </a:cubicBezTo>
                  <a:cubicBezTo>
                    <a:pt x="120" y="481"/>
                    <a:pt x="117" y="506"/>
                    <a:pt x="111" y="532"/>
                  </a:cubicBezTo>
                  <a:cubicBezTo>
                    <a:pt x="117" y="572"/>
                    <a:pt x="110" y="614"/>
                    <a:pt x="123" y="652"/>
                  </a:cubicBezTo>
                  <a:cubicBezTo>
                    <a:pt x="118" y="667"/>
                    <a:pt x="108" y="671"/>
                    <a:pt x="99" y="684"/>
                  </a:cubicBezTo>
                  <a:cubicBezTo>
                    <a:pt x="107" y="714"/>
                    <a:pt x="129" y="699"/>
                    <a:pt x="155" y="708"/>
                  </a:cubicBezTo>
                  <a:cubicBezTo>
                    <a:pt x="142" y="721"/>
                    <a:pt x="131" y="735"/>
                    <a:pt x="143" y="756"/>
                  </a:cubicBezTo>
                  <a:cubicBezTo>
                    <a:pt x="145" y="760"/>
                    <a:pt x="151" y="759"/>
                    <a:pt x="155" y="760"/>
                  </a:cubicBezTo>
                  <a:cubicBezTo>
                    <a:pt x="173" y="765"/>
                    <a:pt x="183" y="766"/>
                    <a:pt x="199" y="776"/>
                  </a:cubicBezTo>
                  <a:cubicBezTo>
                    <a:pt x="190" y="802"/>
                    <a:pt x="161" y="794"/>
                    <a:pt x="135" y="796"/>
                  </a:cubicBezTo>
                  <a:cubicBezTo>
                    <a:pt x="157" y="811"/>
                    <a:pt x="186" y="793"/>
                    <a:pt x="195" y="820"/>
                  </a:cubicBezTo>
                  <a:cubicBezTo>
                    <a:pt x="184" y="823"/>
                    <a:pt x="149" y="830"/>
                    <a:pt x="171" y="852"/>
                  </a:cubicBezTo>
                  <a:cubicBezTo>
                    <a:pt x="178" y="859"/>
                    <a:pt x="208" y="864"/>
                    <a:pt x="219" y="872"/>
                  </a:cubicBezTo>
                  <a:cubicBezTo>
                    <a:pt x="220" y="876"/>
                    <a:pt x="220" y="881"/>
                    <a:pt x="223" y="884"/>
                  </a:cubicBezTo>
                  <a:cubicBezTo>
                    <a:pt x="226" y="888"/>
                    <a:pt x="233" y="888"/>
                    <a:pt x="235" y="892"/>
                  </a:cubicBezTo>
                  <a:cubicBezTo>
                    <a:pt x="241" y="904"/>
                    <a:pt x="239" y="919"/>
                    <a:pt x="243" y="932"/>
                  </a:cubicBezTo>
                  <a:cubicBezTo>
                    <a:pt x="234" y="958"/>
                    <a:pt x="218" y="953"/>
                    <a:pt x="191" y="956"/>
                  </a:cubicBezTo>
                  <a:cubicBezTo>
                    <a:pt x="180" y="973"/>
                    <a:pt x="182" y="981"/>
                    <a:pt x="199" y="992"/>
                  </a:cubicBezTo>
                  <a:cubicBezTo>
                    <a:pt x="170" y="1011"/>
                    <a:pt x="132" y="985"/>
                    <a:pt x="111" y="1016"/>
                  </a:cubicBezTo>
                  <a:cubicBezTo>
                    <a:pt x="126" y="1026"/>
                    <a:pt x="137" y="1025"/>
                    <a:pt x="147" y="1040"/>
                  </a:cubicBezTo>
                  <a:cubicBezTo>
                    <a:pt x="140" y="1081"/>
                    <a:pt x="131" y="1079"/>
                    <a:pt x="91" y="1084"/>
                  </a:cubicBezTo>
                  <a:cubicBezTo>
                    <a:pt x="83" y="1087"/>
                    <a:pt x="75" y="1089"/>
                    <a:pt x="67" y="1092"/>
                  </a:cubicBezTo>
                  <a:cubicBezTo>
                    <a:pt x="59" y="1095"/>
                    <a:pt x="61" y="1109"/>
                    <a:pt x="55" y="1116"/>
                  </a:cubicBezTo>
                  <a:cubicBezTo>
                    <a:pt x="35" y="1138"/>
                    <a:pt x="37" y="1136"/>
                    <a:pt x="19" y="1148"/>
                  </a:cubicBezTo>
                  <a:cubicBezTo>
                    <a:pt x="14" y="1156"/>
                    <a:pt x="8" y="1164"/>
                    <a:pt x="3" y="1172"/>
                  </a:cubicBezTo>
                  <a:cubicBezTo>
                    <a:pt x="0" y="1176"/>
                    <a:pt x="11" y="1178"/>
                    <a:pt x="15" y="1180"/>
                  </a:cubicBezTo>
                  <a:cubicBezTo>
                    <a:pt x="23" y="1183"/>
                    <a:pt x="31" y="1185"/>
                    <a:pt x="39" y="1188"/>
                  </a:cubicBezTo>
                  <a:cubicBezTo>
                    <a:pt x="67" y="1197"/>
                    <a:pt x="94" y="1207"/>
                    <a:pt x="119" y="1224"/>
                  </a:cubicBezTo>
                  <a:cubicBezTo>
                    <a:pt x="119" y="1229"/>
                    <a:pt x="111" y="1286"/>
                    <a:pt x="111" y="1308"/>
                  </a:cubicBezTo>
                </a:path>
              </a:pathLst>
            </a:custGeom>
            <a:noFill/>
            <a:ln w="57150" cap="flat" cmpd="sng">
              <a:solidFill>
                <a:srgbClr val="0033CC"/>
              </a:solidFill>
              <a:prstDash val="solid"/>
              <a:round/>
              <a:headEnd type="none" w="med" len="med"/>
              <a:tailEnd type="triangle" w="med" len="med"/>
            </a:ln>
            <a:effectLst/>
          </p:spPr>
          <p:txBody>
            <a:bodyPr anchor="ctr" anchorCtr="1"/>
            <a:lstStyle/>
            <a:p>
              <a:pPr algn="ctr" eaLnBrk="0" hangingPunct="0">
                <a:defRPr/>
              </a:pPr>
              <a:endParaRPr lang="en-US" dirty="0">
                <a:latin typeface="Arial" pitchFamily="34" charset="0"/>
                <a:cs typeface="+mn-cs"/>
              </a:endParaRPr>
            </a:p>
          </p:txBody>
        </p:sp>
        <p:sp>
          <p:nvSpPr>
            <p:cNvPr id="273433" name="Freeform 25"/>
            <p:cNvSpPr>
              <a:spLocks/>
            </p:cNvSpPr>
            <p:nvPr/>
          </p:nvSpPr>
          <p:spPr bwMode="invGray">
            <a:xfrm>
              <a:off x="4475069" y="3781238"/>
              <a:ext cx="788988" cy="412750"/>
            </a:xfrm>
            <a:custGeom>
              <a:avLst/>
              <a:gdLst/>
              <a:ahLst/>
              <a:cxnLst>
                <a:cxn ang="0">
                  <a:pos x="497" y="0"/>
                </a:cxn>
                <a:cxn ang="0">
                  <a:pos x="393" y="24"/>
                </a:cxn>
                <a:cxn ang="0">
                  <a:pos x="257" y="80"/>
                </a:cxn>
                <a:cxn ang="0">
                  <a:pos x="197" y="92"/>
                </a:cxn>
                <a:cxn ang="0">
                  <a:pos x="173" y="100"/>
                </a:cxn>
                <a:cxn ang="0">
                  <a:pos x="153" y="104"/>
                </a:cxn>
                <a:cxn ang="0">
                  <a:pos x="129" y="112"/>
                </a:cxn>
                <a:cxn ang="0">
                  <a:pos x="81" y="148"/>
                </a:cxn>
                <a:cxn ang="0">
                  <a:pos x="25" y="156"/>
                </a:cxn>
                <a:cxn ang="0">
                  <a:pos x="21" y="180"/>
                </a:cxn>
                <a:cxn ang="0">
                  <a:pos x="13" y="196"/>
                </a:cxn>
                <a:cxn ang="0">
                  <a:pos x="25" y="220"/>
                </a:cxn>
                <a:cxn ang="0">
                  <a:pos x="45" y="260"/>
                </a:cxn>
              </a:cxnLst>
              <a:rect l="0" t="0" r="r" b="b"/>
              <a:pathLst>
                <a:path w="497" h="260">
                  <a:moveTo>
                    <a:pt x="497" y="0"/>
                  </a:moveTo>
                  <a:cubicBezTo>
                    <a:pt x="465" y="21"/>
                    <a:pt x="426" y="2"/>
                    <a:pt x="393" y="24"/>
                  </a:cubicBezTo>
                  <a:cubicBezTo>
                    <a:pt x="359" y="75"/>
                    <a:pt x="314" y="69"/>
                    <a:pt x="257" y="80"/>
                  </a:cubicBezTo>
                  <a:cubicBezTo>
                    <a:pt x="180" y="95"/>
                    <a:pt x="267" y="82"/>
                    <a:pt x="197" y="92"/>
                  </a:cubicBezTo>
                  <a:cubicBezTo>
                    <a:pt x="189" y="95"/>
                    <a:pt x="181" y="98"/>
                    <a:pt x="173" y="100"/>
                  </a:cubicBezTo>
                  <a:cubicBezTo>
                    <a:pt x="166" y="101"/>
                    <a:pt x="160" y="102"/>
                    <a:pt x="153" y="104"/>
                  </a:cubicBezTo>
                  <a:cubicBezTo>
                    <a:pt x="145" y="106"/>
                    <a:pt x="129" y="112"/>
                    <a:pt x="129" y="112"/>
                  </a:cubicBezTo>
                  <a:cubicBezTo>
                    <a:pt x="115" y="126"/>
                    <a:pt x="98" y="137"/>
                    <a:pt x="81" y="148"/>
                  </a:cubicBezTo>
                  <a:cubicBezTo>
                    <a:pt x="65" y="158"/>
                    <a:pt x="25" y="156"/>
                    <a:pt x="25" y="156"/>
                  </a:cubicBezTo>
                  <a:cubicBezTo>
                    <a:pt x="11" y="165"/>
                    <a:pt x="0" y="173"/>
                    <a:pt x="21" y="180"/>
                  </a:cubicBezTo>
                  <a:cubicBezTo>
                    <a:pt x="22" y="184"/>
                    <a:pt x="33" y="203"/>
                    <a:pt x="13" y="196"/>
                  </a:cubicBezTo>
                  <a:cubicBezTo>
                    <a:pt x="14" y="203"/>
                    <a:pt x="20" y="209"/>
                    <a:pt x="25" y="220"/>
                  </a:cubicBezTo>
                  <a:cubicBezTo>
                    <a:pt x="31" y="229"/>
                    <a:pt x="45" y="250"/>
                    <a:pt x="45" y="260"/>
                  </a:cubicBezTo>
                </a:path>
              </a:pathLst>
            </a:custGeom>
            <a:noFill/>
            <a:ln w="57150" cap="flat" cmpd="sng">
              <a:solidFill>
                <a:srgbClr val="0033CC"/>
              </a:solidFill>
              <a:prstDash val="solid"/>
              <a:round/>
              <a:headEnd type="none" w="med" len="med"/>
              <a:tailEnd type="none" w="med" len="med"/>
            </a:ln>
            <a:effectLst/>
          </p:spPr>
          <p:txBody>
            <a:bodyPr anchor="ctr" anchorCtr="1"/>
            <a:lstStyle/>
            <a:p>
              <a:pPr algn="ctr" eaLnBrk="0" hangingPunct="0">
                <a:defRPr/>
              </a:pPr>
              <a:endParaRPr lang="en-US" dirty="0">
                <a:latin typeface="Arial" pitchFamily="34" charset="0"/>
                <a:cs typeface="+mn-cs"/>
              </a:endParaRPr>
            </a:p>
          </p:txBody>
        </p:sp>
      </p:grpSp>
      <p:sp>
        <p:nvSpPr>
          <p:cNvPr id="46102" name="Slide Number Placeholder 32"/>
          <p:cNvSpPr txBox="1">
            <a:spLocks noGrp="1"/>
          </p:cNvSpPr>
          <p:nvPr/>
        </p:nvSpPr>
        <p:spPr bwMode="auto">
          <a:xfrm>
            <a:off x="8458200" y="6427788"/>
            <a:ext cx="685800" cy="365125"/>
          </a:xfrm>
          <a:prstGeom prst="rect">
            <a:avLst/>
          </a:prstGeom>
          <a:noFill/>
          <a:ln>
            <a:miter lim="800000"/>
            <a:headEnd/>
            <a:tailEnd/>
          </a:ln>
        </p:spPr>
        <p:txBody>
          <a:bodyPr/>
          <a:lstStyle/>
          <a:p>
            <a:pPr algn="ctr" eaLnBrk="0" hangingPunct="0">
              <a:defRPr/>
            </a:pPr>
            <a:fld id="{FA1C0B19-B76B-4760-B18F-1C06EC1F75AA}" type="slidenum">
              <a:rPr lang="en-US" sz="2000">
                <a:effectLst>
                  <a:outerShdw blurRad="38100" dist="38100" dir="2700000" algn="tl">
                    <a:srgbClr val="000000">
                      <a:alpha val="43137"/>
                    </a:srgbClr>
                  </a:outerShdw>
                </a:effectLst>
                <a:cs typeface="+mn-cs"/>
              </a:rPr>
              <a:pPr algn="ctr" eaLnBrk="0" hangingPunct="0">
                <a:defRPr/>
              </a:pPr>
              <a:t>15</a:t>
            </a:fld>
            <a:endParaRPr lang="en-US" sz="2000" dirty="0">
              <a:effectLst>
                <a:outerShdw blurRad="38100" dist="38100" dir="2700000" algn="tl">
                  <a:srgbClr val="000000">
                    <a:alpha val="43137"/>
                  </a:srgbClr>
                </a:outerShdw>
              </a:effectLst>
              <a:cs typeface="+mn-cs"/>
            </a:endParaRPr>
          </a:p>
        </p:txBody>
      </p:sp>
      <p:sp>
        <p:nvSpPr>
          <p:cNvPr id="729136" name="Rectangle 48"/>
          <p:cNvSpPr>
            <a:spLocks noChangeArrowheads="1"/>
          </p:cNvSpPr>
          <p:nvPr/>
        </p:nvSpPr>
        <p:spPr bwMode="auto">
          <a:xfrm>
            <a:off x="0" y="381000"/>
            <a:ext cx="9144000" cy="914400"/>
          </a:xfrm>
          <a:prstGeom prst="rect">
            <a:avLst/>
          </a:prstGeom>
          <a:noFill/>
          <a:ln w="9525">
            <a:noFill/>
            <a:miter lim="800000"/>
            <a:headEnd/>
            <a:tailEnd/>
          </a:ln>
          <a:effectLst/>
        </p:spPr>
        <p:txBody>
          <a:bodyPr anchor="ctr"/>
          <a:lstStyle/>
          <a:p>
            <a:pPr algn="ctr" defTabSz="912813" eaLnBrk="0" hangingPunct="0">
              <a:lnSpc>
                <a:spcPct val="90000"/>
              </a:lnSpc>
              <a:defRPr/>
            </a:pPr>
            <a:r>
              <a:rPr lang="en-US" sz="4400" b="1" spc="-150" dirty="0" smtClean="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latin typeface="+mj-lt"/>
              </a:rPr>
              <a:t>Biological Ops Restrict Southerly Flows</a:t>
            </a:r>
          </a:p>
        </p:txBody>
      </p:sp>
      <p:grpSp>
        <p:nvGrpSpPr>
          <p:cNvPr id="5" name="Group 44"/>
          <p:cNvGrpSpPr>
            <a:grpSpLocks/>
          </p:cNvGrpSpPr>
          <p:nvPr/>
        </p:nvGrpSpPr>
        <p:grpSpPr bwMode="auto">
          <a:xfrm>
            <a:off x="4038600" y="4724400"/>
            <a:ext cx="1447800" cy="1143000"/>
            <a:chOff x="2544" y="2976"/>
            <a:chExt cx="912" cy="720"/>
          </a:xfrm>
          <a:effectLst>
            <a:outerShdw blurRad="50800" dist="50800" dir="5400000" algn="ctr" rotWithShape="0">
              <a:schemeClr val="bg1"/>
            </a:outerShdw>
          </a:effectLst>
        </p:grpSpPr>
        <p:sp>
          <p:nvSpPr>
            <p:cNvPr id="273450" name="Line 42"/>
            <p:cNvSpPr>
              <a:spLocks noChangeShapeType="1"/>
            </p:cNvSpPr>
            <p:nvPr/>
          </p:nvSpPr>
          <p:spPr bwMode="invGray">
            <a:xfrm>
              <a:off x="2696" y="3056"/>
              <a:ext cx="570" cy="560"/>
            </a:xfrm>
            <a:prstGeom prst="line">
              <a:avLst/>
            </a:prstGeom>
            <a:noFill/>
            <a:ln w="101600">
              <a:solidFill>
                <a:srgbClr val="FF0000"/>
              </a:solidFill>
              <a:round/>
              <a:headEnd/>
              <a:tailEnd/>
            </a:ln>
            <a:effectLst>
              <a:outerShdw dist="35921" dir="2700000" algn="ctr" rotWithShape="0">
                <a:schemeClr val="tx1"/>
              </a:outerShdw>
            </a:effectLst>
          </p:spPr>
          <p:txBody>
            <a:bodyPr anchor="ctr" anchorCtr="1"/>
            <a:lstStyle/>
            <a:p>
              <a:pPr algn="ctr" eaLnBrk="0" hangingPunct="0">
                <a:defRPr/>
              </a:pPr>
              <a:endParaRPr lang="en-US" dirty="0">
                <a:latin typeface="Arial" pitchFamily="34" charset="0"/>
                <a:cs typeface="+mn-cs"/>
              </a:endParaRPr>
            </a:p>
          </p:txBody>
        </p:sp>
        <p:sp>
          <p:nvSpPr>
            <p:cNvPr id="273449" name="Oval 41"/>
            <p:cNvSpPr>
              <a:spLocks noChangeArrowheads="1"/>
            </p:cNvSpPr>
            <p:nvPr/>
          </p:nvSpPr>
          <p:spPr bwMode="invGray">
            <a:xfrm>
              <a:off x="2544" y="2976"/>
              <a:ext cx="912" cy="720"/>
            </a:xfrm>
            <a:prstGeom prst="ellipse">
              <a:avLst/>
            </a:prstGeom>
            <a:noFill/>
            <a:ln w="101600">
              <a:solidFill>
                <a:srgbClr val="FF0000"/>
              </a:solidFill>
              <a:round/>
              <a:headEnd/>
              <a:tailEnd/>
            </a:ln>
            <a:effectLst>
              <a:outerShdw dist="35921" dir="2700000" algn="ctr" rotWithShape="0">
                <a:schemeClr val="tx1"/>
              </a:outerShdw>
            </a:effectLst>
          </p:spPr>
          <p:txBody>
            <a:bodyPr wrap="none" anchor="ctr"/>
            <a:lstStyle/>
            <a:p>
              <a:pPr algn="ctr" eaLnBrk="0" hangingPunct="0">
                <a:defRPr/>
              </a:pPr>
              <a:endParaRPr lang="en-US" dirty="0">
                <a:latin typeface="Arial" pitchFamily="34" charset="0"/>
                <a:cs typeface="+mn-cs"/>
              </a:endParaRPr>
            </a:p>
          </p:txBody>
        </p:sp>
      </p:grpSp>
      <p:grpSp>
        <p:nvGrpSpPr>
          <p:cNvPr id="6" name="Group 13"/>
          <p:cNvGrpSpPr>
            <a:grpSpLocks/>
          </p:cNvGrpSpPr>
          <p:nvPr/>
        </p:nvGrpSpPr>
        <p:grpSpPr bwMode="auto">
          <a:xfrm>
            <a:off x="228600" y="1676400"/>
            <a:ext cx="3429000" cy="2143125"/>
            <a:chOff x="1905000" y="1001713"/>
            <a:chExt cx="4660900" cy="2905125"/>
          </a:xfrm>
          <a:effectLst>
            <a:glow rad="101600">
              <a:schemeClr val="bg1">
                <a:alpha val="60000"/>
              </a:schemeClr>
            </a:glow>
            <a:outerShdw blurRad="50800" dist="38100" dir="2700000" algn="tl" rotWithShape="0">
              <a:prstClr val="black">
                <a:alpha val="40000"/>
              </a:prstClr>
            </a:outerShdw>
          </a:effectLst>
        </p:grpSpPr>
        <p:graphicFrame>
          <p:nvGraphicFramePr>
            <p:cNvPr id="18435" name="Object 8"/>
            <p:cNvGraphicFramePr>
              <a:graphicFrameLocks noChangeAspect="1"/>
            </p:cNvGraphicFramePr>
            <p:nvPr/>
          </p:nvGraphicFramePr>
          <p:xfrm>
            <a:off x="1905000" y="1001713"/>
            <a:ext cx="4660900" cy="2905125"/>
          </p:xfrm>
          <a:graphic>
            <a:graphicData uri="http://schemas.openxmlformats.org/presentationml/2006/ole">
              <p:oleObj spid="_x0000_s50179" r:id="rId5" imgW="4657748" imgH="2908044" progId="Excel.Sheet.8">
                <p:embed/>
              </p:oleObj>
            </a:graphicData>
          </a:graphic>
        </p:graphicFrame>
        <p:graphicFrame>
          <p:nvGraphicFramePr>
            <p:cNvPr id="18434" name="Object 5"/>
            <p:cNvGraphicFramePr>
              <a:graphicFrameLocks noChangeAspect="1"/>
            </p:cNvGraphicFramePr>
            <p:nvPr/>
          </p:nvGraphicFramePr>
          <p:xfrm>
            <a:off x="3657600" y="2133600"/>
            <a:ext cx="2322513" cy="725487"/>
          </p:xfrm>
          <a:graphic>
            <a:graphicData uri="http://schemas.openxmlformats.org/presentationml/2006/ole">
              <p:oleObj spid="_x0000_s50178" name="Photo Editor Photo" r:id="rId6" imgW="2715004" imgH="847843" progId="">
                <p:embed/>
              </p:oleObj>
            </a:graphicData>
          </a:graphic>
        </p:graphicFrame>
      </p:grpSp>
      <p:sp>
        <p:nvSpPr>
          <p:cNvPr id="32" name="TextBox 31"/>
          <p:cNvSpPr txBox="1"/>
          <p:nvPr/>
        </p:nvSpPr>
        <p:spPr>
          <a:xfrm>
            <a:off x="1905000" y="1905000"/>
            <a:ext cx="1669240" cy="461665"/>
          </a:xfrm>
          <a:prstGeom prst="rect">
            <a:avLst/>
          </a:prstGeom>
          <a:noFill/>
        </p:spPr>
        <p:txBody>
          <a:bodyPr wrap="none" rtlCol="0">
            <a:spAutoFit/>
          </a:bodyPr>
          <a:lstStyle/>
          <a:p>
            <a:r>
              <a:rPr lang="en-US" sz="2400" b="1" dirty="0" smtClean="0">
                <a:effectLst>
                  <a:outerShdw blurRad="38100" dist="38100" dir="2700000" algn="tl">
                    <a:srgbClr val="000000">
                      <a:alpha val="43137"/>
                    </a:srgbClr>
                  </a:outerShdw>
                </a:effectLst>
                <a:latin typeface="+mn-lt"/>
              </a:rPr>
              <a:t>Delta Smelt</a:t>
            </a:r>
            <a:endParaRPr lang="en-US" sz="2400" b="1" dirty="0">
              <a:effectLst>
                <a:outerShdw blurRad="38100" dist="38100" dir="2700000" algn="tl">
                  <a:srgbClr val="000000">
                    <a:alpha val="43137"/>
                  </a:srgbClr>
                </a:outerShdw>
              </a:effectLst>
              <a:latin typeface="+mn-lt"/>
            </a:endParaRPr>
          </a:p>
        </p:txBody>
      </p:sp>
      <p:grpSp>
        <p:nvGrpSpPr>
          <p:cNvPr id="7" name="Group 28"/>
          <p:cNvGrpSpPr>
            <a:grpSpLocks/>
          </p:cNvGrpSpPr>
          <p:nvPr/>
        </p:nvGrpSpPr>
        <p:grpSpPr bwMode="auto">
          <a:xfrm>
            <a:off x="1295400" y="5867400"/>
            <a:ext cx="2992438" cy="841375"/>
            <a:chOff x="1295400" y="5867400"/>
            <a:chExt cx="2992438" cy="841375"/>
          </a:xfrm>
        </p:grpSpPr>
        <p:sp>
          <p:nvSpPr>
            <p:cNvPr id="31" name="Text Box 16"/>
            <p:cNvSpPr txBox="1">
              <a:spLocks noChangeArrowheads="1"/>
            </p:cNvSpPr>
            <p:nvPr/>
          </p:nvSpPr>
          <p:spPr bwMode="invGray">
            <a:xfrm>
              <a:off x="1295400" y="5867400"/>
              <a:ext cx="2209800" cy="461963"/>
            </a:xfrm>
            <a:prstGeom prst="rect">
              <a:avLst/>
            </a:prstGeom>
            <a:noFill/>
            <a:ln w="9525">
              <a:noFill/>
              <a:miter lim="800000"/>
              <a:headEnd/>
              <a:tailEnd/>
            </a:ln>
            <a:effectLst>
              <a:outerShdw blurRad="50800" dist="50800" dir="2700000" algn="ctr" rotWithShape="0">
                <a:schemeClr val="bg1"/>
              </a:outerShdw>
            </a:effectLst>
          </p:spPr>
          <p:txBody>
            <a:bodyPr>
              <a:spAutoFit/>
            </a:bodyPr>
            <a:lstStyle/>
            <a:p>
              <a:pPr algn="r" eaLnBrk="0" fontAlgn="auto" hangingPunct="0">
                <a:spcBef>
                  <a:spcPct val="50000"/>
                </a:spcBef>
                <a:spcAft>
                  <a:spcPts val="0"/>
                </a:spcAft>
                <a:defRPr/>
              </a:pPr>
              <a:r>
                <a:rPr lang="en-US" sz="2400" b="1" dirty="0">
                  <a:latin typeface="+mn-lt"/>
                  <a:cs typeface="+mn-cs"/>
                </a:rPr>
                <a:t>SWP Pumps</a:t>
              </a:r>
            </a:p>
          </p:txBody>
        </p:sp>
        <p:sp>
          <p:nvSpPr>
            <p:cNvPr id="33" name="Text Box 16"/>
            <p:cNvSpPr txBox="1">
              <a:spLocks noChangeArrowheads="1"/>
            </p:cNvSpPr>
            <p:nvPr/>
          </p:nvSpPr>
          <p:spPr bwMode="invGray">
            <a:xfrm>
              <a:off x="2078038" y="6246813"/>
              <a:ext cx="2209800" cy="461962"/>
            </a:xfrm>
            <a:prstGeom prst="rect">
              <a:avLst/>
            </a:prstGeom>
            <a:noFill/>
            <a:ln w="9525">
              <a:noFill/>
              <a:miter lim="800000"/>
              <a:headEnd/>
              <a:tailEnd/>
            </a:ln>
            <a:effectLst>
              <a:outerShdw blurRad="50800" dist="50800" dir="2700000" algn="ctr" rotWithShape="0">
                <a:schemeClr val="bg1"/>
              </a:outerShdw>
            </a:effectLst>
          </p:spPr>
          <p:txBody>
            <a:bodyPr>
              <a:spAutoFit/>
            </a:bodyPr>
            <a:lstStyle/>
            <a:p>
              <a:pPr algn="ctr" eaLnBrk="0" fontAlgn="auto" hangingPunct="0">
                <a:spcBef>
                  <a:spcPct val="50000"/>
                </a:spcBef>
                <a:spcAft>
                  <a:spcPts val="0"/>
                </a:spcAft>
                <a:defRPr/>
              </a:pPr>
              <a:r>
                <a:rPr lang="en-US" sz="2400" b="1" dirty="0">
                  <a:latin typeface="+mn-lt"/>
                  <a:cs typeface="+mn-cs"/>
                </a:rPr>
                <a:t>CVP Pumps</a:t>
              </a:r>
            </a:p>
          </p:txBody>
        </p:sp>
        <p:sp>
          <p:nvSpPr>
            <p:cNvPr id="34" name="Oval 17"/>
            <p:cNvSpPr>
              <a:spLocks noChangeArrowheads="1"/>
            </p:cNvSpPr>
            <p:nvPr/>
          </p:nvSpPr>
          <p:spPr bwMode="invGray">
            <a:xfrm>
              <a:off x="3606800" y="5975350"/>
              <a:ext cx="182563" cy="182563"/>
            </a:xfrm>
            <a:prstGeom prst="ellipse">
              <a:avLst/>
            </a:prstGeom>
            <a:solidFill>
              <a:srgbClr val="FFFF00"/>
            </a:solidFill>
            <a:ln w="28575">
              <a:solidFill>
                <a:schemeClr val="bg1"/>
              </a:solidFill>
              <a:round/>
              <a:headEnd/>
              <a:tailEnd/>
            </a:ln>
          </p:spPr>
          <p:txBody>
            <a:bodyPr wrap="none" anchor="ctr"/>
            <a:lstStyle/>
            <a:p>
              <a:pPr algn="ctr" eaLnBrk="0" fontAlgn="auto" hangingPunct="0">
                <a:spcBef>
                  <a:spcPts val="0"/>
                </a:spcBef>
                <a:spcAft>
                  <a:spcPts val="0"/>
                </a:spcAft>
                <a:defRPr/>
              </a:pPr>
              <a:endParaRPr lang="en-US" sz="2400" b="1">
                <a:effectLst>
                  <a:glow rad="101600">
                    <a:schemeClr val="accent4">
                      <a:satMod val="175000"/>
                      <a:alpha val="40000"/>
                    </a:schemeClr>
                  </a:glow>
                  <a:outerShdw dist="88900" algn="tl" rotWithShape="0">
                    <a:prstClr val="black"/>
                  </a:outerShdw>
                </a:effectLst>
                <a:latin typeface="+mn-lt"/>
                <a:cs typeface="+mn-cs"/>
              </a:endParaRPr>
            </a:p>
          </p:txBody>
        </p:sp>
        <p:sp>
          <p:nvSpPr>
            <p:cNvPr id="35" name="Oval 17"/>
            <p:cNvSpPr>
              <a:spLocks noChangeArrowheads="1"/>
            </p:cNvSpPr>
            <p:nvPr/>
          </p:nvSpPr>
          <p:spPr bwMode="invGray">
            <a:xfrm>
              <a:off x="4038600" y="6172200"/>
              <a:ext cx="182563" cy="182563"/>
            </a:xfrm>
            <a:prstGeom prst="ellipse">
              <a:avLst/>
            </a:prstGeom>
            <a:solidFill>
              <a:srgbClr val="FFFF00"/>
            </a:solidFill>
            <a:ln w="28575">
              <a:solidFill>
                <a:schemeClr val="bg1"/>
              </a:solidFill>
              <a:round/>
              <a:headEnd/>
              <a:tailEnd/>
            </a:ln>
          </p:spPr>
          <p:txBody>
            <a:bodyPr wrap="none" anchor="ctr"/>
            <a:lstStyle/>
            <a:p>
              <a:pPr algn="ctr" eaLnBrk="0" fontAlgn="auto" hangingPunct="0">
                <a:spcBef>
                  <a:spcPts val="0"/>
                </a:spcBef>
                <a:spcAft>
                  <a:spcPts val="0"/>
                </a:spcAft>
                <a:defRPr/>
              </a:pPr>
              <a:endParaRPr lang="en-US" sz="2400" b="1">
                <a:effectLst>
                  <a:glow rad="101600">
                    <a:schemeClr val="accent4">
                      <a:satMod val="175000"/>
                      <a:alpha val="40000"/>
                    </a:schemeClr>
                  </a:glow>
                  <a:outerShdw dist="88900" algn="tl" rotWithShape="0">
                    <a:prstClr val="black"/>
                  </a:outerShdw>
                </a:effectLst>
                <a:latin typeface="+mn-lt"/>
                <a:cs typeface="+mn-cs"/>
              </a:endParaRPr>
            </a:p>
          </p:txBody>
        </p:sp>
      </p:grpSp>
      <p:sp>
        <p:nvSpPr>
          <p:cNvPr id="36" name="Text Box 8"/>
          <p:cNvSpPr txBox="1">
            <a:spLocks noChangeArrowheads="1"/>
          </p:cNvSpPr>
          <p:nvPr/>
        </p:nvSpPr>
        <p:spPr bwMode="invGray">
          <a:xfrm>
            <a:off x="7243763" y="4564063"/>
            <a:ext cx="1524000" cy="368300"/>
          </a:xfrm>
          <a:prstGeom prst="rect">
            <a:avLst/>
          </a:prstGeom>
          <a:noFill/>
          <a:ln w="9525">
            <a:noFill/>
            <a:miter lim="800000"/>
            <a:headEnd type="none" w="sm" len="sm"/>
            <a:tailEnd type="none" w="sm" len="sm"/>
          </a:ln>
          <a:effectLst>
            <a:outerShdw blurRad="50800" dist="50800" dir="2700000" algn="ctr" rotWithShape="0">
              <a:schemeClr val="bg1"/>
            </a:outerShdw>
          </a:effectLst>
        </p:spPr>
        <p:txBody>
          <a:bodyPr/>
          <a:lstStyle/>
          <a:p>
            <a:pPr eaLnBrk="0" fontAlgn="auto" hangingPunct="0">
              <a:lnSpc>
                <a:spcPct val="90000"/>
              </a:lnSpc>
              <a:spcBef>
                <a:spcPct val="50000"/>
              </a:spcBef>
              <a:spcAft>
                <a:spcPts val="0"/>
              </a:spcAft>
              <a:buClr>
                <a:schemeClr val="folHlink"/>
              </a:buClr>
              <a:buSzPct val="140000"/>
              <a:buFont typeface="Wingdings" pitchFamily="2" charset="2"/>
              <a:buNone/>
              <a:defRPr/>
            </a:pPr>
            <a:r>
              <a:rPr lang="en-US" sz="2400" b="1" dirty="0">
                <a:latin typeface="+mn-lt"/>
                <a:cs typeface="+mn-cs"/>
              </a:rPr>
              <a:t>Stockton</a:t>
            </a:r>
          </a:p>
        </p:txBody>
      </p:sp>
      <p:sp>
        <p:nvSpPr>
          <p:cNvPr id="37" name="Text Box 7"/>
          <p:cNvSpPr txBox="1">
            <a:spLocks noChangeArrowheads="1"/>
          </p:cNvSpPr>
          <p:nvPr/>
        </p:nvSpPr>
        <p:spPr bwMode="invGray">
          <a:xfrm>
            <a:off x="5943600" y="2590800"/>
            <a:ext cx="1905000" cy="368300"/>
          </a:xfrm>
          <a:prstGeom prst="rect">
            <a:avLst/>
          </a:prstGeom>
          <a:noFill/>
          <a:ln w="9525">
            <a:noFill/>
            <a:miter lim="800000"/>
            <a:headEnd type="none" w="sm" len="sm"/>
            <a:tailEnd type="none" w="sm" len="sm"/>
          </a:ln>
          <a:effectLst>
            <a:outerShdw blurRad="50800" dist="50800" dir="2700000" algn="ctr" rotWithShape="0">
              <a:schemeClr val="bg1"/>
            </a:outerShdw>
          </a:effectLst>
        </p:spPr>
        <p:txBody>
          <a:bodyPr/>
          <a:lstStyle/>
          <a:p>
            <a:pPr eaLnBrk="0" fontAlgn="auto" hangingPunct="0">
              <a:lnSpc>
                <a:spcPct val="90000"/>
              </a:lnSpc>
              <a:spcBef>
                <a:spcPct val="50000"/>
              </a:spcBef>
              <a:spcAft>
                <a:spcPts val="0"/>
              </a:spcAft>
              <a:buClr>
                <a:schemeClr val="folHlink"/>
              </a:buClr>
              <a:buSzPct val="140000"/>
              <a:buFont typeface="Wingdings" pitchFamily="2" charset="2"/>
              <a:buNone/>
              <a:defRPr/>
            </a:pPr>
            <a:r>
              <a:rPr lang="en-US" sz="2400" b="1" dirty="0">
                <a:latin typeface="+mn-lt"/>
                <a:cs typeface="+mn-cs"/>
              </a:rPr>
              <a:t>Sacramento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3"/>
          <p:cNvPicPr>
            <a:picLocks noChangeAspect="1" noChangeArrowheads="1"/>
          </p:cNvPicPr>
          <p:nvPr/>
        </p:nvPicPr>
        <p:blipFill>
          <a:blip r:embed="rId3"/>
          <a:srcRect/>
          <a:stretch>
            <a:fillRect/>
          </a:stretch>
        </p:blipFill>
        <p:spPr bwMode="ltGray">
          <a:xfrm>
            <a:off x="0" y="4763"/>
            <a:ext cx="9144000" cy="6858000"/>
          </a:xfrm>
          <a:prstGeom prst="rect">
            <a:avLst/>
          </a:prstGeom>
          <a:noFill/>
          <a:ln w="9525">
            <a:noFill/>
            <a:miter lim="800000"/>
            <a:headEnd/>
            <a:tailEnd/>
          </a:ln>
        </p:spPr>
      </p:pic>
      <p:grpSp>
        <p:nvGrpSpPr>
          <p:cNvPr id="2" name="Group 28"/>
          <p:cNvGrpSpPr>
            <a:grpSpLocks/>
          </p:cNvGrpSpPr>
          <p:nvPr/>
        </p:nvGrpSpPr>
        <p:grpSpPr bwMode="auto">
          <a:xfrm>
            <a:off x="5638800" y="2819400"/>
            <a:ext cx="3048000" cy="830263"/>
            <a:chOff x="6096000" y="2597147"/>
            <a:chExt cx="3048000" cy="830997"/>
          </a:xfrm>
        </p:grpSpPr>
        <p:sp>
          <p:nvSpPr>
            <p:cNvPr id="84" name="AutoShape 29"/>
            <p:cNvSpPr>
              <a:spLocks noChangeArrowheads="1"/>
            </p:cNvSpPr>
            <p:nvPr/>
          </p:nvSpPr>
          <p:spPr bwMode="auto">
            <a:xfrm>
              <a:off x="6096000" y="2641636"/>
              <a:ext cx="3048000" cy="711829"/>
            </a:xfrm>
            <a:prstGeom prst="roundRect">
              <a:avLst>
                <a:gd name="adj" fmla="val 50000"/>
              </a:avLst>
            </a:prstGeom>
            <a:solidFill>
              <a:srgbClr val="111111">
                <a:alpha val="50195"/>
              </a:srgbClr>
            </a:solidFill>
            <a:ln w="28575">
              <a:solidFill>
                <a:schemeClr val="tx1"/>
              </a:solidFill>
              <a:round/>
              <a:headEnd/>
              <a:tailEnd/>
            </a:ln>
          </p:spPr>
          <p:txBody>
            <a:bodyPr wrap="none" tIns="137160" bIns="137160" anchor="ctr" anchorCtr="1"/>
            <a:lstStyle/>
            <a:p>
              <a:pPr>
                <a:defRPr/>
              </a:pPr>
              <a:endParaRPr lang="en-US" sz="2000">
                <a:effectLst>
                  <a:outerShdw blurRad="38100" dist="38100" dir="2700000" algn="tl">
                    <a:srgbClr val="000000"/>
                  </a:outerShdw>
                </a:effectLst>
              </a:endParaRPr>
            </a:p>
          </p:txBody>
        </p:sp>
        <p:sp>
          <p:nvSpPr>
            <p:cNvPr id="85" name="Text Box 30"/>
            <p:cNvSpPr txBox="1">
              <a:spLocks noChangeArrowheads="1"/>
            </p:cNvSpPr>
            <p:nvPr/>
          </p:nvSpPr>
          <p:spPr bwMode="ltGray">
            <a:xfrm>
              <a:off x="6143625" y="2597147"/>
              <a:ext cx="2952750" cy="830997"/>
            </a:xfrm>
            <a:prstGeom prst="rect">
              <a:avLst/>
            </a:prstGeom>
            <a:noFill/>
            <a:ln w="9525">
              <a:noFill/>
              <a:miter lim="800000"/>
              <a:headEnd/>
              <a:tailEnd/>
            </a:ln>
            <a:effectLst>
              <a:outerShdw dist="50800" dir="5400000" algn="ctr" rotWithShape="0">
                <a:schemeClr val="bg1"/>
              </a:outerShdw>
            </a:effectLst>
          </p:spPr>
          <p:txBody>
            <a:bodyPr tIns="137160" bIns="137160" anchor="ctr" anchorCtr="1">
              <a:spAutoFit/>
            </a:bodyPr>
            <a:lstStyle/>
            <a:p>
              <a:pPr algn="ctr">
                <a:lnSpc>
                  <a:spcPct val="90000"/>
                </a:lnSpc>
                <a:spcAft>
                  <a:spcPct val="25000"/>
                </a:spcAft>
                <a:buClr>
                  <a:srgbClr val="FFFF00"/>
                </a:buClr>
                <a:buSzPct val="75000"/>
                <a:defRPr/>
              </a:pPr>
              <a:r>
                <a:rPr lang="en-US" sz="2000" b="1" spc="-150" dirty="0">
                  <a:ln w="3175">
                    <a:noFill/>
                  </a:ln>
                  <a:gradFill flip="none" rotWithShape="1">
                    <a:gsLst>
                      <a:gs pos="0">
                        <a:srgbClr val="FFFFB9"/>
                      </a:gs>
                      <a:gs pos="36000">
                        <a:srgbClr val="FFFF99"/>
                      </a:gs>
                      <a:gs pos="86000">
                        <a:srgbClr val="F6AE1E"/>
                      </a:gs>
                    </a:gsLst>
                    <a:lin ang="5400000" scaled="0"/>
                    <a:tileRect/>
                  </a:gradFill>
                  <a:effectLst>
                    <a:outerShdw blurRad="50800" dist="50800" dir="2700000" algn="tl" rotWithShape="0">
                      <a:prstClr val="black"/>
                    </a:outerShdw>
                  </a:effectLst>
                  <a:latin typeface="+mj-lt"/>
                  <a:cs typeface="Arial" charset="0"/>
                </a:rPr>
                <a:t>Some regions </a:t>
              </a:r>
              <a:r>
                <a:rPr lang="en-US" sz="2000" b="1" spc="-150">
                  <a:ln w="3175">
                    <a:noFill/>
                  </a:ln>
                  <a:gradFill flip="none" rotWithShape="1">
                    <a:gsLst>
                      <a:gs pos="0">
                        <a:srgbClr val="FFFFB9"/>
                      </a:gs>
                      <a:gs pos="36000">
                        <a:srgbClr val="FFFF99"/>
                      </a:gs>
                      <a:gs pos="86000">
                        <a:srgbClr val="F6AE1E"/>
                      </a:gs>
                    </a:gsLst>
                    <a:lin ang="5400000" scaled="0"/>
                    <a:tileRect/>
                  </a:gradFill>
                  <a:effectLst>
                    <a:outerShdw blurRad="50800" dist="50800" dir="2700000" algn="tl" rotWithShape="0">
                      <a:prstClr val="black"/>
                    </a:outerShdw>
                  </a:effectLst>
                  <a:latin typeface="+mj-lt"/>
                  <a:cs typeface="Arial" charset="0"/>
                </a:rPr>
                <a:t>up to 100</a:t>
              </a:r>
              <a:r>
                <a:rPr lang="en-US" sz="2000" b="1" spc="-150" dirty="0">
                  <a:ln w="3175">
                    <a:noFill/>
                  </a:ln>
                  <a:gradFill flip="none" rotWithShape="1">
                    <a:gsLst>
                      <a:gs pos="0">
                        <a:srgbClr val="FFFFB9"/>
                      </a:gs>
                      <a:gs pos="36000">
                        <a:srgbClr val="FFFF99"/>
                      </a:gs>
                      <a:gs pos="86000">
                        <a:srgbClr val="F6AE1E"/>
                      </a:gs>
                    </a:gsLst>
                    <a:lin ang="5400000" scaled="0"/>
                    <a:tileRect/>
                  </a:gradFill>
                  <a:effectLst>
                    <a:outerShdw blurRad="50800" dist="50800" dir="2700000" algn="tl" rotWithShape="0">
                      <a:prstClr val="black"/>
                    </a:outerShdw>
                  </a:effectLst>
                  <a:latin typeface="+mj-lt"/>
                  <a:cs typeface="Arial" charset="0"/>
                </a:rPr>
                <a:t>% dependent</a:t>
              </a:r>
            </a:p>
          </p:txBody>
        </p:sp>
      </p:grpSp>
      <p:pic>
        <p:nvPicPr>
          <p:cNvPr id="22530" name="Picture 2" descr="Base Map Topo 2"/>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0" y="533400"/>
            <a:ext cx="5556250" cy="6559550"/>
          </a:xfrm>
          <a:prstGeom prst="rect">
            <a:avLst/>
          </a:prstGeom>
          <a:noFill/>
          <a:ln w="9525">
            <a:noFill/>
            <a:miter lim="800000"/>
            <a:headEnd/>
            <a:tailEnd/>
          </a:ln>
        </p:spPr>
      </p:pic>
      <p:grpSp>
        <p:nvGrpSpPr>
          <p:cNvPr id="3" name="Group 4"/>
          <p:cNvGrpSpPr>
            <a:grpSpLocks/>
          </p:cNvGrpSpPr>
          <p:nvPr/>
        </p:nvGrpSpPr>
        <p:grpSpPr bwMode="auto">
          <a:xfrm>
            <a:off x="204788" y="1193800"/>
            <a:ext cx="2224087" cy="2952750"/>
            <a:chOff x="345" y="468"/>
            <a:chExt cx="1401" cy="1860"/>
          </a:xfrm>
        </p:grpSpPr>
        <p:sp>
          <p:nvSpPr>
            <p:cNvPr id="325637" name="Freeform 5"/>
            <p:cNvSpPr>
              <a:spLocks/>
            </p:cNvSpPr>
            <p:nvPr/>
          </p:nvSpPr>
          <p:spPr bwMode="auto">
            <a:xfrm>
              <a:off x="816" y="795"/>
              <a:ext cx="301" cy="1029"/>
            </a:xfrm>
            <a:custGeom>
              <a:avLst/>
              <a:gdLst/>
              <a:ahLst/>
              <a:cxnLst>
                <a:cxn ang="0">
                  <a:pos x="0" y="0"/>
                </a:cxn>
                <a:cxn ang="0">
                  <a:pos x="24" y="36"/>
                </a:cxn>
                <a:cxn ang="0">
                  <a:pos x="21" y="63"/>
                </a:cxn>
                <a:cxn ang="0">
                  <a:pos x="18" y="72"/>
                </a:cxn>
                <a:cxn ang="0">
                  <a:pos x="39" y="87"/>
                </a:cxn>
                <a:cxn ang="0">
                  <a:pos x="48" y="90"/>
                </a:cxn>
                <a:cxn ang="0">
                  <a:pos x="60" y="144"/>
                </a:cxn>
                <a:cxn ang="0">
                  <a:pos x="81" y="171"/>
                </a:cxn>
                <a:cxn ang="0">
                  <a:pos x="81" y="240"/>
                </a:cxn>
                <a:cxn ang="0">
                  <a:pos x="123" y="270"/>
                </a:cxn>
                <a:cxn ang="0">
                  <a:pos x="159" y="312"/>
                </a:cxn>
                <a:cxn ang="0">
                  <a:pos x="174" y="408"/>
                </a:cxn>
                <a:cxn ang="0">
                  <a:pos x="174" y="462"/>
                </a:cxn>
                <a:cxn ang="0">
                  <a:pos x="180" y="480"/>
                </a:cxn>
                <a:cxn ang="0">
                  <a:pos x="153" y="537"/>
                </a:cxn>
                <a:cxn ang="0">
                  <a:pos x="180" y="636"/>
                </a:cxn>
                <a:cxn ang="0">
                  <a:pos x="207" y="687"/>
                </a:cxn>
                <a:cxn ang="0">
                  <a:pos x="246" y="741"/>
                </a:cxn>
                <a:cxn ang="0">
                  <a:pos x="249" y="774"/>
                </a:cxn>
                <a:cxn ang="0">
                  <a:pos x="252" y="822"/>
                </a:cxn>
                <a:cxn ang="0">
                  <a:pos x="282" y="855"/>
                </a:cxn>
                <a:cxn ang="0">
                  <a:pos x="282" y="969"/>
                </a:cxn>
                <a:cxn ang="0">
                  <a:pos x="261" y="996"/>
                </a:cxn>
                <a:cxn ang="0">
                  <a:pos x="234" y="1014"/>
                </a:cxn>
                <a:cxn ang="0">
                  <a:pos x="192" y="1011"/>
                </a:cxn>
                <a:cxn ang="0">
                  <a:pos x="192" y="1029"/>
                </a:cxn>
              </a:cxnLst>
              <a:rect l="0" t="0" r="r" b="b"/>
              <a:pathLst>
                <a:path w="301" h="1029">
                  <a:moveTo>
                    <a:pt x="0" y="0"/>
                  </a:moveTo>
                  <a:cubicBezTo>
                    <a:pt x="4" y="16"/>
                    <a:pt x="10" y="27"/>
                    <a:pt x="24" y="36"/>
                  </a:cubicBezTo>
                  <a:cubicBezTo>
                    <a:pt x="29" y="51"/>
                    <a:pt x="28" y="42"/>
                    <a:pt x="21" y="63"/>
                  </a:cubicBezTo>
                  <a:cubicBezTo>
                    <a:pt x="20" y="66"/>
                    <a:pt x="18" y="72"/>
                    <a:pt x="18" y="72"/>
                  </a:cubicBezTo>
                  <a:cubicBezTo>
                    <a:pt x="23" y="87"/>
                    <a:pt x="18" y="80"/>
                    <a:pt x="39" y="87"/>
                  </a:cubicBezTo>
                  <a:cubicBezTo>
                    <a:pt x="42" y="88"/>
                    <a:pt x="48" y="90"/>
                    <a:pt x="48" y="90"/>
                  </a:cubicBezTo>
                  <a:cubicBezTo>
                    <a:pt x="62" y="111"/>
                    <a:pt x="52" y="115"/>
                    <a:pt x="60" y="144"/>
                  </a:cubicBezTo>
                  <a:cubicBezTo>
                    <a:pt x="63" y="155"/>
                    <a:pt x="81" y="171"/>
                    <a:pt x="81" y="171"/>
                  </a:cubicBezTo>
                  <a:cubicBezTo>
                    <a:pt x="80" y="190"/>
                    <a:pt x="75" y="220"/>
                    <a:pt x="81" y="240"/>
                  </a:cubicBezTo>
                  <a:cubicBezTo>
                    <a:pt x="86" y="257"/>
                    <a:pt x="110" y="263"/>
                    <a:pt x="123" y="270"/>
                  </a:cubicBezTo>
                  <a:cubicBezTo>
                    <a:pt x="138" y="277"/>
                    <a:pt x="154" y="297"/>
                    <a:pt x="159" y="312"/>
                  </a:cubicBezTo>
                  <a:cubicBezTo>
                    <a:pt x="170" y="344"/>
                    <a:pt x="172" y="374"/>
                    <a:pt x="174" y="408"/>
                  </a:cubicBezTo>
                  <a:cubicBezTo>
                    <a:pt x="171" y="433"/>
                    <a:pt x="169" y="435"/>
                    <a:pt x="174" y="462"/>
                  </a:cubicBezTo>
                  <a:cubicBezTo>
                    <a:pt x="175" y="468"/>
                    <a:pt x="180" y="480"/>
                    <a:pt x="180" y="480"/>
                  </a:cubicBezTo>
                  <a:cubicBezTo>
                    <a:pt x="176" y="511"/>
                    <a:pt x="162" y="511"/>
                    <a:pt x="153" y="537"/>
                  </a:cubicBezTo>
                  <a:cubicBezTo>
                    <a:pt x="148" y="582"/>
                    <a:pt x="156" y="601"/>
                    <a:pt x="180" y="636"/>
                  </a:cubicBezTo>
                  <a:cubicBezTo>
                    <a:pt x="192" y="654"/>
                    <a:pt x="183" y="679"/>
                    <a:pt x="207" y="687"/>
                  </a:cubicBezTo>
                  <a:cubicBezTo>
                    <a:pt x="219" y="705"/>
                    <a:pt x="230" y="725"/>
                    <a:pt x="246" y="741"/>
                  </a:cubicBezTo>
                  <a:cubicBezTo>
                    <a:pt x="254" y="764"/>
                    <a:pt x="253" y="753"/>
                    <a:pt x="249" y="774"/>
                  </a:cubicBezTo>
                  <a:cubicBezTo>
                    <a:pt x="250" y="790"/>
                    <a:pt x="249" y="806"/>
                    <a:pt x="252" y="822"/>
                  </a:cubicBezTo>
                  <a:cubicBezTo>
                    <a:pt x="254" y="833"/>
                    <a:pt x="276" y="845"/>
                    <a:pt x="282" y="855"/>
                  </a:cubicBezTo>
                  <a:cubicBezTo>
                    <a:pt x="288" y="888"/>
                    <a:pt x="301" y="941"/>
                    <a:pt x="282" y="969"/>
                  </a:cubicBezTo>
                  <a:cubicBezTo>
                    <a:pt x="276" y="978"/>
                    <a:pt x="267" y="987"/>
                    <a:pt x="261" y="996"/>
                  </a:cubicBezTo>
                  <a:cubicBezTo>
                    <a:pt x="255" y="1005"/>
                    <a:pt x="234" y="1014"/>
                    <a:pt x="234" y="1014"/>
                  </a:cubicBezTo>
                  <a:cubicBezTo>
                    <a:pt x="194" y="1011"/>
                    <a:pt x="208" y="1011"/>
                    <a:pt x="192" y="1011"/>
                  </a:cubicBezTo>
                  <a:lnTo>
                    <a:pt x="192" y="1029"/>
                  </a:lnTo>
                </a:path>
              </a:pathLst>
            </a:custGeom>
            <a:noFill/>
            <a:ln w="31750" cap="flat" cmpd="sng">
              <a:solidFill>
                <a:srgbClr val="99CCFF"/>
              </a:solidFill>
              <a:prstDash val="solid"/>
              <a:round/>
              <a:headEnd type="none" w="sm" len="sm"/>
              <a:tailEnd type="none" w="sm" len="sm"/>
            </a:ln>
            <a:effectLst/>
          </p:spPr>
          <p:txBody>
            <a:bodyPr wrap="none" anchor="ctr"/>
            <a:lstStyle/>
            <a:p>
              <a:pPr fontAlgn="auto">
                <a:spcBef>
                  <a:spcPts val="0"/>
                </a:spcBef>
                <a:spcAft>
                  <a:spcPts val="0"/>
                </a:spcAft>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25638" name="Freeform 6"/>
            <p:cNvSpPr>
              <a:spLocks/>
            </p:cNvSpPr>
            <p:nvPr/>
          </p:nvSpPr>
          <p:spPr bwMode="auto">
            <a:xfrm>
              <a:off x="345" y="468"/>
              <a:ext cx="357" cy="333"/>
            </a:xfrm>
            <a:custGeom>
              <a:avLst/>
              <a:gdLst/>
              <a:ahLst/>
              <a:cxnLst>
                <a:cxn ang="0">
                  <a:pos x="357" y="312"/>
                </a:cxn>
                <a:cxn ang="0">
                  <a:pos x="321" y="333"/>
                </a:cxn>
                <a:cxn ang="0">
                  <a:pos x="273" y="306"/>
                </a:cxn>
                <a:cxn ang="0">
                  <a:pos x="237" y="309"/>
                </a:cxn>
                <a:cxn ang="0">
                  <a:pos x="213" y="315"/>
                </a:cxn>
                <a:cxn ang="0">
                  <a:pos x="189" y="309"/>
                </a:cxn>
                <a:cxn ang="0">
                  <a:pos x="150" y="261"/>
                </a:cxn>
                <a:cxn ang="0">
                  <a:pos x="114" y="237"/>
                </a:cxn>
                <a:cxn ang="0">
                  <a:pos x="96" y="225"/>
                </a:cxn>
                <a:cxn ang="0">
                  <a:pos x="90" y="207"/>
                </a:cxn>
                <a:cxn ang="0">
                  <a:pos x="87" y="198"/>
                </a:cxn>
                <a:cxn ang="0">
                  <a:pos x="84" y="156"/>
                </a:cxn>
                <a:cxn ang="0">
                  <a:pos x="21" y="75"/>
                </a:cxn>
                <a:cxn ang="0">
                  <a:pos x="0" y="0"/>
                </a:cxn>
              </a:cxnLst>
              <a:rect l="0" t="0" r="r" b="b"/>
              <a:pathLst>
                <a:path w="357" h="333">
                  <a:moveTo>
                    <a:pt x="357" y="312"/>
                  </a:moveTo>
                  <a:cubicBezTo>
                    <a:pt x="345" y="320"/>
                    <a:pt x="335" y="328"/>
                    <a:pt x="321" y="333"/>
                  </a:cubicBezTo>
                  <a:cubicBezTo>
                    <a:pt x="301" y="328"/>
                    <a:pt x="291" y="312"/>
                    <a:pt x="273" y="306"/>
                  </a:cubicBezTo>
                  <a:cubicBezTo>
                    <a:pt x="261" y="307"/>
                    <a:pt x="249" y="307"/>
                    <a:pt x="237" y="309"/>
                  </a:cubicBezTo>
                  <a:cubicBezTo>
                    <a:pt x="229" y="310"/>
                    <a:pt x="213" y="315"/>
                    <a:pt x="213" y="315"/>
                  </a:cubicBezTo>
                  <a:cubicBezTo>
                    <a:pt x="205" y="313"/>
                    <a:pt x="195" y="315"/>
                    <a:pt x="189" y="309"/>
                  </a:cubicBezTo>
                  <a:cubicBezTo>
                    <a:pt x="168" y="288"/>
                    <a:pt x="179" y="280"/>
                    <a:pt x="150" y="261"/>
                  </a:cubicBezTo>
                  <a:cubicBezTo>
                    <a:pt x="138" y="253"/>
                    <a:pt x="126" y="246"/>
                    <a:pt x="114" y="237"/>
                  </a:cubicBezTo>
                  <a:cubicBezTo>
                    <a:pt x="108" y="233"/>
                    <a:pt x="96" y="225"/>
                    <a:pt x="96" y="225"/>
                  </a:cubicBezTo>
                  <a:cubicBezTo>
                    <a:pt x="94" y="219"/>
                    <a:pt x="92" y="213"/>
                    <a:pt x="90" y="207"/>
                  </a:cubicBezTo>
                  <a:cubicBezTo>
                    <a:pt x="89" y="204"/>
                    <a:pt x="87" y="198"/>
                    <a:pt x="87" y="198"/>
                  </a:cubicBezTo>
                  <a:cubicBezTo>
                    <a:pt x="86" y="184"/>
                    <a:pt x="86" y="170"/>
                    <a:pt x="84" y="156"/>
                  </a:cubicBezTo>
                  <a:cubicBezTo>
                    <a:pt x="80" y="120"/>
                    <a:pt x="39" y="102"/>
                    <a:pt x="21" y="75"/>
                  </a:cubicBezTo>
                  <a:cubicBezTo>
                    <a:pt x="17" y="52"/>
                    <a:pt x="18" y="18"/>
                    <a:pt x="0" y="0"/>
                  </a:cubicBezTo>
                </a:path>
              </a:pathLst>
            </a:custGeom>
            <a:noFill/>
            <a:ln w="31750" cap="flat" cmpd="sng">
              <a:solidFill>
                <a:srgbClr val="99CCFF"/>
              </a:solidFill>
              <a:prstDash val="solid"/>
              <a:round/>
              <a:headEnd type="none" w="sm" len="sm"/>
              <a:tailEnd type="none" w="sm" len="sm"/>
            </a:ln>
            <a:effectLst/>
          </p:spPr>
          <p:txBody>
            <a:bodyPr wrap="none" anchor="ctr"/>
            <a:lstStyle/>
            <a:p>
              <a:pPr fontAlgn="auto">
                <a:spcBef>
                  <a:spcPts val="0"/>
                </a:spcBef>
                <a:spcAft>
                  <a:spcPts val="0"/>
                </a:spcAft>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25639" name="Freeform 7"/>
            <p:cNvSpPr>
              <a:spLocks/>
            </p:cNvSpPr>
            <p:nvPr/>
          </p:nvSpPr>
          <p:spPr bwMode="auto">
            <a:xfrm>
              <a:off x="1056" y="1263"/>
              <a:ext cx="63" cy="297"/>
            </a:xfrm>
            <a:custGeom>
              <a:avLst/>
              <a:gdLst/>
              <a:ahLst/>
              <a:cxnLst>
                <a:cxn ang="0">
                  <a:pos x="33" y="0"/>
                </a:cxn>
                <a:cxn ang="0">
                  <a:pos x="30" y="9"/>
                </a:cxn>
                <a:cxn ang="0">
                  <a:pos x="24" y="18"/>
                </a:cxn>
                <a:cxn ang="0">
                  <a:pos x="18" y="36"/>
                </a:cxn>
                <a:cxn ang="0">
                  <a:pos x="42" y="81"/>
                </a:cxn>
                <a:cxn ang="0">
                  <a:pos x="57" y="108"/>
                </a:cxn>
                <a:cxn ang="0">
                  <a:pos x="63" y="126"/>
                </a:cxn>
                <a:cxn ang="0">
                  <a:pos x="12" y="297"/>
                </a:cxn>
                <a:cxn ang="0">
                  <a:pos x="0" y="273"/>
                </a:cxn>
              </a:cxnLst>
              <a:rect l="0" t="0" r="r" b="b"/>
              <a:pathLst>
                <a:path w="63" h="297">
                  <a:moveTo>
                    <a:pt x="33" y="0"/>
                  </a:moveTo>
                  <a:cubicBezTo>
                    <a:pt x="32" y="3"/>
                    <a:pt x="31" y="6"/>
                    <a:pt x="30" y="9"/>
                  </a:cubicBezTo>
                  <a:cubicBezTo>
                    <a:pt x="28" y="12"/>
                    <a:pt x="25" y="15"/>
                    <a:pt x="24" y="18"/>
                  </a:cubicBezTo>
                  <a:cubicBezTo>
                    <a:pt x="21" y="24"/>
                    <a:pt x="18" y="36"/>
                    <a:pt x="18" y="36"/>
                  </a:cubicBezTo>
                  <a:cubicBezTo>
                    <a:pt x="24" y="53"/>
                    <a:pt x="29" y="68"/>
                    <a:pt x="42" y="81"/>
                  </a:cubicBezTo>
                  <a:cubicBezTo>
                    <a:pt x="45" y="91"/>
                    <a:pt x="54" y="98"/>
                    <a:pt x="57" y="108"/>
                  </a:cubicBezTo>
                  <a:cubicBezTo>
                    <a:pt x="59" y="114"/>
                    <a:pt x="63" y="126"/>
                    <a:pt x="63" y="126"/>
                  </a:cubicBezTo>
                  <a:cubicBezTo>
                    <a:pt x="60" y="176"/>
                    <a:pt x="51" y="258"/>
                    <a:pt x="12" y="297"/>
                  </a:cubicBezTo>
                  <a:lnTo>
                    <a:pt x="0" y="273"/>
                  </a:lnTo>
                </a:path>
              </a:pathLst>
            </a:custGeom>
            <a:noFill/>
            <a:ln w="31750" cap="flat" cmpd="sng">
              <a:solidFill>
                <a:srgbClr val="99CCFF"/>
              </a:solidFill>
              <a:prstDash val="solid"/>
              <a:round/>
              <a:headEnd type="none" w="sm" len="sm"/>
              <a:tailEnd type="none" w="sm" len="sm"/>
            </a:ln>
            <a:effectLst/>
          </p:spPr>
          <p:txBody>
            <a:bodyPr wrap="none" anchor="ctr"/>
            <a:lstStyle/>
            <a:p>
              <a:pPr fontAlgn="auto">
                <a:spcBef>
                  <a:spcPts val="0"/>
                </a:spcBef>
                <a:spcAft>
                  <a:spcPts val="0"/>
                </a:spcAft>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25640" name="Freeform 8"/>
            <p:cNvSpPr>
              <a:spLocks/>
            </p:cNvSpPr>
            <p:nvPr/>
          </p:nvSpPr>
          <p:spPr bwMode="auto">
            <a:xfrm>
              <a:off x="1098" y="1566"/>
              <a:ext cx="153" cy="105"/>
            </a:xfrm>
            <a:custGeom>
              <a:avLst/>
              <a:gdLst/>
              <a:ahLst/>
              <a:cxnLst>
                <a:cxn ang="0">
                  <a:pos x="153" y="0"/>
                </a:cxn>
                <a:cxn ang="0">
                  <a:pos x="63" y="63"/>
                </a:cxn>
                <a:cxn ang="0">
                  <a:pos x="21" y="69"/>
                </a:cxn>
                <a:cxn ang="0">
                  <a:pos x="0" y="105"/>
                </a:cxn>
              </a:cxnLst>
              <a:rect l="0" t="0" r="r" b="b"/>
              <a:pathLst>
                <a:path w="153" h="105">
                  <a:moveTo>
                    <a:pt x="153" y="0"/>
                  </a:moveTo>
                  <a:cubicBezTo>
                    <a:pt x="144" y="38"/>
                    <a:pt x="99" y="57"/>
                    <a:pt x="63" y="63"/>
                  </a:cubicBezTo>
                  <a:cubicBezTo>
                    <a:pt x="49" y="65"/>
                    <a:pt x="21" y="69"/>
                    <a:pt x="21" y="69"/>
                  </a:cubicBezTo>
                  <a:cubicBezTo>
                    <a:pt x="1" y="76"/>
                    <a:pt x="0" y="85"/>
                    <a:pt x="0" y="105"/>
                  </a:cubicBezTo>
                </a:path>
              </a:pathLst>
            </a:custGeom>
            <a:noFill/>
            <a:ln w="31750" cap="flat" cmpd="sng">
              <a:solidFill>
                <a:srgbClr val="99CCFF"/>
              </a:solidFill>
              <a:prstDash val="solid"/>
              <a:round/>
              <a:headEnd type="none" w="sm" len="sm"/>
              <a:tailEnd type="none" w="sm" len="sm"/>
            </a:ln>
            <a:effectLst/>
          </p:spPr>
          <p:txBody>
            <a:bodyPr wrap="none" anchor="ctr"/>
            <a:lstStyle/>
            <a:p>
              <a:pPr fontAlgn="auto">
                <a:spcBef>
                  <a:spcPts val="0"/>
                </a:spcBef>
                <a:spcAft>
                  <a:spcPts val="0"/>
                </a:spcAft>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25641" name="Freeform 9"/>
            <p:cNvSpPr>
              <a:spLocks/>
            </p:cNvSpPr>
            <p:nvPr/>
          </p:nvSpPr>
          <p:spPr bwMode="auto">
            <a:xfrm>
              <a:off x="1008" y="1812"/>
              <a:ext cx="738" cy="516"/>
            </a:xfrm>
            <a:custGeom>
              <a:avLst/>
              <a:gdLst/>
              <a:ahLst/>
              <a:cxnLst>
                <a:cxn ang="0">
                  <a:pos x="738" y="453"/>
                </a:cxn>
                <a:cxn ang="0">
                  <a:pos x="696" y="462"/>
                </a:cxn>
                <a:cxn ang="0">
                  <a:pos x="678" y="468"/>
                </a:cxn>
                <a:cxn ang="0">
                  <a:pos x="654" y="504"/>
                </a:cxn>
                <a:cxn ang="0">
                  <a:pos x="627" y="516"/>
                </a:cxn>
                <a:cxn ang="0">
                  <a:pos x="516" y="498"/>
                </a:cxn>
                <a:cxn ang="0">
                  <a:pos x="477" y="465"/>
                </a:cxn>
                <a:cxn ang="0">
                  <a:pos x="462" y="384"/>
                </a:cxn>
                <a:cxn ang="0">
                  <a:pos x="456" y="366"/>
                </a:cxn>
                <a:cxn ang="0">
                  <a:pos x="420" y="342"/>
                </a:cxn>
                <a:cxn ang="0">
                  <a:pos x="354" y="315"/>
                </a:cxn>
                <a:cxn ang="0">
                  <a:pos x="333" y="288"/>
                </a:cxn>
                <a:cxn ang="0">
                  <a:pos x="315" y="270"/>
                </a:cxn>
                <a:cxn ang="0">
                  <a:pos x="237" y="129"/>
                </a:cxn>
                <a:cxn ang="0">
                  <a:pos x="201" y="78"/>
                </a:cxn>
                <a:cxn ang="0">
                  <a:pos x="171" y="45"/>
                </a:cxn>
                <a:cxn ang="0">
                  <a:pos x="156" y="18"/>
                </a:cxn>
                <a:cxn ang="0">
                  <a:pos x="138" y="6"/>
                </a:cxn>
                <a:cxn ang="0">
                  <a:pos x="120" y="0"/>
                </a:cxn>
                <a:cxn ang="0">
                  <a:pos x="21" y="6"/>
                </a:cxn>
                <a:cxn ang="0">
                  <a:pos x="0" y="12"/>
                </a:cxn>
              </a:cxnLst>
              <a:rect l="0" t="0" r="r" b="b"/>
              <a:pathLst>
                <a:path w="738" h="516">
                  <a:moveTo>
                    <a:pt x="738" y="453"/>
                  </a:moveTo>
                  <a:cubicBezTo>
                    <a:pt x="724" y="458"/>
                    <a:pt x="710" y="458"/>
                    <a:pt x="696" y="462"/>
                  </a:cubicBezTo>
                  <a:cubicBezTo>
                    <a:pt x="690" y="464"/>
                    <a:pt x="678" y="468"/>
                    <a:pt x="678" y="468"/>
                  </a:cubicBezTo>
                  <a:cubicBezTo>
                    <a:pt x="669" y="481"/>
                    <a:pt x="666" y="494"/>
                    <a:pt x="654" y="504"/>
                  </a:cubicBezTo>
                  <a:cubicBezTo>
                    <a:pt x="646" y="510"/>
                    <a:pt x="627" y="516"/>
                    <a:pt x="627" y="516"/>
                  </a:cubicBezTo>
                  <a:cubicBezTo>
                    <a:pt x="589" y="512"/>
                    <a:pt x="554" y="501"/>
                    <a:pt x="516" y="498"/>
                  </a:cubicBezTo>
                  <a:cubicBezTo>
                    <a:pt x="485" y="492"/>
                    <a:pt x="493" y="488"/>
                    <a:pt x="477" y="465"/>
                  </a:cubicBezTo>
                  <a:cubicBezTo>
                    <a:pt x="474" y="437"/>
                    <a:pt x="469" y="411"/>
                    <a:pt x="462" y="384"/>
                  </a:cubicBezTo>
                  <a:cubicBezTo>
                    <a:pt x="460" y="378"/>
                    <a:pt x="461" y="370"/>
                    <a:pt x="456" y="366"/>
                  </a:cubicBezTo>
                  <a:cubicBezTo>
                    <a:pt x="444" y="358"/>
                    <a:pt x="434" y="348"/>
                    <a:pt x="420" y="342"/>
                  </a:cubicBezTo>
                  <a:cubicBezTo>
                    <a:pt x="397" y="332"/>
                    <a:pt x="375" y="329"/>
                    <a:pt x="354" y="315"/>
                  </a:cubicBezTo>
                  <a:cubicBezTo>
                    <a:pt x="348" y="306"/>
                    <a:pt x="340" y="296"/>
                    <a:pt x="333" y="288"/>
                  </a:cubicBezTo>
                  <a:cubicBezTo>
                    <a:pt x="327" y="282"/>
                    <a:pt x="315" y="270"/>
                    <a:pt x="315" y="270"/>
                  </a:cubicBezTo>
                  <a:cubicBezTo>
                    <a:pt x="296" y="213"/>
                    <a:pt x="293" y="166"/>
                    <a:pt x="237" y="129"/>
                  </a:cubicBezTo>
                  <a:cubicBezTo>
                    <a:pt x="225" y="111"/>
                    <a:pt x="219" y="90"/>
                    <a:pt x="201" y="78"/>
                  </a:cubicBezTo>
                  <a:cubicBezTo>
                    <a:pt x="192" y="65"/>
                    <a:pt x="178" y="59"/>
                    <a:pt x="171" y="45"/>
                  </a:cubicBezTo>
                  <a:cubicBezTo>
                    <a:pt x="166" y="34"/>
                    <a:pt x="170" y="27"/>
                    <a:pt x="156" y="18"/>
                  </a:cubicBezTo>
                  <a:cubicBezTo>
                    <a:pt x="150" y="14"/>
                    <a:pt x="145" y="8"/>
                    <a:pt x="138" y="6"/>
                  </a:cubicBezTo>
                  <a:cubicBezTo>
                    <a:pt x="132" y="4"/>
                    <a:pt x="120" y="0"/>
                    <a:pt x="120" y="0"/>
                  </a:cubicBezTo>
                  <a:cubicBezTo>
                    <a:pt x="87" y="2"/>
                    <a:pt x="54" y="6"/>
                    <a:pt x="21" y="6"/>
                  </a:cubicBezTo>
                  <a:lnTo>
                    <a:pt x="0" y="12"/>
                  </a:lnTo>
                </a:path>
              </a:pathLst>
            </a:custGeom>
            <a:noFill/>
            <a:ln w="31750" cap="flat" cmpd="sng">
              <a:solidFill>
                <a:srgbClr val="99CCFF"/>
              </a:solidFill>
              <a:prstDash val="solid"/>
              <a:round/>
              <a:headEnd type="none" w="sm" len="sm"/>
              <a:tailEnd type="none" w="sm" len="sm"/>
            </a:ln>
            <a:effectLst/>
          </p:spPr>
          <p:txBody>
            <a:bodyPr wrap="none" anchor="ctr"/>
            <a:lstStyle/>
            <a:p>
              <a:pPr fontAlgn="auto">
                <a:spcBef>
                  <a:spcPts val="0"/>
                </a:spcBef>
                <a:spcAft>
                  <a:spcPts val="0"/>
                </a:spcAft>
                <a:defRPr/>
              </a:pPr>
              <a:endParaRPr lang="en-US" dirty="0">
                <a:effectLst>
                  <a:outerShdw blurRad="38100" dist="38100" dir="2700000" algn="tl">
                    <a:srgbClr val="000000">
                      <a:alpha val="43137"/>
                    </a:srgbClr>
                  </a:outerShdw>
                </a:effectLst>
                <a:latin typeface="Arial" pitchFamily="34" charset="0"/>
                <a:cs typeface="+mn-cs"/>
              </a:endParaRPr>
            </a:p>
          </p:txBody>
        </p:sp>
      </p:grpSp>
      <p:grpSp>
        <p:nvGrpSpPr>
          <p:cNvPr id="4" name="Group 103"/>
          <p:cNvGrpSpPr>
            <a:grpSpLocks/>
          </p:cNvGrpSpPr>
          <p:nvPr/>
        </p:nvGrpSpPr>
        <p:grpSpPr bwMode="auto">
          <a:xfrm>
            <a:off x="228600" y="2255838"/>
            <a:ext cx="3441700" cy="3587750"/>
            <a:chOff x="312" y="1325"/>
            <a:chExt cx="2168" cy="2260"/>
          </a:xfrm>
        </p:grpSpPr>
        <p:grpSp>
          <p:nvGrpSpPr>
            <p:cNvPr id="5" name="Group 104"/>
            <p:cNvGrpSpPr>
              <a:grpSpLocks/>
            </p:cNvGrpSpPr>
            <p:nvPr/>
          </p:nvGrpSpPr>
          <p:grpSpPr bwMode="auto">
            <a:xfrm>
              <a:off x="312" y="1872"/>
              <a:ext cx="2136" cy="1668"/>
              <a:chOff x="312" y="1872"/>
              <a:chExt cx="2136" cy="1668"/>
            </a:xfrm>
          </p:grpSpPr>
          <p:grpSp>
            <p:nvGrpSpPr>
              <p:cNvPr id="6" name="Group 105"/>
              <p:cNvGrpSpPr>
                <a:grpSpLocks/>
              </p:cNvGrpSpPr>
              <p:nvPr/>
            </p:nvGrpSpPr>
            <p:grpSpPr bwMode="auto">
              <a:xfrm>
                <a:off x="816" y="1872"/>
                <a:ext cx="1632" cy="1668"/>
                <a:chOff x="876" y="1716"/>
                <a:chExt cx="1632" cy="1668"/>
              </a:xfrm>
            </p:grpSpPr>
            <p:sp>
              <p:nvSpPr>
                <p:cNvPr id="325738" name="Freeform 106"/>
                <p:cNvSpPr>
                  <a:spLocks/>
                </p:cNvSpPr>
                <p:nvPr/>
              </p:nvSpPr>
              <p:spPr bwMode="auto">
                <a:xfrm>
                  <a:off x="1105" y="1928"/>
                  <a:ext cx="912" cy="1128"/>
                </a:xfrm>
                <a:custGeom>
                  <a:avLst/>
                  <a:gdLst/>
                  <a:ahLst/>
                  <a:cxnLst>
                    <a:cxn ang="0">
                      <a:pos x="0" y="0"/>
                    </a:cxn>
                    <a:cxn ang="0">
                      <a:pos x="44" y="24"/>
                    </a:cxn>
                    <a:cxn ang="0">
                      <a:pos x="80" y="60"/>
                    </a:cxn>
                    <a:cxn ang="0">
                      <a:pos x="124" y="120"/>
                    </a:cxn>
                    <a:cxn ang="0">
                      <a:pos x="146" y="163"/>
                    </a:cxn>
                    <a:cxn ang="0">
                      <a:pos x="152" y="208"/>
                    </a:cxn>
                    <a:cxn ang="0">
                      <a:pos x="164" y="252"/>
                    </a:cxn>
                    <a:cxn ang="0">
                      <a:pos x="220" y="328"/>
                    </a:cxn>
                    <a:cxn ang="0">
                      <a:pos x="252" y="372"/>
                    </a:cxn>
                    <a:cxn ang="0">
                      <a:pos x="272" y="392"/>
                    </a:cxn>
                    <a:cxn ang="0">
                      <a:pos x="316" y="412"/>
                    </a:cxn>
                    <a:cxn ang="0">
                      <a:pos x="348" y="468"/>
                    </a:cxn>
                    <a:cxn ang="0">
                      <a:pos x="384" y="488"/>
                    </a:cxn>
                    <a:cxn ang="0">
                      <a:pos x="420" y="552"/>
                    </a:cxn>
                    <a:cxn ang="0">
                      <a:pos x="480" y="584"/>
                    </a:cxn>
                    <a:cxn ang="0">
                      <a:pos x="484" y="608"/>
                    </a:cxn>
                    <a:cxn ang="0">
                      <a:pos x="480" y="640"/>
                    </a:cxn>
                    <a:cxn ang="0">
                      <a:pos x="488" y="664"/>
                    </a:cxn>
                    <a:cxn ang="0">
                      <a:pos x="524" y="736"/>
                    </a:cxn>
                    <a:cxn ang="0">
                      <a:pos x="548" y="756"/>
                    </a:cxn>
                    <a:cxn ang="0">
                      <a:pos x="580" y="832"/>
                    </a:cxn>
                    <a:cxn ang="0">
                      <a:pos x="608" y="852"/>
                    </a:cxn>
                    <a:cxn ang="0">
                      <a:pos x="616" y="912"/>
                    </a:cxn>
                    <a:cxn ang="0">
                      <a:pos x="695" y="931"/>
                    </a:cxn>
                    <a:cxn ang="0">
                      <a:pos x="746" y="928"/>
                    </a:cxn>
                    <a:cxn ang="0">
                      <a:pos x="752" y="949"/>
                    </a:cxn>
                    <a:cxn ang="0">
                      <a:pos x="713" y="961"/>
                    </a:cxn>
                    <a:cxn ang="0">
                      <a:pos x="704" y="1032"/>
                    </a:cxn>
                    <a:cxn ang="0">
                      <a:pos x="800" y="1036"/>
                    </a:cxn>
                    <a:cxn ang="0">
                      <a:pos x="852" y="1084"/>
                    </a:cxn>
                    <a:cxn ang="0">
                      <a:pos x="869" y="1075"/>
                    </a:cxn>
                    <a:cxn ang="0">
                      <a:pos x="892" y="1092"/>
                    </a:cxn>
                    <a:cxn ang="0">
                      <a:pos x="912" y="1128"/>
                    </a:cxn>
                  </a:cxnLst>
                  <a:rect l="0" t="0" r="r" b="b"/>
                  <a:pathLst>
                    <a:path w="912" h="1128">
                      <a:moveTo>
                        <a:pt x="0" y="0"/>
                      </a:moveTo>
                      <a:lnTo>
                        <a:pt x="44" y="24"/>
                      </a:lnTo>
                      <a:lnTo>
                        <a:pt x="80" y="60"/>
                      </a:lnTo>
                      <a:lnTo>
                        <a:pt x="124" y="120"/>
                      </a:lnTo>
                      <a:lnTo>
                        <a:pt x="146" y="163"/>
                      </a:lnTo>
                      <a:lnTo>
                        <a:pt x="152" y="208"/>
                      </a:lnTo>
                      <a:lnTo>
                        <a:pt x="164" y="252"/>
                      </a:lnTo>
                      <a:lnTo>
                        <a:pt x="220" y="328"/>
                      </a:lnTo>
                      <a:lnTo>
                        <a:pt x="252" y="372"/>
                      </a:lnTo>
                      <a:lnTo>
                        <a:pt x="272" y="392"/>
                      </a:lnTo>
                      <a:lnTo>
                        <a:pt x="316" y="412"/>
                      </a:lnTo>
                      <a:lnTo>
                        <a:pt x="348" y="468"/>
                      </a:lnTo>
                      <a:lnTo>
                        <a:pt x="384" y="488"/>
                      </a:lnTo>
                      <a:lnTo>
                        <a:pt x="420" y="552"/>
                      </a:lnTo>
                      <a:lnTo>
                        <a:pt x="480" y="584"/>
                      </a:lnTo>
                      <a:lnTo>
                        <a:pt x="484" y="608"/>
                      </a:lnTo>
                      <a:lnTo>
                        <a:pt x="480" y="640"/>
                      </a:lnTo>
                      <a:lnTo>
                        <a:pt x="488" y="664"/>
                      </a:lnTo>
                      <a:lnTo>
                        <a:pt x="524" y="736"/>
                      </a:lnTo>
                      <a:lnTo>
                        <a:pt x="548" y="756"/>
                      </a:lnTo>
                      <a:lnTo>
                        <a:pt x="580" y="832"/>
                      </a:lnTo>
                      <a:lnTo>
                        <a:pt x="608" y="852"/>
                      </a:lnTo>
                      <a:lnTo>
                        <a:pt x="616" y="912"/>
                      </a:lnTo>
                      <a:lnTo>
                        <a:pt x="695" y="931"/>
                      </a:lnTo>
                      <a:lnTo>
                        <a:pt x="746" y="928"/>
                      </a:lnTo>
                      <a:lnTo>
                        <a:pt x="752" y="949"/>
                      </a:lnTo>
                      <a:lnTo>
                        <a:pt x="713" y="961"/>
                      </a:lnTo>
                      <a:lnTo>
                        <a:pt x="704" y="1032"/>
                      </a:lnTo>
                      <a:lnTo>
                        <a:pt x="800" y="1036"/>
                      </a:lnTo>
                      <a:lnTo>
                        <a:pt x="852" y="1084"/>
                      </a:lnTo>
                      <a:lnTo>
                        <a:pt x="869" y="1075"/>
                      </a:lnTo>
                      <a:lnTo>
                        <a:pt x="892" y="1092"/>
                      </a:lnTo>
                      <a:lnTo>
                        <a:pt x="912" y="1128"/>
                      </a:lnTo>
                    </a:path>
                  </a:pathLst>
                </a:custGeom>
                <a:noFill/>
                <a:ln w="63500" cmpd="sng">
                  <a:solidFill>
                    <a:srgbClr val="00FF00"/>
                  </a:solidFill>
                  <a:round/>
                  <a:headEnd/>
                  <a:tailEnd/>
                </a:ln>
                <a:effectLst/>
              </p:spPr>
              <p:txBody>
                <a:bodyPr wrap="none" anchor="ctr"/>
                <a:lstStyle/>
                <a:p>
                  <a:pPr fontAlgn="auto">
                    <a:spcBef>
                      <a:spcPts val="0"/>
                    </a:spcBef>
                    <a:spcAft>
                      <a:spcPts val="0"/>
                    </a:spcAft>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25739" name="Freeform 107"/>
                <p:cNvSpPr>
                  <a:spLocks/>
                </p:cNvSpPr>
                <p:nvPr/>
              </p:nvSpPr>
              <p:spPr bwMode="auto">
                <a:xfrm>
                  <a:off x="876" y="1716"/>
                  <a:ext cx="195" cy="57"/>
                </a:xfrm>
                <a:custGeom>
                  <a:avLst/>
                  <a:gdLst/>
                  <a:ahLst/>
                  <a:cxnLst>
                    <a:cxn ang="0">
                      <a:pos x="0" y="57"/>
                    </a:cxn>
                    <a:cxn ang="0">
                      <a:pos x="64" y="32"/>
                    </a:cxn>
                    <a:cxn ang="0">
                      <a:pos x="112" y="4"/>
                    </a:cxn>
                    <a:cxn ang="0">
                      <a:pos x="144" y="0"/>
                    </a:cxn>
                    <a:cxn ang="0">
                      <a:pos x="195" y="3"/>
                    </a:cxn>
                  </a:cxnLst>
                  <a:rect l="0" t="0" r="r" b="b"/>
                  <a:pathLst>
                    <a:path w="195" h="57">
                      <a:moveTo>
                        <a:pt x="0" y="57"/>
                      </a:moveTo>
                      <a:lnTo>
                        <a:pt x="64" y="32"/>
                      </a:lnTo>
                      <a:lnTo>
                        <a:pt x="112" y="4"/>
                      </a:lnTo>
                      <a:lnTo>
                        <a:pt x="144" y="0"/>
                      </a:lnTo>
                      <a:lnTo>
                        <a:pt x="195" y="3"/>
                      </a:lnTo>
                    </a:path>
                  </a:pathLst>
                </a:custGeom>
                <a:noFill/>
                <a:ln w="63500" cmpd="sng">
                  <a:solidFill>
                    <a:srgbClr val="00FF00"/>
                  </a:solidFill>
                  <a:round/>
                  <a:headEnd/>
                  <a:tailEnd/>
                </a:ln>
                <a:effectLst/>
              </p:spPr>
              <p:txBody>
                <a:bodyPr wrap="none" anchor="ctr"/>
                <a:lstStyle/>
                <a:p>
                  <a:pPr fontAlgn="auto">
                    <a:spcBef>
                      <a:spcPts val="0"/>
                    </a:spcBef>
                    <a:spcAft>
                      <a:spcPts val="0"/>
                    </a:spcAft>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25740" name="Freeform 108"/>
                <p:cNvSpPr>
                  <a:spLocks/>
                </p:cNvSpPr>
                <p:nvPr/>
              </p:nvSpPr>
              <p:spPr bwMode="auto">
                <a:xfrm>
                  <a:off x="990" y="1890"/>
                  <a:ext cx="126" cy="186"/>
                </a:xfrm>
                <a:custGeom>
                  <a:avLst/>
                  <a:gdLst/>
                  <a:ahLst/>
                  <a:cxnLst>
                    <a:cxn ang="0">
                      <a:pos x="126" y="0"/>
                    </a:cxn>
                    <a:cxn ang="0">
                      <a:pos x="87" y="18"/>
                    </a:cxn>
                    <a:cxn ang="0">
                      <a:pos x="117" y="39"/>
                    </a:cxn>
                    <a:cxn ang="0">
                      <a:pos x="81" y="45"/>
                    </a:cxn>
                    <a:cxn ang="0">
                      <a:pos x="66" y="99"/>
                    </a:cxn>
                    <a:cxn ang="0">
                      <a:pos x="42" y="87"/>
                    </a:cxn>
                    <a:cxn ang="0">
                      <a:pos x="15" y="96"/>
                    </a:cxn>
                    <a:cxn ang="0">
                      <a:pos x="0" y="123"/>
                    </a:cxn>
                    <a:cxn ang="0">
                      <a:pos x="6" y="147"/>
                    </a:cxn>
                    <a:cxn ang="0">
                      <a:pos x="33" y="186"/>
                    </a:cxn>
                  </a:cxnLst>
                  <a:rect l="0" t="0" r="r" b="b"/>
                  <a:pathLst>
                    <a:path w="126" h="186">
                      <a:moveTo>
                        <a:pt x="126" y="0"/>
                      </a:moveTo>
                      <a:lnTo>
                        <a:pt x="87" y="18"/>
                      </a:lnTo>
                      <a:lnTo>
                        <a:pt x="117" y="39"/>
                      </a:lnTo>
                      <a:lnTo>
                        <a:pt x="81" y="45"/>
                      </a:lnTo>
                      <a:lnTo>
                        <a:pt x="66" y="99"/>
                      </a:lnTo>
                      <a:lnTo>
                        <a:pt x="42" y="87"/>
                      </a:lnTo>
                      <a:lnTo>
                        <a:pt x="15" y="96"/>
                      </a:lnTo>
                      <a:lnTo>
                        <a:pt x="0" y="123"/>
                      </a:lnTo>
                      <a:lnTo>
                        <a:pt x="6" y="147"/>
                      </a:lnTo>
                      <a:lnTo>
                        <a:pt x="33" y="186"/>
                      </a:lnTo>
                    </a:path>
                  </a:pathLst>
                </a:custGeom>
                <a:noFill/>
                <a:ln w="63500" cap="flat" cmpd="sng">
                  <a:solidFill>
                    <a:srgbClr val="00FF00"/>
                  </a:solidFill>
                  <a:prstDash val="solid"/>
                  <a:round/>
                  <a:headEnd type="none" w="med" len="med"/>
                  <a:tailEnd type="none" w="med" len="med"/>
                </a:ln>
                <a:effectLst/>
              </p:spPr>
              <p:txBody>
                <a:bodyPr wrap="none" anchor="ctr"/>
                <a:lstStyle/>
                <a:p>
                  <a:pPr fontAlgn="auto">
                    <a:spcBef>
                      <a:spcPts val="0"/>
                    </a:spcBef>
                    <a:spcAft>
                      <a:spcPts val="0"/>
                    </a:spcAft>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25741" name="Freeform 109"/>
                <p:cNvSpPr>
                  <a:spLocks/>
                </p:cNvSpPr>
                <p:nvPr/>
              </p:nvSpPr>
              <p:spPr bwMode="auto">
                <a:xfrm>
                  <a:off x="1386" y="2661"/>
                  <a:ext cx="240" cy="387"/>
                </a:xfrm>
                <a:custGeom>
                  <a:avLst/>
                  <a:gdLst/>
                  <a:ahLst/>
                  <a:cxnLst>
                    <a:cxn ang="0">
                      <a:pos x="240" y="0"/>
                    </a:cxn>
                    <a:cxn ang="0">
                      <a:pos x="219" y="42"/>
                    </a:cxn>
                    <a:cxn ang="0">
                      <a:pos x="204" y="57"/>
                    </a:cxn>
                    <a:cxn ang="0">
                      <a:pos x="174" y="57"/>
                    </a:cxn>
                    <a:cxn ang="0">
                      <a:pos x="147" y="36"/>
                    </a:cxn>
                    <a:cxn ang="0">
                      <a:pos x="126" y="42"/>
                    </a:cxn>
                    <a:cxn ang="0">
                      <a:pos x="105" y="63"/>
                    </a:cxn>
                    <a:cxn ang="0">
                      <a:pos x="87" y="87"/>
                    </a:cxn>
                    <a:cxn ang="0">
                      <a:pos x="87" y="114"/>
                    </a:cxn>
                    <a:cxn ang="0">
                      <a:pos x="66" y="123"/>
                    </a:cxn>
                    <a:cxn ang="0">
                      <a:pos x="54" y="138"/>
                    </a:cxn>
                    <a:cxn ang="0">
                      <a:pos x="39" y="159"/>
                    </a:cxn>
                    <a:cxn ang="0">
                      <a:pos x="15" y="162"/>
                    </a:cxn>
                    <a:cxn ang="0">
                      <a:pos x="3" y="192"/>
                    </a:cxn>
                    <a:cxn ang="0">
                      <a:pos x="24" y="219"/>
                    </a:cxn>
                    <a:cxn ang="0">
                      <a:pos x="18" y="237"/>
                    </a:cxn>
                    <a:cxn ang="0">
                      <a:pos x="42" y="249"/>
                    </a:cxn>
                    <a:cxn ang="0">
                      <a:pos x="45" y="279"/>
                    </a:cxn>
                    <a:cxn ang="0">
                      <a:pos x="60" y="291"/>
                    </a:cxn>
                    <a:cxn ang="0">
                      <a:pos x="69" y="312"/>
                    </a:cxn>
                    <a:cxn ang="0">
                      <a:pos x="63" y="333"/>
                    </a:cxn>
                    <a:cxn ang="0">
                      <a:pos x="60" y="351"/>
                    </a:cxn>
                    <a:cxn ang="0">
                      <a:pos x="33" y="387"/>
                    </a:cxn>
                  </a:cxnLst>
                  <a:rect l="0" t="0" r="r" b="b"/>
                  <a:pathLst>
                    <a:path w="240" h="387">
                      <a:moveTo>
                        <a:pt x="240" y="0"/>
                      </a:moveTo>
                      <a:lnTo>
                        <a:pt x="219" y="42"/>
                      </a:lnTo>
                      <a:lnTo>
                        <a:pt x="204" y="57"/>
                      </a:lnTo>
                      <a:lnTo>
                        <a:pt x="174" y="57"/>
                      </a:lnTo>
                      <a:lnTo>
                        <a:pt x="147" y="36"/>
                      </a:lnTo>
                      <a:lnTo>
                        <a:pt x="126" y="42"/>
                      </a:lnTo>
                      <a:lnTo>
                        <a:pt x="105" y="63"/>
                      </a:lnTo>
                      <a:lnTo>
                        <a:pt x="87" y="87"/>
                      </a:lnTo>
                      <a:lnTo>
                        <a:pt x="87" y="114"/>
                      </a:lnTo>
                      <a:lnTo>
                        <a:pt x="66" y="123"/>
                      </a:lnTo>
                      <a:lnTo>
                        <a:pt x="54" y="138"/>
                      </a:lnTo>
                      <a:lnTo>
                        <a:pt x="39" y="159"/>
                      </a:lnTo>
                      <a:lnTo>
                        <a:pt x="15" y="162"/>
                      </a:lnTo>
                      <a:cubicBezTo>
                        <a:pt x="0" y="181"/>
                        <a:pt x="3" y="171"/>
                        <a:pt x="3" y="192"/>
                      </a:cubicBezTo>
                      <a:lnTo>
                        <a:pt x="24" y="219"/>
                      </a:lnTo>
                      <a:lnTo>
                        <a:pt x="18" y="237"/>
                      </a:lnTo>
                      <a:lnTo>
                        <a:pt x="42" y="249"/>
                      </a:lnTo>
                      <a:lnTo>
                        <a:pt x="45" y="279"/>
                      </a:lnTo>
                      <a:lnTo>
                        <a:pt x="60" y="291"/>
                      </a:lnTo>
                      <a:lnTo>
                        <a:pt x="69" y="312"/>
                      </a:lnTo>
                      <a:lnTo>
                        <a:pt x="63" y="333"/>
                      </a:lnTo>
                      <a:lnTo>
                        <a:pt x="60" y="351"/>
                      </a:lnTo>
                      <a:lnTo>
                        <a:pt x="33" y="387"/>
                      </a:lnTo>
                    </a:path>
                  </a:pathLst>
                </a:custGeom>
                <a:noFill/>
                <a:ln w="63500" cap="flat" cmpd="sng">
                  <a:solidFill>
                    <a:srgbClr val="00FF00"/>
                  </a:solidFill>
                  <a:prstDash val="solid"/>
                  <a:round/>
                  <a:headEnd type="none" w="med" len="med"/>
                  <a:tailEnd type="none" w="med" len="med"/>
                </a:ln>
                <a:effectLst/>
              </p:spPr>
              <p:txBody>
                <a:bodyPr wrap="none" anchor="ctr"/>
                <a:lstStyle/>
                <a:p>
                  <a:pPr fontAlgn="auto">
                    <a:spcBef>
                      <a:spcPts val="0"/>
                    </a:spcBef>
                    <a:spcAft>
                      <a:spcPts val="0"/>
                    </a:spcAft>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25742" name="Freeform 110"/>
                <p:cNvSpPr>
                  <a:spLocks/>
                </p:cNvSpPr>
                <p:nvPr/>
              </p:nvSpPr>
              <p:spPr bwMode="auto">
                <a:xfrm>
                  <a:off x="1989" y="3051"/>
                  <a:ext cx="516" cy="306"/>
                </a:xfrm>
                <a:custGeom>
                  <a:avLst/>
                  <a:gdLst/>
                  <a:ahLst/>
                  <a:cxnLst>
                    <a:cxn ang="0">
                      <a:pos x="42" y="99"/>
                    </a:cxn>
                    <a:cxn ang="0">
                      <a:pos x="12" y="81"/>
                    </a:cxn>
                    <a:cxn ang="0">
                      <a:pos x="3" y="57"/>
                    </a:cxn>
                    <a:cxn ang="0">
                      <a:pos x="0" y="39"/>
                    </a:cxn>
                    <a:cxn ang="0">
                      <a:pos x="18" y="21"/>
                    </a:cxn>
                    <a:cxn ang="0">
                      <a:pos x="33" y="9"/>
                    </a:cxn>
                    <a:cxn ang="0">
                      <a:pos x="57" y="0"/>
                    </a:cxn>
                    <a:cxn ang="0">
                      <a:pos x="75" y="12"/>
                    </a:cxn>
                    <a:cxn ang="0">
                      <a:pos x="96" y="27"/>
                    </a:cxn>
                    <a:cxn ang="0">
                      <a:pos x="120" y="39"/>
                    </a:cxn>
                    <a:cxn ang="0">
                      <a:pos x="150" y="63"/>
                    </a:cxn>
                    <a:cxn ang="0">
                      <a:pos x="192" y="81"/>
                    </a:cxn>
                    <a:cxn ang="0">
                      <a:pos x="222" y="111"/>
                    </a:cxn>
                    <a:cxn ang="0">
                      <a:pos x="291" y="111"/>
                    </a:cxn>
                    <a:cxn ang="0">
                      <a:pos x="306" y="129"/>
                    </a:cxn>
                    <a:cxn ang="0">
                      <a:pos x="441" y="129"/>
                    </a:cxn>
                    <a:cxn ang="0">
                      <a:pos x="468" y="144"/>
                    </a:cxn>
                    <a:cxn ang="0">
                      <a:pos x="486" y="168"/>
                    </a:cxn>
                    <a:cxn ang="0">
                      <a:pos x="516" y="183"/>
                    </a:cxn>
                    <a:cxn ang="0">
                      <a:pos x="495" y="195"/>
                    </a:cxn>
                    <a:cxn ang="0">
                      <a:pos x="489" y="213"/>
                    </a:cxn>
                    <a:cxn ang="0">
                      <a:pos x="492" y="255"/>
                    </a:cxn>
                    <a:cxn ang="0">
                      <a:pos x="501" y="279"/>
                    </a:cxn>
                    <a:cxn ang="0">
                      <a:pos x="504" y="306"/>
                    </a:cxn>
                  </a:cxnLst>
                  <a:rect l="0" t="0" r="r" b="b"/>
                  <a:pathLst>
                    <a:path w="516" h="306">
                      <a:moveTo>
                        <a:pt x="42" y="99"/>
                      </a:moveTo>
                      <a:lnTo>
                        <a:pt x="12" y="81"/>
                      </a:lnTo>
                      <a:lnTo>
                        <a:pt x="3" y="57"/>
                      </a:lnTo>
                      <a:lnTo>
                        <a:pt x="0" y="39"/>
                      </a:lnTo>
                      <a:lnTo>
                        <a:pt x="18" y="21"/>
                      </a:lnTo>
                      <a:lnTo>
                        <a:pt x="33" y="9"/>
                      </a:lnTo>
                      <a:lnTo>
                        <a:pt x="57" y="0"/>
                      </a:lnTo>
                      <a:lnTo>
                        <a:pt x="75" y="12"/>
                      </a:lnTo>
                      <a:lnTo>
                        <a:pt x="96" y="27"/>
                      </a:lnTo>
                      <a:lnTo>
                        <a:pt x="120" y="39"/>
                      </a:lnTo>
                      <a:lnTo>
                        <a:pt x="150" y="63"/>
                      </a:lnTo>
                      <a:lnTo>
                        <a:pt x="192" y="81"/>
                      </a:lnTo>
                      <a:lnTo>
                        <a:pt x="222" y="111"/>
                      </a:lnTo>
                      <a:lnTo>
                        <a:pt x="291" y="111"/>
                      </a:lnTo>
                      <a:lnTo>
                        <a:pt x="306" y="129"/>
                      </a:lnTo>
                      <a:lnTo>
                        <a:pt x="441" y="129"/>
                      </a:lnTo>
                      <a:lnTo>
                        <a:pt x="468" y="144"/>
                      </a:lnTo>
                      <a:lnTo>
                        <a:pt x="486" y="168"/>
                      </a:lnTo>
                      <a:lnTo>
                        <a:pt x="516" y="183"/>
                      </a:lnTo>
                      <a:lnTo>
                        <a:pt x="495" y="195"/>
                      </a:lnTo>
                      <a:lnTo>
                        <a:pt x="489" y="213"/>
                      </a:lnTo>
                      <a:lnTo>
                        <a:pt x="492" y="255"/>
                      </a:lnTo>
                      <a:lnTo>
                        <a:pt x="501" y="279"/>
                      </a:lnTo>
                      <a:lnTo>
                        <a:pt x="504" y="306"/>
                      </a:lnTo>
                    </a:path>
                  </a:pathLst>
                </a:custGeom>
                <a:noFill/>
                <a:ln w="63500" cap="flat" cmpd="sng">
                  <a:solidFill>
                    <a:srgbClr val="00FF00"/>
                  </a:solidFill>
                  <a:prstDash val="solid"/>
                  <a:round/>
                  <a:headEnd type="none" w="med" len="med"/>
                  <a:tailEnd type="none" w="med" len="med"/>
                </a:ln>
                <a:effectLst/>
              </p:spPr>
              <p:txBody>
                <a:bodyPr wrap="none" anchor="ctr"/>
                <a:lstStyle/>
                <a:p>
                  <a:pPr fontAlgn="auto">
                    <a:spcBef>
                      <a:spcPts val="0"/>
                    </a:spcBef>
                    <a:spcAft>
                      <a:spcPts val="0"/>
                    </a:spcAft>
                    <a:defRPr/>
                  </a:pPr>
                  <a:endParaRPr lang="en-US" dirty="0">
                    <a:effectLst>
                      <a:outerShdw blurRad="38100" dist="38100" dir="2700000" algn="tl">
                        <a:srgbClr val="000000">
                          <a:alpha val="43137"/>
                        </a:srgbClr>
                      </a:outerShdw>
                    </a:effectLst>
                    <a:latin typeface="Arial" pitchFamily="34" charset="0"/>
                    <a:cs typeface="+mn-cs"/>
                  </a:endParaRPr>
                </a:p>
              </p:txBody>
            </p:sp>
            <p:grpSp>
              <p:nvGrpSpPr>
                <p:cNvPr id="7" name="Group 111"/>
                <p:cNvGrpSpPr>
                  <a:grpSpLocks/>
                </p:cNvGrpSpPr>
                <p:nvPr/>
              </p:nvGrpSpPr>
              <p:grpSpPr bwMode="auto">
                <a:xfrm>
                  <a:off x="876" y="1716"/>
                  <a:ext cx="1632" cy="1668"/>
                  <a:chOff x="876" y="1716"/>
                  <a:chExt cx="1632" cy="1668"/>
                </a:xfrm>
              </p:grpSpPr>
              <p:sp>
                <p:nvSpPr>
                  <p:cNvPr id="325744" name="Freeform 112"/>
                  <p:cNvSpPr>
                    <a:spLocks/>
                  </p:cNvSpPr>
                  <p:nvPr/>
                </p:nvSpPr>
                <p:spPr bwMode="auto">
                  <a:xfrm>
                    <a:off x="1105" y="1928"/>
                    <a:ext cx="912" cy="1128"/>
                  </a:xfrm>
                  <a:custGeom>
                    <a:avLst/>
                    <a:gdLst/>
                    <a:ahLst/>
                    <a:cxnLst>
                      <a:cxn ang="0">
                        <a:pos x="0" y="0"/>
                      </a:cxn>
                      <a:cxn ang="0">
                        <a:pos x="44" y="24"/>
                      </a:cxn>
                      <a:cxn ang="0">
                        <a:pos x="80" y="60"/>
                      </a:cxn>
                      <a:cxn ang="0">
                        <a:pos x="124" y="120"/>
                      </a:cxn>
                      <a:cxn ang="0">
                        <a:pos x="146" y="163"/>
                      </a:cxn>
                      <a:cxn ang="0">
                        <a:pos x="152" y="208"/>
                      </a:cxn>
                      <a:cxn ang="0">
                        <a:pos x="164" y="252"/>
                      </a:cxn>
                      <a:cxn ang="0">
                        <a:pos x="220" y="328"/>
                      </a:cxn>
                      <a:cxn ang="0">
                        <a:pos x="252" y="372"/>
                      </a:cxn>
                      <a:cxn ang="0">
                        <a:pos x="272" y="392"/>
                      </a:cxn>
                      <a:cxn ang="0">
                        <a:pos x="316" y="412"/>
                      </a:cxn>
                      <a:cxn ang="0">
                        <a:pos x="348" y="468"/>
                      </a:cxn>
                      <a:cxn ang="0">
                        <a:pos x="384" y="488"/>
                      </a:cxn>
                      <a:cxn ang="0">
                        <a:pos x="420" y="552"/>
                      </a:cxn>
                      <a:cxn ang="0">
                        <a:pos x="480" y="584"/>
                      </a:cxn>
                      <a:cxn ang="0">
                        <a:pos x="484" y="608"/>
                      </a:cxn>
                      <a:cxn ang="0">
                        <a:pos x="480" y="640"/>
                      </a:cxn>
                      <a:cxn ang="0">
                        <a:pos x="488" y="664"/>
                      </a:cxn>
                      <a:cxn ang="0">
                        <a:pos x="524" y="736"/>
                      </a:cxn>
                      <a:cxn ang="0">
                        <a:pos x="548" y="756"/>
                      </a:cxn>
                      <a:cxn ang="0">
                        <a:pos x="580" y="832"/>
                      </a:cxn>
                      <a:cxn ang="0">
                        <a:pos x="608" y="852"/>
                      </a:cxn>
                      <a:cxn ang="0">
                        <a:pos x="616" y="912"/>
                      </a:cxn>
                      <a:cxn ang="0">
                        <a:pos x="695" y="931"/>
                      </a:cxn>
                      <a:cxn ang="0">
                        <a:pos x="746" y="928"/>
                      </a:cxn>
                      <a:cxn ang="0">
                        <a:pos x="752" y="949"/>
                      </a:cxn>
                      <a:cxn ang="0">
                        <a:pos x="713" y="961"/>
                      </a:cxn>
                      <a:cxn ang="0">
                        <a:pos x="704" y="1032"/>
                      </a:cxn>
                      <a:cxn ang="0">
                        <a:pos x="800" y="1036"/>
                      </a:cxn>
                      <a:cxn ang="0">
                        <a:pos x="852" y="1084"/>
                      </a:cxn>
                      <a:cxn ang="0">
                        <a:pos x="869" y="1075"/>
                      </a:cxn>
                      <a:cxn ang="0">
                        <a:pos x="892" y="1092"/>
                      </a:cxn>
                      <a:cxn ang="0">
                        <a:pos x="912" y="1128"/>
                      </a:cxn>
                    </a:cxnLst>
                    <a:rect l="0" t="0" r="r" b="b"/>
                    <a:pathLst>
                      <a:path w="912" h="1128">
                        <a:moveTo>
                          <a:pt x="0" y="0"/>
                        </a:moveTo>
                        <a:lnTo>
                          <a:pt x="44" y="24"/>
                        </a:lnTo>
                        <a:lnTo>
                          <a:pt x="80" y="60"/>
                        </a:lnTo>
                        <a:lnTo>
                          <a:pt x="124" y="120"/>
                        </a:lnTo>
                        <a:lnTo>
                          <a:pt x="146" y="163"/>
                        </a:lnTo>
                        <a:lnTo>
                          <a:pt x="152" y="208"/>
                        </a:lnTo>
                        <a:lnTo>
                          <a:pt x="164" y="252"/>
                        </a:lnTo>
                        <a:lnTo>
                          <a:pt x="220" y="328"/>
                        </a:lnTo>
                        <a:lnTo>
                          <a:pt x="252" y="372"/>
                        </a:lnTo>
                        <a:lnTo>
                          <a:pt x="272" y="392"/>
                        </a:lnTo>
                        <a:lnTo>
                          <a:pt x="316" y="412"/>
                        </a:lnTo>
                        <a:lnTo>
                          <a:pt x="348" y="468"/>
                        </a:lnTo>
                        <a:lnTo>
                          <a:pt x="384" y="488"/>
                        </a:lnTo>
                        <a:lnTo>
                          <a:pt x="420" y="552"/>
                        </a:lnTo>
                        <a:lnTo>
                          <a:pt x="480" y="584"/>
                        </a:lnTo>
                        <a:lnTo>
                          <a:pt x="484" y="608"/>
                        </a:lnTo>
                        <a:lnTo>
                          <a:pt x="480" y="640"/>
                        </a:lnTo>
                        <a:lnTo>
                          <a:pt x="488" y="664"/>
                        </a:lnTo>
                        <a:lnTo>
                          <a:pt x="524" y="736"/>
                        </a:lnTo>
                        <a:lnTo>
                          <a:pt x="548" y="756"/>
                        </a:lnTo>
                        <a:lnTo>
                          <a:pt x="580" y="832"/>
                        </a:lnTo>
                        <a:lnTo>
                          <a:pt x="608" y="852"/>
                        </a:lnTo>
                        <a:lnTo>
                          <a:pt x="616" y="912"/>
                        </a:lnTo>
                        <a:lnTo>
                          <a:pt x="695" y="931"/>
                        </a:lnTo>
                        <a:lnTo>
                          <a:pt x="746" y="928"/>
                        </a:lnTo>
                        <a:lnTo>
                          <a:pt x="752" y="949"/>
                        </a:lnTo>
                        <a:lnTo>
                          <a:pt x="713" y="961"/>
                        </a:lnTo>
                        <a:lnTo>
                          <a:pt x="704" y="1032"/>
                        </a:lnTo>
                        <a:lnTo>
                          <a:pt x="800" y="1036"/>
                        </a:lnTo>
                        <a:lnTo>
                          <a:pt x="852" y="1084"/>
                        </a:lnTo>
                        <a:lnTo>
                          <a:pt x="869" y="1075"/>
                        </a:lnTo>
                        <a:lnTo>
                          <a:pt x="892" y="1092"/>
                        </a:lnTo>
                        <a:lnTo>
                          <a:pt x="912" y="1128"/>
                        </a:lnTo>
                      </a:path>
                    </a:pathLst>
                  </a:custGeom>
                  <a:noFill/>
                  <a:ln w="25400" cmpd="sng">
                    <a:solidFill>
                      <a:srgbClr val="006600"/>
                    </a:solidFill>
                    <a:round/>
                    <a:headEnd/>
                    <a:tailEnd/>
                  </a:ln>
                  <a:effectLst/>
                </p:spPr>
                <p:txBody>
                  <a:bodyPr wrap="none" anchor="ctr"/>
                  <a:lstStyle/>
                  <a:p>
                    <a:pPr fontAlgn="auto">
                      <a:spcBef>
                        <a:spcPts val="0"/>
                      </a:spcBef>
                      <a:spcAft>
                        <a:spcPts val="0"/>
                      </a:spcAft>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25745" name="Freeform 113"/>
                  <p:cNvSpPr>
                    <a:spLocks/>
                  </p:cNvSpPr>
                  <p:nvPr/>
                </p:nvSpPr>
                <p:spPr bwMode="auto">
                  <a:xfrm>
                    <a:off x="876" y="1716"/>
                    <a:ext cx="195" cy="57"/>
                  </a:xfrm>
                  <a:custGeom>
                    <a:avLst/>
                    <a:gdLst/>
                    <a:ahLst/>
                    <a:cxnLst>
                      <a:cxn ang="0">
                        <a:pos x="0" y="57"/>
                      </a:cxn>
                      <a:cxn ang="0">
                        <a:pos x="64" y="32"/>
                      </a:cxn>
                      <a:cxn ang="0">
                        <a:pos x="112" y="4"/>
                      </a:cxn>
                      <a:cxn ang="0">
                        <a:pos x="144" y="0"/>
                      </a:cxn>
                      <a:cxn ang="0">
                        <a:pos x="195" y="3"/>
                      </a:cxn>
                    </a:cxnLst>
                    <a:rect l="0" t="0" r="r" b="b"/>
                    <a:pathLst>
                      <a:path w="195" h="57">
                        <a:moveTo>
                          <a:pt x="0" y="57"/>
                        </a:moveTo>
                        <a:lnTo>
                          <a:pt x="64" y="32"/>
                        </a:lnTo>
                        <a:lnTo>
                          <a:pt x="112" y="4"/>
                        </a:lnTo>
                        <a:lnTo>
                          <a:pt x="144" y="0"/>
                        </a:lnTo>
                        <a:lnTo>
                          <a:pt x="195" y="3"/>
                        </a:lnTo>
                      </a:path>
                    </a:pathLst>
                  </a:custGeom>
                  <a:noFill/>
                  <a:ln w="25400" cmpd="sng">
                    <a:solidFill>
                      <a:srgbClr val="006600"/>
                    </a:solidFill>
                    <a:round/>
                    <a:headEnd/>
                    <a:tailEnd/>
                  </a:ln>
                  <a:effectLst/>
                </p:spPr>
                <p:txBody>
                  <a:bodyPr wrap="none" anchor="ctr"/>
                  <a:lstStyle/>
                  <a:p>
                    <a:pPr fontAlgn="auto">
                      <a:spcBef>
                        <a:spcPts val="0"/>
                      </a:spcBef>
                      <a:spcAft>
                        <a:spcPts val="0"/>
                      </a:spcAft>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25746" name="Freeform 114"/>
                  <p:cNvSpPr>
                    <a:spLocks/>
                  </p:cNvSpPr>
                  <p:nvPr/>
                </p:nvSpPr>
                <p:spPr bwMode="auto">
                  <a:xfrm>
                    <a:off x="990" y="1890"/>
                    <a:ext cx="126" cy="186"/>
                  </a:xfrm>
                  <a:custGeom>
                    <a:avLst/>
                    <a:gdLst/>
                    <a:ahLst/>
                    <a:cxnLst>
                      <a:cxn ang="0">
                        <a:pos x="126" y="0"/>
                      </a:cxn>
                      <a:cxn ang="0">
                        <a:pos x="87" y="18"/>
                      </a:cxn>
                      <a:cxn ang="0">
                        <a:pos x="117" y="39"/>
                      </a:cxn>
                      <a:cxn ang="0">
                        <a:pos x="81" y="45"/>
                      </a:cxn>
                      <a:cxn ang="0">
                        <a:pos x="66" y="99"/>
                      </a:cxn>
                      <a:cxn ang="0">
                        <a:pos x="42" y="87"/>
                      </a:cxn>
                      <a:cxn ang="0">
                        <a:pos x="15" y="96"/>
                      </a:cxn>
                      <a:cxn ang="0">
                        <a:pos x="0" y="123"/>
                      </a:cxn>
                      <a:cxn ang="0">
                        <a:pos x="6" y="147"/>
                      </a:cxn>
                      <a:cxn ang="0">
                        <a:pos x="33" y="186"/>
                      </a:cxn>
                    </a:cxnLst>
                    <a:rect l="0" t="0" r="r" b="b"/>
                    <a:pathLst>
                      <a:path w="126" h="186">
                        <a:moveTo>
                          <a:pt x="126" y="0"/>
                        </a:moveTo>
                        <a:lnTo>
                          <a:pt x="87" y="18"/>
                        </a:lnTo>
                        <a:lnTo>
                          <a:pt x="117" y="39"/>
                        </a:lnTo>
                        <a:lnTo>
                          <a:pt x="81" y="45"/>
                        </a:lnTo>
                        <a:lnTo>
                          <a:pt x="66" y="99"/>
                        </a:lnTo>
                        <a:lnTo>
                          <a:pt x="42" y="87"/>
                        </a:lnTo>
                        <a:lnTo>
                          <a:pt x="15" y="96"/>
                        </a:lnTo>
                        <a:lnTo>
                          <a:pt x="0" y="123"/>
                        </a:lnTo>
                        <a:lnTo>
                          <a:pt x="6" y="147"/>
                        </a:lnTo>
                        <a:lnTo>
                          <a:pt x="33" y="186"/>
                        </a:lnTo>
                      </a:path>
                    </a:pathLst>
                  </a:custGeom>
                  <a:noFill/>
                  <a:ln w="25400" cap="flat" cmpd="sng">
                    <a:solidFill>
                      <a:srgbClr val="006600"/>
                    </a:solidFill>
                    <a:prstDash val="solid"/>
                    <a:round/>
                    <a:headEnd type="none" w="med" len="med"/>
                    <a:tailEnd type="none" w="med" len="med"/>
                  </a:ln>
                  <a:effectLst/>
                </p:spPr>
                <p:txBody>
                  <a:bodyPr wrap="none" anchor="ctr"/>
                  <a:lstStyle/>
                  <a:p>
                    <a:pPr fontAlgn="auto">
                      <a:spcBef>
                        <a:spcPts val="0"/>
                      </a:spcBef>
                      <a:spcAft>
                        <a:spcPts val="0"/>
                      </a:spcAft>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25747" name="Freeform 115"/>
                  <p:cNvSpPr>
                    <a:spLocks/>
                  </p:cNvSpPr>
                  <p:nvPr/>
                </p:nvSpPr>
                <p:spPr bwMode="auto">
                  <a:xfrm>
                    <a:off x="1386" y="2661"/>
                    <a:ext cx="240" cy="387"/>
                  </a:xfrm>
                  <a:custGeom>
                    <a:avLst/>
                    <a:gdLst/>
                    <a:ahLst/>
                    <a:cxnLst>
                      <a:cxn ang="0">
                        <a:pos x="240" y="0"/>
                      </a:cxn>
                      <a:cxn ang="0">
                        <a:pos x="219" y="42"/>
                      </a:cxn>
                      <a:cxn ang="0">
                        <a:pos x="204" y="57"/>
                      </a:cxn>
                      <a:cxn ang="0">
                        <a:pos x="174" y="57"/>
                      </a:cxn>
                      <a:cxn ang="0">
                        <a:pos x="147" y="36"/>
                      </a:cxn>
                      <a:cxn ang="0">
                        <a:pos x="126" y="42"/>
                      </a:cxn>
                      <a:cxn ang="0">
                        <a:pos x="105" y="63"/>
                      </a:cxn>
                      <a:cxn ang="0">
                        <a:pos x="87" y="87"/>
                      </a:cxn>
                      <a:cxn ang="0">
                        <a:pos x="87" y="114"/>
                      </a:cxn>
                      <a:cxn ang="0">
                        <a:pos x="66" y="123"/>
                      </a:cxn>
                      <a:cxn ang="0">
                        <a:pos x="54" y="138"/>
                      </a:cxn>
                      <a:cxn ang="0">
                        <a:pos x="39" y="159"/>
                      </a:cxn>
                      <a:cxn ang="0">
                        <a:pos x="15" y="162"/>
                      </a:cxn>
                      <a:cxn ang="0">
                        <a:pos x="3" y="192"/>
                      </a:cxn>
                      <a:cxn ang="0">
                        <a:pos x="24" y="219"/>
                      </a:cxn>
                      <a:cxn ang="0">
                        <a:pos x="18" y="237"/>
                      </a:cxn>
                      <a:cxn ang="0">
                        <a:pos x="42" y="249"/>
                      </a:cxn>
                      <a:cxn ang="0">
                        <a:pos x="45" y="279"/>
                      </a:cxn>
                      <a:cxn ang="0">
                        <a:pos x="60" y="291"/>
                      </a:cxn>
                      <a:cxn ang="0">
                        <a:pos x="69" y="312"/>
                      </a:cxn>
                      <a:cxn ang="0">
                        <a:pos x="63" y="333"/>
                      </a:cxn>
                      <a:cxn ang="0">
                        <a:pos x="60" y="351"/>
                      </a:cxn>
                      <a:cxn ang="0">
                        <a:pos x="33" y="387"/>
                      </a:cxn>
                    </a:cxnLst>
                    <a:rect l="0" t="0" r="r" b="b"/>
                    <a:pathLst>
                      <a:path w="240" h="387">
                        <a:moveTo>
                          <a:pt x="240" y="0"/>
                        </a:moveTo>
                        <a:lnTo>
                          <a:pt x="219" y="42"/>
                        </a:lnTo>
                        <a:lnTo>
                          <a:pt x="204" y="57"/>
                        </a:lnTo>
                        <a:lnTo>
                          <a:pt x="174" y="57"/>
                        </a:lnTo>
                        <a:lnTo>
                          <a:pt x="147" y="36"/>
                        </a:lnTo>
                        <a:lnTo>
                          <a:pt x="126" y="42"/>
                        </a:lnTo>
                        <a:lnTo>
                          <a:pt x="105" y="63"/>
                        </a:lnTo>
                        <a:lnTo>
                          <a:pt x="87" y="87"/>
                        </a:lnTo>
                        <a:lnTo>
                          <a:pt x="87" y="114"/>
                        </a:lnTo>
                        <a:lnTo>
                          <a:pt x="66" y="123"/>
                        </a:lnTo>
                        <a:lnTo>
                          <a:pt x="54" y="138"/>
                        </a:lnTo>
                        <a:lnTo>
                          <a:pt x="39" y="159"/>
                        </a:lnTo>
                        <a:lnTo>
                          <a:pt x="15" y="162"/>
                        </a:lnTo>
                        <a:cubicBezTo>
                          <a:pt x="0" y="181"/>
                          <a:pt x="3" y="171"/>
                          <a:pt x="3" y="192"/>
                        </a:cubicBezTo>
                        <a:lnTo>
                          <a:pt x="24" y="219"/>
                        </a:lnTo>
                        <a:lnTo>
                          <a:pt x="18" y="237"/>
                        </a:lnTo>
                        <a:lnTo>
                          <a:pt x="42" y="249"/>
                        </a:lnTo>
                        <a:lnTo>
                          <a:pt x="45" y="279"/>
                        </a:lnTo>
                        <a:lnTo>
                          <a:pt x="60" y="291"/>
                        </a:lnTo>
                        <a:lnTo>
                          <a:pt x="69" y="312"/>
                        </a:lnTo>
                        <a:lnTo>
                          <a:pt x="63" y="333"/>
                        </a:lnTo>
                        <a:lnTo>
                          <a:pt x="60" y="351"/>
                        </a:lnTo>
                        <a:lnTo>
                          <a:pt x="33" y="387"/>
                        </a:lnTo>
                      </a:path>
                    </a:pathLst>
                  </a:custGeom>
                  <a:noFill/>
                  <a:ln w="25400" cap="flat" cmpd="sng">
                    <a:solidFill>
                      <a:srgbClr val="006600"/>
                    </a:solidFill>
                    <a:prstDash val="solid"/>
                    <a:round/>
                    <a:headEnd type="none" w="med" len="med"/>
                    <a:tailEnd type="none" w="med" len="med"/>
                  </a:ln>
                  <a:effectLst/>
                </p:spPr>
                <p:txBody>
                  <a:bodyPr wrap="none" anchor="ctr"/>
                  <a:lstStyle/>
                  <a:p>
                    <a:pPr fontAlgn="auto">
                      <a:spcBef>
                        <a:spcPts val="0"/>
                      </a:spcBef>
                      <a:spcAft>
                        <a:spcPts val="0"/>
                      </a:spcAft>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25748" name="Freeform 116"/>
                  <p:cNvSpPr>
                    <a:spLocks/>
                  </p:cNvSpPr>
                  <p:nvPr/>
                </p:nvSpPr>
                <p:spPr bwMode="auto">
                  <a:xfrm>
                    <a:off x="1989" y="3051"/>
                    <a:ext cx="519" cy="333"/>
                  </a:xfrm>
                  <a:custGeom>
                    <a:avLst/>
                    <a:gdLst/>
                    <a:ahLst/>
                    <a:cxnLst>
                      <a:cxn ang="0">
                        <a:pos x="42" y="99"/>
                      </a:cxn>
                      <a:cxn ang="0">
                        <a:pos x="12" y="81"/>
                      </a:cxn>
                      <a:cxn ang="0">
                        <a:pos x="3" y="57"/>
                      </a:cxn>
                      <a:cxn ang="0">
                        <a:pos x="0" y="39"/>
                      </a:cxn>
                      <a:cxn ang="0">
                        <a:pos x="18" y="21"/>
                      </a:cxn>
                      <a:cxn ang="0">
                        <a:pos x="33" y="9"/>
                      </a:cxn>
                      <a:cxn ang="0">
                        <a:pos x="57" y="0"/>
                      </a:cxn>
                      <a:cxn ang="0">
                        <a:pos x="75" y="12"/>
                      </a:cxn>
                      <a:cxn ang="0">
                        <a:pos x="96" y="27"/>
                      </a:cxn>
                      <a:cxn ang="0">
                        <a:pos x="120" y="39"/>
                      </a:cxn>
                      <a:cxn ang="0">
                        <a:pos x="150" y="63"/>
                      </a:cxn>
                      <a:cxn ang="0">
                        <a:pos x="192" y="81"/>
                      </a:cxn>
                      <a:cxn ang="0">
                        <a:pos x="222" y="111"/>
                      </a:cxn>
                      <a:cxn ang="0">
                        <a:pos x="291" y="111"/>
                      </a:cxn>
                      <a:cxn ang="0">
                        <a:pos x="306" y="129"/>
                      </a:cxn>
                      <a:cxn ang="0">
                        <a:pos x="441" y="129"/>
                      </a:cxn>
                      <a:cxn ang="0">
                        <a:pos x="468" y="144"/>
                      </a:cxn>
                      <a:cxn ang="0">
                        <a:pos x="486" y="168"/>
                      </a:cxn>
                      <a:cxn ang="0">
                        <a:pos x="516" y="183"/>
                      </a:cxn>
                      <a:cxn ang="0">
                        <a:pos x="495" y="195"/>
                      </a:cxn>
                      <a:cxn ang="0">
                        <a:pos x="489" y="213"/>
                      </a:cxn>
                      <a:cxn ang="0">
                        <a:pos x="492" y="255"/>
                      </a:cxn>
                      <a:cxn ang="0">
                        <a:pos x="501" y="279"/>
                      </a:cxn>
                      <a:cxn ang="0">
                        <a:pos x="504" y="306"/>
                      </a:cxn>
                      <a:cxn ang="0">
                        <a:pos x="519" y="333"/>
                      </a:cxn>
                    </a:cxnLst>
                    <a:rect l="0" t="0" r="r" b="b"/>
                    <a:pathLst>
                      <a:path w="519" h="333">
                        <a:moveTo>
                          <a:pt x="42" y="99"/>
                        </a:moveTo>
                        <a:lnTo>
                          <a:pt x="12" y="81"/>
                        </a:lnTo>
                        <a:lnTo>
                          <a:pt x="3" y="57"/>
                        </a:lnTo>
                        <a:lnTo>
                          <a:pt x="0" y="39"/>
                        </a:lnTo>
                        <a:lnTo>
                          <a:pt x="18" y="21"/>
                        </a:lnTo>
                        <a:lnTo>
                          <a:pt x="33" y="9"/>
                        </a:lnTo>
                        <a:lnTo>
                          <a:pt x="57" y="0"/>
                        </a:lnTo>
                        <a:lnTo>
                          <a:pt x="75" y="12"/>
                        </a:lnTo>
                        <a:lnTo>
                          <a:pt x="96" y="27"/>
                        </a:lnTo>
                        <a:lnTo>
                          <a:pt x="120" y="39"/>
                        </a:lnTo>
                        <a:lnTo>
                          <a:pt x="150" y="63"/>
                        </a:lnTo>
                        <a:lnTo>
                          <a:pt x="192" y="81"/>
                        </a:lnTo>
                        <a:lnTo>
                          <a:pt x="222" y="111"/>
                        </a:lnTo>
                        <a:lnTo>
                          <a:pt x="291" y="111"/>
                        </a:lnTo>
                        <a:lnTo>
                          <a:pt x="306" y="129"/>
                        </a:lnTo>
                        <a:lnTo>
                          <a:pt x="441" y="129"/>
                        </a:lnTo>
                        <a:lnTo>
                          <a:pt x="468" y="144"/>
                        </a:lnTo>
                        <a:lnTo>
                          <a:pt x="486" y="168"/>
                        </a:lnTo>
                        <a:lnTo>
                          <a:pt x="516" y="183"/>
                        </a:lnTo>
                        <a:lnTo>
                          <a:pt x="495" y="195"/>
                        </a:lnTo>
                        <a:lnTo>
                          <a:pt x="489" y="213"/>
                        </a:lnTo>
                        <a:lnTo>
                          <a:pt x="492" y="255"/>
                        </a:lnTo>
                        <a:lnTo>
                          <a:pt x="501" y="279"/>
                        </a:lnTo>
                        <a:lnTo>
                          <a:pt x="504" y="306"/>
                        </a:lnTo>
                        <a:lnTo>
                          <a:pt x="519" y="333"/>
                        </a:lnTo>
                      </a:path>
                    </a:pathLst>
                  </a:custGeom>
                  <a:noFill/>
                  <a:ln w="25400" cap="flat" cmpd="sng">
                    <a:solidFill>
                      <a:srgbClr val="006600"/>
                    </a:solidFill>
                    <a:prstDash val="solid"/>
                    <a:round/>
                    <a:headEnd type="none" w="med" len="med"/>
                    <a:tailEnd type="none" w="med" len="med"/>
                  </a:ln>
                  <a:effectLst/>
                </p:spPr>
                <p:txBody>
                  <a:bodyPr wrap="none" anchor="ctr"/>
                  <a:lstStyle/>
                  <a:p>
                    <a:pPr fontAlgn="auto">
                      <a:spcBef>
                        <a:spcPts val="0"/>
                      </a:spcBef>
                      <a:spcAft>
                        <a:spcPts val="0"/>
                      </a:spcAft>
                      <a:defRPr/>
                    </a:pPr>
                    <a:endParaRPr lang="en-US" dirty="0">
                      <a:effectLst>
                        <a:outerShdw blurRad="38100" dist="38100" dir="2700000" algn="tl">
                          <a:srgbClr val="000000">
                            <a:alpha val="43137"/>
                          </a:srgbClr>
                        </a:outerShdw>
                      </a:effectLst>
                      <a:latin typeface="Arial" pitchFamily="34" charset="0"/>
                      <a:cs typeface="+mn-cs"/>
                    </a:endParaRPr>
                  </a:p>
                </p:txBody>
              </p:sp>
            </p:grpSp>
          </p:grpSp>
          <p:sp>
            <p:nvSpPr>
              <p:cNvPr id="325749" name="Rectangle 117"/>
              <p:cNvSpPr>
                <a:spLocks noChangeArrowheads="1"/>
              </p:cNvSpPr>
              <p:nvPr/>
            </p:nvSpPr>
            <p:spPr bwMode="auto">
              <a:xfrm>
                <a:off x="312" y="2736"/>
                <a:ext cx="1114" cy="372"/>
              </a:xfrm>
              <a:prstGeom prst="rect">
                <a:avLst/>
              </a:prstGeom>
              <a:noFill/>
              <a:ln w="9525">
                <a:noFill/>
                <a:miter lim="800000"/>
                <a:headEnd/>
                <a:tailEnd/>
              </a:ln>
              <a:effectLst/>
            </p:spPr>
            <p:txBody>
              <a:bodyPr>
                <a:spAutoFit/>
              </a:bodyPr>
              <a:lstStyle/>
              <a:p>
                <a:pPr fontAlgn="auto">
                  <a:lnSpc>
                    <a:spcPct val="90000"/>
                  </a:lnSpc>
                  <a:spcBef>
                    <a:spcPts val="0"/>
                  </a:spcBef>
                  <a:spcAft>
                    <a:spcPts val="0"/>
                  </a:spcAft>
                  <a:defRPr/>
                </a:pPr>
                <a:r>
                  <a:rPr lang="en-US" sz="1800" b="1" dirty="0">
                    <a:solidFill>
                      <a:srgbClr val="FFFF66"/>
                    </a:solidFill>
                    <a:effectLst>
                      <a:outerShdw blurRad="38100" dist="38100" dir="2700000" algn="tl">
                        <a:srgbClr val="000000"/>
                      </a:outerShdw>
                    </a:effectLst>
                    <a:latin typeface="Arial" pitchFamily="34" charset="0"/>
                    <a:cs typeface="+mn-cs"/>
                  </a:rPr>
                  <a:t>State Water Project</a:t>
                </a:r>
              </a:p>
            </p:txBody>
          </p:sp>
        </p:grpSp>
        <p:grpSp>
          <p:nvGrpSpPr>
            <p:cNvPr id="8" name="Group 118"/>
            <p:cNvGrpSpPr>
              <a:grpSpLocks/>
            </p:cNvGrpSpPr>
            <p:nvPr/>
          </p:nvGrpSpPr>
          <p:grpSpPr bwMode="auto">
            <a:xfrm>
              <a:off x="992" y="1325"/>
              <a:ext cx="1488" cy="2260"/>
              <a:chOff x="1152" y="1161"/>
              <a:chExt cx="1488" cy="2260"/>
            </a:xfrm>
          </p:grpSpPr>
          <p:sp>
            <p:nvSpPr>
              <p:cNvPr id="325751" name="Oval 119"/>
              <p:cNvSpPr>
                <a:spLocks noChangeArrowheads="1"/>
              </p:cNvSpPr>
              <p:nvPr/>
            </p:nvSpPr>
            <p:spPr bwMode="auto">
              <a:xfrm>
                <a:off x="1152" y="1161"/>
                <a:ext cx="124" cy="124"/>
              </a:xfrm>
              <a:prstGeom prst="ellipse">
                <a:avLst/>
              </a:prstGeom>
              <a:solidFill>
                <a:srgbClr val="006600"/>
              </a:solidFill>
              <a:ln w="12700">
                <a:solidFill>
                  <a:srgbClr val="66FF33"/>
                </a:solidFill>
                <a:round/>
                <a:headEnd/>
                <a:tailEnd/>
              </a:ln>
              <a:effectLst/>
            </p:spPr>
            <p:txBody>
              <a:bodyPr wrap="none" anchor="ctr"/>
              <a:lstStyle/>
              <a:p>
                <a:pPr fontAlgn="auto">
                  <a:spcBef>
                    <a:spcPts val="0"/>
                  </a:spcBef>
                  <a:spcAft>
                    <a:spcPts val="0"/>
                  </a:spcAft>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25752" name="Oval 120"/>
              <p:cNvSpPr>
                <a:spLocks noChangeArrowheads="1"/>
              </p:cNvSpPr>
              <p:nvPr/>
            </p:nvSpPr>
            <p:spPr bwMode="auto">
              <a:xfrm>
                <a:off x="1232" y="2160"/>
                <a:ext cx="124" cy="124"/>
              </a:xfrm>
              <a:prstGeom prst="ellipse">
                <a:avLst/>
              </a:prstGeom>
              <a:solidFill>
                <a:srgbClr val="006600"/>
              </a:solidFill>
              <a:ln w="12700">
                <a:solidFill>
                  <a:srgbClr val="66FF33"/>
                </a:solidFill>
                <a:round/>
                <a:headEnd/>
                <a:tailEnd/>
              </a:ln>
              <a:effectLst/>
            </p:spPr>
            <p:txBody>
              <a:bodyPr wrap="none" anchor="ctr"/>
              <a:lstStyle/>
              <a:p>
                <a:pPr fontAlgn="auto">
                  <a:spcBef>
                    <a:spcPts val="0"/>
                  </a:spcBef>
                  <a:spcAft>
                    <a:spcPts val="0"/>
                  </a:spcAft>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25753" name="Oval 121"/>
              <p:cNvSpPr>
                <a:spLocks noChangeArrowheads="1"/>
              </p:cNvSpPr>
              <p:nvPr/>
            </p:nvSpPr>
            <p:spPr bwMode="auto">
              <a:xfrm>
                <a:off x="2106" y="3135"/>
                <a:ext cx="84" cy="84"/>
              </a:xfrm>
              <a:prstGeom prst="ellipse">
                <a:avLst/>
              </a:prstGeom>
              <a:solidFill>
                <a:srgbClr val="006600"/>
              </a:solidFill>
              <a:ln w="12700">
                <a:solidFill>
                  <a:srgbClr val="66FF33"/>
                </a:solidFill>
                <a:round/>
                <a:headEnd/>
                <a:tailEnd/>
              </a:ln>
              <a:effectLst/>
            </p:spPr>
            <p:txBody>
              <a:bodyPr wrap="none" anchor="ctr"/>
              <a:lstStyle/>
              <a:p>
                <a:pPr fontAlgn="auto">
                  <a:spcBef>
                    <a:spcPts val="0"/>
                  </a:spcBef>
                  <a:spcAft>
                    <a:spcPts val="0"/>
                  </a:spcAft>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25754" name="Oval 122"/>
              <p:cNvSpPr>
                <a:spLocks noChangeArrowheads="1"/>
              </p:cNvSpPr>
              <p:nvPr/>
            </p:nvSpPr>
            <p:spPr bwMode="auto">
              <a:xfrm>
                <a:off x="2563" y="3344"/>
                <a:ext cx="77" cy="77"/>
              </a:xfrm>
              <a:prstGeom prst="ellipse">
                <a:avLst/>
              </a:prstGeom>
              <a:solidFill>
                <a:srgbClr val="006600"/>
              </a:solidFill>
              <a:ln w="12700">
                <a:solidFill>
                  <a:srgbClr val="66FF33"/>
                </a:solidFill>
                <a:round/>
                <a:headEnd/>
                <a:tailEnd/>
              </a:ln>
              <a:effectLst/>
            </p:spPr>
            <p:txBody>
              <a:bodyPr wrap="none" anchor="ctr"/>
              <a:lstStyle/>
              <a:p>
                <a:pPr fontAlgn="auto">
                  <a:spcBef>
                    <a:spcPts val="0"/>
                  </a:spcBef>
                  <a:spcAft>
                    <a:spcPts val="0"/>
                  </a:spcAft>
                  <a:defRPr/>
                </a:pPr>
                <a:endParaRPr lang="en-US" dirty="0">
                  <a:effectLst>
                    <a:outerShdw blurRad="38100" dist="38100" dir="2700000" algn="tl">
                      <a:srgbClr val="000000">
                        <a:alpha val="43137"/>
                      </a:srgbClr>
                    </a:outerShdw>
                  </a:effectLst>
                  <a:latin typeface="Arial" pitchFamily="34" charset="0"/>
                  <a:cs typeface="+mn-cs"/>
                </a:endParaRPr>
              </a:p>
            </p:txBody>
          </p:sp>
        </p:grpSp>
      </p:grpSp>
      <p:sp>
        <p:nvSpPr>
          <p:cNvPr id="60" name="Oval 11"/>
          <p:cNvSpPr>
            <a:spLocks noChangeArrowheads="1"/>
          </p:cNvSpPr>
          <p:nvPr/>
        </p:nvSpPr>
        <p:spPr bwMode="auto">
          <a:xfrm>
            <a:off x="838200" y="3124200"/>
            <a:ext cx="685800" cy="609600"/>
          </a:xfrm>
          <a:prstGeom prst="ellipse">
            <a:avLst/>
          </a:prstGeom>
          <a:noFill/>
          <a:ln w="76200">
            <a:solidFill>
              <a:srgbClr val="0000FF"/>
            </a:solidFill>
            <a:round/>
            <a:headEnd/>
            <a:tailEnd/>
          </a:ln>
          <a:effectLst>
            <a:outerShdw dist="35921" dir="2700000" algn="ctr" rotWithShape="0">
              <a:schemeClr val="tx1"/>
            </a:outerShdw>
          </a:effectLst>
        </p:spPr>
        <p:txBody>
          <a:bodyPr wrap="none" anchor="ctr"/>
          <a:lstStyle/>
          <a:p>
            <a:pPr>
              <a:defRPr/>
            </a:pPr>
            <a:endParaRPr lang="en-US" dirty="0">
              <a:effectLst>
                <a:outerShdw blurRad="38100" dist="38100" dir="2700000" algn="tl">
                  <a:srgbClr val="000000">
                    <a:alpha val="43137"/>
                  </a:srgbClr>
                </a:outerShdw>
              </a:effectLst>
              <a:latin typeface="Arial" pitchFamily="34" charset="0"/>
              <a:cs typeface="Arial" pitchFamily="34" charset="0"/>
            </a:endParaRPr>
          </a:p>
        </p:txBody>
      </p:sp>
      <p:sp>
        <p:nvSpPr>
          <p:cNvPr id="61" name="Oval 9"/>
          <p:cNvSpPr>
            <a:spLocks noChangeArrowheads="1"/>
          </p:cNvSpPr>
          <p:nvPr/>
        </p:nvSpPr>
        <p:spPr bwMode="auto">
          <a:xfrm rot="2753235">
            <a:off x="1420019" y="3993357"/>
            <a:ext cx="1652587" cy="641350"/>
          </a:xfrm>
          <a:prstGeom prst="ellipse">
            <a:avLst/>
          </a:prstGeom>
          <a:noFill/>
          <a:ln w="76200">
            <a:solidFill>
              <a:srgbClr val="0000FF"/>
            </a:solidFill>
            <a:round/>
            <a:headEnd/>
            <a:tailEnd/>
          </a:ln>
          <a:effectLst>
            <a:outerShdw dist="35921" dir="2700000" algn="ctr" rotWithShape="0">
              <a:schemeClr val="tx1"/>
            </a:outerShdw>
          </a:effectLst>
        </p:spPr>
        <p:txBody>
          <a:bodyPr rot="10800000" vert="eaVert" wrap="none" anchor="ctr"/>
          <a:lstStyle/>
          <a:p>
            <a:pPr>
              <a:defRPr/>
            </a:pPr>
            <a:endParaRPr lang="en-US" dirty="0">
              <a:effectLst>
                <a:outerShdw blurRad="38100" dist="38100" dir="2700000" algn="tl">
                  <a:srgbClr val="000000">
                    <a:alpha val="43137"/>
                  </a:srgbClr>
                </a:outerShdw>
              </a:effectLst>
              <a:latin typeface="Arial" pitchFamily="34" charset="0"/>
              <a:cs typeface="Arial" pitchFamily="34" charset="0"/>
            </a:endParaRPr>
          </a:p>
        </p:txBody>
      </p:sp>
      <p:sp>
        <p:nvSpPr>
          <p:cNvPr id="62" name="Oval 10"/>
          <p:cNvSpPr>
            <a:spLocks noChangeArrowheads="1"/>
          </p:cNvSpPr>
          <p:nvPr/>
        </p:nvSpPr>
        <p:spPr bwMode="auto">
          <a:xfrm rot="1529321">
            <a:off x="2308225" y="5432425"/>
            <a:ext cx="1828800" cy="741363"/>
          </a:xfrm>
          <a:prstGeom prst="ellipse">
            <a:avLst/>
          </a:prstGeom>
          <a:noFill/>
          <a:ln w="76200">
            <a:solidFill>
              <a:srgbClr val="0000FF"/>
            </a:solidFill>
            <a:round/>
            <a:headEnd/>
            <a:tailEnd/>
          </a:ln>
          <a:effectLst>
            <a:outerShdw dist="35921" dir="2700000" algn="ctr" rotWithShape="0">
              <a:schemeClr val="tx1"/>
            </a:outerShdw>
          </a:effectLst>
        </p:spPr>
        <p:txBody>
          <a:bodyPr wrap="none" anchor="ctr"/>
          <a:lstStyle/>
          <a:p>
            <a:pPr>
              <a:defRPr/>
            </a:pPr>
            <a:endParaRPr lang="en-US" dirty="0">
              <a:effectLst>
                <a:outerShdw blurRad="38100" dist="38100" dir="2700000" algn="tl">
                  <a:srgbClr val="000000">
                    <a:alpha val="43137"/>
                  </a:srgbClr>
                </a:outerShdw>
              </a:effectLst>
              <a:latin typeface="Arial" pitchFamily="34" charset="0"/>
              <a:cs typeface="Arial" pitchFamily="34" charset="0"/>
            </a:endParaRPr>
          </a:p>
        </p:txBody>
      </p:sp>
      <p:grpSp>
        <p:nvGrpSpPr>
          <p:cNvPr id="9" name="Group 24"/>
          <p:cNvGrpSpPr>
            <a:grpSpLocks/>
          </p:cNvGrpSpPr>
          <p:nvPr/>
        </p:nvGrpSpPr>
        <p:grpSpPr bwMode="auto">
          <a:xfrm>
            <a:off x="3048000" y="4114800"/>
            <a:ext cx="4267200" cy="484188"/>
            <a:chOff x="3048000" y="4114800"/>
            <a:chExt cx="4267200" cy="484188"/>
          </a:xfrm>
        </p:grpSpPr>
        <p:sp>
          <p:nvSpPr>
            <p:cNvPr id="72" name="AutoShape 17"/>
            <p:cNvSpPr>
              <a:spLocks noChangeArrowheads="1"/>
            </p:cNvSpPr>
            <p:nvPr/>
          </p:nvSpPr>
          <p:spPr bwMode="auto">
            <a:xfrm>
              <a:off x="3048000" y="4114800"/>
              <a:ext cx="4267200" cy="428625"/>
            </a:xfrm>
            <a:prstGeom prst="roundRect">
              <a:avLst>
                <a:gd name="adj" fmla="val 50000"/>
              </a:avLst>
            </a:prstGeom>
            <a:solidFill>
              <a:srgbClr val="111111">
                <a:alpha val="50195"/>
              </a:srgbClr>
            </a:solidFill>
            <a:ln w="28575">
              <a:solidFill>
                <a:schemeClr val="tx1"/>
              </a:solidFill>
              <a:round/>
              <a:headEnd/>
              <a:tailEnd/>
            </a:ln>
          </p:spPr>
          <p:txBody>
            <a:bodyPr wrap="none" anchor="ctr" anchorCtr="1"/>
            <a:lstStyle/>
            <a:p>
              <a:pPr>
                <a:defRPr/>
              </a:pPr>
              <a:endParaRPr lang="en-US">
                <a:effectLst>
                  <a:outerShdw blurRad="38100" dist="38100" dir="2700000" algn="tl">
                    <a:srgbClr val="000000">
                      <a:alpha val="43137"/>
                    </a:srgbClr>
                  </a:outerShdw>
                </a:effectLst>
              </a:endParaRPr>
            </a:p>
          </p:txBody>
        </p:sp>
        <p:sp>
          <p:nvSpPr>
            <p:cNvPr id="73" name="Text Box 18"/>
            <p:cNvSpPr txBox="1">
              <a:spLocks noChangeArrowheads="1"/>
            </p:cNvSpPr>
            <p:nvPr/>
          </p:nvSpPr>
          <p:spPr bwMode="ltGray">
            <a:xfrm>
              <a:off x="3115605" y="4119563"/>
              <a:ext cx="4130639" cy="479425"/>
            </a:xfrm>
            <a:prstGeom prst="rect">
              <a:avLst/>
            </a:prstGeom>
            <a:noFill/>
            <a:ln w="9525">
              <a:noFill/>
              <a:miter lim="800000"/>
              <a:headEnd/>
              <a:tailEnd/>
            </a:ln>
            <a:effectLst>
              <a:outerShdw dist="50800" dir="5400000" algn="ctr" rotWithShape="0">
                <a:schemeClr val="bg1"/>
              </a:outerShdw>
            </a:effectLst>
          </p:spPr>
          <p:txBody>
            <a:bodyPr anchor="ctr" anchorCtr="1">
              <a:spAutoFit/>
            </a:bodyPr>
            <a:lstStyle/>
            <a:p>
              <a:pPr algn="r">
                <a:lnSpc>
                  <a:spcPct val="90000"/>
                </a:lnSpc>
                <a:spcAft>
                  <a:spcPct val="25000"/>
                </a:spcAft>
                <a:buClr>
                  <a:srgbClr val="FFFF00"/>
                </a:buClr>
                <a:buSzPct val="75000"/>
                <a:defRPr/>
              </a:pPr>
              <a:r>
                <a:rPr lang="en-US" sz="2800" b="1" spc="-150" dirty="0">
                  <a:ln w="3175">
                    <a:noFill/>
                  </a:ln>
                  <a:gradFill flip="none" rotWithShape="1">
                    <a:gsLst>
                      <a:gs pos="0">
                        <a:srgbClr val="FFFFB9"/>
                      </a:gs>
                      <a:gs pos="36000">
                        <a:srgbClr val="FFFF99"/>
                      </a:gs>
                      <a:gs pos="86000">
                        <a:srgbClr val="F6AE1E"/>
                      </a:gs>
                    </a:gsLst>
                    <a:lin ang="5400000" scaled="0"/>
                    <a:tileRect/>
                  </a:gradFill>
                  <a:effectLst>
                    <a:outerShdw blurRad="50800" dist="50800" dir="2700000" algn="tl" rotWithShape="0">
                      <a:prstClr val="black"/>
                    </a:outerShdw>
                  </a:effectLst>
                  <a:latin typeface="+mj-lt"/>
                  <a:cs typeface="Arial" charset="0"/>
                </a:rPr>
                <a:t>Central Valley – 23 to 90%</a:t>
              </a:r>
            </a:p>
          </p:txBody>
        </p:sp>
      </p:grpSp>
      <p:grpSp>
        <p:nvGrpSpPr>
          <p:cNvPr id="10" name="Group 23"/>
          <p:cNvGrpSpPr>
            <a:grpSpLocks/>
          </p:cNvGrpSpPr>
          <p:nvPr/>
        </p:nvGrpSpPr>
        <p:grpSpPr bwMode="auto">
          <a:xfrm>
            <a:off x="2057400" y="2743200"/>
            <a:ext cx="2895600" cy="484188"/>
            <a:chOff x="2057400" y="2743200"/>
            <a:chExt cx="2895600" cy="484188"/>
          </a:xfrm>
        </p:grpSpPr>
        <p:sp>
          <p:nvSpPr>
            <p:cNvPr id="68" name="AutoShape 14"/>
            <p:cNvSpPr>
              <a:spLocks noChangeArrowheads="1"/>
            </p:cNvSpPr>
            <p:nvPr/>
          </p:nvSpPr>
          <p:spPr bwMode="auto">
            <a:xfrm>
              <a:off x="2057400" y="2743200"/>
              <a:ext cx="2895600" cy="428625"/>
            </a:xfrm>
            <a:prstGeom prst="roundRect">
              <a:avLst>
                <a:gd name="adj" fmla="val 50000"/>
              </a:avLst>
            </a:prstGeom>
            <a:solidFill>
              <a:srgbClr val="111111">
                <a:alpha val="50195"/>
              </a:srgbClr>
            </a:solidFill>
            <a:ln w="28575">
              <a:solidFill>
                <a:schemeClr val="tx1"/>
              </a:solidFill>
              <a:round/>
              <a:headEnd/>
              <a:tailEnd/>
            </a:ln>
          </p:spPr>
          <p:txBody>
            <a:bodyPr wrap="none" anchor="ctr" anchorCtr="1"/>
            <a:lstStyle/>
            <a:p>
              <a:pPr>
                <a:defRPr/>
              </a:pPr>
              <a:endParaRPr lang="en-US">
                <a:effectLst>
                  <a:outerShdw blurRad="38100" dist="38100" dir="2700000" algn="tl">
                    <a:srgbClr val="000000">
                      <a:alpha val="43137"/>
                    </a:srgbClr>
                  </a:outerShdw>
                </a:effectLst>
              </a:endParaRPr>
            </a:p>
          </p:txBody>
        </p:sp>
        <p:sp>
          <p:nvSpPr>
            <p:cNvPr id="69" name="Text Box 15"/>
            <p:cNvSpPr txBox="1">
              <a:spLocks noChangeArrowheads="1"/>
            </p:cNvSpPr>
            <p:nvPr/>
          </p:nvSpPr>
          <p:spPr bwMode="ltGray">
            <a:xfrm>
              <a:off x="2103275" y="2747963"/>
              <a:ext cx="2803851" cy="479425"/>
            </a:xfrm>
            <a:prstGeom prst="rect">
              <a:avLst/>
            </a:prstGeom>
            <a:noFill/>
            <a:ln w="9525">
              <a:noFill/>
              <a:miter lim="800000"/>
              <a:headEnd/>
              <a:tailEnd/>
            </a:ln>
            <a:effectLst>
              <a:outerShdw dist="50800" dir="5400000" algn="ctr" rotWithShape="0">
                <a:schemeClr val="bg1"/>
              </a:outerShdw>
            </a:effectLst>
          </p:spPr>
          <p:txBody>
            <a:bodyPr anchor="ctr" anchorCtr="1">
              <a:spAutoFit/>
            </a:bodyPr>
            <a:lstStyle/>
            <a:p>
              <a:pPr algn="r">
                <a:lnSpc>
                  <a:spcPct val="90000"/>
                </a:lnSpc>
                <a:spcAft>
                  <a:spcPct val="25000"/>
                </a:spcAft>
                <a:buClr>
                  <a:srgbClr val="FFFF00"/>
                </a:buClr>
                <a:buSzPct val="75000"/>
                <a:buFont typeface="Wingdings" pitchFamily="2" charset="2"/>
                <a:buNone/>
                <a:defRPr/>
              </a:pPr>
              <a:r>
                <a:rPr lang="en-US" sz="2800" b="1" spc="-150" dirty="0">
                  <a:ln w="3175">
                    <a:noFill/>
                  </a:ln>
                  <a:gradFill flip="none" rotWithShape="1">
                    <a:gsLst>
                      <a:gs pos="0">
                        <a:srgbClr val="FFFFB9"/>
                      </a:gs>
                      <a:gs pos="36000">
                        <a:srgbClr val="FFFF99"/>
                      </a:gs>
                      <a:gs pos="86000">
                        <a:srgbClr val="F6AE1E"/>
                      </a:gs>
                    </a:gsLst>
                    <a:lin ang="5400000" scaled="0"/>
                    <a:tileRect/>
                  </a:gradFill>
                  <a:effectLst>
                    <a:outerShdw blurRad="50800" dist="50800" dir="2700000" algn="tl" rotWithShape="0">
                      <a:prstClr val="black"/>
                    </a:outerShdw>
                  </a:effectLst>
                  <a:latin typeface="+mj-lt"/>
                  <a:cs typeface="Arial" charset="0"/>
                </a:rPr>
                <a:t>Bay Area – 33</a:t>
              </a:r>
              <a:r>
                <a:rPr lang="en-US" sz="28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50800" dir="2700000" algn="tl" rotWithShape="0">
                      <a:prstClr val="black"/>
                    </a:outerShdw>
                  </a:effectLst>
                  <a:latin typeface="+mj-lt"/>
                  <a:cs typeface="Arial" charset="0"/>
                </a:rPr>
                <a:t>%</a:t>
              </a:r>
              <a:endParaRPr lang="en-US" sz="2800" b="1" spc="-150" dirty="0">
                <a:ln w="3175">
                  <a:noFill/>
                </a:ln>
                <a:gradFill flip="none" rotWithShape="1">
                  <a:gsLst>
                    <a:gs pos="0">
                      <a:srgbClr val="FFFFB9"/>
                    </a:gs>
                    <a:gs pos="36000">
                      <a:srgbClr val="FFFF99"/>
                    </a:gs>
                    <a:gs pos="86000">
                      <a:srgbClr val="F6AE1E"/>
                    </a:gs>
                  </a:gsLst>
                  <a:lin ang="5400000" scaled="0"/>
                  <a:tileRect/>
                </a:gradFill>
                <a:effectLst>
                  <a:outerShdw blurRad="50800" dist="50800" dir="2700000" algn="tl" rotWithShape="0">
                    <a:prstClr val="black"/>
                  </a:outerShdw>
                </a:effectLst>
                <a:latin typeface="+mj-lt"/>
                <a:cs typeface="Arial" charset="0"/>
              </a:endParaRPr>
            </a:p>
          </p:txBody>
        </p:sp>
      </p:grpSp>
      <p:sp>
        <p:nvSpPr>
          <p:cNvPr id="86" name="Rectangle 3"/>
          <p:cNvSpPr>
            <a:spLocks noChangeArrowheads="1"/>
          </p:cNvSpPr>
          <p:nvPr/>
        </p:nvSpPr>
        <p:spPr bwMode="invGray">
          <a:xfrm>
            <a:off x="0" y="914400"/>
            <a:ext cx="9144000" cy="914400"/>
          </a:xfrm>
          <a:prstGeom prst="rect">
            <a:avLst/>
          </a:prstGeom>
          <a:noFill/>
          <a:ln w="9525">
            <a:noFill/>
            <a:miter lim="800000"/>
            <a:headEnd/>
            <a:tailEnd/>
          </a:ln>
          <a:effectLst>
            <a:outerShdw dist="50800" dir="5400000" algn="ctr" rotWithShape="0">
              <a:schemeClr val="bg1"/>
            </a:outerShdw>
          </a:effectLst>
        </p:spPr>
        <p:txBody>
          <a:bodyPr anchor="ctr"/>
          <a:lstStyle/>
          <a:p>
            <a:pPr algn="ctr" defTabSz="914363" fontAlgn="auto">
              <a:spcAft>
                <a:spcPts val="0"/>
              </a:spcAft>
              <a:defRPr/>
            </a:pPr>
            <a:r>
              <a:rPr lang="en-US" sz="44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50800" dir="2700000" algn="tl" rotWithShape="0">
                    <a:prstClr val="black"/>
                  </a:outerShdw>
                </a:effectLst>
                <a:latin typeface="+mj-lt"/>
                <a:cs typeface="Arial" charset="0"/>
              </a:rPr>
              <a:t>Bay-Delta </a:t>
            </a:r>
          </a:p>
          <a:p>
            <a:pPr algn="ctr" defTabSz="914363" fontAlgn="auto">
              <a:spcAft>
                <a:spcPts val="0"/>
              </a:spcAft>
              <a:defRPr/>
            </a:pPr>
            <a:r>
              <a:rPr lang="en-US" sz="3600" b="1" spc="-150" dirty="0" smtClean="0">
                <a:ln w="3175">
                  <a:noFill/>
                </a:ln>
                <a:effectLst>
                  <a:outerShdw blurRad="50800" dist="50800" dir="2700000" algn="tl" rotWithShape="0">
                    <a:prstClr val="black"/>
                  </a:outerShdw>
                </a:effectLst>
                <a:latin typeface="+mj-lt"/>
                <a:cs typeface="Arial" charset="0"/>
              </a:rPr>
              <a:t>Supplies Bay Area, Central Valley &amp; Southern Cal</a:t>
            </a:r>
            <a:endParaRPr lang="en-US" sz="3600" b="1" spc="-150" dirty="0">
              <a:ln w="3175">
                <a:noFill/>
              </a:ln>
              <a:effectLst>
                <a:outerShdw blurRad="50800" dist="50800" dir="2700000" algn="tl" rotWithShape="0">
                  <a:prstClr val="black"/>
                </a:outerShdw>
              </a:effectLst>
              <a:latin typeface="+mj-lt"/>
              <a:cs typeface="Arial" charset="0"/>
            </a:endParaRPr>
          </a:p>
        </p:txBody>
      </p:sp>
      <p:grpSp>
        <p:nvGrpSpPr>
          <p:cNvPr id="11" name="Group 26"/>
          <p:cNvGrpSpPr>
            <a:grpSpLocks/>
          </p:cNvGrpSpPr>
          <p:nvPr/>
        </p:nvGrpSpPr>
        <p:grpSpPr bwMode="auto">
          <a:xfrm>
            <a:off x="4210050" y="5486400"/>
            <a:ext cx="3333750" cy="484188"/>
            <a:chOff x="4210050" y="5486400"/>
            <a:chExt cx="3333750" cy="484188"/>
          </a:xfrm>
        </p:grpSpPr>
        <p:sp>
          <p:nvSpPr>
            <p:cNvPr id="77" name="AutoShape 26"/>
            <p:cNvSpPr>
              <a:spLocks noChangeArrowheads="1"/>
            </p:cNvSpPr>
            <p:nvPr/>
          </p:nvSpPr>
          <p:spPr bwMode="auto">
            <a:xfrm>
              <a:off x="4210050" y="5486400"/>
              <a:ext cx="3333750" cy="428625"/>
            </a:xfrm>
            <a:prstGeom prst="roundRect">
              <a:avLst>
                <a:gd name="adj" fmla="val 50000"/>
              </a:avLst>
            </a:prstGeom>
            <a:solidFill>
              <a:srgbClr val="111111">
                <a:alpha val="50195"/>
              </a:srgbClr>
            </a:solidFill>
            <a:ln w="28575">
              <a:solidFill>
                <a:schemeClr val="tx1"/>
              </a:solidFill>
              <a:round/>
              <a:headEnd/>
              <a:tailEnd/>
            </a:ln>
          </p:spPr>
          <p:txBody>
            <a:bodyPr wrap="none" anchor="ctr" anchorCtr="1"/>
            <a:lstStyle/>
            <a:p>
              <a:pPr>
                <a:defRPr/>
              </a:pPr>
              <a:endParaRPr lang="en-US">
                <a:effectLst>
                  <a:outerShdw blurRad="38100" dist="38100" dir="2700000" algn="tl">
                    <a:srgbClr val="000000">
                      <a:alpha val="43137"/>
                    </a:srgbClr>
                  </a:outerShdw>
                </a:effectLst>
              </a:endParaRPr>
            </a:p>
          </p:txBody>
        </p:sp>
        <p:sp>
          <p:nvSpPr>
            <p:cNvPr id="80" name="Text Box 27"/>
            <p:cNvSpPr txBox="1">
              <a:spLocks noChangeArrowheads="1"/>
            </p:cNvSpPr>
            <p:nvPr/>
          </p:nvSpPr>
          <p:spPr bwMode="ltGray">
            <a:xfrm>
              <a:off x="4262866" y="5491163"/>
              <a:ext cx="3229174" cy="479425"/>
            </a:xfrm>
            <a:prstGeom prst="rect">
              <a:avLst/>
            </a:prstGeom>
            <a:noFill/>
            <a:ln w="9525">
              <a:noFill/>
              <a:miter lim="800000"/>
              <a:headEnd/>
              <a:tailEnd/>
            </a:ln>
            <a:effectLst>
              <a:outerShdw dist="50800" dir="5400000" algn="ctr" rotWithShape="0">
                <a:schemeClr val="bg1"/>
              </a:outerShdw>
            </a:effectLst>
          </p:spPr>
          <p:txBody>
            <a:bodyPr anchor="ctr" anchorCtr="1">
              <a:spAutoFit/>
            </a:bodyPr>
            <a:lstStyle/>
            <a:p>
              <a:pPr algn="r">
                <a:lnSpc>
                  <a:spcPct val="90000"/>
                </a:lnSpc>
                <a:spcAft>
                  <a:spcPct val="25000"/>
                </a:spcAft>
                <a:buClr>
                  <a:srgbClr val="FFFF00"/>
                </a:buClr>
                <a:buSzPct val="75000"/>
                <a:defRPr/>
              </a:pPr>
              <a:r>
                <a:rPr lang="en-US" sz="2800" b="1" spc="-150" dirty="0">
                  <a:ln w="3175">
                    <a:noFill/>
                  </a:ln>
                  <a:gradFill flip="none" rotWithShape="1">
                    <a:gsLst>
                      <a:gs pos="0">
                        <a:srgbClr val="FFFFB9"/>
                      </a:gs>
                      <a:gs pos="36000">
                        <a:srgbClr val="FFFF99"/>
                      </a:gs>
                      <a:gs pos="86000">
                        <a:srgbClr val="F6AE1E"/>
                      </a:gs>
                    </a:gsLst>
                    <a:lin ang="5400000" scaled="0"/>
                    <a:tileRect/>
                  </a:gradFill>
                  <a:effectLst>
                    <a:outerShdw blurRad="50800" dist="50800" dir="2700000" algn="tl" rotWithShape="0">
                      <a:prstClr val="black"/>
                    </a:outerShdw>
                  </a:effectLst>
                  <a:latin typeface="+mj-lt"/>
                  <a:cs typeface="Arial" charset="0"/>
                </a:rPr>
                <a:t>Southern Cal – 30</a:t>
              </a:r>
              <a:r>
                <a:rPr lang="en-US" sz="28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50800" dir="2700000" algn="tl" rotWithShape="0">
                      <a:prstClr val="black"/>
                    </a:outerShdw>
                  </a:effectLst>
                  <a:latin typeface="+mj-lt"/>
                  <a:cs typeface="Arial" charset="0"/>
                </a:rPr>
                <a:t>%</a:t>
              </a:r>
              <a:endParaRPr lang="en-US" sz="2800" b="1" spc="-150" dirty="0">
                <a:ln w="3175">
                  <a:noFill/>
                </a:ln>
                <a:gradFill flip="none" rotWithShape="1">
                  <a:gsLst>
                    <a:gs pos="0">
                      <a:srgbClr val="FFFFB9"/>
                    </a:gs>
                    <a:gs pos="36000">
                      <a:srgbClr val="FFFF99"/>
                    </a:gs>
                    <a:gs pos="86000">
                      <a:srgbClr val="F6AE1E"/>
                    </a:gs>
                  </a:gsLst>
                  <a:lin ang="5400000" scaled="0"/>
                  <a:tileRect/>
                </a:gradFill>
                <a:effectLst>
                  <a:outerShdw blurRad="50800" dist="50800" dir="2700000" algn="tl" rotWithShape="0">
                    <a:prstClr val="black"/>
                  </a:outerShdw>
                </a:effectLst>
                <a:latin typeface="+mj-lt"/>
                <a:cs typeface="Arial" charset="0"/>
              </a:endParaRPr>
            </a:p>
          </p:txBody>
        </p:sp>
      </p:grpSp>
      <p:sp>
        <p:nvSpPr>
          <p:cNvPr id="46" name="Slide Number Placeholder 1"/>
          <p:cNvSpPr>
            <a:spLocks noGrp="1"/>
          </p:cNvSpPr>
          <p:nvPr>
            <p:ph type="sldNum" sz="quarter" idx="10"/>
          </p:nvPr>
        </p:nvSpPr>
        <p:spPr>
          <a:xfrm>
            <a:off x="8458200" y="6427788"/>
            <a:ext cx="685800" cy="365125"/>
          </a:xfrm>
        </p:spPr>
        <p:txBody>
          <a:bodyPr/>
          <a:lstStyle/>
          <a:p>
            <a:pPr>
              <a:defRPr/>
            </a:pPr>
            <a:fld id="{7EC7F1C5-714B-4520-8352-8462B38DD693}" type="slidenum">
              <a:rPr lang="en-US" smtClean="0"/>
              <a:pPr>
                <a:defRPr/>
              </a:pPr>
              <a:t>16</a:t>
            </a:fld>
            <a:endParaRPr lang="en-US"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3" presetClass="entr" presetSubtype="288"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p:cTn id="11" dur="1000" fill="hold"/>
                                        <p:tgtEl>
                                          <p:spTgt spid="60"/>
                                        </p:tgtEl>
                                        <p:attrNameLst>
                                          <p:attrName>ppt_w</p:attrName>
                                        </p:attrNameLst>
                                      </p:cBhvr>
                                      <p:tavLst>
                                        <p:tav tm="0">
                                          <p:val>
                                            <p:strVal val="4/3*#ppt_w"/>
                                          </p:val>
                                        </p:tav>
                                        <p:tav tm="100000">
                                          <p:val>
                                            <p:strVal val="#ppt_w"/>
                                          </p:val>
                                        </p:tav>
                                      </p:tavLst>
                                    </p:anim>
                                    <p:anim calcmode="lin" valueType="num">
                                      <p:cBhvr>
                                        <p:cTn id="12" dur="1000" fill="hold"/>
                                        <p:tgtEl>
                                          <p:spTgt spid="60"/>
                                        </p:tgtEl>
                                        <p:attrNameLst>
                                          <p:attrName>ppt_h</p:attrName>
                                        </p:attrNameLst>
                                      </p:cBhvr>
                                      <p:tavLst>
                                        <p:tav tm="0">
                                          <p:val>
                                            <p:strVal val="4/3*#ppt_h"/>
                                          </p:val>
                                        </p:tav>
                                        <p:tav tm="100000">
                                          <p:val>
                                            <p:strVal val="#ppt_h"/>
                                          </p:val>
                                        </p:tav>
                                      </p:tavLst>
                                    </p:anim>
                                  </p:childTnLst>
                                </p:cTn>
                              </p:par>
                            </p:childTnLst>
                          </p:cTn>
                        </p:par>
                        <p:par>
                          <p:cTn id="13" fill="hold">
                            <p:stCondLst>
                              <p:cond delay="2000"/>
                            </p:stCondLst>
                            <p:childTnLst>
                              <p:par>
                                <p:cTn id="14" presetID="23" presetClass="entr" presetSubtype="288"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strVal val="4/3*#ppt_w"/>
                                          </p:val>
                                        </p:tav>
                                        <p:tav tm="100000">
                                          <p:val>
                                            <p:strVal val="#ppt_w"/>
                                          </p:val>
                                        </p:tav>
                                      </p:tavLst>
                                    </p:anim>
                                    <p:anim calcmode="lin" valueType="num">
                                      <p:cBhvr>
                                        <p:cTn id="17" dur="1000" fill="hold"/>
                                        <p:tgtEl>
                                          <p:spTgt spid="61"/>
                                        </p:tgtEl>
                                        <p:attrNameLst>
                                          <p:attrName>ppt_h</p:attrName>
                                        </p:attrNameLst>
                                      </p:cBhvr>
                                      <p:tavLst>
                                        <p:tav tm="0">
                                          <p:val>
                                            <p:strVal val="4/3*#ppt_h"/>
                                          </p:val>
                                        </p:tav>
                                        <p:tav tm="100000">
                                          <p:val>
                                            <p:strVal val="#ppt_h"/>
                                          </p:val>
                                        </p:tav>
                                      </p:tavLst>
                                    </p:anim>
                                  </p:childTnLst>
                                </p:cTn>
                              </p:par>
                            </p:childTnLst>
                          </p:cTn>
                        </p:par>
                        <p:par>
                          <p:cTn id="18" fill="hold">
                            <p:stCondLst>
                              <p:cond delay="3000"/>
                            </p:stCondLst>
                            <p:childTnLst>
                              <p:par>
                                <p:cTn id="19" presetID="17" presetClass="entr" presetSubtype="10"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p:cTn id="21" dur="1000" fill="hold"/>
                                        <p:tgtEl>
                                          <p:spTgt spid="62"/>
                                        </p:tgtEl>
                                        <p:attrNameLst>
                                          <p:attrName>ppt_w</p:attrName>
                                        </p:attrNameLst>
                                      </p:cBhvr>
                                      <p:tavLst>
                                        <p:tav tm="0">
                                          <p:val>
                                            <p:fltVal val="0"/>
                                          </p:val>
                                        </p:tav>
                                        <p:tav tm="100000">
                                          <p:val>
                                            <p:strVal val="#ppt_w"/>
                                          </p:val>
                                        </p:tav>
                                      </p:tavLst>
                                    </p:anim>
                                    <p:anim calcmode="lin" valueType="num">
                                      <p:cBhvr>
                                        <p:cTn id="22" dur="1000" fill="hold"/>
                                        <p:tgtEl>
                                          <p:spTgt spid="62"/>
                                        </p:tgtEl>
                                        <p:attrNameLst>
                                          <p:attrName>ppt_h</p:attrName>
                                        </p:attrNameLst>
                                      </p:cBhvr>
                                      <p:tavLst>
                                        <p:tav tm="0">
                                          <p:val>
                                            <p:strVal val="#ppt_h"/>
                                          </p:val>
                                        </p:tav>
                                        <p:tav tm="100000">
                                          <p:val>
                                            <p:strVal val="#ppt_h"/>
                                          </p:val>
                                        </p:tav>
                                      </p:tavLst>
                                    </p:anim>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autoUpdateAnimBg="0"/>
      <p:bldP spid="61" grpId="0" animBg="1" autoUpdateAnimBg="0"/>
      <p:bldP spid="62"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7"/>
          <p:cNvSpPr>
            <a:spLocks noChangeArrowheads="1"/>
          </p:cNvSpPr>
          <p:nvPr/>
        </p:nvSpPr>
        <p:spPr bwMode="auto">
          <a:xfrm>
            <a:off x="2286000" y="2362200"/>
            <a:ext cx="4343400" cy="3200400"/>
          </a:xfrm>
          <a:prstGeom prst="rect">
            <a:avLst/>
          </a:prstGeom>
          <a:noFill/>
          <a:ln w="76200">
            <a:solidFill>
              <a:schemeClr val="accent5"/>
            </a:solidFill>
            <a:miter lim="800000"/>
            <a:headEnd/>
            <a:tailEnd/>
          </a:ln>
          <a:effectLst>
            <a:glow rad="139700">
              <a:schemeClr val="bg1">
                <a:alpha val="40000"/>
              </a:schemeClr>
            </a:glow>
          </a:effectLst>
        </p:spPr>
        <p:txBody>
          <a:bodyPr wrap="none" anchor="ctr"/>
          <a:lstStyle/>
          <a:p>
            <a:pPr>
              <a:defRPr/>
            </a:pPr>
            <a:endParaRPr lang="en-US" dirty="0"/>
          </a:p>
        </p:txBody>
      </p:sp>
      <p:graphicFrame>
        <p:nvGraphicFramePr>
          <p:cNvPr id="2050" name="Chart 20"/>
          <p:cNvGraphicFramePr>
            <a:graphicFrameLocks/>
          </p:cNvGraphicFramePr>
          <p:nvPr/>
        </p:nvGraphicFramePr>
        <p:xfrm>
          <a:off x="4532313" y="3424238"/>
          <a:ext cx="4395787" cy="2921000"/>
        </p:xfrm>
        <a:graphic>
          <a:graphicData uri="http://schemas.openxmlformats.org/presentationml/2006/ole">
            <p:oleObj spid="_x0000_s2050" r:id="rId4" imgW="4401693" imgH="2920237" progId="Excel.Sheet.8">
              <p:embed/>
            </p:oleObj>
          </a:graphicData>
        </a:graphic>
      </p:graphicFrame>
      <p:graphicFrame>
        <p:nvGraphicFramePr>
          <p:cNvPr id="2051" name="Chart 18"/>
          <p:cNvGraphicFramePr>
            <a:graphicFrameLocks/>
          </p:cNvGraphicFramePr>
          <p:nvPr/>
        </p:nvGraphicFramePr>
        <p:xfrm>
          <a:off x="152400" y="1905000"/>
          <a:ext cx="4397375" cy="2921000"/>
        </p:xfrm>
        <a:graphic>
          <a:graphicData uri="http://schemas.openxmlformats.org/presentationml/2006/ole">
            <p:oleObj spid="_x0000_s2051" r:id="rId5" imgW="4395597" imgH="2920237" progId="Excel.Sheet.8">
              <p:embed/>
            </p:oleObj>
          </a:graphicData>
        </a:graphic>
      </p:graphicFrame>
      <p:sp>
        <p:nvSpPr>
          <p:cNvPr id="18" name="Rectangle 2"/>
          <p:cNvSpPr txBox="1">
            <a:spLocks noChangeArrowheads="1"/>
          </p:cNvSpPr>
          <p:nvPr/>
        </p:nvSpPr>
        <p:spPr bwMode="ltGray">
          <a:xfrm>
            <a:off x="5517777" y="3706906"/>
            <a:ext cx="1680882" cy="381000"/>
          </a:xfrm>
          <a:prstGeom prst="rect">
            <a:avLst/>
          </a:prstGeom>
          <a:noFill/>
          <a:ln w="9525">
            <a:noFill/>
            <a:miter lim="800000"/>
            <a:headEnd/>
            <a:tailEnd/>
          </a:ln>
          <a:effectLst/>
        </p:spPr>
        <p:txBody>
          <a:bodyPr/>
          <a:lstStyle/>
          <a:p>
            <a:pPr>
              <a:lnSpc>
                <a:spcPct val="90000"/>
              </a:lnSpc>
              <a:spcAft>
                <a:spcPct val="25000"/>
              </a:spcAft>
              <a:defRPr/>
            </a:pPr>
            <a:r>
              <a:rPr lang="en-US" sz="2400" b="1" spc="-150" dirty="0">
                <a:ln w="3175">
                  <a:noFill/>
                </a:ln>
                <a:gradFill flip="none" rotWithShape="1">
                  <a:gsLst>
                    <a:gs pos="0">
                      <a:srgbClr val="FFFFB9"/>
                    </a:gs>
                    <a:gs pos="36000">
                      <a:srgbClr val="FFFF99"/>
                    </a:gs>
                    <a:gs pos="86000">
                      <a:srgbClr val="F6AE1E"/>
                    </a:gs>
                  </a:gsLst>
                  <a:lin ang="5400000" scaled="0"/>
                  <a:tileRect/>
                </a:gradFill>
                <a:effectLst>
                  <a:outerShdw blurRad="50800" dist="50800" dir="2700000" algn="tl" rotWithShape="0">
                    <a:prstClr val="black"/>
                  </a:outerShdw>
                </a:effectLst>
                <a:cs typeface="Arial" charset="0"/>
              </a:rPr>
              <a:t>Delta Smelt</a:t>
            </a:r>
          </a:p>
        </p:txBody>
      </p:sp>
      <p:pic>
        <p:nvPicPr>
          <p:cNvPr id="6204431" name="Picture 15" descr="chinook-FI0043_1l-cropped"/>
          <p:cNvPicPr>
            <a:picLocks noChangeAspect="1" noChangeArrowheads="1"/>
          </p:cNvPicPr>
          <p:nvPr/>
        </p:nvPicPr>
        <p:blipFill>
          <a:blip r:embed="rId6">
            <a:clrChange>
              <a:clrFrom>
                <a:srgbClr val="314295"/>
              </a:clrFrom>
              <a:clrTo>
                <a:srgbClr val="314295">
                  <a:alpha val="0"/>
                </a:srgbClr>
              </a:clrTo>
            </a:clrChange>
          </a:blip>
          <a:srcRect/>
          <a:stretch>
            <a:fillRect/>
          </a:stretch>
        </p:blipFill>
        <p:spPr bwMode="auto">
          <a:xfrm>
            <a:off x="1219200" y="2667000"/>
            <a:ext cx="1828800" cy="949325"/>
          </a:xfrm>
          <a:prstGeom prst="rect">
            <a:avLst/>
          </a:prstGeom>
          <a:noFill/>
          <a:effectLst>
            <a:outerShdw dist="35921" dir="2700000" algn="ctr" rotWithShape="0">
              <a:srgbClr val="808080"/>
            </a:outerShdw>
          </a:effectLst>
        </p:spPr>
      </p:pic>
      <p:sp>
        <p:nvSpPr>
          <p:cNvPr id="12" name="Right Arrow 11"/>
          <p:cNvSpPr/>
          <p:nvPr/>
        </p:nvSpPr>
        <p:spPr bwMode="ltGray">
          <a:xfrm rot="3224321">
            <a:off x="7875868" y="4875954"/>
            <a:ext cx="921823" cy="381000"/>
          </a:xfrm>
          <a:prstGeom prst="rightArrow">
            <a:avLst>
              <a:gd name="adj1" fmla="val 55267"/>
              <a:gd name="adj2" fmla="val 53292"/>
            </a:avLst>
          </a:prstGeom>
          <a:solidFill>
            <a:srgbClr val="C00000"/>
          </a:solidFill>
          <a:ln w="19050" cap="flat" cmpd="sng" algn="ctr">
            <a:solidFill>
              <a:srgbClr val="003300"/>
            </a:solidFill>
            <a:prstDash val="solid"/>
            <a:round/>
            <a:headEnd type="none" w="med" len="med"/>
            <a:tailEnd type="none" w="med" len="med"/>
          </a:ln>
          <a:effectLst>
            <a:glow rad="228600">
              <a:schemeClr val="accent4">
                <a:satMod val="175000"/>
                <a:alpha val="40000"/>
              </a:schemeClr>
            </a:glow>
          </a:effectLst>
        </p:spPr>
        <p:txBody>
          <a:bodyPr anchor="ctr" anchorCtr="1"/>
          <a:lstStyle/>
          <a:p>
            <a:pPr>
              <a:defRPr/>
            </a:pPr>
            <a:endParaRPr lang="en-US" dirty="0">
              <a:effectLst>
                <a:outerShdw blurRad="38100" dist="38100" dir="2700000" algn="tl">
                  <a:srgbClr val="000000">
                    <a:alpha val="43137"/>
                  </a:srgbClr>
                </a:outerShdw>
              </a:effectLst>
            </a:endParaRPr>
          </a:p>
        </p:txBody>
      </p:sp>
      <p:sp>
        <p:nvSpPr>
          <p:cNvPr id="17" name="Right Arrow 16"/>
          <p:cNvSpPr/>
          <p:nvPr/>
        </p:nvSpPr>
        <p:spPr bwMode="auto">
          <a:xfrm rot="18496594">
            <a:off x="2588276" y="2917808"/>
            <a:ext cx="1600200" cy="381000"/>
          </a:xfrm>
          <a:prstGeom prst="rightArrow">
            <a:avLst>
              <a:gd name="adj1" fmla="val 55267"/>
              <a:gd name="adj2" fmla="val 53292"/>
            </a:avLst>
          </a:prstGeom>
          <a:solidFill>
            <a:srgbClr val="00B0F0"/>
          </a:solidFill>
          <a:ln w="19050" cap="flat" cmpd="sng" algn="ctr">
            <a:solidFill>
              <a:srgbClr val="003300"/>
            </a:solidFill>
            <a:prstDash val="solid"/>
            <a:round/>
            <a:headEnd type="none" w="med" len="med"/>
            <a:tailEnd type="none" w="med" len="med"/>
          </a:ln>
          <a:effectLst>
            <a:glow rad="228600">
              <a:schemeClr val="accent4">
                <a:satMod val="175000"/>
                <a:alpha val="40000"/>
              </a:schemeClr>
            </a:glow>
          </a:effectLst>
        </p:spPr>
        <p:txBody>
          <a:bodyPr anchor="ctr" anchorCtr="1"/>
          <a:lstStyle/>
          <a:p>
            <a:pPr>
              <a:defRPr/>
            </a:pPr>
            <a:endParaRPr lang="en-US" dirty="0">
              <a:effectLst>
                <a:outerShdw blurRad="38100" dist="38100" dir="2700000" algn="tl">
                  <a:srgbClr val="000000">
                    <a:alpha val="43137"/>
                  </a:srgbClr>
                </a:outerShdw>
              </a:effectLst>
            </a:endParaRPr>
          </a:p>
        </p:txBody>
      </p:sp>
      <p:pic>
        <p:nvPicPr>
          <p:cNvPr id="2063" name="Picture 17" descr="S:\Bay-Delta\Presentations &amp; Photos\Photos\FishPics\DeltaSmelt-285.jpg"/>
          <p:cNvPicPr>
            <a:picLocks noChangeAspect="1" noChangeArrowheads="1"/>
          </p:cNvPicPr>
          <p:nvPr/>
        </p:nvPicPr>
        <p:blipFill>
          <a:blip r:embed="rId7">
            <a:clrChange>
              <a:clrFrom>
                <a:srgbClr val="09093C"/>
              </a:clrFrom>
              <a:clrTo>
                <a:srgbClr val="09093C">
                  <a:alpha val="0"/>
                </a:srgbClr>
              </a:clrTo>
            </a:clrChange>
          </a:blip>
          <a:srcRect/>
          <a:stretch>
            <a:fillRect/>
          </a:stretch>
        </p:blipFill>
        <p:spPr bwMode="auto">
          <a:xfrm rot="20724202" flipH="1">
            <a:off x="6996113" y="3724275"/>
            <a:ext cx="1676400" cy="690563"/>
          </a:xfrm>
          <a:prstGeom prst="rect">
            <a:avLst/>
          </a:prstGeom>
          <a:noFill/>
          <a:ln w="9525">
            <a:noFill/>
            <a:miter lim="800000"/>
            <a:headEnd/>
            <a:tailEnd/>
          </a:ln>
        </p:spPr>
      </p:pic>
      <p:sp>
        <p:nvSpPr>
          <p:cNvPr id="16" name="Slide Number Placeholder 20"/>
          <p:cNvSpPr>
            <a:spLocks noGrp="1"/>
          </p:cNvSpPr>
          <p:nvPr>
            <p:ph type="sldNum" sz="quarter" idx="10"/>
          </p:nvPr>
        </p:nvSpPr>
        <p:spPr>
          <a:xfrm>
            <a:off x="8494713" y="6488113"/>
            <a:ext cx="685800" cy="365125"/>
          </a:xfrm>
        </p:spPr>
        <p:txBody>
          <a:bodyPr/>
          <a:lstStyle/>
          <a:p>
            <a:pPr>
              <a:defRPr/>
            </a:pPr>
            <a:fld id="{8AE68012-04FD-4E75-B17C-10424DDC6F04}" type="slidenum">
              <a:rPr lang="en-US" smtClean="0"/>
              <a:pPr>
                <a:defRPr/>
              </a:pPr>
              <a:t>17</a:t>
            </a:fld>
            <a:endParaRPr lang="en-US" dirty="0"/>
          </a:p>
        </p:txBody>
      </p:sp>
      <p:sp>
        <p:nvSpPr>
          <p:cNvPr id="20" name="Right Arrow 19"/>
          <p:cNvSpPr/>
          <p:nvPr/>
        </p:nvSpPr>
        <p:spPr bwMode="ltGray">
          <a:xfrm rot="2922952">
            <a:off x="4004432" y="3463500"/>
            <a:ext cx="449335" cy="315300"/>
          </a:xfrm>
          <a:prstGeom prst="rightArrow">
            <a:avLst>
              <a:gd name="adj1" fmla="val 55267"/>
              <a:gd name="adj2" fmla="val 53292"/>
            </a:avLst>
          </a:prstGeom>
          <a:solidFill>
            <a:srgbClr val="C00000"/>
          </a:solidFill>
          <a:ln w="19050" cap="flat" cmpd="sng" algn="ctr">
            <a:solidFill>
              <a:srgbClr val="003300"/>
            </a:solidFill>
            <a:prstDash val="solid"/>
            <a:round/>
            <a:headEnd type="none" w="med" len="med"/>
            <a:tailEnd type="none" w="med" len="med"/>
          </a:ln>
          <a:effectLst>
            <a:glow rad="228600">
              <a:schemeClr val="accent4">
                <a:satMod val="175000"/>
                <a:alpha val="40000"/>
              </a:schemeClr>
            </a:glow>
          </a:effectLst>
        </p:spPr>
        <p:txBody>
          <a:bodyPr anchor="ctr" anchorCtr="1"/>
          <a:lstStyle/>
          <a:p>
            <a:pPr>
              <a:defRPr/>
            </a:pPr>
            <a:endParaRPr lang="en-US" dirty="0">
              <a:effectLst>
                <a:outerShdw blurRad="38100" dist="38100" dir="2700000" algn="tl">
                  <a:srgbClr val="000000">
                    <a:alpha val="43137"/>
                  </a:srgbClr>
                </a:outerShdw>
              </a:effectLst>
            </a:endParaRPr>
          </a:p>
        </p:txBody>
      </p:sp>
      <p:sp>
        <p:nvSpPr>
          <p:cNvPr id="13" name="Rectangle 2"/>
          <p:cNvSpPr txBox="1">
            <a:spLocks noChangeArrowheads="1"/>
          </p:cNvSpPr>
          <p:nvPr/>
        </p:nvSpPr>
        <p:spPr bwMode="invGray">
          <a:xfrm>
            <a:off x="0" y="207963"/>
            <a:ext cx="9144000" cy="1239837"/>
          </a:xfrm>
          <a:prstGeom prst="rect">
            <a:avLst/>
          </a:prstGeom>
        </p:spPr>
        <p:txBody>
          <a:bodyPr/>
          <a:lstStyle/>
          <a:p>
            <a:pPr algn="ctr">
              <a:spcAft>
                <a:spcPct val="25000"/>
              </a:spcAft>
              <a:defRPr/>
            </a:pPr>
            <a:r>
              <a:rPr lang="en-US" sz="4400" b="1" spc="-150" dirty="0">
                <a:ln w="3175">
                  <a:noFill/>
                </a:ln>
                <a:gradFill flip="none" rotWithShape="1">
                  <a:gsLst>
                    <a:gs pos="0">
                      <a:srgbClr val="FFFFB9"/>
                    </a:gs>
                    <a:gs pos="36000">
                      <a:srgbClr val="FFFF99"/>
                    </a:gs>
                    <a:gs pos="86000">
                      <a:srgbClr val="F6AE1E"/>
                    </a:gs>
                  </a:gsLst>
                  <a:lin ang="5400000" scaled="0"/>
                  <a:tileRect/>
                </a:gradFill>
                <a:effectLst>
                  <a:outerShdw blurRad="50800" dist="50800" dir="2700000" algn="tl" rotWithShape="0">
                    <a:prstClr val="black"/>
                  </a:outerShdw>
                </a:effectLst>
                <a:latin typeface="+mj-lt"/>
                <a:cs typeface="Arial" charset="0"/>
              </a:rPr>
              <a:t>Delta Fisheries </a:t>
            </a:r>
            <a:r>
              <a:rPr lang="en-US" sz="3600" kern="0" dirty="0">
                <a:solidFill>
                  <a:srgbClr val="FFFF00"/>
                </a:solidFill>
                <a:effectLst>
                  <a:outerShdw blurRad="38100" dist="38100" dir="2700000" algn="tl">
                    <a:srgbClr val="000000"/>
                  </a:outerShdw>
                </a:effectLst>
                <a:ea typeface="+mj-ea"/>
                <a:cs typeface="+mj-cs"/>
              </a:rPr>
              <a:t/>
            </a:r>
            <a:br>
              <a:rPr lang="en-US" sz="3600" kern="0" dirty="0">
                <a:solidFill>
                  <a:srgbClr val="FFFF00"/>
                </a:solidFill>
                <a:effectLst>
                  <a:outerShdw blurRad="38100" dist="38100" dir="2700000" algn="tl">
                    <a:srgbClr val="000000"/>
                  </a:outerShdw>
                </a:effectLst>
                <a:ea typeface="+mj-ea"/>
                <a:cs typeface="+mj-cs"/>
              </a:rPr>
            </a:br>
            <a:r>
              <a:rPr lang="en-US" sz="3200" kern="0" dirty="0">
                <a:solidFill>
                  <a:schemeClr val="tx1">
                    <a:lumMod val="85000"/>
                  </a:schemeClr>
                </a:solidFill>
                <a:effectLst>
                  <a:outerShdw blurRad="38100" dist="38100" dir="2700000" algn="tl">
                    <a:srgbClr val="000000"/>
                  </a:outerShdw>
                </a:effectLst>
                <a:ea typeface="+mj-ea"/>
                <a:cs typeface="+mj-cs"/>
              </a:rPr>
              <a:t>A Downturn for Delta Smelt &amp; Salmon</a:t>
            </a:r>
          </a:p>
        </p:txBody>
      </p:sp>
      <p:sp>
        <p:nvSpPr>
          <p:cNvPr id="22" name="Rectangle 2"/>
          <p:cNvSpPr txBox="1">
            <a:spLocks noChangeArrowheads="1"/>
          </p:cNvSpPr>
          <p:nvPr/>
        </p:nvSpPr>
        <p:spPr bwMode="ltGray">
          <a:xfrm>
            <a:off x="1138518" y="2057400"/>
            <a:ext cx="1752600" cy="762000"/>
          </a:xfrm>
          <a:prstGeom prst="rect">
            <a:avLst/>
          </a:prstGeom>
          <a:noFill/>
          <a:ln w="9525">
            <a:noFill/>
            <a:miter lim="800000"/>
            <a:headEnd/>
            <a:tailEnd/>
          </a:ln>
          <a:effectLst/>
        </p:spPr>
        <p:txBody>
          <a:bodyPr/>
          <a:lstStyle/>
          <a:p>
            <a:pPr>
              <a:lnSpc>
                <a:spcPct val="90000"/>
              </a:lnSpc>
              <a:spcAft>
                <a:spcPct val="25000"/>
              </a:spcAft>
              <a:defRPr/>
            </a:pPr>
            <a:r>
              <a:rPr lang="en-US" sz="2400" b="1" spc="-150" dirty="0">
                <a:ln w="3175">
                  <a:noFill/>
                </a:ln>
                <a:gradFill flip="none" rotWithShape="1">
                  <a:gsLst>
                    <a:gs pos="0">
                      <a:srgbClr val="FFFFB9"/>
                    </a:gs>
                    <a:gs pos="36000">
                      <a:srgbClr val="FFFF99"/>
                    </a:gs>
                    <a:gs pos="86000">
                      <a:srgbClr val="F6AE1E"/>
                    </a:gs>
                  </a:gsLst>
                  <a:lin ang="5400000" scaled="0"/>
                  <a:tileRect/>
                </a:gradFill>
                <a:effectLst>
                  <a:outerShdw blurRad="50800" dist="50800" dir="2700000" algn="tl" rotWithShape="0">
                    <a:prstClr val="black"/>
                  </a:outerShdw>
                </a:effectLst>
                <a:cs typeface="Arial" charset="0"/>
              </a:rPr>
              <a:t>Winter-Run Salmon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Chart 2"/>
          <p:cNvGraphicFramePr>
            <a:graphicFrameLocks/>
          </p:cNvGraphicFramePr>
          <p:nvPr/>
        </p:nvGraphicFramePr>
        <p:xfrm>
          <a:off x="381000" y="1752600"/>
          <a:ext cx="8550275" cy="4800600"/>
        </p:xfrm>
        <a:graphic>
          <a:graphicData uri="http://schemas.openxmlformats.org/presentationml/2006/ole">
            <p:oleObj spid="_x0000_s3074" r:id="rId4" imgW="8547333" imgH="4797968" progId="Excel.Sheet.8">
              <p:embed/>
            </p:oleObj>
          </a:graphicData>
        </a:graphic>
      </p:graphicFrame>
      <p:sp>
        <p:nvSpPr>
          <p:cNvPr id="5" name="Title 1"/>
          <p:cNvSpPr>
            <a:spLocks noGrp="1"/>
          </p:cNvSpPr>
          <p:nvPr>
            <p:ph type="title"/>
          </p:nvPr>
        </p:nvSpPr>
        <p:spPr>
          <a:xfrm>
            <a:off x="403412" y="319004"/>
            <a:ext cx="8435788" cy="1052596"/>
          </a:xfrm>
        </p:spPr>
        <p:txBody>
          <a:bodyPr/>
          <a:lstStyle/>
          <a:p>
            <a:pPr>
              <a:defRPr/>
            </a:pPr>
            <a:r>
              <a:rPr smtClean="0"/>
              <a:t>Recent Regulatory Restrictions</a:t>
            </a:r>
            <a:br>
              <a:rPr smtClean="0"/>
            </a:br>
            <a:r>
              <a:rPr sz="3200" smtClean="0">
                <a:solidFill>
                  <a:schemeClr val="tx1">
                    <a:lumMod val="85000"/>
                  </a:schemeClr>
                </a:solidFill>
              </a:rPr>
              <a:t>Causing Supply Cutbacks to State/Fed Contractors</a:t>
            </a:r>
            <a:endParaRPr>
              <a:solidFill>
                <a:schemeClr val="tx1">
                  <a:lumMod val="85000"/>
                </a:schemeClr>
              </a:solidFill>
            </a:endParaRPr>
          </a:p>
        </p:txBody>
      </p:sp>
      <p:pic>
        <p:nvPicPr>
          <p:cNvPr id="6" name="Picture 1038" descr="chinook-FI0043_1l-cropped"/>
          <p:cNvPicPr>
            <a:picLocks noChangeAspect="1" noChangeArrowheads="1"/>
          </p:cNvPicPr>
          <p:nvPr/>
        </p:nvPicPr>
        <p:blipFill>
          <a:blip r:embed="rId5">
            <a:clrChange>
              <a:clrFrom>
                <a:srgbClr val="314295"/>
              </a:clrFrom>
              <a:clrTo>
                <a:srgbClr val="314295">
                  <a:alpha val="0"/>
                </a:srgbClr>
              </a:clrTo>
            </a:clrChange>
          </a:blip>
          <a:srcRect/>
          <a:stretch>
            <a:fillRect/>
          </a:stretch>
        </p:blipFill>
        <p:spPr bwMode="auto">
          <a:xfrm>
            <a:off x="838200" y="2133600"/>
            <a:ext cx="2057400" cy="1012825"/>
          </a:xfrm>
          <a:prstGeom prst="rect">
            <a:avLst/>
          </a:prstGeom>
          <a:noFill/>
          <a:effectLst>
            <a:outerShdw dist="35921" dir="2700000" algn="ctr" rotWithShape="0">
              <a:srgbClr val="808080"/>
            </a:outerShdw>
          </a:effectLst>
        </p:spPr>
      </p:pic>
      <p:pic>
        <p:nvPicPr>
          <p:cNvPr id="3077" name="Picture 17" descr="S:\Bay-Delta\Presentations &amp; Photos\Photos\FishPics\DeltaSmelt-285.jpg"/>
          <p:cNvPicPr>
            <a:picLocks noChangeAspect="1" noChangeArrowheads="1"/>
          </p:cNvPicPr>
          <p:nvPr/>
        </p:nvPicPr>
        <p:blipFill>
          <a:blip r:embed="rId6">
            <a:clrChange>
              <a:clrFrom>
                <a:srgbClr val="09093C"/>
              </a:clrFrom>
              <a:clrTo>
                <a:srgbClr val="09093C">
                  <a:alpha val="0"/>
                </a:srgbClr>
              </a:clrTo>
            </a:clrChange>
          </a:blip>
          <a:srcRect/>
          <a:stretch>
            <a:fillRect/>
          </a:stretch>
        </p:blipFill>
        <p:spPr bwMode="auto">
          <a:xfrm rot="21303007" flipH="1">
            <a:off x="1236663" y="3244850"/>
            <a:ext cx="1035050" cy="460375"/>
          </a:xfrm>
          <a:prstGeom prst="rect">
            <a:avLst/>
          </a:prstGeom>
          <a:noFill/>
          <a:ln w="9525">
            <a:noFill/>
            <a:miter lim="800000"/>
            <a:headEnd/>
            <a:tailEnd/>
          </a:ln>
        </p:spPr>
      </p:pic>
      <p:pic>
        <p:nvPicPr>
          <p:cNvPr id="3078" name="Picture 27" descr="\\USMWD108\FSDStWtrPrj\shared\Bay-Delta\Presentations &amp; Photos\Photos\FishPics\Longfin Smelt.gif"/>
          <p:cNvPicPr>
            <a:picLocks noChangeAspect="1" noChangeArrowheads="1"/>
          </p:cNvPicPr>
          <p:nvPr/>
        </p:nvPicPr>
        <p:blipFill>
          <a:blip r:embed="rId7"/>
          <a:srcRect t="18959" b="27321"/>
          <a:stretch>
            <a:fillRect/>
          </a:stretch>
        </p:blipFill>
        <p:spPr bwMode="auto">
          <a:xfrm>
            <a:off x="2286000" y="1752600"/>
            <a:ext cx="1293813" cy="596900"/>
          </a:xfrm>
          <a:prstGeom prst="rect">
            <a:avLst/>
          </a:prstGeom>
          <a:noFill/>
          <a:ln w="9525">
            <a:noFill/>
            <a:miter lim="800000"/>
            <a:headEnd/>
            <a:tailEnd/>
          </a:ln>
        </p:spPr>
      </p:pic>
      <p:sp>
        <p:nvSpPr>
          <p:cNvPr id="8" name="Content Placeholder 2"/>
          <p:cNvSpPr txBox="1">
            <a:spLocks/>
          </p:cNvSpPr>
          <p:nvPr/>
        </p:nvSpPr>
        <p:spPr bwMode="invGray">
          <a:xfrm>
            <a:off x="4191000" y="2211050"/>
            <a:ext cx="1981198" cy="685800"/>
          </a:xfrm>
          <a:prstGeom prst="rect">
            <a:avLst/>
          </a:prstGeom>
        </p:spPr>
        <p:txBody>
          <a:bodyPr/>
          <a:lstStyle/>
          <a:p>
            <a:pPr marL="168275" indent="-168275" algn="ctr" eaLnBrk="0" hangingPunct="0">
              <a:lnSpc>
                <a:spcPct val="80000"/>
              </a:lnSpc>
              <a:spcBef>
                <a:spcPts val="0"/>
              </a:spcBef>
              <a:spcAft>
                <a:spcPts val="0"/>
              </a:spcAft>
              <a:buClr>
                <a:srgbClr val="FFFF00"/>
              </a:buClr>
              <a:buSzPct val="85000"/>
              <a:buFont typeface="Wingdings" pitchFamily="2" charset="2"/>
              <a:buNone/>
              <a:tabLst>
                <a:tab pos="6054725" algn="r"/>
              </a:tabLst>
              <a:defRPr/>
            </a:pPr>
            <a:r>
              <a:rPr lang="en-US" sz="24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1.5  million AF</a:t>
            </a:r>
            <a:br>
              <a:rPr lang="en-US" sz="24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br>
            <a:r>
              <a:rPr lang="en-US" sz="24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(20%)</a:t>
            </a:r>
          </a:p>
          <a:p>
            <a:pPr marL="342900" indent="-342900" algn="ctr" eaLnBrk="0" hangingPunct="0">
              <a:lnSpc>
                <a:spcPct val="80000"/>
              </a:lnSpc>
              <a:spcBef>
                <a:spcPts val="0"/>
              </a:spcBef>
              <a:spcAft>
                <a:spcPts val="0"/>
              </a:spcAft>
              <a:buClr>
                <a:srgbClr val="FFFF00"/>
              </a:buClr>
              <a:buSzPct val="85000"/>
              <a:buFont typeface="Wingdings" pitchFamily="2" charset="2"/>
              <a:buChar char="n"/>
              <a:defRPr/>
            </a:pPr>
            <a:endParaRPr lang="en-US" b="1" kern="0" dirty="0">
              <a:solidFill>
                <a:schemeClr val="bg1"/>
              </a:solidFill>
              <a:effectLst>
                <a:outerShdw blurRad="50800" dist="88900" dir="2700000" algn="tl" rotWithShape="0">
                  <a:prstClr val="black"/>
                </a:outerShdw>
              </a:effectLst>
              <a:latin typeface="Arial" charset="0"/>
              <a:cs typeface="+mn-cs"/>
            </a:endParaRPr>
          </a:p>
          <a:p>
            <a:pPr marL="342900" indent="-342900" algn="ctr" eaLnBrk="0" hangingPunct="0">
              <a:lnSpc>
                <a:spcPct val="80000"/>
              </a:lnSpc>
              <a:spcBef>
                <a:spcPts val="0"/>
              </a:spcBef>
              <a:spcAft>
                <a:spcPts val="0"/>
              </a:spcAft>
              <a:buClr>
                <a:srgbClr val="FFFF00"/>
              </a:buClr>
              <a:buSzPct val="85000"/>
              <a:buFont typeface="Wingdings" pitchFamily="2" charset="2"/>
              <a:buChar char="n"/>
              <a:defRPr/>
            </a:pPr>
            <a:endParaRPr lang="en-US" b="1" kern="0" dirty="0">
              <a:solidFill>
                <a:schemeClr val="bg1"/>
              </a:solidFill>
              <a:effectLst>
                <a:outerShdw blurRad="50800" dist="88900" dir="2700000" algn="tl" rotWithShape="0">
                  <a:prstClr val="black"/>
                </a:outerShdw>
              </a:effectLst>
              <a:latin typeface="Arial" charset="0"/>
              <a:cs typeface="+mn-cs"/>
            </a:endParaRPr>
          </a:p>
        </p:txBody>
      </p:sp>
      <p:sp>
        <p:nvSpPr>
          <p:cNvPr id="9" name="Content Placeholder 2"/>
          <p:cNvSpPr txBox="1">
            <a:spLocks/>
          </p:cNvSpPr>
          <p:nvPr/>
        </p:nvSpPr>
        <p:spPr bwMode="invGray">
          <a:xfrm>
            <a:off x="6202179" y="2211050"/>
            <a:ext cx="1981198" cy="685800"/>
          </a:xfrm>
          <a:prstGeom prst="rect">
            <a:avLst/>
          </a:prstGeom>
        </p:spPr>
        <p:txBody>
          <a:bodyPr/>
          <a:lstStyle/>
          <a:p>
            <a:pPr marL="168275" indent="-168275" algn="ctr" eaLnBrk="0" hangingPunct="0">
              <a:lnSpc>
                <a:spcPct val="80000"/>
              </a:lnSpc>
              <a:spcBef>
                <a:spcPts val="0"/>
              </a:spcBef>
              <a:spcAft>
                <a:spcPts val="0"/>
              </a:spcAft>
              <a:buClr>
                <a:srgbClr val="FFFF00"/>
              </a:buClr>
              <a:buSzPct val="85000"/>
              <a:buFont typeface="Wingdings" pitchFamily="2" charset="2"/>
              <a:buNone/>
              <a:tabLst>
                <a:tab pos="6054725" algn="r"/>
              </a:tabLst>
              <a:defRPr/>
            </a:pPr>
            <a:r>
              <a:rPr lang="en-US" sz="24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2.5  million AF</a:t>
            </a:r>
            <a:br>
              <a:rPr lang="en-US" sz="24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br>
            <a:r>
              <a:rPr lang="en-US" sz="24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(40%)</a:t>
            </a:r>
          </a:p>
          <a:p>
            <a:pPr marL="342900" indent="-342900" algn="ctr" eaLnBrk="0" hangingPunct="0">
              <a:lnSpc>
                <a:spcPct val="80000"/>
              </a:lnSpc>
              <a:spcBef>
                <a:spcPts val="0"/>
              </a:spcBef>
              <a:spcAft>
                <a:spcPts val="0"/>
              </a:spcAft>
              <a:buClr>
                <a:srgbClr val="FFFF00"/>
              </a:buClr>
              <a:buSzPct val="85000"/>
              <a:buFont typeface="Wingdings" pitchFamily="2" charset="2"/>
              <a:buChar char="n"/>
              <a:defRPr/>
            </a:pPr>
            <a:endParaRPr lang="en-US" b="1" kern="0" dirty="0">
              <a:solidFill>
                <a:schemeClr val="bg1"/>
              </a:solidFill>
              <a:effectLst>
                <a:outerShdw blurRad="50800" dist="88900" dir="2700000" algn="tl" rotWithShape="0">
                  <a:prstClr val="black"/>
                </a:outerShdw>
              </a:effectLst>
              <a:latin typeface="Arial" charset="0"/>
              <a:cs typeface="+mn-cs"/>
            </a:endParaRPr>
          </a:p>
          <a:p>
            <a:pPr marL="342900" indent="-342900" algn="ctr" eaLnBrk="0" hangingPunct="0">
              <a:lnSpc>
                <a:spcPct val="80000"/>
              </a:lnSpc>
              <a:spcBef>
                <a:spcPts val="0"/>
              </a:spcBef>
              <a:spcAft>
                <a:spcPts val="0"/>
              </a:spcAft>
              <a:buClr>
                <a:srgbClr val="FFFF00"/>
              </a:buClr>
              <a:buSzPct val="85000"/>
              <a:buFont typeface="Wingdings" pitchFamily="2" charset="2"/>
              <a:buChar char="n"/>
              <a:defRPr/>
            </a:pPr>
            <a:endParaRPr lang="en-US" b="1" kern="0" dirty="0">
              <a:solidFill>
                <a:schemeClr val="bg1"/>
              </a:solidFill>
              <a:effectLst>
                <a:outerShdw blurRad="50800" dist="88900" dir="2700000" algn="tl" rotWithShape="0">
                  <a:prstClr val="black"/>
                </a:outerShdw>
              </a:effectLst>
              <a:latin typeface="Arial" charset="0"/>
              <a:cs typeface="+mn-cs"/>
            </a:endParaRPr>
          </a:p>
        </p:txBody>
      </p:sp>
      <p:sp>
        <p:nvSpPr>
          <p:cNvPr id="10" name="Right Bracket 9"/>
          <p:cNvSpPr/>
          <p:nvPr/>
        </p:nvSpPr>
        <p:spPr bwMode="auto">
          <a:xfrm>
            <a:off x="5791200" y="2667000"/>
            <a:ext cx="209550" cy="666750"/>
          </a:xfrm>
          <a:prstGeom prst="rightBracket">
            <a:avLst/>
          </a:prstGeom>
          <a:noFill/>
          <a:ln w="38100" cap="flat" cmpd="sng" algn="ctr">
            <a:solidFill>
              <a:schemeClr val="accent2">
                <a:lumMod val="60000"/>
                <a:lumOff val="40000"/>
              </a:schemeClr>
            </a:solidFill>
            <a:prstDash val="solid"/>
            <a:round/>
            <a:headEnd type="none" w="med" len="med"/>
            <a:tailEnd type="triangle" w="med" len="med"/>
          </a:ln>
          <a:effectLst>
            <a:outerShdw blurRad="50800" dist="38100" algn="l" rotWithShape="0">
              <a:prstClr val="black">
                <a:alpha val="40000"/>
              </a:prstClr>
            </a:outerShdw>
          </a:effectLst>
        </p:spPr>
        <p:txBody>
          <a:bodyPr anchor="ctr" anchorCtr="1"/>
          <a:lstStyle/>
          <a:p>
            <a:pPr algn="ctr" eaLnBrk="0" hangingPunct="0">
              <a:defRPr/>
            </a:pPr>
            <a:endParaRPr lang="en-US">
              <a:effectLst>
                <a:outerShdw blurRad="38100" dist="38100" dir="2700000" algn="tl">
                  <a:srgbClr val="000000">
                    <a:alpha val="43137"/>
                  </a:srgbClr>
                </a:outerShdw>
              </a:effectLst>
              <a:latin typeface="Arial" charset="0"/>
            </a:endParaRPr>
          </a:p>
        </p:txBody>
      </p:sp>
      <p:sp>
        <p:nvSpPr>
          <p:cNvPr id="11" name="Right Bracket 10"/>
          <p:cNvSpPr/>
          <p:nvPr/>
        </p:nvSpPr>
        <p:spPr bwMode="auto">
          <a:xfrm>
            <a:off x="7810500" y="2686050"/>
            <a:ext cx="209550" cy="895350"/>
          </a:xfrm>
          <a:prstGeom prst="rightBracket">
            <a:avLst/>
          </a:prstGeom>
          <a:noFill/>
          <a:ln w="38100" cap="flat" cmpd="sng" algn="ctr">
            <a:solidFill>
              <a:schemeClr val="accent2">
                <a:lumMod val="60000"/>
                <a:lumOff val="40000"/>
              </a:schemeClr>
            </a:solidFill>
            <a:prstDash val="solid"/>
            <a:round/>
            <a:headEnd type="none" w="med" len="med"/>
            <a:tailEnd type="triangle" w="med" len="med"/>
          </a:ln>
          <a:effectLst>
            <a:outerShdw blurRad="50800" dist="38100" algn="l" rotWithShape="0">
              <a:prstClr val="black">
                <a:alpha val="40000"/>
              </a:prstClr>
            </a:outerShdw>
          </a:effectLst>
        </p:spPr>
        <p:txBody>
          <a:bodyPr anchor="ctr" anchorCtr="1"/>
          <a:lstStyle/>
          <a:p>
            <a:pPr algn="ctr" eaLnBrk="0" hangingPunct="0">
              <a:defRPr/>
            </a:pPr>
            <a:endParaRPr lang="en-US">
              <a:effectLst>
                <a:outerShdw blurRad="38100" dist="38100" dir="2700000" algn="tl">
                  <a:srgbClr val="000000">
                    <a:alpha val="43137"/>
                  </a:srgbClr>
                </a:outerShdw>
              </a:effectLst>
              <a:latin typeface="Arial" charset="0"/>
            </a:endParaRPr>
          </a:p>
        </p:txBody>
      </p:sp>
      <p:sp>
        <p:nvSpPr>
          <p:cNvPr id="12" name="Slide Number Placeholder 3"/>
          <p:cNvSpPr>
            <a:spLocks noGrp="1"/>
          </p:cNvSpPr>
          <p:nvPr>
            <p:ph type="sldNum" sz="quarter" idx="10"/>
          </p:nvPr>
        </p:nvSpPr>
        <p:spPr/>
        <p:txBody>
          <a:bodyPr/>
          <a:lstStyle/>
          <a:p>
            <a:pPr>
              <a:defRPr/>
            </a:pPr>
            <a:fld id="{619D3FEF-1F1A-45B9-AFED-0C658622B199}" type="slidenum">
              <a:rPr lang="en-US"/>
              <a:pPr>
                <a:defRPr/>
              </a:pPr>
              <a:t>18</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381000" y="1905000"/>
            <a:ext cx="8077200" cy="5334000"/>
            <a:chOff x="381000" y="1295400"/>
            <a:chExt cx="8077200" cy="5791200"/>
          </a:xfrm>
        </p:grpSpPr>
        <p:sp>
          <p:nvSpPr>
            <p:cNvPr id="3" name="Rectangle 2"/>
            <p:cNvSpPr/>
            <p:nvPr/>
          </p:nvSpPr>
          <p:spPr bwMode="auto">
            <a:xfrm>
              <a:off x="609600" y="1295400"/>
              <a:ext cx="7848600" cy="5181056"/>
            </a:xfrm>
            <a:prstGeom prst="rect">
              <a:avLst/>
            </a:prstGeom>
            <a:solidFill>
              <a:schemeClr val="bg2">
                <a:lumMod val="20000"/>
                <a:lumOff val="80000"/>
              </a:schemeClr>
            </a:solidFill>
            <a:ln w="19050" cap="flat" cmpd="sng" algn="ctr">
              <a:solidFill>
                <a:schemeClr val="bg1"/>
              </a:solidFill>
              <a:prstDash val="solid"/>
              <a:round/>
              <a:headEnd type="none" w="med" len="med"/>
              <a:tailEnd type="none" w="med" len="med"/>
            </a:ln>
            <a:effectLst/>
          </p:spPr>
          <p:txBody>
            <a:bodyPr anchor="ctr" anchorCtr="1"/>
            <a:lstStyle/>
            <a:p>
              <a:pPr algn="ctr" eaLnBrk="0" hangingPunct="0">
                <a:defRPr/>
              </a:pPr>
              <a:endParaRPr lang="en-US">
                <a:effectLst>
                  <a:outerShdw blurRad="38100" dist="38100" dir="2700000" algn="tl">
                    <a:srgbClr val="000000">
                      <a:alpha val="43137"/>
                    </a:srgbClr>
                  </a:outerShdw>
                </a:effectLst>
              </a:endParaRPr>
            </a:p>
          </p:txBody>
        </p:sp>
        <p:graphicFrame>
          <p:nvGraphicFramePr>
            <p:cNvPr id="2" name="Chart 1"/>
            <p:cNvGraphicFramePr/>
            <p:nvPr/>
          </p:nvGraphicFramePr>
          <p:xfrm>
            <a:off x="381000" y="1371600"/>
            <a:ext cx="7848600" cy="5715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4" name="Title 7"/>
          <p:cNvSpPr txBox="1">
            <a:spLocks/>
          </p:cNvSpPr>
          <p:nvPr/>
        </p:nvSpPr>
        <p:spPr bwMode="invGray">
          <a:xfrm>
            <a:off x="0" y="228600"/>
            <a:ext cx="9144000" cy="914400"/>
          </a:xfrm>
          <a:prstGeom prst="rect">
            <a:avLst/>
          </a:prstGeom>
        </p:spPr>
        <p:txBody>
          <a:bodyPr/>
          <a:lstStyle/>
          <a:p>
            <a:pPr algn="ctr" eaLnBrk="0" hangingPunct="0">
              <a:tabLst>
                <a:tab pos="5149850" algn="l"/>
              </a:tabLst>
              <a:defRPr/>
            </a:pPr>
            <a:r>
              <a:rPr lang="en-US" sz="4000" kern="0" dirty="0">
                <a:solidFill>
                  <a:srgbClr val="FFFF00"/>
                </a:solidFill>
                <a:effectLst>
                  <a:outerShdw blurRad="38100" dist="38100" dir="2700000" algn="tl">
                    <a:srgbClr val="000000">
                      <a:alpha val="43137"/>
                    </a:srgbClr>
                  </a:outerShdw>
                </a:effectLst>
              </a:rPr>
              <a:t>Delta Interim </a:t>
            </a:r>
            <a:r>
              <a:rPr lang="en-US" sz="4000" kern="0" dirty="0">
                <a:solidFill>
                  <a:srgbClr val="FFFF00"/>
                </a:solidFill>
                <a:effectLst>
                  <a:outerShdw blurRad="38100" dist="38100" dir="2700000" algn="tl">
                    <a:srgbClr val="000000">
                      <a:alpha val="43137"/>
                    </a:srgbClr>
                  </a:outerShdw>
                </a:effectLst>
                <a:ea typeface="+mj-ea"/>
                <a:cs typeface="+mj-cs"/>
              </a:rPr>
              <a:t>Opportunities</a:t>
            </a:r>
            <a:br>
              <a:rPr lang="en-US" sz="4000" kern="0" dirty="0">
                <a:solidFill>
                  <a:srgbClr val="FFFF00"/>
                </a:solidFill>
                <a:effectLst>
                  <a:outerShdw blurRad="38100" dist="38100" dir="2700000" algn="tl">
                    <a:srgbClr val="000000">
                      <a:alpha val="43137"/>
                    </a:srgbClr>
                  </a:outerShdw>
                </a:effectLst>
                <a:ea typeface="+mj-ea"/>
                <a:cs typeface="+mj-cs"/>
              </a:rPr>
            </a:br>
            <a:r>
              <a:rPr lang="en-US" kern="0" dirty="0">
                <a:solidFill>
                  <a:schemeClr val="bg1"/>
                </a:solidFill>
                <a:effectLst>
                  <a:outerShdw blurRad="38100" dist="38100" dir="2700000" algn="tl">
                    <a:srgbClr val="000000">
                      <a:alpha val="43137"/>
                    </a:srgbClr>
                  </a:outerShdw>
                </a:effectLst>
                <a:ea typeface="+mj-ea"/>
                <a:cs typeface="+mj-cs"/>
              </a:rPr>
              <a:t>Preliminary research indicates ammonia </a:t>
            </a:r>
            <a:br>
              <a:rPr lang="en-US" kern="0" dirty="0">
                <a:solidFill>
                  <a:schemeClr val="bg1"/>
                </a:solidFill>
                <a:effectLst>
                  <a:outerShdw blurRad="38100" dist="38100" dir="2700000" algn="tl">
                    <a:srgbClr val="000000">
                      <a:alpha val="43137"/>
                    </a:srgbClr>
                  </a:outerShdw>
                </a:effectLst>
                <a:ea typeface="+mj-ea"/>
                <a:cs typeface="+mj-cs"/>
              </a:rPr>
            </a:br>
            <a:r>
              <a:rPr lang="en-US" kern="0" dirty="0">
                <a:solidFill>
                  <a:schemeClr val="bg1"/>
                </a:solidFill>
                <a:effectLst>
                  <a:outerShdw blurRad="38100" dist="38100" dir="2700000" algn="tl">
                    <a:srgbClr val="000000">
                      <a:alpha val="43137"/>
                    </a:srgbClr>
                  </a:outerShdw>
                </a:effectLst>
                <a:ea typeface="+mj-ea"/>
                <a:cs typeface="+mj-cs"/>
              </a:rPr>
              <a:t>tied to food web decline</a:t>
            </a:r>
            <a:endParaRPr lang="en-US" sz="4000" kern="0" dirty="0">
              <a:solidFill>
                <a:schemeClr val="bg1"/>
              </a:solidFill>
              <a:effectLst>
                <a:outerShdw blurRad="38100" dist="38100" dir="2700000" algn="tl">
                  <a:srgbClr val="000000">
                    <a:alpha val="43137"/>
                  </a:srgbClr>
                </a:outerShdw>
              </a:effectLst>
              <a:ea typeface="+mj-ea"/>
              <a:cs typeface="+mj-cs"/>
            </a:endParaRPr>
          </a:p>
        </p:txBody>
      </p:sp>
      <p:sp>
        <p:nvSpPr>
          <p:cNvPr id="7" name="Right Arrow 6"/>
          <p:cNvSpPr/>
          <p:nvPr/>
        </p:nvSpPr>
        <p:spPr bwMode="auto">
          <a:xfrm rot="16200000">
            <a:off x="-968375" y="4105275"/>
            <a:ext cx="3581400" cy="641350"/>
          </a:xfrm>
          <a:prstGeom prst="rightArrow">
            <a:avLst>
              <a:gd name="adj1" fmla="val 73684"/>
              <a:gd name="adj2" fmla="val 50000"/>
            </a:avLst>
          </a:prstGeom>
          <a:gradFill rotWithShape="0">
            <a:gsLst>
              <a:gs pos="5000">
                <a:srgbClr val="C00000"/>
              </a:gs>
              <a:gs pos="60000">
                <a:srgbClr val="003399">
                  <a:gamma/>
                  <a:shade val="15294"/>
                  <a:invGamma/>
                </a:srgbClr>
              </a:gs>
              <a:gs pos="100000">
                <a:srgbClr val="003399"/>
              </a:gs>
            </a:gsLst>
            <a:lin ang="5400000" scaled="1"/>
          </a:gradFill>
          <a:ln w="19050" cap="flat" cmpd="sng" algn="ctr">
            <a:solidFill>
              <a:schemeClr val="bg1"/>
            </a:solidFill>
            <a:prstDash val="solid"/>
            <a:round/>
            <a:headEnd type="none" w="med" len="med"/>
            <a:tailEnd type="none" w="med" len="med"/>
          </a:ln>
          <a:effectLst/>
        </p:spPr>
        <p:txBody>
          <a:bodyPr anchor="ctr" anchorCtr="1"/>
          <a:lstStyle/>
          <a:p>
            <a:pPr algn="ctr" eaLnBrk="0" hangingPunct="0">
              <a:defRPr/>
            </a:pPr>
            <a:r>
              <a:rPr lang="en-US" sz="2400" dirty="0">
                <a:effectLst>
                  <a:outerShdw blurRad="38100" dist="38100" dir="2700000" algn="tl">
                    <a:srgbClr val="000000">
                      <a:alpha val="43137"/>
                    </a:srgbClr>
                  </a:outerShdw>
                </a:effectLst>
              </a:rPr>
              <a:t>Ammonia Increase</a:t>
            </a:r>
          </a:p>
        </p:txBody>
      </p:sp>
      <p:sp>
        <p:nvSpPr>
          <p:cNvPr id="8" name="Right Arrow 7"/>
          <p:cNvSpPr/>
          <p:nvPr/>
        </p:nvSpPr>
        <p:spPr bwMode="auto">
          <a:xfrm>
            <a:off x="1066800" y="6172200"/>
            <a:ext cx="6781800" cy="609600"/>
          </a:xfrm>
          <a:prstGeom prst="rightArrow">
            <a:avLst>
              <a:gd name="adj1" fmla="val 73684"/>
              <a:gd name="adj2" fmla="val 50000"/>
            </a:avLst>
          </a:prstGeom>
          <a:gradFill rotWithShape="0">
            <a:gsLst>
              <a:gs pos="5000">
                <a:srgbClr val="C00000"/>
              </a:gs>
              <a:gs pos="60000">
                <a:srgbClr val="003399">
                  <a:gamma/>
                  <a:shade val="15294"/>
                  <a:invGamma/>
                </a:srgbClr>
              </a:gs>
              <a:gs pos="100000">
                <a:srgbClr val="003399"/>
              </a:gs>
            </a:gsLst>
            <a:lin ang="5400000" scaled="1"/>
          </a:gradFill>
          <a:ln w="19050" cap="flat" cmpd="sng" algn="ctr">
            <a:solidFill>
              <a:schemeClr val="bg1"/>
            </a:solidFill>
            <a:prstDash val="solid"/>
            <a:round/>
            <a:headEnd type="none" w="med" len="med"/>
            <a:tailEnd type="none" w="med" len="med"/>
          </a:ln>
          <a:effectLst/>
        </p:spPr>
        <p:txBody>
          <a:bodyPr anchor="ctr" anchorCtr="1"/>
          <a:lstStyle/>
          <a:p>
            <a:pPr algn="ctr" eaLnBrk="0" hangingPunct="0">
              <a:defRPr/>
            </a:pPr>
            <a:r>
              <a:rPr lang="en-US" sz="2400" dirty="0">
                <a:effectLst>
                  <a:outerShdw blurRad="38100" dist="38100" dir="2700000" algn="tl">
                    <a:srgbClr val="000000">
                      <a:alpha val="43137"/>
                    </a:srgbClr>
                  </a:outerShdw>
                </a:effectLst>
              </a:rPr>
              <a:t>Phytoplankton Decrease</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0" y="398463"/>
            <a:ext cx="6553200" cy="1661993"/>
          </a:xfrm>
        </p:spPr>
        <p:txBody>
          <a:bodyPr/>
          <a:lstStyle/>
          <a:p>
            <a:pPr algn="ctr">
              <a:defRPr/>
            </a:pPr>
            <a:r>
              <a:rPr smtClean="0">
                <a:effectLst>
                  <a:glow rad="101600">
                    <a:schemeClr val="accent4">
                      <a:satMod val="175000"/>
                      <a:alpha val="40000"/>
                    </a:schemeClr>
                  </a:glow>
                  <a:outerShdw blurRad="60007" dist="310007" dir="7680000" sy="30000" kx="1300200" algn="ctr" rotWithShape="0">
                    <a:prstClr val="black">
                      <a:alpha val="32000"/>
                    </a:prstClr>
                  </a:outerShdw>
                </a:effectLst>
                <a:latin typeface="+mn-lt"/>
              </a:rPr>
              <a:t>Endangered Species Act </a:t>
            </a:r>
            <a:br>
              <a:rPr smtClean="0">
                <a:effectLst>
                  <a:glow rad="101600">
                    <a:schemeClr val="accent4">
                      <a:satMod val="175000"/>
                      <a:alpha val="40000"/>
                    </a:schemeClr>
                  </a:glow>
                  <a:outerShdw blurRad="60007" dist="310007" dir="7680000" sy="30000" kx="1300200" algn="ctr" rotWithShape="0">
                    <a:prstClr val="black">
                      <a:alpha val="32000"/>
                    </a:prstClr>
                  </a:outerShdw>
                </a:effectLst>
                <a:latin typeface="+mn-lt"/>
              </a:rPr>
            </a:br>
            <a:r>
              <a:rPr smtClean="0">
                <a:effectLst>
                  <a:glow rad="101600">
                    <a:schemeClr val="accent4">
                      <a:satMod val="175000"/>
                      <a:alpha val="40000"/>
                    </a:schemeClr>
                  </a:glow>
                  <a:outerShdw blurRad="60007" dist="310007" dir="7680000" sy="30000" kx="1300200" algn="ctr" rotWithShape="0">
                    <a:prstClr val="black">
                      <a:alpha val="32000"/>
                    </a:prstClr>
                  </a:outerShdw>
                </a:effectLst>
                <a:latin typeface="+mn-lt"/>
              </a:rPr>
              <a:t>Regulations</a:t>
            </a:r>
            <a:r>
              <a:rPr sz="4000" smtClean="0">
                <a:effectLst>
                  <a:glow rad="101600">
                    <a:schemeClr val="accent4">
                      <a:satMod val="175000"/>
                      <a:alpha val="40000"/>
                    </a:schemeClr>
                  </a:glow>
                  <a:outerShdw blurRad="60007" dist="310007" dir="7680000" sy="30000" kx="1300200" algn="ctr" rotWithShape="0">
                    <a:prstClr val="black">
                      <a:alpha val="32000"/>
                    </a:prstClr>
                  </a:outerShdw>
                </a:effectLst>
                <a:latin typeface="+mn-lt"/>
              </a:rPr>
              <a:t/>
            </a:r>
            <a:br>
              <a:rPr sz="4000" smtClean="0">
                <a:effectLst>
                  <a:glow rad="101600">
                    <a:schemeClr val="accent4">
                      <a:satMod val="175000"/>
                      <a:alpha val="40000"/>
                    </a:schemeClr>
                  </a:glow>
                  <a:outerShdw blurRad="60007" dist="310007" dir="7680000" sy="30000" kx="1300200" algn="ctr" rotWithShape="0">
                    <a:prstClr val="black">
                      <a:alpha val="32000"/>
                    </a:prstClr>
                  </a:outerShdw>
                </a:effectLst>
                <a:latin typeface="+mn-lt"/>
              </a:rPr>
            </a:br>
            <a:r>
              <a:rPr sz="3200" smtClean="0">
                <a:solidFill>
                  <a:schemeClr val="tx1"/>
                </a:solidFill>
                <a:effectLst>
                  <a:glow rad="101600">
                    <a:schemeClr val="accent4">
                      <a:satMod val="175000"/>
                      <a:alpha val="40000"/>
                    </a:schemeClr>
                  </a:glow>
                  <a:outerShdw blurRad="60007" dist="310007" dir="7680000" sy="30000" kx="1300200" algn="ctr" rotWithShape="0">
                    <a:prstClr val="black">
                      <a:alpha val="32000"/>
                    </a:prstClr>
                  </a:outerShdw>
                </a:effectLst>
                <a:latin typeface="+mn-lt"/>
              </a:rPr>
              <a:t>Re: SWP &amp; CVP Operations</a:t>
            </a:r>
            <a:endParaRPr sz="4000">
              <a:solidFill>
                <a:schemeClr val="tx1"/>
              </a:solidFill>
              <a:effectLst>
                <a:glow rad="101600">
                  <a:schemeClr val="accent4">
                    <a:satMod val="175000"/>
                    <a:alpha val="40000"/>
                  </a:schemeClr>
                </a:glow>
                <a:outerShdw blurRad="60007" dist="310007" dir="7680000" sy="30000" kx="1300200" algn="ctr" rotWithShape="0">
                  <a:prstClr val="black">
                    <a:alpha val="32000"/>
                  </a:prstClr>
                </a:outerShdw>
              </a:effectLst>
              <a:latin typeface="+mn-lt"/>
            </a:endParaRPr>
          </a:p>
        </p:txBody>
      </p:sp>
      <p:sp>
        <p:nvSpPr>
          <p:cNvPr id="9219" name="Content Placeholder 21"/>
          <p:cNvSpPr>
            <a:spLocks noGrp="1"/>
          </p:cNvSpPr>
          <p:nvPr>
            <p:ph idx="1"/>
          </p:nvPr>
        </p:nvSpPr>
        <p:spPr>
          <a:xfrm>
            <a:off x="228600" y="2819400"/>
            <a:ext cx="6019800" cy="3290888"/>
          </a:xfrm>
        </p:spPr>
        <p:txBody>
          <a:bodyPr/>
          <a:lstStyle/>
          <a:p>
            <a:pPr>
              <a:spcBef>
                <a:spcPts val="3000"/>
              </a:spcBef>
            </a:pPr>
            <a:r>
              <a:rPr lang="en-US" sz="2600" b="1" smtClean="0">
                <a:solidFill>
                  <a:srgbClr val="FFFF00"/>
                </a:solidFill>
              </a:rPr>
              <a:t>Delta Smelt </a:t>
            </a:r>
            <a:br>
              <a:rPr lang="en-US" sz="2600" b="1" smtClean="0">
                <a:solidFill>
                  <a:srgbClr val="FFFF00"/>
                </a:solidFill>
              </a:rPr>
            </a:br>
            <a:r>
              <a:rPr lang="en-US" sz="2600" smtClean="0"/>
              <a:t>– USFWS released Bio Opinion (Dec ‘08)</a:t>
            </a:r>
          </a:p>
          <a:p>
            <a:pPr>
              <a:spcBef>
                <a:spcPts val="3000"/>
              </a:spcBef>
            </a:pPr>
            <a:r>
              <a:rPr lang="en-US" sz="2600" b="1" smtClean="0">
                <a:solidFill>
                  <a:srgbClr val="FFFF00"/>
                </a:solidFill>
              </a:rPr>
              <a:t>Longfin Smelt </a:t>
            </a:r>
            <a:br>
              <a:rPr lang="en-US" sz="2600" b="1" smtClean="0">
                <a:solidFill>
                  <a:srgbClr val="FFFF00"/>
                </a:solidFill>
              </a:rPr>
            </a:br>
            <a:r>
              <a:rPr lang="en-US" sz="2600" smtClean="0"/>
              <a:t>– Listed as threatened (Jun ‘09)</a:t>
            </a:r>
          </a:p>
          <a:p>
            <a:pPr>
              <a:spcBef>
                <a:spcPts val="3000"/>
              </a:spcBef>
            </a:pPr>
            <a:r>
              <a:rPr lang="en-US" sz="2600" b="1" smtClean="0">
                <a:solidFill>
                  <a:srgbClr val="FFFF00"/>
                </a:solidFill>
              </a:rPr>
              <a:t>Chinook Salmon/Steelhead/Green Sturgeon/SE Orca </a:t>
            </a:r>
            <a:br>
              <a:rPr lang="en-US" sz="2600" b="1" smtClean="0">
                <a:solidFill>
                  <a:srgbClr val="FFFF00"/>
                </a:solidFill>
              </a:rPr>
            </a:br>
            <a:r>
              <a:rPr lang="en-US" sz="2600" smtClean="0"/>
              <a:t>– NMFS released Bio Opinion (Jun ‘09)</a:t>
            </a:r>
          </a:p>
        </p:txBody>
      </p:sp>
      <p:sp>
        <p:nvSpPr>
          <p:cNvPr id="12292" name="Slide Number Placeholder 3"/>
          <p:cNvSpPr>
            <a:spLocks noGrp="1"/>
          </p:cNvSpPr>
          <p:nvPr>
            <p:ph type="sldNum" sz="quarter" idx="10"/>
          </p:nvPr>
        </p:nvSpPr>
        <p:spPr>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fld id="{6953F2F2-56DA-4C81-966D-7847400B7A7B}" type="slidenum">
              <a:rPr lang="en-US" smtClean="0">
                <a:latin typeface="Arial" pitchFamily="34" charset="0"/>
                <a:cs typeface="Arial" pitchFamily="34" charset="0"/>
              </a:rPr>
              <a:pPr fontAlgn="base">
                <a:spcBef>
                  <a:spcPct val="0"/>
                </a:spcBef>
                <a:spcAft>
                  <a:spcPct val="0"/>
                </a:spcAft>
              </a:pPr>
              <a:t>2</a:t>
            </a:fld>
            <a:endParaRPr lang="en-US" smtClean="0">
              <a:latin typeface="Arial" pitchFamily="34" charset="0"/>
              <a:cs typeface="Arial" pitchFamily="34" charset="0"/>
            </a:endParaRPr>
          </a:p>
        </p:txBody>
      </p:sp>
      <p:grpSp>
        <p:nvGrpSpPr>
          <p:cNvPr id="12293" name="Group 26"/>
          <p:cNvGrpSpPr>
            <a:grpSpLocks/>
          </p:cNvGrpSpPr>
          <p:nvPr/>
        </p:nvGrpSpPr>
        <p:grpSpPr bwMode="auto">
          <a:xfrm>
            <a:off x="6324600" y="5299075"/>
            <a:ext cx="2514600" cy="1254125"/>
            <a:chOff x="4875212" y="4419572"/>
            <a:chExt cx="2514600" cy="1254075"/>
          </a:xfrm>
        </p:grpSpPr>
        <p:pic>
          <p:nvPicPr>
            <p:cNvPr id="12306" name="Picture 18" descr="C:\MyFiles 2\grafix\jpegs11-01\sturgeon-white-FI0194_1l-cropped.jpg"/>
            <p:cNvPicPr>
              <a:picLocks noChangeAspect="1" noChangeArrowheads="1"/>
            </p:cNvPicPr>
            <p:nvPr/>
          </p:nvPicPr>
          <p:blipFill>
            <a:blip r:embed="rId3">
              <a:clrChange>
                <a:clrFrom>
                  <a:srgbClr val="36328A"/>
                </a:clrFrom>
                <a:clrTo>
                  <a:srgbClr val="36328A">
                    <a:alpha val="0"/>
                  </a:srgbClr>
                </a:clrTo>
              </a:clrChange>
            </a:blip>
            <a:srcRect/>
            <a:stretch>
              <a:fillRect/>
            </a:stretch>
          </p:blipFill>
          <p:spPr bwMode="auto">
            <a:xfrm>
              <a:off x="4875212" y="4419572"/>
              <a:ext cx="2514600" cy="1142603"/>
            </a:xfrm>
            <a:prstGeom prst="rect">
              <a:avLst/>
            </a:prstGeom>
            <a:noFill/>
            <a:ln w="9525">
              <a:noFill/>
              <a:miter lim="800000"/>
              <a:headEnd/>
              <a:tailEnd/>
            </a:ln>
          </p:spPr>
        </p:pic>
        <p:sp>
          <p:nvSpPr>
            <p:cNvPr id="10" name="Text Box 6"/>
            <p:cNvSpPr txBox="1">
              <a:spLocks noChangeArrowheads="1"/>
            </p:cNvSpPr>
            <p:nvPr/>
          </p:nvSpPr>
          <p:spPr bwMode="auto">
            <a:xfrm>
              <a:off x="5181600" y="5273676"/>
              <a:ext cx="1979612" cy="399971"/>
            </a:xfrm>
            <a:prstGeom prst="rect">
              <a:avLst/>
            </a:prstGeom>
            <a:noFill/>
            <a:ln w="9525">
              <a:noFill/>
              <a:miter lim="800000"/>
              <a:headEnd/>
              <a:tailEnd/>
            </a:ln>
            <a:effectLst/>
          </p:spPr>
          <p:txBody>
            <a:bodyPr>
              <a:spAutoFit/>
            </a:bodyPr>
            <a:lstStyle/>
            <a:p>
              <a:pPr>
                <a:spcBef>
                  <a:spcPts val="0"/>
                </a:spcBef>
                <a:defRPr/>
              </a:pPr>
              <a:r>
                <a:rPr lang="en-US" sz="20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Green Sturgeon</a:t>
              </a:r>
            </a:p>
          </p:txBody>
        </p:sp>
      </p:grpSp>
      <p:grpSp>
        <p:nvGrpSpPr>
          <p:cNvPr id="12294" name="Group 28"/>
          <p:cNvGrpSpPr>
            <a:grpSpLocks/>
          </p:cNvGrpSpPr>
          <p:nvPr/>
        </p:nvGrpSpPr>
        <p:grpSpPr bwMode="auto">
          <a:xfrm>
            <a:off x="6438900" y="3865563"/>
            <a:ext cx="2286000" cy="1247775"/>
            <a:chOff x="152400" y="3135313"/>
            <a:chExt cx="2286000" cy="1247691"/>
          </a:xfrm>
        </p:grpSpPr>
        <p:pic>
          <p:nvPicPr>
            <p:cNvPr id="12304" name="Picture 11" descr="C:\MyFiles 2\grafix\jpegs11-01\steelheadmale.jpg"/>
            <p:cNvPicPr>
              <a:picLocks noChangeAspect="1" noChangeArrowheads="1"/>
            </p:cNvPicPr>
            <p:nvPr/>
          </p:nvPicPr>
          <p:blipFill>
            <a:blip r:embed="rId4">
              <a:clrChange>
                <a:clrFrom>
                  <a:srgbClr val="314397"/>
                </a:clrFrom>
                <a:clrTo>
                  <a:srgbClr val="314397">
                    <a:alpha val="0"/>
                  </a:srgbClr>
                </a:clrTo>
              </a:clrChange>
            </a:blip>
            <a:srcRect/>
            <a:stretch>
              <a:fillRect/>
            </a:stretch>
          </p:blipFill>
          <p:spPr bwMode="auto">
            <a:xfrm>
              <a:off x="152400" y="3135313"/>
              <a:ext cx="2286000" cy="1032912"/>
            </a:xfrm>
            <a:prstGeom prst="rect">
              <a:avLst/>
            </a:prstGeom>
            <a:noFill/>
            <a:ln w="9525">
              <a:noFill/>
              <a:miter lim="800000"/>
              <a:headEnd/>
              <a:tailEnd/>
            </a:ln>
          </p:spPr>
        </p:pic>
        <p:sp>
          <p:nvSpPr>
            <p:cNvPr id="13" name="Text Box 6"/>
            <p:cNvSpPr txBox="1">
              <a:spLocks noChangeArrowheads="1"/>
            </p:cNvSpPr>
            <p:nvPr/>
          </p:nvSpPr>
          <p:spPr bwMode="auto">
            <a:xfrm>
              <a:off x="304800" y="3983038"/>
              <a:ext cx="2057400" cy="399966"/>
            </a:xfrm>
            <a:prstGeom prst="rect">
              <a:avLst/>
            </a:prstGeom>
            <a:noFill/>
            <a:ln w="9525">
              <a:noFill/>
              <a:miter lim="800000"/>
              <a:headEnd/>
              <a:tailEnd/>
            </a:ln>
            <a:effectLst/>
          </p:spPr>
          <p:txBody>
            <a:bodyPr>
              <a:spAutoFit/>
            </a:bodyPr>
            <a:lstStyle/>
            <a:p>
              <a:pPr algn="ctr">
                <a:spcBef>
                  <a:spcPts val="0"/>
                </a:spcBef>
                <a:defRPr/>
              </a:pPr>
              <a:r>
                <a:rPr lang="en-US" sz="20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Steelhead</a:t>
              </a:r>
            </a:p>
          </p:txBody>
        </p:sp>
      </p:grpSp>
      <p:grpSp>
        <p:nvGrpSpPr>
          <p:cNvPr id="12295" name="Group 29"/>
          <p:cNvGrpSpPr>
            <a:grpSpLocks/>
          </p:cNvGrpSpPr>
          <p:nvPr/>
        </p:nvGrpSpPr>
        <p:grpSpPr bwMode="auto">
          <a:xfrm>
            <a:off x="6972300" y="381000"/>
            <a:ext cx="1219200" cy="773113"/>
            <a:chOff x="1422366" y="1980430"/>
            <a:chExt cx="1218873" cy="773805"/>
          </a:xfrm>
        </p:grpSpPr>
        <p:sp>
          <p:nvSpPr>
            <p:cNvPr id="15" name="Text Box 6"/>
            <p:cNvSpPr txBox="1">
              <a:spLocks noChangeArrowheads="1"/>
            </p:cNvSpPr>
            <p:nvPr/>
          </p:nvSpPr>
          <p:spPr bwMode="auto">
            <a:xfrm>
              <a:off x="1422366" y="2354262"/>
              <a:ext cx="1218873" cy="399973"/>
            </a:xfrm>
            <a:prstGeom prst="rect">
              <a:avLst/>
            </a:prstGeom>
            <a:noFill/>
            <a:ln w="9525">
              <a:noFill/>
              <a:miter lim="800000"/>
              <a:headEnd/>
              <a:tailEnd/>
            </a:ln>
            <a:effectLst/>
          </p:spPr>
          <p:txBody>
            <a:bodyPr>
              <a:spAutoFit/>
            </a:bodyPr>
            <a:lstStyle/>
            <a:p>
              <a:pPr algn="ctr">
                <a:spcBef>
                  <a:spcPts val="0"/>
                </a:spcBef>
                <a:defRPr/>
              </a:pPr>
              <a:r>
                <a:rPr lang="en-US" sz="20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Delta smelt</a:t>
              </a:r>
              <a:endParaRPr lang="en-US" sz="1200" dirty="0">
                <a:effectLst>
                  <a:outerShdw blurRad="38100" dist="38100" dir="2700000" algn="tl">
                    <a:srgbClr val="000000"/>
                  </a:outerShdw>
                </a:effectLst>
                <a:latin typeface="Arial" charset="0"/>
                <a:cs typeface="+mn-cs"/>
              </a:endParaRPr>
            </a:p>
          </p:txBody>
        </p:sp>
        <p:pic>
          <p:nvPicPr>
            <p:cNvPr id="12303" name="Picture 15" descr="S:\Bay-Delta\Presentations &amp; Photos\Photos\FishPics\DeltaSmelt-285.jpg"/>
            <p:cNvPicPr>
              <a:picLocks noChangeAspect="1" noChangeArrowheads="1"/>
            </p:cNvPicPr>
            <p:nvPr/>
          </p:nvPicPr>
          <p:blipFill>
            <a:blip r:embed="rId5">
              <a:clrChange>
                <a:clrFrom>
                  <a:srgbClr val="09093C"/>
                </a:clrFrom>
                <a:clrTo>
                  <a:srgbClr val="09093C">
                    <a:alpha val="0"/>
                  </a:srgbClr>
                </a:clrTo>
              </a:clrChange>
            </a:blip>
            <a:srcRect/>
            <a:stretch>
              <a:fillRect/>
            </a:stretch>
          </p:blipFill>
          <p:spPr bwMode="auto">
            <a:xfrm rot="21303007" flipH="1">
              <a:off x="1564819" y="1980430"/>
              <a:ext cx="1009018" cy="471248"/>
            </a:xfrm>
            <a:prstGeom prst="rect">
              <a:avLst/>
            </a:prstGeom>
            <a:noFill/>
            <a:ln w="9525">
              <a:noFill/>
              <a:miter lim="800000"/>
              <a:headEnd/>
              <a:tailEnd/>
            </a:ln>
          </p:spPr>
        </p:pic>
      </p:grpSp>
      <p:grpSp>
        <p:nvGrpSpPr>
          <p:cNvPr id="12296" name="Group 25"/>
          <p:cNvGrpSpPr>
            <a:grpSpLocks/>
          </p:cNvGrpSpPr>
          <p:nvPr/>
        </p:nvGrpSpPr>
        <p:grpSpPr bwMode="auto">
          <a:xfrm>
            <a:off x="6591300" y="2514600"/>
            <a:ext cx="1981200" cy="1233488"/>
            <a:chOff x="5181600" y="2006078"/>
            <a:chExt cx="3566160" cy="1234179"/>
          </a:xfrm>
        </p:grpSpPr>
        <p:pic>
          <p:nvPicPr>
            <p:cNvPr id="12300" name="Picture 13" descr="C:\MyFiles 2\grafix\jpegs11-01\chinook-FI0043_1l-cropped.jpg"/>
            <p:cNvPicPr>
              <a:picLocks noChangeAspect="1" noChangeArrowheads="1"/>
            </p:cNvPicPr>
            <p:nvPr/>
          </p:nvPicPr>
          <p:blipFill>
            <a:blip r:embed="rId6">
              <a:clrChange>
                <a:clrFrom>
                  <a:srgbClr val="314295"/>
                </a:clrFrom>
                <a:clrTo>
                  <a:srgbClr val="314295">
                    <a:alpha val="0"/>
                  </a:srgbClr>
                </a:clrTo>
              </a:clrChange>
            </a:blip>
            <a:srcRect/>
            <a:stretch>
              <a:fillRect/>
            </a:stretch>
          </p:blipFill>
          <p:spPr bwMode="auto">
            <a:xfrm>
              <a:off x="5419996" y="2006078"/>
              <a:ext cx="3327764" cy="880512"/>
            </a:xfrm>
            <a:prstGeom prst="rect">
              <a:avLst/>
            </a:prstGeom>
            <a:noFill/>
            <a:ln w="9525">
              <a:noFill/>
              <a:miter lim="800000"/>
              <a:headEnd/>
              <a:tailEnd/>
            </a:ln>
          </p:spPr>
        </p:pic>
        <p:sp>
          <p:nvSpPr>
            <p:cNvPr id="19" name="Text Box 6"/>
            <p:cNvSpPr txBox="1">
              <a:spLocks noChangeArrowheads="1"/>
            </p:cNvSpPr>
            <p:nvPr/>
          </p:nvSpPr>
          <p:spPr bwMode="auto">
            <a:xfrm>
              <a:off x="5181600" y="2840039"/>
              <a:ext cx="3528416" cy="400218"/>
            </a:xfrm>
            <a:prstGeom prst="rect">
              <a:avLst/>
            </a:prstGeom>
            <a:noFill/>
            <a:ln w="9525">
              <a:noFill/>
              <a:miter lim="800000"/>
              <a:headEnd/>
              <a:tailEnd/>
            </a:ln>
            <a:effectLst/>
          </p:spPr>
          <p:txBody>
            <a:bodyPr>
              <a:spAutoFit/>
            </a:bodyPr>
            <a:lstStyle/>
            <a:p>
              <a:pPr algn="ctr">
                <a:spcBef>
                  <a:spcPts val="0"/>
                </a:spcBef>
                <a:defRPr/>
              </a:pPr>
              <a:r>
                <a:rPr lang="en-US" sz="20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Chinook Salmon</a:t>
              </a:r>
            </a:p>
          </p:txBody>
        </p:sp>
      </p:grpSp>
      <p:grpSp>
        <p:nvGrpSpPr>
          <p:cNvPr id="12297" name="Group 30"/>
          <p:cNvGrpSpPr>
            <a:grpSpLocks/>
          </p:cNvGrpSpPr>
          <p:nvPr/>
        </p:nvGrpSpPr>
        <p:grpSpPr bwMode="auto">
          <a:xfrm>
            <a:off x="6858000" y="1339850"/>
            <a:ext cx="1447800" cy="857250"/>
            <a:chOff x="3056197" y="3276602"/>
            <a:chExt cx="1636457" cy="857340"/>
          </a:xfrm>
        </p:grpSpPr>
        <p:pic>
          <p:nvPicPr>
            <p:cNvPr id="12298" name="Picture 27" descr="\\USMWD108\FSDStWtrPrj\shared\Bay-Delta\Presentations &amp; Photos\Photos\FishPics\Longfin Smelt.gif"/>
            <p:cNvPicPr>
              <a:picLocks noChangeAspect="1" noChangeArrowheads="1"/>
            </p:cNvPicPr>
            <p:nvPr/>
          </p:nvPicPr>
          <p:blipFill>
            <a:blip r:embed="rId7"/>
            <a:srcRect t="18959" b="27321"/>
            <a:stretch>
              <a:fillRect/>
            </a:stretch>
          </p:blipFill>
          <p:spPr bwMode="auto">
            <a:xfrm flipH="1">
              <a:off x="3228456" y="3276602"/>
              <a:ext cx="1291940" cy="665182"/>
            </a:xfrm>
            <a:prstGeom prst="rect">
              <a:avLst/>
            </a:prstGeom>
            <a:noFill/>
            <a:ln w="9525">
              <a:noFill/>
              <a:miter lim="800000"/>
              <a:headEnd/>
              <a:tailEnd/>
            </a:ln>
          </p:spPr>
        </p:pic>
        <p:sp>
          <p:nvSpPr>
            <p:cNvPr id="22" name="Text Box 9"/>
            <p:cNvSpPr txBox="1">
              <a:spLocks noChangeArrowheads="1"/>
            </p:cNvSpPr>
            <p:nvPr/>
          </p:nvSpPr>
          <p:spPr bwMode="ltGray">
            <a:xfrm>
              <a:off x="3056197" y="3733818"/>
              <a:ext cx="1636457" cy="400124"/>
            </a:xfrm>
            <a:prstGeom prst="rect">
              <a:avLst/>
            </a:prstGeom>
            <a:noFill/>
            <a:ln w="9525">
              <a:noFill/>
              <a:miter lim="800000"/>
              <a:headEnd/>
              <a:tailEnd/>
            </a:ln>
            <a:effectLst/>
          </p:spPr>
          <p:txBody>
            <a:bodyPr>
              <a:spAutoFit/>
            </a:bodyPr>
            <a:lstStyle/>
            <a:p>
              <a:pPr>
                <a:spcBef>
                  <a:spcPts val="0"/>
                </a:spcBef>
                <a:defRPr/>
              </a:pPr>
              <a:r>
                <a:rPr lang="en-US" sz="20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Longfin smelt</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1447800" y="3338946"/>
            <a:ext cx="7037294" cy="2464070"/>
          </a:xfrm>
          <a:prstGeom prst="rect">
            <a:avLst/>
          </a:prstGeom>
          <a:solidFill>
            <a:srgbClr val="86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27" name="Content Placeholder 28"/>
          <p:cNvGraphicFramePr>
            <a:graphicFrameLocks noGrp="1"/>
          </p:cNvGraphicFramePr>
          <p:nvPr>
            <p:ph idx="1"/>
          </p:nvPr>
        </p:nvGraphicFramePr>
        <p:xfrm>
          <a:off x="228601" y="1371600"/>
          <a:ext cx="86868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17" name="Freeform 16"/>
          <p:cNvSpPr/>
          <p:nvPr/>
        </p:nvSpPr>
        <p:spPr bwMode="auto">
          <a:xfrm>
            <a:off x="1406784" y="2400072"/>
            <a:ext cx="7089516" cy="3417154"/>
          </a:xfrm>
          <a:custGeom>
            <a:avLst/>
            <a:gdLst>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819650 w 7067550"/>
              <a:gd name="connsiteY12" fmla="*/ 1190625 h 3457575"/>
              <a:gd name="connsiteX13" fmla="*/ 4819650 w 7067550"/>
              <a:gd name="connsiteY13" fmla="*/ 1247775 h 3457575"/>
              <a:gd name="connsiteX14" fmla="*/ 5410200 w 7067550"/>
              <a:gd name="connsiteY14" fmla="*/ 1390650 h 3457575"/>
              <a:gd name="connsiteX15" fmla="*/ 5410200 w 7067550"/>
              <a:gd name="connsiteY15" fmla="*/ 1447800 h 3457575"/>
              <a:gd name="connsiteX16" fmla="*/ 5848350 w 7067550"/>
              <a:gd name="connsiteY16" fmla="*/ 1743075 h 3457575"/>
              <a:gd name="connsiteX17" fmla="*/ 6096000 w 7067550"/>
              <a:gd name="connsiteY17" fmla="*/ 1762125 h 3457575"/>
              <a:gd name="connsiteX18" fmla="*/ 6096000 w 7067550"/>
              <a:gd name="connsiteY18" fmla="*/ 1866900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819650 w 7067550"/>
              <a:gd name="connsiteY12" fmla="*/ 1190625 h 3457575"/>
              <a:gd name="connsiteX13" fmla="*/ 4819650 w 7067550"/>
              <a:gd name="connsiteY13" fmla="*/ 1247775 h 3457575"/>
              <a:gd name="connsiteX14" fmla="*/ 5410200 w 7067550"/>
              <a:gd name="connsiteY14" fmla="*/ 1390650 h 3457575"/>
              <a:gd name="connsiteX15" fmla="*/ 5410200 w 7067550"/>
              <a:gd name="connsiteY15" fmla="*/ 1447800 h 3457575"/>
              <a:gd name="connsiteX16" fmla="*/ 5848350 w 7067550"/>
              <a:gd name="connsiteY16" fmla="*/ 1743075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819650 w 7067550"/>
              <a:gd name="connsiteY12" fmla="*/ 1190625 h 3457575"/>
              <a:gd name="connsiteX13" fmla="*/ 4819650 w 7067550"/>
              <a:gd name="connsiteY13" fmla="*/ 1247775 h 3457575"/>
              <a:gd name="connsiteX14" fmla="*/ 5410200 w 7067550"/>
              <a:gd name="connsiteY14" fmla="*/ 1390650 h 3457575"/>
              <a:gd name="connsiteX15" fmla="*/ 5410200 w 7067550"/>
              <a:gd name="connsiteY15" fmla="*/ 1447800 h 3457575"/>
              <a:gd name="connsiteX16" fmla="*/ 5848350 w 7067550"/>
              <a:gd name="connsiteY16" fmla="*/ 1743075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819650 w 7067550"/>
              <a:gd name="connsiteY12" fmla="*/ 1190625 h 3457575"/>
              <a:gd name="connsiteX13" fmla="*/ 4819650 w 7067550"/>
              <a:gd name="connsiteY13" fmla="*/ 1247775 h 3457575"/>
              <a:gd name="connsiteX14" fmla="*/ 5410200 w 7067550"/>
              <a:gd name="connsiteY14" fmla="*/ 1390650 h 3457575"/>
              <a:gd name="connsiteX15" fmla="*/ 5410200 w 7067550"/>
              <a:gd name="connsiteY15" fmla="*/ 144780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819650 w 7067550"/>
              <a:gd name="connsiteY12" fmla="*/ 1190625 h 3457575"/>
              <a:gd name="connsiteX13" fmla="*/ 4819650 w 7067550"/>
              <a:gd name="connsiteY13" fmla="*/ 1247775 h 3457575"/>
              <a:gd name="connsiteX14" fmla="*/ 5410200 w 7067550"/>
              <a:gd name="connsiteY14" fmla="*/ 1390650 h 3457575"/>
              <a:gd name="connsiteX15" fmla="*/ 5848350 w 7067550"/>
              <a:gd name="connsiteY15" fmla="*/ 1682564 h 3457575"/>
              <a:gd name="connsiteX16" fmla="*/ 6096000 w 7067550"/>
              <a:gd name="connsiteY16" fmla="*/ 1762125 h 3457575"/>
              <a:gd name="connsiteX17" fmla="*/ 6096000 w 7067550"/>
              <a:gd name="connsiteY17" fmla="*/ 1878106 h 3457575"/>
              <a:gd name="connsiteX18" fmla="*/ 6181725 w 7067550"/>
              <a:gd name="connsiteY18" fmla="*/ 1914525 h 3457575"/>
              <a:gd name="connsiteX19" fmla="*/ 6191250 w 7067550"/>
              <a:gd name="connsiteY19" fmla="*/ 2019300 h 3457575"/>
              <a:gd name="connsiteX20" fmla="*/ 6257925 w 7067550"/>
              <a:gd name="connsiteY20" fmla="*/ 2114550 h 3457575"/>
              <a:gd name="connsiteX21" fmla="*/ 6619875 w 7067550"/>
              <a:gd name="connsiteY21" fmla="*/ 2228850 h 3457575"/>
              <a:gd name="connsiteX22" fmla="*/ 6591300 w 7067550"/>
              <a:gd name="connsiteY22" fmla="*/ 2314575 h 3457575"/>
              <a:gd name="connsiteX23" fmla="*/ 6838950 w 7067550"/>
              <a:gd name="connsiteY23" fmla="*/ 2428875 h 3457575"/>
              <a:gd name="connsiteX24" fmla="*/ 7067550 w 7067550"/>
              <a:gd name="connsiteY24" fmla="*/ 2562225 h 3457575"/>
              <a:gd name="connsiteX25" fmla="*/ 7058025 w 7067550"/>
              <a:gd name="connsiteY25" fmla="*/ 3457575 h 3457575"/>
              <a:gd name="connsiteX26" fmla="*/ 0 w 7067550"/>
              <a:gd name="connsiteY26" fmla="*/ 3457575 h 3457575"/>
              <a:gd name="connsiteX27" fmla="*/ 9525 w 7067550"/>
              <a:gd name="connsiteY27"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819650 w 7067550"/>
              <a:gd name="connsiteY12" fmla="*/ 1190625 h 3457575"/>
              <a:gd name="connsiteX13" fmla="*/ 5410200 w 7067550"/>
              <a:gd name="connsiteY13" fmla="*/ 1390650 h 3457575"/>
              <a:gd name="connsiteX14" fmla="*/ 5848350 w 7067550"/>
              <a:gd name="connsiteY14" fmla="*/ 1682564 h 3457575"/>
              <a:gd name="connsiteX15" fmla="*/ 6096000 w 7067550"/>
              <a:gd name="connsiteY15" fmla="*/ 1762125 h 3457575"/>
              <a:gd name="connsiteX16" fmla="*/ 6096000 w 7067550"/>
              <a:gd name="connsiteY16" fmla="*/ 1878106 h 3457575"/>
              <a:gd name="connsiteX17" fmla="*/ 6181725 w 7067550"/>
              <a:gd name="connsiteY17" fmla="*/ 1914525 h 3457575"/>
              <a:gd name="connsiteX18" fmla="*/ 6191250 w 7067550"/>
              <a:gd name="connsiteY18" fmla="*/ 2019300 h 3457575"/>
              <a:gd name="connsiteX19" fmla="*/ 6257925 w 7067550"/>
              <a:gd name="connsiteY19" fmla="*/ 2114550 h 3457575"/>
              <a:gd name="connsiteX20" fmla="*/ 6619875 w 7067550"/>
              <a:gd name="connsiteY20" fmla="*/ 2228850 h 3457575"/>
              <a:gd name="connsiteX21" fmla="*/ 6591300 w 7067550"/>
              <a:gd name="connsiteY21" fmla="*/ 2314575 h 3457575"/>
              <a:gd name="connsiteX22" fmla="*/ 6838950 w 7067550"/>
              <a:gd name="connsiteY22" fmla="*/ 2428875 h 3457575"/>
              <a:gd name="connsiteX23" fmla="*/ 7067550 w 7067550"/>
              <a:gd name="connsiteY23" fmla="*/ 2562225 h 3457575"/>
              <a:gd name="connsiteX24" fmla="*/ 7058025 w 7067550"/>
              <a:gd name="connsiteY24" fmla="*/ 3457575 h 3457575"/>
              <a:gd name="connsiteX25" fmla="*/ 0 w 7067550"/>
              <a:gd name="connsiteY25" fmla="*/ 3457575 h 3457575"/>
              <a:gd name="connsiteX26" fmla="*/ 9525 w 7067550"/>
              <a:gd name="connsiteY26"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819650 w 7067550"/>
              <a:gd name="connsiteY12" fmla="*/ 1190625 h 3457575"/>
              <a:gd name="connsiteX13" fmla="*/ 5274609 w 7067550"/>
              <a:gd name="connsiteY13" fmla="*/ 1363299 h 3457575"/>
              <a:gd name="connsiteX14" fmla="*/ 5410200 w 7067550"/>
              <a:gd name="connsiteY14" fmla="*/ 1390650 h 3457575"/>
              <a:gd name="connsiteX15" fmla="*/ 5848350 w 7067550"/>
              <a:gd name="connsiteY15" fmla="*/ 1682564 h 3457575"/>
              <a:gd name="connsiteX16" fmla="*/ 6096000 w 7067550"/>
              <a:gd name="connsiteY16" fmla="*/ 1762125 h 3457575"/>
              <a:gd name="connsiteX17" fmla="*/ 6096000 w 7067550"/>
              <a:gd name="connsiteY17" fmla="*/ 1878106 h 3457575"/>
              <a:gd name="connsiteX18" fmla="*/ 6181725 w 7067550"/>
              <a:gd name="connsiteY18" fmla="*/ 1914525 h 3457575"/>
              <a:gd name="connsiteX19" fmla="*/ 6191250 w 7067550"/>
              <a:gd name="connsiteY19" fmla="*/ 2019300 h 3457575"/>
              <a:gd name="connsiteX20" fmla="*/ 6257925 w 7067550"/>
              <a:gd name="connsiteY20" fmla="*/ 2114550 h 3457575"/>
              <a:gd name="connsiteX21" fmla="*/ 6619875 w 7067550"/>
              <a:gd name="connsiteY21" fmla="*/ 2228850 h 3457575"/>
              <a:gd name="connsiteX22" fmla="*/ 6591300 w 7067550"/>
              <a:gd name="connsiteY22" fmla="*/ 2314575 h 3457575"/>
              <a:gd name="connsiteX23" fmla="*/ 6838950 w 7067550"/>
              <a:gd name="connsiteY23" fmla="*/ 2428875 h 3457575"/>
              <a:gd name="connsiteX24" fmla="*/ 7067550 w 7067550"/>
              <a:gd name="connsiteY24" fmla="*/ 2562225 h 3457575"/>
              <a:gd name="connsiteX25" fmla="*/ 7058025 w 7067550"/>
              <a:gd name="connsiteY25" fmla="*/ 3457575 h 3457575"/>
              <a:gd name="connsiteX26" fmla="*/ 0 w 7067550"/>
              <a:gd name="connsiteY26" fmla="*/ 3457575 h 3457575"/>
              <a:gd name="connsiteX27" fmla="*/ 9525 w 7067550"/>
              <a:gd name="connsiteY27"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819650 w 7067550"/>
              <a:gd name="connsiteY12" fmla="*/ 1190625 h 3457575"/>
              <a:gd name="connsiteX13" fmla="*/ 5274609 w 7067550"/>
              <a:gd name="connsiteY13" fmla="*/ 1363299 h 3457575"/>
              <a:gd name="connsiteX14" fmla="*/ 5410200 w 7067550"/>
              <a:gd name="connsiteY14" fmla="*/ 1390650 h 3457575"/>
              <a:gd name="connsiteX15" fmla="*/ 5848350 w 7067550"/>
              <a:gd name="connsiteY15" fmla="*/ 1682564 h 3457575"/>
              <a:gd name="connsiteX16" fmla="*/ 6096000 w 7067550"/>
              <a:gd name="connsiteY16" fmla="*/ 1762125 h 3457575"/>
              <a:gd name="connsiteX17" fmla="*/ 6096000 w 7067550"/>
              <a:gd name="connsiteY17" fmla="*/ 1878106 h 3457575"/>
              <a:gd name="connsiteX18" fmla="*/ 6181725 w 7067550"/>
              <a:gd name="connsiteY18" fmla="*/ 1914525 h 3457575"/>
              <a:gd name="connsiteX19" fmla="*/ 6191250 w 7067550"/>
              <a:gd name="connsiteY19" fmla="*/ 2019300 h 3457575"/>
              <a:gd name="connsiteX20" fmla="*/ 6257925 w 7067550"/>
              <a:gd name="connsiteY20" fmla="*/ 2114550 h 3457575"/>
              <a:gd name="connsiteX21" fmla="*/ 6619875 w 7067550"/>
              <a:gd name="connsiteY21" fmla="*/ 2228850 h 3457575"/>
              <a:gd name="connsiteX22" fmla="*/ 6591300 w 7067550"/>
              <a:gd name="connsiteY22" fmla="*/ 2314575 h 3457575"/>
              <a:gd name="connsiteX23" fmla="*/ 6838950 w 7067550"/>
              <a:gd name="connsiteY23" fmla="*/ 2428875 h 3457575"/>
              <a:gd name="connsiteX24" fmla="*/ 7067550 w 7067550"/>
              <a:gd name="connsiteY24" fmla="*/ 2562225 h 3457575"/>
              <a:gd name="connsiteX25" fmla="*/ 7058025 w 7067550"/>
              <a:gd name="connsiteY25" fmla="*/ 3457575 h 3457575"/>
              <a:gd name="connsiteX26" fmla="*/ 0 w 7067550"/>
              <a:gd name="connsiteY26" fmla="*/ 3457575 h 3457575"/>
              <a:gd name="connsiteX27" fmla="*/ 9525 w 7067550"/>
              <a:gd name="connsiteY27"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819650 w 7067550"/>
              <a:gd name="connsiteY12" fmla="*/ 1190625 h 3457575"/>
              <a:gd name="connsiteX13" fmla="*/ 5274609 w 7067550"/>
              <a:gd name="connsiteY13" fmla="*/ 1363299 h 3457575"/>
              <a:gd name="connsiteX14" fmla="*/ 5410200 w 7067550"/>
              <a:gd name="connsiteY14" fmla="*/ 1390650 h 3457575"/>
              <a:gd name="connsiteX15" fmla="*/ 5848350 w 7067550"/>
              <a:gd name="connsiteY15" fmla="*/ 1682564 h 3457575"/>
              <a:gd name="connsiteX16" fmla="*/ 6096000 w 7067550"/>
              <a:gd name="connsiteY16" fmla="*/ 1762125 h 3457575"/>
              <a:gd name="connsiteX17" fmla="*/ 6096000 w 7067550"/>
              <a:gd name="connsiteY17" fmla="*/ 1878106 h 3457575"/>
              <a:gd name="connsiteX18" fmla="*/ 6181725 w 7067550"/>
              <a:gd name="connsiteY18" fmla="*/ 1914525 h 3457575"/>
              <a:gd name="connsiteX19" fmla="*/ 6191250 w 7067550"/>
              <a:gd name="connsiteY19" fmla="*/ 2019300 h 3457575"/>
              <a:gd name="connsiteX20" fmla="*/ 6257925 w 7067550"/>
              <a:gd name="connsiteY20" fmla="*/ 2114550 h 3457575"/>
              <a:gd name="connsiteX21" fmla="*/ 6619875 w 7067550"/>
              <a:gd name="connsiteY21" fmla="*/ 2228850 h 3457575"/>
              <a:gd name="connsiteX22" fmla="*/ 6591300 w 7067550"/>
              <a:gd name="connsiteY22" fmla="*/ 2314575 h 3457575"/>
              <a:gd name="connsiteX23" fmla="*/ 6838950 w 7067550"/>
              <a:gd name="connsiteY23" fmla="*/ 2428875 h 3457575"/>
              <a:gd name="connsiteX24" fmla="*/ 7067550 w 7067550"/>
              <a:gd name="connsiteY24" fmla="*/ 2562225 h 3457575"/>
              <a:gd name="connsiteX25" fmla="*/ 7058025 w 7067550"/>
              <a:gd name="connsiteY25" fmla="*/ 3457575 h 3457575"/>
              <a:gd name="connsiteX26" fmla="*/ 0 w 7067550"/>
              <a:gd name="connsiteY26" fmla="*/ 3457575 h 3457575"/>
              <a:gd name="connsiteX27" fmla="*/ 9525 w 7067550"/>
              <a:gd name="connsiteY27"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819650 w 7067550"/>
              <a:gd name="connsiteY12" fmla="*/ 1190625 h 3457575"/>
              <a:gd name="connsiteX13" fmla="*/ 5339603 w 7067550"/>
              <a:gd name="connsiteY13" fmla="*/ 1280375 h 3457575"/>
              <a:gd name="connsiteX14" fmla="*/ 5410200 w 7067550"/>
              <a:gd name="connsiteY14" fmla="*/ 1390650 h 3457575"/>
              <a:gd name="connsiteX15" fmla="*/ 5848350 w 7067550"/>
              <a:gd name="connsiteY15" fmla="*/ 1682564 h 3457575"/>
              <a:gd name="connsiteX16" fmla="*/ 6096000 w 7067550"/>
              <a:gd name="connsiteY16" fmla="*/ 1762125 h 3457575"/>
              <a:gd name="connsiteX17" fmla="*/ 6096000 w 7067550"/>
              <a:gd name="connsiteY17" fmla="*/ 1878106 h 3457575"/>
              <a:gd name="connsiteX18" fmla="*/ 6181725 w 7067550"/>
              <a:gd name="connsiteY18" fmla="*/ 1914525 h 3457575"/>
              <a:gd name="connsiteX19" fmla="*/ 6191250 w 7067550"/>
              <a:gd name="connsiteY19" fmla="*/ 2019300 h 3457575"/>
              <a:gd name="connsiteX20" fmla="*/ 6257925 w 7067550"/>
              <a:gd name="connsiteY20" fmla="*/ 2114550 h 3457575"/>
              <a:gd name="connsiteX21" fmla="*/ 6619875 w 7067550"/>
              <a:gd name="connsiteY21" fmla="*/ 2228850 h 3457575"/>
              <a:gd name="connsiteX22" fmla="*/ 6591300 w 7067550"/>
              <a:gd name="connsiteY22" fmla="*/ 2314575 h 3457575"/>
              <a:gd name="connsiteX23" fmla="*/ 6838950 w 7067550"/>
              <a:gd name="connsiteY23" fmla="*/ 2428875 h 3457575"/>
              <a:gd name="connsiteX24" fmla="*/ 7067550 w 7067550"/>
              <a:gd name="connsiteY24" fmla="*/ 2562225 h 3457575"/>
              <a:gd name="connsiteX25" fmla="*/ 7058025 w 7067550"/>
              <a:gd name="connsiteY25" fmla="*/ 3457575 h 3457575"/>
              <a:gd name="connsiteX26" fmla="*/ 0 w 7067550"/>
              <a:gd name="connsiteY26" fmla="*/ 3457575 h 3457575"/>
              <a:gd name="connsiteX27" fmla="*/ 9525 w 7067550"/>
              <a:gd name="connsiteY27"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819650 w 7067550"/>
              <a:gd name="connsiteY12" fmla="*/ 1190625 h 3457575"/>
              <a:gd name="connsiteX13" fmla="*/ 5339603 w 7067550"/>
              <a:gd name="connsiteY13" fmla="*/ 1280375 h 3457575"/>
              <a:gd name="connsiteX14" fmla="*/ 5410200 w 7067550"/>
              <a:gd name="connsiteY14" fmla="*/ 1390650 h 3457575"/>
              <a:gd name="connsiteX15" fmla="*/ 5848350 w 7067550"/>
              <a:gd name="connsiteY15" fmla="*/ 1682564 h 3457575"/>
              <a:gd name="connsiteX16" fmla="*/ 6096000 w 7067550"/>
              <a:gd name="connsiteY16" fmla="*/ 1762125 h 3457575"/>
              <a:gd name="connsiteX17" fmla="*/ 6096000 w 7067550"/>
              <a:gd name="connsiteY17" fmla="*/ 1878106 h 3457575"/>
              <a:gd name="connsiteX18" fmla="*/ 6181725 w 7067550"/>
              <a:gd name="connsiteY18" fmla="*/ 1914525 h 3457575"/>
              <a:gd name="connsiteX19" fmla="*/ 6191250 w 7067550"/>
              <a:gd name="connsiteY19" fmla="*/ 2019300 h 3457575"/>
              <a:gd name="connsiteX20" fmla="*/ 6257925 w 7067550"/>
              <a:gd name="connsiteY20" fmla="*/ 2114550 h 3457575"/>
              <a:gd name="connsiteX21" fmla="*/ 6619875 w 7067550"/>
              <a:gd name="connsiteY21" fmla="*/ 2228850 h 3457575"/>
              <a:gd name="connsiteX22" fmla="*/ 6591300 w 7067550"/>
              <a:gd name="connsiteY22" fmla="*/ 2314575 h 3457575"/>
              <a:gd name="connsiteX23" fmla="*/ 6838950 w 7067550"/>
              <a:gd name="connsiteY23" fmla="*/ 2428875 h 3457575"/>
              <a:gd name="connsiteX24" fmla="*/ 7067550 w 7067550"/>
              <a:gd name="connsiteY24" fmla="*/ 2562225 h 3457575"/>
              <a:gd name="connsiteX25" fmla="*/ 7058025 w 7067550"/>
              <a:gd name="connsiteY25" fmla="*/ 3457575 h 3457575"/>
              <a:gd name="connsiteX26" fmla="*/ 0 w 7067550"/>
              <a:gd name="connsiteY26" fmla="*/ 3457575 h 3457575"/>
              <a:gd name="connsiteX27" fmla="*/ 9525 w 7067550"/>
              <a:gd name="connsiteY27"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772586 w 7067550"/>
              <a:gd name="connsiteY12" fmla="*/ 1150283 h 3457575"/>
              <a:gd name="connsiteX13" fmla="*/ 5339603 w 7067550"/>
              <a:gd name="connsiteY13" fmla="*/ 1280375 h 3457575"/>
              <a:gd name="connsiteX14" fmla="*/ 5410200 w 7067550"/>
              <a:gd name="connsiteY14" fmla="*/ 1390650 h 3457575"/>
              <a:gd name="connsiteX15" fmla="*/ 5848350 w 7067550"/>
              <a:gd name="connsiteY15" fmla="*/ 1682564 h 3457575"/>
              <a:gd name="connsiteX16" fmla="*/ 6096000 w 7067550"/>
              <a:gd name="connsiteY16" fmla="*/ 1762125 h 3457575"/>
              <a:gd name="connsiteX17" fmla="*/ 6096000 w 7067550"/>
              <a:gd name="connsiteY17" fmla="*/ 1878106 h 3457575"/>
              <a:gd name="connsiteX18" fmla="*/ 6181725 w 7067550"/>
              <a:gd name="connsiteY18" fmla="*/ 1914525 h 3457575"/>
              <a:gd name="connsiteX19" fmla="*/ 6191250 w 7067550"/>
              <a:gd name="connsiteY19" fmla="*/ 2019300 h 3457575"/>
              <a:gd name="connsiteX20" fmla="*/ 6257925 w 7067550"/>
              <a:gd name="connsiteY20" fmla="*/ 2114550 h 3457575"/>
              <a:gd name="connsiteX21" fmla="*/ 6619875 w 7067550"/>
              <a:gd name="connsiteY21" fmla="*/ 2228850 h 3457575"/>
              <a:gd name="connsiteX22" fmla="*/ 6591300 w 7067550"/>
              <a:gd name="connsiteY22" fmla="*/ 2314575 h 3457575"/>
              <a:gd name="connsiteX23" fmla="*/ 6838950 w 7067550"/>
              <a:gd name="connsiteY23" fmla="*/ 2428875 h 3457575"/>
              <a:gd name="connsiteX24" fmla="*/ 7067550 w 7067550"/>
              <a:gd name="connsiteY24" fmla="*/ 2562225 h 3457575"/>
              <a:gd name="connsiteX25" fmla="*/ 7058025 w 7067550"/>
              <a:gd name="connsiteY25" fmla="*/ 3457575 h 3457575"/>
              <a:gd name="connsiteX26" fmla="*/ 0 w 7067550"/>
              <a:gd name="connsiteY26" fmla="*/ 3457575 h 3457575"/>
              <a:gd name="connsiteX27" fmla="*/ 9525 w 7067550"/>
              <a:gd name="connsiteY27"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772586 w 7067550"/>
              <a:gd name="connsiteY12" fmla="*/ 1150283 h 3457575"/>
              <a:gd name="connsiteX13" fmla="*/ 5339603 w 7067550"/>
              <a:gd name="connsiteY13" fmla="*/ 1280375 h 3457575"/>
              <a:gd name="connsiteX14" fmla="*/ 5410200 w 7067550"/>
              <a:gd name="connsiteY14" fmla="*/ 1390650 h 3457575"/>
              <a:gd name="connsiteX15" fmla="*/ 5848350 w 7067550"/>
              <a:gd name="connsiteY15" fmla="*/ 1682564 h 3457575"/>
              <a:gd name="connsiteX16" fmla="*/ 6096000 w 7067550"/>
              <a:gd name="connsiteY16" fmla="*/ 1762125 h 3457575"/>
              <a:gd name="connsiteX17" fmla="*/ 6096000 w 7067550"/>
              <a:gd name="connsiteY17" fmla="*/ 1878106 h 3457575"/>
              <a:gd name="connsiteX18" fmla="*/ 6181725 w 7067550"/>
              <a:gd name="connsiteY18" fmla="*/ 1914525 h 3457575"/>
              <a:gd name="connsiteX19" fmla="*/ 6191250 w 7067550"/>
              <a:gd name="connsiteY19" fmla="*/ 2019300 h 3457575"/>
              <a:gd name="connsiteX20" fmla="*/ 6257925 w 7067550"/>
              <a:gd name="connsiteY20" fmla="*/ 2114550 h 3457575"/>
              <a:gd name="connsiteX21" fmla="*/ 6619875 w 7067550"/>
              <a:gd name="connsiteY21" fmla="*/ 2228850 h 3457575"/>
              <a:gd name="connsiteX22" fmla="*/ 6591300 w 7067550"/>
              <a:gd name="connsiteY22" fmla="*/ 2314575 h 3457575"/>
              <a:gd name="connsiteX23" fmla="*/ 6838950 w 7067550"/>
              <a:gd name="connsiteY23" fmla="*/ 2428875 h 3457575"/>
              <a:gd name="connsiteX24" fmla="*/ 7067550 w 7067550"/>
              <a:gd name="connsiteY24" fmla="*/ 2562225 h 3457575"/>
              <a:gd name="connsiteX25" fmla="*/ 7058025 w 7067550"/>
              <a:gd name="connsiteY25" fmla="*/ 3457575 h 3457575"/>
              <a:gd name="connsiteX26" fmla="*/ 0 w 7067550"/>
              <a:gd name="connsiteY26" fmla="*/ 3457575 h 3457575"/>
              <a:gd name="connsiteX27" fmla="*/ 9525 w 7067550"/>
              <a:gd name="connsiteY27"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772586 w 7067550"/>
              <a:gd name="connsiteY12" fmla="*/ 1150283 h 3457575"/>
              <a:gd name="connsiteX13" fmla="*/ 5339603 w 7067550"/>
              <a:gd name="connsiteY13" fmla="*/ 1280375 h 3457575"/>
              <a:gd name="connsiteX14" fmla="*/ 5410200 w 7067550"/>
              <a:gd name="connsiteY14" fmla="*/ 1390650 h 3457575"/>
              <a:gd name="connsiteX15" fmla="*/ 5848350 w 7067550"/>
              <a:gd name="connsiteY15" fmla="*/ 1682564 h 3457575"/>
              <a:gd name="connsiteX16" fmla="*/ 6096000 w 7067550"/>
              <a:gd name="connsiteY16" fmla="*/ 1762125 h 3457575"/>
              <a:gd name="connsiteX17" fmla="*/ 6096000 w 7067550"/>
              <a:gd name="connsiteY17" fmla="*/ 1878106 h 3457575"/>
              <a:gd name="connsiteX18" fmla="*/ 6181725 w 7067550"/>
              <a:gd name="connsiteY18" fmla="*/ 1914525 h 3457575"/>
              <a:gd name="connsiteX19" fmla="*/ 6191250 w 7067550"/>
              <a:gd name="connsiteY19" fmla="*/ 2019300 h 3457575"/>
              <a:gd name="connsiteX20" fmla="*/ 6257925 w 7067550"/>
              <a:gd name="connsiteY20" fmla="*/ 2114550 h 3457575"/>
              <a:gd name="connsiteX21" fmla="*/ 6619875 w 7067550"/>
              <a:gd name="connsiteY21" fmla="*/ 2228850 h 3457575"/>
              <a:gd name="connsiteX22" fmla="*/ 6591300 w 7067550"/>
              <a:gd name="connsiteY22" fmla="*/ 2314575 h 3457575"/>
              <a:gd name="connsiteX23" fmla="*/ 6838950 w 7067550"/>
              <a:gd name="connsiteY23" fmla="*/ 2428875 h 3457575"/>
              <a:gd name="connsiteX24" fmla="*/ 7067550 w 7067550"/>
              <a:gd name="connsiteY24" fmla="*/ 2562225 h 3457575"/>
              <a:gd name="connsiteX25" fmla="*/ 7058025 w 7067550"/>
              <a:gd name="connsiteY25" fmla="*/ 3457575 h 3457575"/>
              <a:gd name="connsiteX26" fmla="*/ 0 w 7067550"/>
              <a:gd name="connsiteY26" fmla="*/ 3457575 h 3457575"/>
              <a:gd name="connsiteX27" fmla="*/ 9525 w 7067550"/>
              <a:gd name="connsiteY27"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98234 w 7067550"/>
              <a:gd name="connsiteY10" fmla="*/ 742390 h 3457575"/>
              <a:gd name="connsiteX11" fmla="*/ 4286250 w 7067550"/>
              <a:gd name="connsiteY11" fmla="*/ 1000125 h 3457575"/>
              <a:gd name="connsiteX12" fmla="*/ 4772586 w 7067550"/>
              <a:gd name="connsiteY12" fmla="*/ 1150283 h 3457575"/>
              <a:gd name="connsiteX13" fmla="*/ 5339603 w 7067550"/>
              <a:gd name="connsiteY13" fmla="*/ 1280375 h 3457575"/>
              <a:gd name="connsiteX14" fmla="*/ 5410200 w 7067550"/>
              <a:gd name="connsiteY14" fmla="*/ 1390650 h 3457575"/>
              <a:gd name="connsiteX15" fmla="*/ 5848350 w 7067550"/>
              <a:gd name="connsiteY15" fmla="*/ 1682564 h 3457575"/>
              <a:gd name="connsiteX16" fmla="*/ 6096000 w 7067550"/>
              <a:gd name="connsiteY16" fmla="*/ 1762125 h 3457575"/>
              <a:gd name="connsiteX17" fmla="*/ 6096000 w 7067550"/>
              <a:gd name="connsiteY17" fmla="*/ 1878106 h 3457575"/>
              <a:gd name="connsiteX18" fmla="*/ 6181725 w 7067550"/>
              <a:gd name="connsiteY18" fmla="*/ 1914525 h 3457575"/>
              <a:gd name="connsiteX19" fmla="*/ 6191250 w 7067550"/>
              <a:gd name="connsiteY19" fmla="*/ 2019300 h 3457575"/>
              <a:gd name="connsiteX20" fmla="*/ 6257925 w 7067550"/>
              <a:gd name="connsiteY20" fmla="*/ 2114550 h 3457575"/>
              <a:gd name="connsiteX21" fmla="*/ 6619875 w 7067550"/>
              <a:gd name="connsiteY21" fmla="*/ 2228850 h 3457575"/>
              <a:gd name="connsiteX22" fmla="*/ 6591300 w 7067550"/>
              <a:gd name="connsiteY22" fmla="*/ 2314575 h 3457575"/>
              <a:gd name="connsiteX23" fmla="*/ 6838950 w 7067550"/>
              <a:gd name="connsiteY23" fmla="*/ 2428875 h 3457575"/>
              <a:gd name="connsiteX24" fmla="*/ 7067550 w 7067550"/>
              <a:gd name="connsiteY24" fmla="*/ 2562225 h 3457575"/>
              <a:gd name="connsiteX25" fmla="*/ 7058025 w 7067550"/>
              <a:gd name="connsiteY25" fmla="*/ 3457575 h 3457575"/>
              <a:gd name="connsiteX26" fmla="*/ 0 w 7067550"/>
              <a:gd name="connsiteY26" fmla="*/ 3457575 h 3457575"/>
              <a:gd name="connsiteX27" fmla="*/ 9525 w 7067550"/>
              <a:gd name="connsiteY27"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98234 w 7067550"/>
              <a:gd name="connsiteY10" fmla="*/ 742390 h 3457575"/>
              <a:gd name="connsiteX11" fmla="*/ 4279526 w 7067550"/>
              <a:gd name="connsiteY11" fmla="*/ 901513 h 3457575"/>
              <a:gd name="connsiteX12" fmla="*/ 4772586 w 7067550"/>
              <a:gd name="connsiteY12" fmla="*/ 1150283 h 3457575"/>
              <a:gd name="connsiteX13" fmla="*/ 5339603 w 7067550"/>
              <a:gd name="connsiteY13" fmla="*/ 1280375 h 3457575"/>
              <a:gd name="connsiteX14" fmla="*/ 5410200 w 7067550"/>
              <a:gd name="connsiteY14" fmla="*/ 1390650 h 3457575"/>
              <a:gd name="connsiteX15" fmla="*/ 5848350 w 7067550"/>
              <a:gd name="connsiteY15" fmla="*/ 1682564 h 3457575"/>
              <a:gd name="connsiteX16" fmla="*/ 6096000 w 7067550"/>
              <a:gd name="connsiteY16" fmla="*/ 1762125 h 3457575"/>
              <a:gd name="connsiteX17" fmla="*/ 6096000 w 7067550"/>
              <a:gd name="connsiteY17" fmla="*/ 1878106 h 3457575"/>
              <a:gd name="connsiteX18" fmla="*/ 6181725 w 7067550"/>
              <a:gd name="connsiteY18" fmla="*/ 1914525 h 3457575"/>
              <a:gd name="connsiteX19" fmla="*/ 6191250 w 7067550"/>
              <a:gd name="connsiteY19" fmla="*/ 2019300 h 3457575"/>
              <a:gd name="connsiteX20" fmla="*/ 6257925 w 7067550"/>
              <a:gd name="connsiteY20" fmla="*/ 2114550 h 3457575"/>
              <a:gd name="connsiteX21" fmla="*/ 6619875 w 7067550"/>
              <a:gd name="connsiteY21" fmla="*/ 2228850 h 3457575"/>
              <a:gd name="connsiteX22" fmla="*/ 6591300 w 7067550"/>
              <a:gd name="connsiteY22" fmla="*/ 2314575 h 3457575"/>
              <a:gd name="connsiteX23" fmla="*/ 6838950 w 7067550"/>
              <a:gd name="connsiteY23" fmla="*/ 2428875 h 3457575"/>
              <a:gd name="connsiteX24" fmla="*/ 7067550 w 7067550"/>
              <a:gd name="connsiteY24" fmla="*/ 2562225 h 3457575"/>
              <a:gd name="connsiteX25" fmla="*/ 7058025 w 7067550"/>
              <a:gd name="connsiteY25" fmla="*/ 3457575 h 3457575"/>
              <a:gd name="connsiteX26" fmla="*/ 0 w 7067550"/>
              <a:gd name="connsiteY26" fmla="*/ 3457575 h 3457575"/>
              <a:gd name="connsiteX27" fmla="*/ 9525 w 7067550"/>
              <a:gd name="connsiteY27"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98234 w 7067550"/>
              <a:gd name="connsiteY10" fmla="*/ 742390 h 3457575"/>
              <a:gd name="connsiteX11" fmla="*/ 4279526 w 7067550"/>
              <a:gd name="connsiteY11" fmla="*/ 901513 h 3457575"/>
              <a:gd name="connsiteX12" fmla="*/ 4750174 w 7067550"/>
              <a:gd name="connsiteY12" fmla="*/ 1067464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62172 w 7067550"/>
              <a:gd name="connsiteY9" fmla="*/ 644271 h 3457575"/>
              <a:gd name="connsiteX10" fmla="*/ 3798234 w 7067550"/>
              <a:gd name="connsiteY10" fmla="*/ 742390 h 3457575"/>
              <a:gd name="connsiteX11" fmla="*/ 4279526 w 7067550"/>
              <a:gd name="connsiteY11" fmla="*/ 901513 h 3457575"/>
              <a:gd name="connsiteX12" fmla="*/ 4750174 w 7067550"/>
              <a:gd name="connsiteY12" fmla="*/ 1067464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9526 w 7067550"/>
              <a:gd name="connsiteY11" fmla="*/ 901513 h 3457575"/>
              <a:gd name="connsiteX12" fmla="*/ 4750174 w 7067550"/>
              <a:gd name="connsiteY12" fmla="*/ 1067464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9526 w 7067550"/>
              <a:gd name="connsiteY11" fmla="*/ 901513 h 3457575"/>
              <a:gd name="connsiteX12" fmla="*/ 4750174 w 7067550"/>
              <a:gd name="connsiteY12" fmla="*/ 1067464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9526 w 7067550"/>
              <a:gd name="connsiteY11" fmla="*/ 901513 h 3457575"/>
              <a:gd name="connsiteX12" fmla="*/ 4750174 w 7067550"/>
              <a:gd name="connsiteY12" fmla="*/ 1067464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9526 w 7067550"/>
              <a:gd name="connsiteY11" fmla="*/ 901513 h 3457575"/>
              <a:gd name="connsiteX12" fmla="*/ 4750174 w 7067550"/>
              <a:gd name="connsiteY12" fmla="*/ 1067464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9526 w 7067550"/>
              <a:gd name="connsiteY11" fmla="*/ 901513 h 3457575"/>
              <a:gd name="connsiteX12" fmla="*/ 4750174 w 7067550"/>
              <a:gd name="connsiteY12" fmla="*/ 1067464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9526 w 7067550"/>
              <a:gd name="connsiteY11" fmla="*/ 901513 h 3457575"/>
              <a:gd name="connsiteX12" fmla="*/ 4773847 w 7067550"/>
              <a:gd name="connsiteY12" fmla="*/ 1091138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9526 w 7067550"/>
              <a:gd name="connsiteY11" fmla="*/ 901513 h 3457575"/>
              <a:gd name="connsiteX12" fmla="*/ 4807138 w 7067550"/>
              <a:gd name="connsiteY12" fmla="*/ 1100016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9526 w 7067550"/>
              <a:gd name="connsiteY11" fmla="*/ 901513 h 3457575"/>
              <a:gd name="connsiteX12" fmla="*/ 4730938 w 7067550"/>
              <a:gd name="connsiteY12" fmla="*/ 1100016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9526 w 7067550"/>
              <a:gd name="connsiteY11" fmla="*/ 901513 h 3457575"/>
              <a:gd name="connsiteX12" fmla="*/ 4770148 w 7067550"/>
              <a:gd name="connsiteY12" fmla="*/ 1047490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9526 w 7067550"/>
              <a:gd name="connsiteY11" fmla="*/ 901513 h 3457575"/>
              <a:gd name="connsiteX12" fmla="*/ 4788643 w 7067550"/>
              <a:gd name="connsiteY12" fmla="*/ 1074123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9526 w 7067550"/>
              <a:gd name="connsiteY11" fmla="*/ 901513 h 3457575"/>
              <a:gd name="connsiteX12" fmla="*/ 4788643 w 7067550"/>
              <a:gd name="connsiteY12" fmla="*/ 1074123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0648 w 7067550"/>
              <a:gd name="connsiteY11" fmla="*/ 898553 h 3457575"/>
              <a:gd name="connsiteX12" fmla="*/ 4788643 w 7067550"/>
              <a:gd name="connsiteY12" fmla="*/ 1074123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76896 w 7067550"/>
              <a:gd name="connsiteY6" fmla="*/ 307574 h 3457575"/>
              <a:gd name="connsiteX7" fmla="*/ 2371725 w 7067550"/>
              <a:gd name="connsiteY7" fmla="*/ 600075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0648 w 7067550"/>
              <a:gd name="connsiteY11" fmla="*/ 898553 h 3457575"/>
              <a:gd name="connsiteX12" fmla="*/ 4788643 w 7067550"/>
              <a:gd name="connsiteY12" fmla="*/ 1074123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76896 w 7067550"/>
              <a:gd name="connsiteY6" fmla="*/ 307574 h 3457575"/>
              <a:gd name="connsiteX7" fmla="*/ 2413155 w 7067550"/>
              <a:gd name="connsiteY7" fmla="*/ 449154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0648 w 7067550"/>
              <a:gd name="connsiteY11" fmla="*/ 898553 h 3457575"/>
              <a:gd name="connsiteX12" fmla="*/ 4788643 w 7067550"/>
              <a:gd name="connsiteY12" fmla="*/ 1074123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76896 w 7067550"/>
              <a:gd name="connsiteY6" fmla="*/ 307574 h 3457575"/>
              <a:gd name="connsiteX7" fmla="*/ 2413155 w 7067550"/>
              <a:gd name="connsiteY7" fmla="*/ 449154 h 3457575"/>
              <a:gd name="connsiteX8" fmla="*/ 3142270 w 7067550"/>
              <a:gd name="connsiteY8" fmla="*/ 560488 h 3457575"/>
              <a:gd name="connsiteX9" fmla="*/ 3662172 w 7067550"/>
              <a:gd name="connsiteY9" fmla="*/ 644271 h 3457575"/>
              <a:gd name="connsiteX10" fmla="*/ 3798234 w 7067550"/>
              <a:gd name="connsiteY10" fmla="*/ 742390 h 3457575"/>
              <a:gd name="connsiteX11" fmla="*/ 4270648 w 7067550"/>
              <a:gd name="connsiteY11" fmla="*/ 898553 h 3457575"/>
              <a:gd name="connsiteX12" fmla="*/ 4788643 w 7067550"/>
              <a:gd name="connsiteY12" fmla="*/ 1074123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44296 w 7067550"/>
              <a:gd name="connsiteY0" fmla="*/ 0 h 3633649"/>
              <a:gd name="connsiteX1" fmla="*/ 171450 w 7067550"/>
              <a:gd name="connsiteY1" fmla="*/ 299899 h 3633649"/>
              <a:gd name="connsiteX2" fmla="*/ 419100 w 7067550"/>
              <a:gd name="connsiteY2" fmla="*/ 366574 h 3633649"/>
              <a:gd name="connsiteX3" fmla="*/ 619125 w 7067550"/>
              <a:gd name="connsiteY3" fmla="*/ 376099 h 3633649"/>
              <a:gd name="connsiteX4" fmla="*/ 819150 w 7067550"/>
              <a:gd name="connsiteY4" fmla="*/ 538024 h 3633649"/>
              <a:gd name="connsiteX5" fmla="*/ 1085850 w 7067550"/>
              <a:gd name="connsiteY5" fmla="*/ 585649 h 3633649"/>
              <a:gd name="connsiteX6" fmla="*/ 1576896 w 7067550"/>
              <a:gd name="connsiteY6" fmla="*/ 483648 h 3633649"/>
              <a:gd name="connsiteX7" fmla="*/ 2413155 w 7067550"/>
              <a:gd name="connsiteY7" fmla="*/ 625228 h 3633649"/>
              <a:gd name="connsiteX8" fmla="*/ 3142270 w 7067550"/>
              <a:gd name="connsiteY8" fmla="*/ 736562 h 3633649"/>
              <a:gd name="connsiteX9" fmla="*/ 3662172 w 7067550"/>
              <a:gd name="connsiteY9" fmla="*/ 820345 h 3633649"/>
              <a:gd name="connsiteX10" fmla="*/ 3798234 w 7067550"/>
              <a:gd name="connsiteY10" fmla="*/ 918464 h 3633649"/>
              <a:gd name="connsiteX11" fmla="*/ 4270648 w 7067550"/>
              <a:gd name="connsiteY11" fmla="*/ 1074627 h 3633649"/>
              <a:gd name="connsiteX12" fmla="*/ 4788643 w 7067550"/>
              <a:gd name="connsiteY12" fmla="*/ 1250197 h 3633649"/>
              <a:gd name="connsiteX13" fmla="*/ 4772586 w 7067550"/>
              <a:gd name="connsiteY13" fmla="*/ 1326357 h 3633649"/>
              <a:gd name="connsiteX14" fmla="*/ 5339603 w 7067550"/>
              <a:gd name="connsiteY14" fmla="*/ 1456449 h 3633649"/>
              <a:gd name="connsiteX15" fmla="*/ 5410200 w 7067550"/>
              <a:gd name="connsiteY15" fmla="*/ 1566724 h 3633649"/>
              <a:gd name="connsiteX16" fmla="*/ 5848350 w 7067550"/>
              <a:gd name="connsiteY16" fmla="*/ 1858638 h 3633649"/>
              <a:gd name="connsiteX17" fmla="*/ 6096000 w 7067550"/>
              <a:gd name="connsiteY17" fmla="*/ 1938199 h 3633649"/>
              <a:gd name="connsiteX18" fmla="*/ 6096000 w 7067550"/>
              <a:gd name="connsiteY18" fmla="*/ 2054180 h 3633649"/>
              <a:gd name="connsiteX19" fmla="*/ 6181725 w 7067550"/>
              <a:gd name="connsiteY19" fmla="*/ 2090599 h 3633649"/>
              <a:gd name="connsiteX20" fmla="*/ 6191250 w 7067550"/>
              <a:gd name="connsiteY20" fmla="*/ 2195374 h 3633649"/>
              <a:gd name="connsiteX21" fmla="*/ 6257925 w 7067550"/>
              <a:gd name="connsiteY21" fmla="*/ 2290624 h 3633649"/>
              <a:gd name="connsiteX22" fmla="*/ 6619875 w 7067550"/>
              <a:gd name="connsiteY22" fmla="*/ 2404924 h 3633649"/>
              <a:gd name="connsiteX23" fmla="*/ 6591300 w 7067550"/>
              <a:gd name="connsiteY23" fmla="*/ 2490649 h 3633649"/>
              <a:gd name="connsiteX24" fmla="*/ 6838950 w 7067550"/>
              <a:gd name="connsiteY24" fmla="*/ 2604949 h 3633649"/>
              <a:gd name="connsiteX25" fmla="*/ 7067550 w 7067550"/>
              <a:gd name="connsiteY25" fmla="*/ 2738299 h 3633649"/>
              <a:gd name="connsiteX26" fmla="*/ 7058025 w 7067550"/>
              <a:gd name="connsiteY26" fmla="*/ 3633649 h 3633649"/>
              <a:gd name="connsiteX27" fmla="*/ 0 w 7067550"/>
              <a:gd name="connsiteY27" fmla="*/ 3633649 h 3633649"/>
              <a:gd name="connsiteX28" fmla="*/ 44296 w 7067550"/>
              <a:gd name="connsiteY28" fmla="*/ 0 h 3633649"/>
              <a:gd name="connsiteX0" fmla="*/ 28760 w 7067550"/>
              <a:gd name="connsiteY0" fmla="*/ 0 h 3654364"/>
              <a:gd name="connsiteX1" fmla="*/ 171450 w 7067550"/>
              <a:gd name="connsiteY1" fmla="*/ 320614 h 3654364"/>
              <a:gd name="connsiteX2" fmla="*/ 419100 w 7067550"/>
              <a:gd name="connsiteY2" fmla="*/ 387289 h 3654364"/>
              <a:gd name="connsiteX3" fmla="*/ 619125 w 7067550"/>
              <a:gd name="connsiteY3" fmla="*/ 396814 h 3654364"/>
              <a:gd name="connsiteX4" fmla="*/ 819150 w 7067550"/>
              <a:gd name="connsiteY4" fmla="*/ 558739 h 3654364"/>
              <a:gd name="connsiteX5" fmla="*/ 1085850 w 7067550"/>
              <a:gd name="connsiteY5" fmla="*/ 606364 h 3654364"/>
              <a:gd name="connsiteX6" fmla="*/ 1576896 w 7067550"/>
              <a:gd name="connsiteY6" fmla="*/ 504363 h 3654364"/>
              <a:gd name="connsiteX7" fmla="*/ 2413155 w 7067550"/>
              <a:gd name="connsiteY7" fmla="*/ 645943 h 3654364"/>
              <a:gd name="connsiteX8" fmla="*/ 3142270 w 7067550"/>
              <a:gd name="connsiteY8" fmla="*/ 757277 h 3654364"/>
              <a:gd name="connsiteX9" fmla="*/ 3662172 w 7067550"/>
              <a:gd name="connsiteY9" fmla="*/ 841060 h 3654364"/>
              <a:gd name="connsiteX10" fmla="*/ 3798234 w 7067550"/>
              <a:gd name="connsiteY10" fmla="*/ 939179 h 3654364"/>
              <a:gd name="connsiteX11" fmla="*/ 4270648 w 7067550"/>
              <a:gd name="connsiteY11" fmla="*/ 1095342 h 3654364"/>
              <a:gd name="connsiteX12" fmla="*/ 4788643 w 7067550"/>
              <a:gd name="connsiteY12" fmla="*/ 1270912 h 3654364"/>
              <a:gd name="connsiteX13" fmla="*/ 4772586 w 7067550"/>
              <a:gd name="connsiteY13" fmla="*/ 1347072 h 3654364"/>
              <a:gd name="connsiteX14" fmla="*/ 5339603 w 7067550"/>
              <a:gd name="connsiteY14" fmla="*/ 1477164 h 3654364"/>
              <a:gd name="connsiteX15" fmla="*/ 5410200 w 7067550"/>
              <a:gd name="connsiteY15" fmla="*/ 1587439 h 3654364"/>
              <a:gd name="connsiteX16" fmla="*/ 5848350 w 7067550"/>
              <a:gd name="connsiteY16" fmla="*/ 1879353 h 3654364"/>
              <a:gd name="connsiteX17" fmla="*/ 6096000 w 7067550"/>
              <a:gd name="connsiteY17" fmla="*/ 1958914 h 3654364"/>
              <a:gd name="connsiteX18" fmla="*/ 6096000 w 7067550"/>
              <a:gd name="connsiteY18" fmla="*/ 2074895 h 3654364"/>
              <a:gd name="connsiteX19" fmla="*/ 6181725 w 7067550"/>
              <a:gd name="connsiteY19" fmla="*/ 2111314 h 3654364"/>
              <a:gd name="connsiteX20" fmla="*/ 6191250 w 7067550"/>
              <a:gd name="connsiteY20" fmla="*/ 2216089 h 3654364"/>
              <a:gd name="connsiteX21" fmla="*/ 6257925 w 7067550"/>
              <a:gd name="connsiteY21" fmla="*/ 2311339 h 3654364"/>
              <a:gd name="connsiteX22" fmla="*/ 6619875 w 7067550"/>
              <a:gd name="connsiteY22" fmla="*/ 2425639 h 3654364"/>
              <a:gd name="connsiteX23" fmla="*/ 6591300 w 7067550"/>
              <a:gd name="connsiteY23" fmla="*/ 2511364 h 3654364"/>
              <a:gd name="connsiteX24" fmla="*/ 6838950 w 7067550"/>
              <a:gd name="connsiteY24" fmla="*/ 2625664 h 3654364"/>
              <a:gd name="connsiteX25" fmla="*/ 7067550 w 7067550"/>
              <a:gd name="connsiteY25" fmla="*/ 2759014 h 3654364"/>
              <a:gd name="connsiteX26" fmla="*/ 7058025 w 7067550"/>
              <a:gd name="connsiteY26" fmla="*/ 3654364 h 3654364"/>
              <a:gd name="connsiteX27" fmla="*/ 0 w 7067550"/>
              <a:gd name="connsiteY27" fmla="*/ 3654364 h 3654364"/>
              <a:gd name="connsiteX28" fmla="*/ 28760 w 7067550"/>
              <a:gd name="connsiteY28" fmla="*/ 0 h 3654364"/>
              <a:gd name="connsiteX0" fmla="*/ 28760 w 7067550"/>
              <a:gd name="connsiteY0" fmla="*/ 0 h 3654364"/>
              <a:gd name="connsiteX1" fmla="*/ 195123 w 7067550"/>
              <a:gd name="connsiteY1" fmla="*/ 110509 h 3654364"/>
              <a:gd name="connsiteX2" fmla="*/ 419100 w 7067550"/>
              <a:gd name="connsiteY2" fmla="*/ 387289 h 3654364"/>
              <a:gd name="connsiteX3" fmla="*/ 619125 w 7067550"/>
              <a:gd name="connsiteY3" fmla="*/ 396814 h 3654364"/>
              <a:gd name="connsiteX4" fmla="*/ 819150 w 7067550"/>
              <a:gd name="connsiteY4" fmla="*/ 558739 h 3654364"/>
              <a:gd name="connsiteX5" fmla="*/ 1085850 w 7067550"/>
              <a:gd name="connsiteY5" fmla="*/ 606364 h 3654364"/>
              <a:gd name="connsiteX6" fmla="*/ 1576896 w 7067550"/>
              <a:gd name="connsiteY6" fmla="*/ 504363 h 3654364"/>
              <a:gd name="connsiteX7" fmla="*/ 2413155 w 7067550"/>
              <a:gd name="connsiteY7" fmla="*/ 645943 h 3654364"/>
              <a:gd name="connsiteX8" fmla="*/ 3142270 w 7067550"/>
              <a:gd name="connsiteY8" fmla="*/ 757277 h 3654364"/>
              <a:gd name="connsiteX9" fmla="*/ 3662172 w 7067550"/>
              <a:gd name="connsiteY9" fmla="*/ 841060 h 3654364"/>
              <a:gd name="connsiteX10" fmla="*/ 3798234 w 7067550"/>
              <a:gd name="connsiteY10" fmla="*/ 939179 h 3654364"/>
              <a:gd name="connsiteX11" fmla="*/ 4270648 w 7067550"/>
              <a:gd name="connsiteY11" fmla="*/ 1095342 h 3654364"/>
              <a:gd name="connsiteX12" fmla="*/ 4788643 w 7067550"/>
              <a:gd name="connsiteY12" fmla="*/ 1270912 h 3654364"/>
              <a:gd name="connsiteX13" fmla="*/ 4772586 w 7067550"/>
              <a:gd name="connsiteY13" fmla="*/ 1347072 h 3654364"/>
              <a:gd name="connsiteX14" fmla="*/ 5339603 w 7067550"/>
              <a:gd name="connsiteY14" fmla="*/ 1477164 h 3654364"/>
              <a:gd name="connsiteX15" fmla="*/ 5410200 w 7067550"/>
              <a:gd name="connsiteY15" fmla="*/ 1587439 h 3654364"/>
              <a:gd name="connsiteX16" fmla="*/ 5848350 w 7067550"/>
              <a:gd name="connsiteY16" fmla="*/ 1879353 h 3654364"/>
              <a:gd name="connsiteX17" fmla="*/ 6096000 w 7067550"/>
              <a:gd name="connsiteY17" fmla="*/ 1958914 h 3654364"/>
              <a:gd name="connsiteX18" fmla="*/ 6096000 w 7067550"/>
              <a:gd name="connsiteY18" fmla="*/ 2074895 h 3654364"/>
              <a:gd name="connsiteX19" fmla="*/ 6181725 w 7067550"/>
              <a:gd name="connsiteY19" fmla="*/ 2111314 h 3654364"/>
              <a:gd name="connsiteX20" fmla="*/ 6191250 w 7067550"/>
              <a:gd name="connsiteY20" fmla="*/ 2216089 h 3654364"/>
              <a:gd name="connsiteX21" fmla="*/ 6257925 w 7067550"/>
              <a:gd name="connsiteY21" fmla="*/ 2311339 h 3654364"/>
              <a:gd name="connsiteX22" fmla="*/ 6619875 w 7067550"/>
              <a:gd name="connsiteY22" fmla="*/ 2425639 h 3654364"/>
              <a:gd name="connsiteX23" fmla="*/ 6591300 w 7067550"/>
              <a:gd name="connsiteY23" fmla="*/ 2511364 h 3654364"/>
              <a:gd name="connsiteX24" fmla="*/ 6838950 w 7067550"/>
              <a:gd name="connsiteY24" fmla="*/ 2625664 h 3654364"/>
              <a:gd name="connsiteX25" fmla="*/ 7067550 w 7067550"/>
              <a:gd name="connsiteY25" fmla="*/ 2759014 h 3654364"/>
              <a:gd name="connsiteX26" fmla="*/ 7058025 w 7067550"/>
              <a:gd name="connsiteY26" fmla="*/ 3654364 h 3654364"/>
              <a:gd name="connsiteX27" fmla="*/ 0 w 7067550"/>
              <a:gd name="connsiteY27" fmla="*/ 3654364 h 3654364"/>
              <a:gd name="connsiteX28" fmla="*/ 28760 w 7067550"/>
              <a:gd name="connsiteY28" fmla="*/ 0 h 3654364"/>
              <a:gd name="connsiteX0" fmla="*/ 28760 w 7067550"/>
              <a:gd name="connsiteY0" fmla="*/ 0 h 3654364"/>
              <a:gd name="connsiteX1" fmla="*/ 195123 w 7067550"/>
              <a:gd name="connsiteY1" fmla="*/ 110509 h 3654364"/>
              <a:gd name="connsiteX2" fmla="*/ 475325 w 7067550"/>
              <a:gd name="connsiteY2" fmla="*/ 186062 h 3654364"/>
              <a:gd name="connsiteX3" fmla="*/ 619125 w 7067550"/>
              <a:gd name="connsiteY3" fmla="*/ 396814 h 3654364"/>
              <a:gd name="connsiteX4" fmla="*/ 819150 w 7067550"/>
              <a:gd name="connsiteY4" fmla="*/ 558739 h 3654364"/>
              <a:gd name="connsiteX5" fmla="*/ 1085850 w 7067550"/>
              <a:gd name="connsiteY5" fmla="*/ 606364 h 3654364"/>
              <a:gd name="connsiteX6" fmla="*/ 1576896 w 7067550"/>
              <a:gd name="connsiteY6" fmla="*/ 504363 h 3654364"/>
              <a:gd name="connsiteX7" fmla="*/ 2413155 w 7067550"/>
              <a:gd name="connsiteY7" fmla="*/ 645943 h 3654364"/>
              <a:gd name="connsiteX8" fmla="*/ 3142270 w 7067550"/>
              <a:gd name="connsiteY8" fmla="*/ 757277 h 3654364"/>
              <a:gd name="connsiteX9" fmla="*/ 3662172 w 7067550"/>
              <a:gd name="connsiteY9" fmla="*/ 841060 h 3654364"/>
              <a:gd name="connsiteX10" fmla="*/ 3798234 w 7067550"/>
              <a:gd name="connsiteY10" fmla="*/ 939179 h 3654364"/>
              <a:gd name="connsiteX11" fmla="*/ 4270648 w 7067550"/>
              <a:gd name="connsiteY11" fmla="*/ 1095342 h 3654364"/>
              <a:gd name="connsiteX12" fmla="*/ 4788643 w 7067550"/>
              <a:gd name="connsiteY12" fmla="*/ 1270912 h 3654364"/>
              <a:gd name="connsiteX13" fmla="*/ 4772586 w 7067550"/>
              <a:gd name="connsiteY13" fmla="*/ 1347072 h 3654364"/>
              <a:gd name="connsiteX14" fmla="*/ 5339603 w 7067550"/>
              <a:gd name="connsiteY14" fmla="*/ 1477164 h 3654364"/>
              <a:gd name="connsiteX15" fmla="*/ 5410200 w 7067550"/>
              <a:gd name="connsiteY15" fmla="*/ 1587439 h 3654364"/>
              <a:gd name="connsiteX16" fmla="*/ 5848350 w 7067550"/>
              <a:gd name="connsiteY16" fmla="*/ 1879353 h 3654364"/>
              <a:gd name="connsiteX17" fmla="*/ 6096000 w 7067550"/>
              <a:gd name="connsiteY17" fmla="*/ 1958914 h 3654364"/>
              <a:gd name="connsiteX18" fmla="*/ 6096000 w 7067550"/>
              <a:gd name="connsiteY18" fmla="*/ 2074895 h 3654364"/>
              <a:gd name="connsiteX19" fmla="*/ 6181725 w 7067550"/>
              <a:gd name="connsiteY19" fmla="*/ 2111314 h 3654364"/>
              <a:gd name="connsiteX20" fmla="*/ 6191250 w 7067550"/>
              <a:gd name="connsiteY20" fmla="*/ 2216089 h 3654364"/>
              <a:gd name="connsiteX21" fmla="*/ 6257925 w 7067550"/>
              <a:gd name="connsiteY21" fmla="*/ 2311339 h 3654364"/>
              <a:gd name="connsiteX22" fmla="*/ 6619875 w 7067550"/>
              <a:gd name="connsiteY22" fmla="*/ 2425639 h 3654364"/>
              <a:gd name="connsiteX23" fmla="*/ 6591300 w 7067550"/>
              <a:gd name="connsiteY23" fmla="*/ 2511364 h 3654364"/>
              <a:gd name="connsiteX24" fmla="*/ 6838950 w 7067550"/>
              <a:gd name="connsiteY24" fmla="*/ 2625664 h 3654364"/>
              <a:gd name="connsiteX25" fmla="*/ 7067550 w 7067550"/>
              <a:gd name="connsiteY25" fmla="*/ 2759014 h 3654364"/>
              <a:gd name="connsiteX26" fmla="*/ 7058025 w 7067550"/>
              <a:gd name="connsiteY26" fmla="*/ 3654364 h 3654364"/>
              <a:gd name="connsiteX27" fmla="*/ 0 w 7067550"/>
              <a:gd name="connsiteY27" fmla="*/ 3654364 h 3654364"/>
              <a:gd name="connsiteX28" fmla="*/ 28760 w 7067550"/>
              <a:gd name="connsiteY28" fmla="*/ 0 h 3654364"/>
              <a:gd name="connsiteX0" fmla="*/ 28760 w 7067550"/>
              <a:gd name="connsiteY0" fmla="*/ 0 h 3654364"/>
              <a:gd name="connsiteX1" fmla="*/ 195123 w 7067550"/>
              <a:gd name="connsiteY1" fmla="*/ 110509 h 3654364"/>
              <a:gd name="connsiteX2" fmla="*/ 475325 w 7067550"/>
              <a:gd name="connsiteY2" fmla="*/ 186062 h 3654364"/>
              <a:gd name="connsiteX3" fmla="*/ 615426 w 7067550"/>
              <a:gd name="connsiteY3" fmla="*/ 208164 h 3654364"/>
              <a:gd name="connsiteX4" fmla="*/ 819150 w 7067550"/>
              <a:gd name="connsiteY4" fmla="*/ 558739 h 3654364"/>
              <a:gd name="connsiteX5" fmla="*/ 1085850 w 7067550"/>
              <a:gd name="connsiteY5" fmla="*/ 606364 h 3654364"/>
              <a:gd name="connsiteX6" fmla="*/ 1576896 w 7067550"/>
              <a:gd name="connsiteY6" fmla="*/ 504363 h 3654364"/>
              <a:gd name="connsiteX7" fmla="*/ 2413155 w 7067550"/>
              <a:gd name="connsiteY7" fmla="*/ 645943 h 3654364"/>
              <a:gd name="connsiteX8" fmla="*/ 3142270 w 7067550"/>
              <a:gd name="connsiteY8" fmla="*/ 757277 h 3654364"/>
              <a:gd name="connsiteX9" fmla="*/ 3662172 w 7067550"/>
              <a:gd name="connsiteY9" fmla="*/ 841060 h 3654364"/>
              <a:gd name="connsiteX10" fmla="*/ 3798234 w 7067550"/>
              <a:gd name="connsiteY10" fmla="*/ 939179 h 3654364"/>
              <a:gd name="connsiteX11" fmla="*/ 4270648 w 7067550"/>
              <a:gd name="connsiteY11" fmla="*/ 1095342 h 3654364"/>
              <a:gd name="connsiteX12" fmla="*/ 4788643 w 7067550"/>
              <a:gd name="connsiteY12" fmla="*/ 1270912 h 3654364"/>
              <a:gd name="connsiteX13" fmla="*/ 4772586 w 7067550"/>
              <a:gd name="connsiteY13" fmla="*/ 1347072 h 3654364"/>
              <a:gd name="connsiteX14" fmla="*/ 5339603 w 7067550"/>
              <a:gd name="connsiteY14" fmla="*/ 1477164 h 3654364"/>
              <a:gd name="connsiteX15" fmla="*/ 5410200 w 7067550"/>
              <a:gd name="connsiteY15" fmla="*/ 1587439 h 3654364"/>
              <a:gd name="connsiteX16" fmla="*/ 5848350 w 7067550"/>
              <a:gd name="connsiteY16" fmla="*/ 1879353 h 3654364"/>
              <a:gd name="connsiteX17" fmla="*/ 6096000 w 7067550"/>
              <a:gd name="connsiteY17" fmla="*/ 1958914 h 3654364"/>
              <a:gd name="connsiteX18" fmla="*/ 6096000 w 7067550"/>
              <a:gd name="connsiteY18" fmla="*/ 2074895 h 3654364"/>
              <a:gd name="connsiteX19" fmla="*/ 6181725 w 7067550"/>
              <a:gd name="connsiteY19" fmla="*/ 2111314 h 3654364"/>
              <a:gd name="connsiteX20" fmla="*/ 6191250 w 7067550"/>
              <a:gd name="connsiteY20" fmla="*/ 2216089 h 3654364"/>
              <a:gd name="connsiteX21" fmla="*/ 6257925 w 7067550"/>
              <a:gd name="connsiteY21" fmla="*/ 2311339 h 3654364"/>
              <a:gd name="connsiteX22" fmla="*/ 6619875 w 7067550"/>
              <a:gd name="connsiteY22" fmla="*/ 2425639 h 3654364"/>
              <a:gd name="connsiteX23" fmla="*/ 6591300 w 7067550"/>
              <a:gd name="connsiteY23" fmla="*/ 2511364 h 3654364"/>
              <a:gd name="connsiteX24" fmla="*/ 6838950 w 7067550"/>
              <a:gd name="connsiteY24" fmla="*/ 2625664 h 3654364"/>
              <a:gd name="connsiteX25" fmla="*/ 7067550 w 7067550"/>
              <a:gd name="connsiteY25" fmla="*/ 2759014 h 3654364"/>
              <a:gd name="connsiteX26" fmla="*/ 7058025 w 7067550"/>
              <a:gd name="connsiteY26" fmla="*/ 3654364 h 3654364"/>
              <a:gd name="connsiteX27" fmla="*/ 0 w 7067550"/>
              <a:gd name="connsiteY27" fmla="*/ 3654364 h 3654364"/>
              <a:gd name="connsiteX28" fmla="*/ 28760 w 7067550"/>
              <a:gd name="connsiteY28" fmla="*/ 0 h 3654364"/>
              <a:gd name="connsiteX0" fmla="*/ 28760 w 7067550"/>
              <a:gd name="connsiteY0" fmla="*/ 0 h 3654364"/>
              <a:gd name="connsiteX1" fmla="*/ 195123 w 7067550"/>
              <a:gd name="connsiteY1" fmla="*/ 110509 h 3654364"/>
              <a:gd name="connsiteX2" fmla="*/ 475325 w 7067550"/>
              <a:gd name="connsiteY2" fmla="*/ 186062 h 3654364"/>
              <a:gd name="connsiteX3" fmla="*/ 615426 w 7067550"/>
              <a:gd name="connsiteY3" fmla="*/ 208164 h 3654364"/>
              <a:gd name="connsiteX4" fmla="*/ 908667 w 7067550"/>
              <a:gd name="connsiteY4" fmla="*/ 421875 h 3654364"/>
              <a:gd name="connsiteX5" fmla="*/ 1085850 w 7067550"/>
              <a:gd name="connsiteY5" fmla="*/ 606364 h 3654364"/>
              <a:gd name="connsiteX6" fmla="*/ 1576896 w 7067550"/>
              <a:gd name="connsiteY6" fmla="*/ 504363 h 3654364"/>
              <a:gd name="connsiteX7" fmla="*/ 2413155 w 7067550"/>
              <a:gd name="connsiteY7" fmla="*/ 645943 h 3654364"/>
              <a:gd name="connsiteX8" fmla="*/ 3142270 w 7067550"/>
              <a:gd name="connsiteY8" fmla="*/ 757277 h 3654364"/>
              <a:gd name="connsiteX9" fmla="*/ 3662172 w 7067550"/>
              <a:gd name="connsiteY9" fmla="*/ 841060 h 3654364"/>
              <a:gd name="connsiteX10" fmla="*/ 3798234 w 7067550"/>
              <a:gd name="connsiteY10" fmla="*/ 939179 h 3654364"/>
              <a:gd name="connsiteX11" fmla="*/ 4270648 w 7067550"/>
              <a:gd name="connsiteY11" fmla="*/ 1095342 h 3654364"/>
              <a:gd name="connsiteX12" fmla="*/ 4788643 w 7067550"/>
              <a:gd name="connsiteY12" fmla="*/ 1270912 h 3654364"/>
              <a:gd name="connsiteX13" fmla="*/ 4772586 w 7067550"/>
              <a:gd name="connsiteY13" fmla="*/ 1347072 h 3654364"/>
              <a:gd name="connsiteX14" fmla="*/ 5339603 w 7067550"/>
              <a:gd name="connsiteY14" fmla="*/ 1477164 h 3654364"/>
              <a:gd name="connsiteX15" fmla="*/ 5410200 w 7067550"/>
              <a:gd name="connsiteY15" fmla="*/ 1587439 h 3654364"/>
              <a:gd name="connsiteX16" fmla="*/ 5848350 w 7067550"/>
              <a:gd name="connsiteY16" fmla="*/ 1879353 h 3654364"/>
              <a:gd name="connsiteX17" fmla="*/ 6096000 w 7067550"/>
              <a:gd name="connsiteY17" fmla="*/ 1958914 h 3654364"/>
              <a:gd name="connsiteX18" fmla="*/ 6096000 w 7067550"/>
              <a:gd name="connsiteY18" fmla="*/ 2074895 h 3654364"/>
              <a:gd name="connsiteX19" fmla="*/ 6181725 w 7067550"/>
              <a:gd name="connsiteY19" fmla="*/ 2111314 h 3654364"/>
              <a:gd name="connsiteX20" fmla="*/ 6191250 w 7067550"/>
              <a:gd name="connsiteY20" fmla="*/ 2216089 h 3654364"/>
              <a:gd name="connsiteX21" fmla="*/ 6257925 w 7067550"/>
              <a:gd name="connsiteY21" fmla="*/ 2311339 h 3654364"/>
              <a:gd name="connsiteX22" fmla="*/ 6619875 w 7067550"/>
              <a:gd name="connsiteY22" fmla="*/ 2425639 h 3654364"/>
              <a:gd name="connsiteX23" fmla="*/ 6591300 w 7067550"/>
              <a:gd name="connsiteY23" fmla="*/ 2511364 h 3654364"/>
              <a:gd name="connsiteX24" fmla="*/ 6838950 w 7067550"/>
              <a:gd name="connsiteY24" fmla="*/ 2625664 h 3654364"/>
              <a:gd name="connsiteX25" fmla="*/ 7067550 w 7067550"/>
              <a:gd name="connsiteY25" fmla="*/ 2759014 h 3654364"/>
              <a:gd name="connsiteX26" fmla="*/ 7058025 w 7067550"/>
              <a:gd name="connsiteY26" fmla="*/ 3654364 h 3654364"/>
              <a:gd name="connsiteX27" fmla="*/ 0 w 7067550"/>
              <a:gd name="connsiteY27" fmla="*/ 3654364 h 3654364"/>
              <a:gd name="connsiteX28" fmla="*/ 28760 w 7067550"/>
              <a:gd name="connsiteY28" fmla="*/ 0 h 3654364"/>
              <a:gd name="connsiteX0" fmla="*/ 28760 w 7067550"/>
              <a:gd name="connsiteY0" fmla="*/ 0 h 3654364"/>
              <a:gd name="connsiteX1" fmla="*/ 195123 w 7067550"/>
              <a:gd name="connsiteY1" fmla="*/ 110509 h 3654364"/>
              <a:gd name="connsiteX2" fmla="*/ 475325 w 7067550"/>
              <a:gd name="connsiteY2" fmla="*/ 186062 h 3654364"/>
              <a:gd name="connsiteX3" fmla="*/ 615426 w 7067550"/>
              <a:gd name="connsiteY3" fmla="*/ 208164 h 3654364"/>
              <a:gd name="connsiteX4" fmla="*/ 908667 w 7067550"/>
              <a:gd name="connsiteY4" fmla="*/ 421875 h 3654364"/>
              <a:gd name="connsiteX5" fmla="*/ 1085850 w 7067550"/>
              <a:gd name="connsiteY5" fmla="*/ 606364 h 3654364"/>
              <a:gd name="connsiteX6" fmla="*/ 1166489 w 7067550"/>
              <a:gd name="connsiteY6" fmla="*/ 449661 h 3654364"/>
              <a:gd name="connsiteX7" fmla="*/ 1576896 w 7067550"/>
              <a:gd name="connsiteY7" fmla="*/ 504363 h 3654364"/>
              <a:gd name="connsiteX8" fmla="*/ 2413155 w 7067550"/>
              <a:gd name="connsiteY8" fmla="*/ 645943 h 3654364"/>
              <a:gd name="connsiteX9" fmla="*/ 3142270 w 7067550"/>
              <a:gd name="connsiteY9" fmla="*/ 757277 h 3654364"/>
              <a:gd name="connsiteX10" fmla="*/ 3662172 w 7067550"/>
              <a:gd name="connsiteY10" fmla="*/ 841060 h 3654364"/>
              <a:gd name="connsiteX11" fmla="*/ 3798234 w 7067550"/>
              <a:gd name="connsiteY11" fmla="*/ 939179 h 3654364"/>
              <a:gd name="connsiteX12" fmla="*/ 4270648 w 7067550"/>
              <a:gd name="connsiteY12" fmla="*/ 1095342 h 3654364"/>
              <a:gd name="connsiteX13" fmla="*/ 4788643 w 7067550"/>
              <a:gd name="connsiteY13" fmla="*/ 1270912 h 3654364"/>
              <a:gd name="connsiteX14" fmla="*/ 4772586 w 7067550"/>
              <a:gd name="connsiteY14" fmla="*/ 1347072 h 3654364"/>
              <a:gd name="connsiteX15" fmla="*/ 5339603 w 7067550"/>
              <a:gd name="connsiteY15" fmla="*/ 1477164 h 3654364"/>
              <a:gd name="connsiteX16" fmla="*/ 5410200 w 7067550"/>
              <a:gd name="connsiteY16" fmla="*/ 1587439 h 3654364"/>
              <a:gd name="connsiteX17" fmla="*/ 5848350 w 7067550"/>
              <a:gd name="connsiteY17" fmla="*/ 1879353 h 3654364"/>
              <a:gd name="connsiteX18" fmla="*/ 6096000 w 7067550"/>
              <a:gd name="connsiteY18" fmla="*/ 1958914 h 3654364"/>
              <a:gd name="connsiteX19" fmla="*/ 6096000 w 7067550"/>
              <a:gd name="connsiteY19" fmla="*/ 2074895 h 3654364"/>
              <a:gd name="connsiteX20" fmla="*/ 6181725 w 7067550"/>
              <a:gd name="connsiteY20" fmla="*/ 2111314 h 3654364"/>
              <a:gd name="connsiteX21" fmla="*/ 6191250 w 7067550"/>
              <a:gd name="connsiteY21" fmla="*/ 2216089 h 3654364"/>
              <a:gd name="connsiteX22" fmla="*/ 6257925 w 7067550"/>
              <a:gd name="connsiteY22" fmla="*/ 2311339 h 3654364"/>
              <a:gd name="connsiteX23" fmla="*/ 6619875 w 7067550"/>
              <a:gd name="connsiteY23" fmla="*/ 2425639 h 3654364"/>
              <a:gd name="connsiteX24" fmla="*/ 6591300 w 7067550"/>
              <a:gd name="connsiteY24" fmla="*/ 2511364 h 3654364"/>
              <a:gd name="connsiteX25" fmla="*/ 6838950 w 7067550"/>
              <a:gd name="connsiteY25" fmla="*/ 2625664 h 3654364"/>
              <a:gd name="connsiteX26" fmla="*/ 7067550 w 7067550"/>
              <a:gd name="connsiteY26" fmla="*/ 2759014 h 3654364"/>
              <a:gd name="connsiteX27" fmla="*/ 7058025 w 7067550"/>
              <a:gd name="connsiteY27" fmla="*/ 3654364 h 3654364"/>
              <a:gd name="connsiteX28" fmla="*/ 0 w 7067550"/>
              <a:gd name="connsiteY28" fmla="*/ 3654364 h 3654364"/>
              <a:gd name="connsiteX29" fmla="*/ 28760 w 7067550"/>
              <a:gd name="connsiteY29" fmla="*/ 0 h 3654364"/>
              <a:gd name="connsiteX0" fmla="*/ 28760 w 7067550"/>
              <a:gd name="connsiteY0" fmla="*/ 0 h 3654364"/>
              <a:gd name="connsiteX1" fmla="*/ 195123 w 7067550"/>
              <a:gd name="connsiteY1" fmla="*/ 110509 h 3654364"/>
              <a:gd name="connsiteX2" fmla="*/ 475325 w 7067550"/>
              <a:gd name="connsiteY2" fmla="*/ 186062 h 3654364"/>
              <a:gd name="connsiteX3" fmla="*/ 615426 w 7067550"/>
              <a:gd name="connsiteY3" fmla="*/ 208164 h 3654364"/>
              <a:gd name="connsiteX4" fmla="*/ 908667 w 7067550"/>
              <a:gd name="connsiteY4" fmla="*/ 421875 h 3654364"/>
              <a:gd name="connsiteX5" fmla="*/ 983017 w 7067550"/>
              <a:gd name="connsiteY5" fmla="*/ 413275 h 3654364"/>
              <a:gd name="connsiteX6" fmla="*/ 1166489 w 7067550"/>
              <a:gd name="connsiteY6" fmla="*/ 449661 h 3654364"/>
              <a:gd name="connsiteX7" fmla="*/ 1576896 w 7067550"/>
              <a:gd name="connsiteY7" fmla="*/ 504363 h 3654364"/>
              <a:gd name="connsiteX8" fmla="*/ 2413155 w 7067550"/>
              <a:gd name="connsiteY8" fmla="*/ 645943 h 3654364"/>
              <a:gd name="connsiteX9" fmla="*/ 3142270 w 7067550"/>
              <a:gd name="connsiteY9" fmla="*/ 757277 h 3654364"/>
              <a:gd name="connsiteX10" fmla="*/ 3662172 w 7067550"/>
              <a:gd name="connsiteY10" fmla="*/ 841060 h 3654364"/>
              <a:gd name="connsiteX11" fmla="*/ 3798234 w 7067550"/>
              <a:gd name="connsiteY11" fmla="*/ 939179 h 3654364"/>
              <a:gd name="connsiteX12" fmla="*/ 4270648 w 7067550"/>
              <a:gd name="connsiteY12" fmla="*/ 1095342 h 3654364"/>
              <a:gd name="connsiteX13" fmla="*/ 4788643 w 7067550"/>
              <a:gd name="connsiteY13" fmla="*/ 1270912 h 3654364"/>
              <a:gd name="connsiteX14" fmla="*/ 4772586 w 7067550"/>
              <a:gd name="connsiteY14" fmla="*/ 1347072 h 3654364"/>
              <a:gd name="connsiteX15" fmla="*/ 5339603 w 7067550"/>
              <a:gd name="connsiteY15" fmla="*/ 1477164 h 3654364"/>
              <a:gd name="connsiteX16" fmla="*/ 5410200 w 7067550"/>
              <a:gd name="connsiteY16" fmla="*/ 1587439 h 3654364"/>
              <a:gd name="connsiteX17" fmla="*/ 5848350 w 7067550"/>
              <a:gd name="connsiteY17" fmla="*/ 1879353 h 3654364"/>
              <a:gd name="connsiteX18" fmla="*/ 6096000 w 7067550"/>
              <a:gd name="connsiteY18" fmla="*/ 1958914 h 3654364"/>
              <a:gd name="connsiteX19" fmla="*/ 6096000 w 7067550"/>
              <a:gd name="connsiteY19" fmla="*/ 2074895 h 3654364"/>
              <a:gd name="connsiteX20" fmla="*/ 6181725 w 7067550"/>
              <a:gd name="connsiteY20" fmla="*/ 2111314 h 3654364"/>
              <a:gd name="connsiteX21" fmla="*/ 6191250 w 7067550"/>
              <a:gd name="connsiteY21" fmla="*/ 2216089 h 3654364"/>
              <a:gd name="connsiteX22" fmla="*/ 6257925 w 7067550"/>
              <a:gd name="connsiteY22" fmla="*/ 2311339 h 3654364"/>
              <a:gd name="connsiteX23" fmla="*/ 6619875 w 7067550"/>
              <a:gd name="connsiteY23" fmla="*/ 2425639 h 3654364"/>
              <a:gd name="connsiteX24" fmla="*/ 6591300 w 7067550"/>
              <a:gd name="connsiteY24" fmla="*/ 2511364 h 3654364"/>
              <a:gd name="connsiteX25" fmla="*/ 6838950 w 7067550"/>
              <a:gd name="connsiteY25" fmla="*/ 2625664 h 3654364"/>
              <a:gd name="connsiteX26" fmla="*/ 7067550 w 7067550"/>
              <a:gd name="connsiteY26" fmla="*/ 2759014 h 3654364"/>
              <a:gd name="connsiteX27" fmla="*/ 7058025 w 7067550"/>
              <a:gd name="connsiteY27" fmla="*/ 3654364 h 3654364"/>
              <a:gd name="connsiteX28" fmla="*/ 0 w 7067550"/>
              <a:gd name="connsiteY28" fmla="*/ 3654364 h 3654364"/>
              <a:gd name="connsiteX29" fmla="*/ 28760 w 7067550"/>
              <a:gd name="connsiteY29" fmla="*/ 0 h 3654364"/>
              <a:gd name="connsiteX0" fmla="*/ 28760 w 7067550"/>
              <a:gd name="connsiteY0" fmla="*/ 0 h 3654364"/>
              <a:gd name="connsiteX1" fmla="*/ 195123 w 7067550"/>
              <a:gd name="connsiteY1" fmla="*/ 110509 h 3654364"/>
              <a:gd name="connsiteX2" fmla="*/ 475325 w 7067550"/>
              <a:gd name="connsiteY2" fmla="*/ 186062 h 3654364"/>
              <a:gd name="connsiteX3" fmla="*/ 615426 w 7067550"/>
              <a:gd name="connsiteY3" fmla="*/ 208164 h 3654364"/>
              <a:gd name="connsiteX4" fmla="*/ 872417 w 7067550"/>
              <a:gd name="connsiteY4" fmla="*/ 390063 h 3654364"/>
              <a:gd name="connsiteX5" fmla="*/ 983017 w 7067550"/>
              <a:gd name="connsiteY5" fmla="*/ 413275 h 3654364"/>
              <a:gd name="connsiteX6" fmla="*/ 1166489 w 7067550"/>
              <a:gd name="connsiteY6" fmla="*/ 449661 h 3654364"/>
              <a:gd name="connsiteX7" fmla="*/ 1576896 w 7067550"/>
              <a:gd name="connsiteY7" fmla="*/ 504363 h 3654364"/>
              <a:gd name="connsiteX8" fmla="*/ 2413155 w 7067550"/>
              <a:gd name="connsiteY8" fmla="*/ 645943 h 3654364"/>
              <a:gd name="connsiteX9" fmla="*/ 3142270 w 7067550"/>
              <a:gd name="connsiteY9" fmla="*/ 757277 h 3654364"/>
              <a:gd name="connsiteX10" fmla="*/ 3662172 w 7067550"/>
              <a:gd name="connsiteY10" fmla="*/ 841060 h 3654364"/>
              <a:gd name="connsiteX11" fmla="*/ 3798234 w 7067550"/>
              <a:gd name="connsiteY11" fmla="*/ 939179 h 3654364"/>
              <a:gd name="connsiteX12" fmla="*/ 4270648 w 7067550"/>
              <a:gd name="connsiteY12" fmla="*/ 1095342 h 3654364"/>
              <a:gd name="connsiteX13" fmla="*/ 4788643 w 7067550"/>
              <a:gd name="connsiteY13" fmla="*/ 1270912 h 3654364"/>
              <a:gd name="connsiteX14" fmla="*/ 4772586 w 7067550"/>
              <a:gd name="connsiteY14" fmla="*/ 1347072 h 3654364"/>
              <a:gd name="connsiteX15" fmla="*/ 5339603 w 7067550"/>
              <a:gd name="connsiteY15" fmla="*/ 1477164 h 3654364"/>
              <a:gd name="connsiteX16" fmla="*/ 5410200 w 7067550"/>
              <a:gd name="connsiteY16" fmla="*/ 1587439 h 3654364"/>
              <a:gd name="connsiteX17" fmla="*/ 5848350 w 7067550"/>
              <a:gd name="connsiteY17" fmla="*/ 1879353 h 3654364"/>
              <a:gd name="connsiteX18" fmla="*/ 6096000 w 7067550"/>
              <a:gd name="connsiteY18" fmla="*/ 1958914 h 3654364"/>
              <a:gd name="connsiteX19" fmla="*/ 6096000 w 7067550"/>
              <a:gd name="connsiteY19" fmla="*/ 2074895 h 3654364"/>
              <a:gd name="connsiteX20" fmla="*/ 6181725 w 7067550"/>
              <a:gd name="connsiteY20" fmla="*/ 2111314 h 3654364"/>
              <a:gd name="connsiteX21" fmla="*/ 6191250 w 7067550"/>
              <a:gd name="connsiteY21" fmla="*/ 2216089 h 3654364"/>
              <a:gd name="connsiteX22" fmla="*/ 6257925 w 7067550"/>
              <a:gd name="connsiteY22" fmla="*/ 2311339 h 3654364"/>
              <a:gd name="connsiteX23" fmla="*/ 6619875 w 7067550"/>
              <a:gd name="connsiteY23" fmla="*/ 2425639 h 3654364"/>
              <a:gd name="connsiteX24" fmla="*/ 6591300 w 7067550"/>
              <a:gd name="connsiteY24" fmla="*/ 2511364 h 3654364"/>
              <a:gd name="connsiteX25" fmla="*/ 6838950 w 7067550"/>
              <a:gd name="connsiteY25" fmla="*/ 2625664 h 3654364"/>
              <a:gd name="connsiteX26" fmla="*/ 7067550 w 7067550"/>
              <a:gd name="connsiteY26" fmla="*/ 2759014 h 3654364"/>
              <a:gd name="connsiteX27" fmla="*/ 7058025 w 7067550"/>
              <a:gd name="connsiteY27" fmla="*/ 3654364 h 3654364"/>
              <a:gd name="connsiteX28" fmla="*/ 0 w 7067550"/>
              <a:gd name="connsiteY28" fmla="*/ 3654364 h 3654364"/>
              <a:gd name="connsiteX29" fmla="*/ 28760 w 7067550"/>
              <a:gd name="connsiteY29" fmla="*/ 0 h 3654364"/>
              <a:gd name="connsiteX0" fmla="*/ 28760 w 7067550"/>
              <a:gd name="connsiteY0" fmla="*/ 0 h 3654364"/>
              <a:gd name="connsiteX1" fmla="*/ 195123 w 7067550"/>
              <a:gd name="connsiteY1" fmla="*/ 110509 h 3654364"/>
              <a:gd name="connsiteX2" fmla="*/ 475325 w 7067550"/>
              <a:gd name="connsiteY2" fmla="*/ 186062 h 3654364"/>
              <a:gd name="connsiteX3" fmla="*/ 615426 w 7067550"/>
              <a:gd name="connsiteY3" fmla="*/ 208164 h 3654364"/>
              <a:gd name="connsiteX4" fmla="*/ 872417 w 7067550"/>
              <a:gd name="connsiteY4" fmla="*/ 390063 h 3654364"/>
              <a:gd name="connsiteX5" fmla="*/ 983017 w 7067550"/>
              <a:gd name="connsiteY5" fmla="*/ 413275 h 3654364"/>
              <a:gd name="connsiteX6" fmla="*/ 1166489 w 7067550"/>
              <a:gd name="connsiteY6" fmla="*/ 449661 h 3654364"/>
              <a:gd name="connsiteX7" fmla="*/ 1576896 w 7067550"/>
              <a:gd name="connsiteY7" fmla="*/ 504363 h 3654364"/>
              <a:gd name="connsiteX8" fmla="*/ 2413155 w 7067550"/>
              <a:gd name="connsiteY8" fmla="*/ 645943 h 3654364"/>
              <a:gd name="connsiteX9" fmla="*/ 3142270 w 7067550"/>
              <a:gd name="connsiteY9" fmla="*/ 757277 h 3654364"/>
              <a:gd name="connsiteX10" fmla="*/ 3662172 w 7067550"/>
              <a:gd name="connsiteY10" fmla="*/ 841060 h 3654364"/>
              <a:gd name="connsiteX11" fmla="*/ 3798234 w 7067550"/>
              <a:gd name="connsiteY11" fmla="*/ 939179 h 3654364"/>
              <a:gd name="connsiteX12" fmla="*/ 4270648 w 7067550"/>
              <a:gd name="connsiteY12" fmla="*/ 1095342 h 3654364"/>
              <a:gd name="connsiteX13" fmla="*/ 4788643 w 7067550"/>
              <a:gd name="connsiteY13" fmla="*/ 1270912 h 3654364"/>
              <a:gd name="connsiteX14" fmla="*/ 4772586 w 7067550"/>
              <a:gd name="connsiteY14" fmla="*/ 1347072 h 3654364"/>
              <a:gd name="connsiteX15" fmla="*/ 5339603 w 7067550"/>
              <a:gd name="connsiteY15" fmla="*/ 1477164 h 3654364"/>
              <a:gd name="connsiteX16" fmla="*/ 5410200 w 7067550"/>
              <a:gd name="connsiteY16" fmla="*/ 1587439 h 3654364"/>
              <a:gd name="connsiteX17" fmla="*/ 5848350 w 7067550"/>
              <a:gd name="connsiteY17" fmla="*/ 1879353 h 3654364"/>
              <a:gd name="connsiteX18" fmla="*/ 6096000 w 7067550"/>
              <a:gd name="connsiteY18" fmla="*/ 1958914 h 3654364"/>
              <a:gd name="connsiteX19" fmla="*/ 6096000 w 7067550"/>
              <a:gd name="connsiteY19" fmla="*/ 2074895 h 3654364"/>
              <a:gd name="connsiteX20" fmla="*/ 6181725 w 7067550"/>
              <a:gd name="connsiteY20" fmla="*/ 2111314 h 3654364"/>
              <a:gd name="connsiteX21" fmla="*/ 6191250 w 7067550"/>
              <a:gd name="connsiteY21" fmla="*/ 2216089 h 3654364"/>
              <a:gd name="connsiteX22" fmla="*/ 6257925 w 7067550"/>
              <a:gd name="connsiteY22" fmla="*/ 2311339 h 3654364"/>
              <a:gd name="connsiteX23" fmla="*/ 6619875 w 7067550"/>
              <a:gd name="connsiteY23" fmla="*/ 2425639 h 3654364"/>
              <a:gd name="connsiteX24" fmla="*/ 6591300 w 7067550"/>
              <a:gd name="connsiteY24" fmla="*/ 2511364 h 3654364"/>
              <a:gd name="connsiteX25" fmla="*/ 6838950 w 7067550"/>
              <a:gd name="connsiteY25" fmla="*/ 2625664 h 3654364"/>
              <a:gd name="connsiteX26" fmla="*/ 7067550 w 7067550"/>
              <a:gd name="connsiteY26" fmla="*/ 2759014 h 3654364"/>
              <a:gd name="connsiteX27" fmla="*/ 7058025 w 7067550"/>
              <a:gd name="connsiteY27" fmla="*/ 3654364 h 3654364"/>
              <a:gd name="connsiteX28" fmla="*/ 0 w 7067550"/>
              <a:gd name="connsiteY28" fmla="*/ 3654364 h 3654364"/>
              <a:gd name="connsiteX29" fmla="*/ 28760 w 7067550"/>
              <a:gd name="connsiteY29" fmla="*/ 0 h 3654364"/>
              <a:gd name="connsiteX0" fmla="*/ 28760 w 7067550"/>
              <a:gd name="connsiteY0" fmla="*/ 0 h 3654364"/>
              <a:gd name="connsiteX1" fmla="*/ 195123 w 7067550"/>
              <a:gd name="connsiteY1" fmla="*/ 110509 h 3654364"/>
              <a:gd name="connsiteX2" fmla="*/ 509078 w 7067550"/>
              <a:gd name="connsiteY2" fmla="*/ 176857 h 3654364"/>
              <a:gd name="connsiteX3" fmla="*/ 615426 w 7067550"/>
              <a:gd name="connsiteY3" fmla="*/ 208164 h 3654364"/>
              <a:gd name="connsiteX4" fmla="*/ 872417 w 7067550"/>
              <a:gd name="connsiteY4" fmla="*/ 390063 h 3654364"/>
              <a:gd name="connsiteX5" fmla="*/ 983017 w 7067550"/>
              <a:gd name="connsiteY5" fmla="*/ 413275 h 3654364"/>
              <a:gd name="connsiteX6" fmla="*/ 1166489 w 7067550"/>
              <a:gd name="connsiteY6" fmla="*/ 449661 h 3654364"/>
              <a:gd name="connsiteX7" fmla="*/ 1576896 w 7067550"/>
              <a:gd name="connsiteY7" fmla="*/ 504363 h 3654364"/>
              <a:gd name="connsiteX8" fmla="*/ 2413155 w 7067550"/>
              <a:gd name="connsiteY8" fmla="*/ 645943 h 3654364"/>
              <a:gd name="connsiteX9" fmla="*/ 3142270 w 7067550"/>
              <a:gd name="connsiteY9" fmla="*/ 757277 h 3654364"/>
              <a:gd name="connsiteX10" fmla="*/ 3662172 w 7067550"/>
              <a:gd name="connsiteY10" fmla="*/ 841060 h 3654364"/>
              <a:gd name="connsiteX11" fmla="*/ 3798234 w 7067550"/>
              <a:gd name="connsiteY11" fmla="*/ 939179 h 3654364"/>
              <a:gd name="connsiteX12" fmla="*/ 4270648 w 7067550"/>
              <a:gd name="connsiteY12" fmla="*/ 1095342 h 3654364"/>
              <a:gd name="connsiteX13" fmla="*/ 4788643 w 7067550"/>
              <a:gd name="connsiteY13" fmla="*/ 1270912 h 3654364"/>
              <a:gd name="connsiteX14" fmla="*/ 4772586 w 7067550"/>
              <a:gd name="connsiteY14" fmla="*/ 1347072 h 3654364"/>
              <a:gd name="connsiteX15" fmla="*/ 5339603 w 7067550"/>
              <a:gd name="connsiteY15" fmla="*/ 1477164 h 3654364"/>
              <a:gd name="connsiteX16" fmla="*/ 5410200 w 7067550"/>
              <a:gd name="connsiteY16" fmla="*/ 1587439 h 3654364"/>
              <a:gd name="connsiteX17" fmla="*/ 5848350 w 7067550"/>
              <a:gd name="connsiteY17" fmla="*/ 1879353 h 3654364"/>
              <a:gd name="connsiteX18" fmla="*/ 6096000 w 7067550"/>
              <a:gd name="connsiteY18" fmla="*/ 1958914 h 3654364"/>
              <a:gd name="connsiteX19" fmla="*/ 6096000 w 7067550"/>
              <a:gd name="connsiteY19" fmla="*/ 2074895 h 3654364"/>
              <a:gd name="connsiteX20" fmla="*/ 6181725 w 7067550"/>
              <a:gd name="connsiteY20" fmla="*/ 2111314 h 3654364"/>
              <a:gd name="connsiteX21" fmla="*/ 6191250 w 7067550"/>
              <a:gd name="connsiteY21" fmla="*/ 2216089 h 3654364"/>
              <a:gd name="connsiteX22" fmla="*/ 6257925 w 7067550"/>
              <a:gd name="connsiteY22" fmla="*/ 2311339 h 3654364"/>
              <a:gd name="connsiteX23" fmla="*/ 6619875 w 7067550"/>
              <a:gd name="connsiteY23" fmla="*/ 2425639 h 3654364"/>
              <a:gd name="connsiteX24" fmla="*/ 6591300 w 7067550"/>
              <a:gd name="connsiteY24" fmla="*/ 2511364 h 3654364"/>
              <a:gd name="connsiteX25" fmla="*/ 6838950 w 7067550"/>
              <a:gd name="connsiteY25" fmla="*/ 2625664 h 3654364"/>
              <a:gd name="connsiteX26" fmla="*/ 7067550 w 7067550"/>
              <a:gd name="connsiteY26" fmla="*/ 2759014 h 3654364"/>
              <a:gd name="connsiteX27" fmla="*/ 7058025 w 7067550"/>
              <a:gd name="connsiteY27" fmla="*/ 3654364 h 3654364"/>
              <a:gd name="connsiteX28" fmla="*/ 0 w 7067550"/>
              <a:gd name="connsiteY28" fmla="*/ 3654364 h 3654364"/>
              <a:gd name="connsiteX29" fmla="*/ 28760 w 7067550"/>
              <a:gd name="connsiteY29" fmla="*/ 0 h 3654364"/>
              <a:gd name="connsiteX0" fmla="*/ 28760 w 7067550"/>
              <a:gd name="connsiteY0" fmla="*/ 0 h 3654364"/>
              <a:gd name="connsiteX1" fmla="*/ 195123 w 7067550"/>
              <a:gd name="connsiteY1" fmla="*/ 110509 h 3654364"/>
              <a:gd name="connsiteX2" fmla="*/ 509078 w 7067550"/>
              <a:gd name="connsiteY2" fmla="*/ 176857 h 3654364"/>
              <a:gd name="connsiteX3" fmla="*/ 615426 w 7067550"/>
              <a:gd name="connsiteY3" fmla="*/ 208164 h 3654364"/>
              <a:gd name="connsiteX4" fmla="*/ 872417 w 7067550"/>
              <a:gd name="connsiteY4" fmla="*/ 390063 h 3654364"/>
              <a:gd name="connsiteX5" fmla="*/ 983017 w 7067550"/>
              <a:gd name="connsiteY5" fmla="*/ 413275 h 3654364"/>
              <a:gd name="connsiteX6" fmla="*/ 1166489 w 7067550"/>
              <a:gd name="connsiteY6" fmla="*/ 449661 h 3654364"/>
              <a:gd name="connsiteX7" fmla="*/ 1576896 w 7067550"/>
              <a:gd name="connsiteY7" fmla="*/ 504363 h 3654364"/>
              <a:gd name="connsiteX8" fmla="*/ 2413155 w 7067550"/>
              <a:gd name="connsiteY8" fmla="*/ 645943 h 3654364"/>
              <a:gd name="connsiteX9" fmla="*/ 3142270 w 7067550"/>
              <a:gd name="connsiteY9" fmla="*/ 757277 h 3654364"/>
              <a:gd name="connsiteX10" fmla="*/ 3662172 w 7067550"/>
              <a:gd name="connsiteY10" fmla="*/ 841060 h 3654364"/>
              <a:gd name="connsiteX11" fmla="*/ 3798234 w 7067550"/>
              <a:gd name="connsiteY11" fmla="*/ 939179 h 3654364"/>
              <a:gd name="connsiteX12" fmla="*/ 4270648 w 7067550"/>
              <a:gd name="connsiteY12" fmla="*/ 1095342 h 3654364"/>
              <a:gd name="connsiteX13" fmla="*/ 4788643 w 7067550"/>
              <a:gd name="connsiteY13" fmla="*/ 1270912 h 3654364"/>
              <a:gd name="connsiteX14" fmla="*/ 4772586 w 7067550"/>
              <a:gd name="connsiteY14" fmla="*/ 1347072 h 3654364"/>
              <a:gd name="connsiteX15" fmla="*/ 5339603 w 7067550"/>
              <a:gd name="connsiteY15" fmla="*/ 1477164 h 3654364"/>
              <a:gd name="connsiteX16" fmla="*/ 5410200 w 7067550"/>
              <a:gd name="connsiteY16" fmla="*/ 1587439 h 3654364"/>
              <a:gd name="connsiteX17" fmla="*/ 5848350 w 7067550"/>
              <a:gd name="connsiteY17" fmla="*/ 1879353 h 3654364"/>
              <a:gd name="connsiteX18" fmla="*/ 6096000 w 7067550"/>
              <a:gd name="connsiteY18" fmla="*/ 1958914 h 3654364"/>
              <a:gd name="connsiteX19" fmla="*/ 6096000 w 7067550"/>
              <a:gd name="connsiteY19" fmla="*/ 2074895 h 3654364"/>
              <a:gd name="connsiteX20" fmla="*/ 6181725 w 7067550"/>
              <a:gd name="connsiteY20" fmla="*/ 2111314 h 3654364"/>
              <a:gd name="connsiteX21" fmla="*/ 6191250 w 7067550"/>
              <a:gd name="connsiteY21" fmla="*/ 2216089 h 3654364"/>
              <a:gd name="connsiteX22" fmla="*/ 6257925 w 7067550"/>
              <a:gd name="connsiteY22" fmla="*/ 2311339 h 3654364"/>
              <a:gd name="connsiteX23" fmla="*/ 6619875 w 7067550"/>
              <a:gd name="connsiteY23" fmla="*/ 2425639 h 3654364"/>
              <a:gd name="connsiteX24" fmla="*/ 6591300 w 7067550"/>
              <a:gd name="connsiteY24" fmla="*/ 2511364 h 3654364"/>
              <a:gd name="connsiteX25" fmla="*/ 6838950 w 7067550"/>
              <a:gd name="connsiteY25" fmla="*/ 2625664 h 3654364"/>
              <a:gd name="connsiteX26" fmla="*/ 7067550 w 7067550"/>
              <a:gd name="connsiteY26" fmla="*/ 2759014 h 3654364"/>
              <a:gd name="connsiteX27" fmla="*/ 7030316 w 7067550"/>
              <a:gd name="connsiteY27" fmla="*/ 3418836 h 3654364"/>
              <a:gd name="connsiteX28" fmla="*/ 0 w 7067550"/>
              <a:gd name="connsiteY28" fmla="*/ 3654364 h 3654364"/>
              <a:gd name="connsiteX29" fmla="*/ 28760 w 7067550"/>
              <a:gd name="connsiteY29" fmla="*/ 0 h 3654364"/>
              <a:gd name="connsiteX0" fmla="*/ 0 w 7038790"/>
              <a:gd name="connsiteY0" fmla="*/ 0 h 3418836"/>
              <a:gd name="connsiteX1" fmla="*/ 166363 w 7038790"/>
              <a:gd name="connsiteY1" fmla="*/ 110509 h 3418836"/>
              <a:gd name="connsiteX2" fmla="*/ 480318 w 7038790"/>
              <a:gd name="connsiteY2" fmla="*/ 176857 h 3418836"/>
              <a:gd name="connsiteX3" fmla="*/ 586666 w 7038790"/>
              <a:gd name="connsiteY3" fmla="*/ 208164 h 3418836"/>
              <a:gd name="connsiteX4" fmla="*/ 843657 w 7038790"/>
              <a:gd name="connsiteY4" fmla="*/ 390063 h 3418836"/>
              <a:gd name="connsiteX5" fmla="*/ 954257 w 7038790"/>
              <a:gd name="connsiteY5" fmla="*/ 413275 h 3418836"/>
              <a:gd name="connsiteX6" fmla="*/ 1137729 w 7038790"/>
              <a:gd name="connsiteY6" fmla="*/ 449661 h 3418836"/>
              <a:gd name="connsiteX7" fmla="*/ 1548136 w 7038790"/>
              <a:gd name="connsiteY7" fmla="*/ 504363 h 3418836"/>
              <a:gd name="connsiteX8" fmla="*/ 2384395 w 7038790"/>
              <a:gd name="connsiteY8" fmla="*/ 645943 h 3418836"/>
              <a:gd name="connsiteX9" fmla="*/ 3113510 w 7038790"/>
              <a:gd name="connsiteY9" fmla="*/ 757277 h 3418836"/>
              <a:gd name="connsiteX10" fmla="*/ 3633412 w 7038790"/>
              <a:gd name="connsiteY10" fmla="*/ 841060 h 3418836"/>
              <a:gd name="connsiteX11" fmla="*/ 3769474 w 7038790"/>
              <a:gd name="connsiteY11" fmla="*/ 939179 h 3418836"/>
              <a:gd name="connsiteX12" fmla="*/ 4241888 w 7038790"/>
              <a:gd name="connsiteY12" fmla="*/ 1095342 h 3418836"/>
              <a:gd name="connsiteX13" fmla="*/ 4759883 w 7038790"/>
              <a:gd name="connsiteY13" fmla="*/ 1270912 h 3418836"/>
              <a:gd name="connsiteX14" fmla="*/ 4743826 w 7038790"/>
              <a:gd name="connsiteY14" fmla="*/ 1347072 h 3418836"/>
              <a:gd name="connsiteX15" fmla="*/ 5310843 w 7038790"/>
              <a:gd name="connsiteY15" fmla="*/ 1477164 h 3418836"/>
              <a:gd name="connsiteX16" fmla="*/ 5381440 w 7038790"/>
              <a:gd name="connsiteY16" fmla="*/ 1587439 h 3418836"/>
              <a:gd name="connsiteX17" fmla="*/ 5819590 w 7038790"/>
              <a:gd name="connsiteY17" fmla="*/ 1879353 h 3418836"/>
              <a:gd name="connsiteX18" fmla="*/ 6067240 w 7038790"/>
              <a:gd name="connsiteY18" fmla="*/ 1958914 h 3418836"/>
              <a:gd name="connsiteX19" fmla="*/ 6067240 w 7038790"/>
              <a:gd name="connsiteY19" fmla="*/ 2074895 h 3418836"/>
              <a:gd name="connsiteX20" fmla="*/ 6152965 w 7038790"/>
              <a:gd name="connsiteY20" fmla="*/ 2111314 h 3418836"/>
              <a:gd name="connsiteX21" fmla="*/ 6162490 w 7038790"/>
              <a:gd name="connsiteY21" fmla="*/ 2216089 h 3418836"/>
              <a:gd name="connsiteX22" fmla="*/ 6229165 w 7038790"/>
              <a:gd name="connsiteY22" fmla="*/ 2311339 h 3418836"/>
              <a:gd name="connsiteX23" fmla="*/ 6591115 w 7038790"/>
              <a:gd name="connsiteY23" fmla="*/ 2425639 h 3418836"/>
              <a:gd name="connsiteX24" fmla="*/ 6562540 w 7038790"/>
              <a:gd name="connsiteY24" fmla="*/ 2511364 h 3418836"/>
              <a:gd name="connsiteX25" fmla="*/ 6810190 w 7038790"/>
              <a:gd name="connsiteY25" fmla="*/ 2625664 h 3418836"/>
              <a:gd name="connsiteX26" fmla="*/ 7038790 w 7038790"/>
              <a:gd name="connsiteY26" fmla="*/ 2759014 h 3418836"/>
              <a:gd name="connsiteX27" fmla="*/ 7001556 w 7038790"/>
              <a:gd name="connsiteY27" fmla="*/ 3418836 h 3418836"/>
              <a:gd name="connsiteX28" fmla="*/ 26658 w 7038790"/>
              <a:gd name="connsiteY28" fmla="*/ 3321854 h 3418836"/>
              <a:gd name="connsiteX29" fmla="*/ 0 w 7038790"/>
              <a:gd name="connsiteY29" fmla="*/ 0 h 3418836"/>
              <a:gd name="connsiteX0" fmla="*/ 0 w 7038790"/>
              <a:gd name="connsiteY0" fmla="*/ 0 h 3418836"/>
              <a:gd name="connsiteX1" fmla="*/ 166363 w 7038790"/>
              <a:gd name="connsiteY1" fmla="*/ 110509 h 3418836"/>
              <a:gd name="connsiteX2" fmla="*/ 480318 w 7038790"/>
              <a:gd name="connsiteY2" fmla="*/ 176857 h 3418836"/>
              <a:gd name="connsiteX3" fmla="*/ 586666 w 7038790"/>
              <a:gd name="connsiteY3" fmla="*/ 208164 h 3418836"/>
              <a:gd name="connsiteX4" fmla="*/ 843657 w 7038790"/>
              <a:gd name="connsiteY4" fmla="*/ 390063 h 3418836"/>
              <a:gd name="connsiteX5" fmla="*/ 954257 w 7038790"/>
              <a:gd name="connsiteY5" fmla="*/ 413275 h 3418836"/>
              <a:gd name="connsiteX6" fmla="*/ 1137729 w 7038790"/>
              <a:gd name="connsiteY6" fmla="*/ 449661 h 3418836"/>
              <a:gd name="connsiteX7" fmla="*/ 1548136 w 7038790"/>
              <a:gd name="connsiteY7" fmla="*/ 504363 h 3418836"/>
              <a:gd name="connsiteX8" fmla="*/ 2384395 w 7038790"/>
              <a:gd name="connsiteY8" fmla="*/ 645943 h 3418836"/>
              <a:gd name="connsiteX9" fmla="*/ 3113510 w 7038790"/>
              <a:gd name="connsiteY9" fmla="*/ 757277 h 3418836"/>
              <a:gd name="connsiteX10" fmla="*/ 3633412 w 7038790"/>
              <a:gd name="connsiteY10" fmla="*/ 841060 h 3418836"/>
              <a:gd name="connsiteX11" fmla="*/ 3769474 w 7038790"/>
              <a:gd name="connsiteY11" fmla="*/ 939179 h 3418836"/>
              <a:gd name="connsiteX12" fmla="*/ 4241888 w 7038790"/>
              <a:gd name="connsiteY12" fmla="*/ 1095342 h 3418836"/>
              <a:gd name="connsiteX13" fmla="*/ 4759883 w 7038790"/>
              <a:gd name="connsiteY13" fmla="*/ 1270912 h 3418836"/>
              <a:gd name="connsiteX14" fmla="*/ 4743826 w 7038790"/>
              <a:gd name="connsiteY14" fmla="*/ 1347072 h 3418836"/>
              <a:gd name="connsiteX15" fmla="*/ 5310843 w 7038790"/>
              <a:gd name="connsiteY15" fmla="*/ 1477164 h 3418836"/>
              <a:gd name="connsiteX16" fmla="*/ 5381440 w 7038790"/>
              <a:gd name="connsiteY16" fmla="*/ 1587439 h 3418836"/>
              <a:gd name="connsiteX17" fmla="*/ 5819590 w 7038790"/>
              <a:gd name="connsiteY17" fmla="*/ 1879353 h 3418836"/>
              <a:gd name="connsiteX18" fmla="*/ 6067240 w 7038790"/>
              <a:gd name="connsiteY18" fmla="*/ 1958914 h 3418836"/>
              <a:gd name="connsiteX19" fmla="*/ 6067240 w 7038790"/>
              <a:gd name="connsiteY19" fmla="*/ 2074895 h 3418836"/>
              <a:gd name="connsiteX20" fmla="*/ 6152965 w 7038790"/>
              <a:gd name="connsiteY20" fmla="*/ 2111314 h 3418836"/>
              <a:gd name="connsiteX21" fmla="*/ 6162490 w 7038790"/>
              <a:gd name="connsiteY21" fmla="*/ 2216089 h 3418836"/>
              <a:gd name="connsiteX22" fmla="*/ 6229165 w 7038790"/>
              <a:gd name="connsiteY22" fmla="*/ 2311339 h 3418836"/>
              <a:gd name="connsiteX23" fmla="*/ 6591115 w 7038790"/>
              <a:gd name="connsiteY23" fmla="*/ 2425639 h 3418836"/>
              <a:gd name="connsiteX24" fmla="*/ 6562540 w 7038790"/>
              <a:gd name="connsiteY24" fmla="*/ 2511364 h 3418836"/>
              <a:gd name="connsiteX25" fmla="*/ 6810190 w 7038790"/>
              <a:gd name="connsiteY25" fmla="*/ 2625664 h 3418836"/>
              <a:gd name="connsiteX26" fmla="*/ 7038790 w 7038790"/>
              <a:gd name="connsiteY26" fmla="*/ 2759014 h 3418836"/>
              <a:gd name="connsiteX27" fmla="*/ 7001556 w 7038790"/>
              <a:gd name="connsiteY27" fmla="*/ 3418836 h 3418836"/>
              <a:gd name="connsiteX28" fmla="*/ 26658 w 7038790"/>
              <a:gd name="connsiteY28" fmla="*/ 3321854 h 3418836"/>
              <a:gd name="connsiteX29" fmla="*/ 24926 w 7038790"/>
              <a:gd name="connsiteY29" fmla="*/ 3391129 h 3418836"/>
              <a:gd name="connsiteX30" fmla="*/ 0 w 7038790"/>
              <a:gd name="connsiteY30" fmla="*/ 0 h 3418836"/>
              <a:gd name="connsiteX0" fmla="*/ 15341 w 7054131"/>
              <a:gd name="connsiteY0" fmla="*/ 0 h 3418836"/>
              <a:gd name="connsiteX1" fmla="*/ 181704 w 7054131"/>
              <a:gd name="connsiteY1" fmla="*/ 110509 h 3418836"/>
              <a:gd name="connsiteX2" fmla="*/ 495659 w 7054131"/>
              <a:gd name="connsiteY2" fmla="*/ 176857 h 3418836"/>
              <a:gd name="connsiteX3" fmla="*/ 602007 w 7054131"/>
              <a:gd name="connsiteY3" fmla="*/ 208164 h 3418836"/>
              <a:gd name="connsiteX4" fmla="*/ 858998 w 7054131"/>
              <a:gd name="connsiteY4" fmla="*/ 390063 h 3418836"/>
              <a:gd name="connsiteX5" fmla="*/ 969598 w 7054131"/>
              <a:gd name="connsiteY5" fmla="*/ 413275 h 3418836"/>
              <a:gd name="connsiteX6" fmla="*/ 1153070 w 7054131"/>
              <a:gd name="connsiteY6" fmla="*/ 449661 h 3418836"/>
              <a:gd name="connsiteX7" fmla="*/ 1563477 w 7054131"/>
              <a:gd name="connsiteY7" fmla="*/ 504363 h 3418836"/>
              <a:gd name="connsiteX8" fmla="*/ 2399736 w 7054131"/>
              <a:gd name="connsiteY8" fmla="*/ 645943 h 3418836"/>
              <a:gd name="connsiteX9" fmla="*/ 3128851 w 7054131"/>
              <a:gd name="connsiteY9" fmla="*/ 757277 h 3418836"/>
              <a:gd name="connsiteX10" fmla="*/ 3648753 w 7054131"/>
              <a:gd name="connsiteY10" fmla="*/ 841060 h 3418836"/>
              <a:gd name="connsiteX11" fmla="*/ 3784815 w 7054131"/>
              <a:gd name="connsiteY11" fmla="*/ 939179 h 3418836"/>
              <a:gd name="connsiteX12" fmla="*/ 4257229 w 7054131"/>
              <a:gd name="connsiteY12" fmla="*/ 1095342 h 3418836"/>
              <a:gd name="connsiteX13" fmla="*/ 4775224 w 7054131"/>
              <a:gd name="connsiteY13" fmla="*/ 1270912 h 3418836"/>
              <a:gd name="connsiteX14" fmla="*/ 4759167 w 7054131"/>
              <a:gd name="connsiteY14" fmla="*/ 1347072 h 3418836"/>
              <a:gd name="connsiteX15" fmla="*/ 5326184 w 7054131"/>
              <a:gd name="connsiteY15" fmla="*/ 1477164 h 3418836"/>
              <a:gd name="connsiteX16" fmla="*/ 5396781 w 7054131"/>
              <a:gd name="connsiteY16" fmla="*/ 1587439 h 3418836"/>
              <a:gd name="connsiteX17" fmla="*/ 5834931 w 7054131"/>
              <a:gd name="connsiteY17" fmla="*/ 1879353 h 3418836"/>
              <a:gd name="connsiteX18" fmla="*/ 6082581 w 7054131"/>
              <a:gd name="connsiteY18" fmla="*/ 1958914 h 3418836"/>
              <a:gd name="connsiteX19" fmla="*/ 6082581 w 7054131"/>
              <a:gd name="connsiteY19" fmla="*/ 2074895 h 3418836"/>
              <a:gd name="connsiteX20" fmla="*/ 6168306 w 7054131"/>
              <a:gd name="connsiteY20" fmla="*/ 2111314 h 3418836"/>
              <a:gd name="connsiteX21" fmla="*/ 6177831 w 7054131"/>
              <a:gd name="connsiteY21" fmla="*/ 2216089 h 3418836"/>
              <a:gd name="connsiteX22" fmla="*/ 6244506 w 7054131"/>
              <a:gd name="connsiteY22" fmla="*/ 2311339 h 3418836"/>
              <a:gd name="connsiteX23" fmla="*/ 6606456 w 7054131"/>
              <a:gd name="connsiteY23" fmla="*/ 2425639 h 3418836"/>
              <a:gd name="connsiteX24" fmla="*/ 6577881 w 7054131"/>
              <a:gd name="connsiteY24" fmla="*/ 2511364 h 3418836"/>
              <a:gd name="connsiteX25" fmla="*/ 6825531 w 7054131"/>
              <a:gd name="connsiteY25" fmla="*/ 2625664 h 3418836"/>
              <a:gd name="connsiteX26" fmla="*/ 7054131 w 7054131"/>
              <a:gd name="connsiteY26" fmla="*/ 2759014 h 3418836"/>
              <a:gd name="connsiteX27" fmla="*/ 7016897 w 7054131"/>
              <a:gd name="connsiteY27" fmla="*/ 3418836 h 3418836"/>
              <a:gd name="connsiteX28" fmla="*/ 41999 w 7054131"/>
              <a:gd name="connsiteY28" fmla="*/ 3321854 h 3418836"/>
              <a:gd name="connsiteX29" fmla="*/ 40267 w 7054131"/>
              <a:gd name="connsiteY29" fmla="*/ 3391129 h 3418836"/>
              <a:gd name="connsiteX30" fmla="*/ 15341 w 7054131"/>
              <a:gd name="connsiteY30" fmla="*/ 0 h 3418836"/>
              <a:gd name="connsiteX0" fmla="*/ 15341 w 7054131"/>
              <a:gd name="connsiteY0" fmla="*/ 0 h 3432045"/>
              <a:gd name="connsiteX1" fmla="*/ 181704 w 7054131"/>
              <a:gd name="connsiteY1" fmla="*/ 110509 h 3432045"/>
              <a:gd name="connsiteX2" fmla="*/ 495659 w 7054131"/>
              <a:gd name="connsiteY2" fmla="*/ 176857 h 3432045"/>
              <a:gd name="connsiteX3" fmla="*/ 602007 w 7054131"/>
              <a:gd name="connsiteY3" fmla="*/ 208164 h 3432045"/>
              <a:gd name="connsiteX4" fmla="*/ 858998 w 7054131"/>
              <a:gd name="connsiteY4" fmla="*/ 390063 h 3432045"/>
              <a:gd name="connsiteX5" fmla="*/ 969598 w 7054131"/>
              <a:gd name="connsiteY5" fmla="*/ 413275 h 3432045"/>
              <a:gd name="connsiteX6" fmla="*/ 1153070 w 7054131"/>
              <a:gd name="connsiteY6" fmla="*/ 449661 h 3432045"/>
              <a:gd name="connsiteX7" fmla="*/ 1563477 w 7054131"/>
              <a:gd name="connsiteY7" fmla="*/ 504363 h 3432045"/>
              <a:gd name="connsiteX8" fmla="*/ 2399736 w 7054131"/>
              <a:gd name="connsiteY8" fmla="*/ 645943 h 3432045"/>
              <a:gd name="connsiteX9" fmla="*/ 3128851 w 7054131"/>
              <a:gd name="connsiteY9" fmla="*/ 757277 h 3432045"/>
              <a:gd name="connsiteX10" fmla="*/ 3648753 w 7054131"/>
              <a:gd name="connsiteY10" fmla="*/ 841060 h 3432045"/>
              <a:gd name="connsiteX11" fmla="*/ 3784815 w 7054131"/>
              <a:gd name="connsiteY11" fmla="*/ 939179 h 3432045"/>
              <a:gd name="connsiteX12" fmla="*/ 4257229 w 7054131"/>
              <a:gd name="connsiteY12" fmla="*/ 1095342 h 3432045"/>
              <a:gd name="connsiteX13" fmla="*/ 4775224 w 7054131"/>
              <a:gd name="connsiteY13" fmla="*/ 1270912 h 3432045"/>
              <a:gd name="connsiteX14" fmla="*/ 4759167 w 7054131"/>
              <a:gd name="connsiteY14" fmla="*/ 1347072 h 3432045"/>
              <a:gd name="connsiteX15" fmla="*/ 5326184 w 7054131"/>
              <a:gd name="connsiteY15" fmla="*/ 1477164 h 3432045"/>
              <a:gd name="connsiteX16" fmla="*/ 5396781 w 7054131"/>
              <a:gd name="connsiteY16" fmla="*/ 1587439 h 3432045"/>
              <a:gd name="connsiteX17" fmla="*/ 5834931 w 7054131"/>
              <a:gd name="connsiteY17" fmla="*/ 1879353 h 3432045"/>
              <a:gd name="connsiteX18" fmla="*/ 6082581 w 7054131"/>
              <a:gd name="connsiteY18" fmla="*/ 1958914 h 3432045"/>
              <a:gd name="connsiteX19" fmla="*/ 6082581 w 7054131"/>
              <a:gd name="connsiteY19" fmla="*/ 2074895 h 3432045"/>
              <a:gd name="connsiteX20" fmla="*/ 6168306 w 7054131"/>
              <a:gd name="connsiteY20" fmla="*/ 2111314 h 3432045"/>
              <a:gd name="connsiteX21" fmla="*/ 6177831 w 7054131"/>
              <a:gd name="connsiteY21" fmla="*/ 2216089 h 3432045"/>
              <a:gd name="connsiteX22" fmla="*/ 6244506 w 7054131"/>
              <a:gd name="connsiteY22" fmla="*/ 2311339 h 3432045"/>
              <a:gd name="connsiteX23" fmla="*/ 6606456 w 7054131"/>
              <a:gd name="connsiteY23" fmla="*/ 2425639 h 3432045"/>
              <a:gd name="connsiteX24" fmla="*/ 6577881 w 7054131"/>
              <a:gd name="connsiteY24" fmla="*/ 2511364 h 3432045"/>
              <a:gd name="connsiteX25" fmla="*/ 6825531 w 7054131"/>
              <a:gd name="connsiteY25" fmla="*/ 2625664 h 3432045"/>
              <a:gd name="connsiteX26" fmla="*/ 7054131 w 7054131"/>
              <a:gd name="connsiteY26" fmla="*/ 2759014 h 3432045"/>
              <a:gd name="connsiteX27" fmla="*/ 7016897 w 7054131"/>
              <a:gd name="connsiteY27" fmla="*/ 3418836 h 3432045"/>
              <a:gd name="connsiteX28" fmla="*/ 41999 w 7054131"/>
              <a:gd name="connsiteY28" fmla="*/ 3321854 h 3432045"/>
              <a:gd name="connsiteX29" fmla="*/ 40267 w 7054131"/>
              <a:gd name="connsiteY29" fmla="*/ 3391129 h 3432045"/>
              <a:gd name="connsiteX30" fmla="*/ 15341 w 7054131"/>
              <a:gd name="connsiteY30" fmla="*/ 0 h 3432045"/>
              <a:gd name="connsiteX0" fmla="*/ 56905 w 7095695"/>
              <a:gd name="connsiteY0" fmla="*/ 0 h 3501318"/>
              <a:gd name="connsiteX1" fmla="*/ 223268 w 7095695"/>
              <a:gd name="connsiteY1" fmla="*/ 110509 h 3501318"/>
              <a:gd name="connsiteX2" fmla="*/ 537223 w 7095695"/>
              <a:gd name="connsiteY2" fmla="*/ 176857 h 3501318"/>
              <a:gd name="connsiteX3" fmla="*/ 643571 w 7095695"/>
              <a:gd name="connsiteY3" fmla="*/ 208164 h 3501318"/>
              <a:gd name="connsiteX4" fmla="*/ 900562 w 7095695"/>
              <a:gd name="connsiteY4" fmla="*/ 390063 h 3501318"/>
              <a:gd name="connsiteX5" fmla="*/ 1011162 w 7095695"/>
              <a:gd name="connsiteY5" fmla="*/ 413275 h 3501318"/>
              <a:gd name="connsiteX6" fmla="*/ 1194634 w 7095695"/>
              <a:gd name="connsiteY6" fmla="*/ 449661 h 3501318"/>
              <a:gd name="connsiteX7" fmla="*/ 1605041 w 7095695"/>
              <a:gd name="connsiteY7" fmla="*/ 504363 h 3501318"/>
              <a:gd name="connsiteX8" fmla="*/ 2441300 w 7095695"/>
              <a:gd name="connsiteY8" fmla="*/ 645943 h 3501318"/>
              <a:gd name="connsiteX9" fmla="*/ 3170415 w 7095695"/>
              <a:gd name="connsiteY9" fmla="*/ 757277 h 3501318"/>
              <a:gd name="connsiteX10" fmla="*/ 3690317 w 7095695"/>
              <a:gd name="connsiteY10" fmla="*/ 841060 h 3501318"/>
              <a:gd name="connsiteX11" fmla="*/ 3826379 w 7095695"/>
              <a:gd name="connsiteY11" fmla="*/ 939179 h 3501318"/>
              <a:gd name="connsiteX12" fmla="*/ 4298793 w 7095695"/>
              <a:gd name="connsiteY12" fmla="*/ 1095342 h 3501318"/>
              <a:gd name="connsiteX13" fmla="*/ 4816788 w 7095695"/>
              <a:gd name="connsiteY13" fmla="*/ 1270912 h 3501318"/>
              <a:gd name="connsiteX14" fmla="*/ 4800731 w 7095695"/>
              <a:gd name="connsiteY14" fmla="*/ 1347072 h 3501318"/>
              <a:gd name="connsiteX15" fmla="*/ 5367748 w 7095695"/>
              <a:gd name="connsiteY15" fmla="*/ 1477164 h 3501318"/>
              <a:gd name="connsiteX16" fmla="*/ 5438345 w 7095695"/>
              <a:gd name="connsiteY16" fmla="*/ 1587439 h 3501318"/>
              <a:gd name="connsiteX17" fmla="*/ 5876495 w 7095695"/>
              <a:gd name="connsiteY17" fmla="*/ 1879353 h 3501318"/>
              <a:gd name="connsiteX18" fmla="*/ 6124145 w 7095695"/>
              <a:gd name="connsiteY18" fmla="*/ 1958914 h 3501318"/>
              <a:gd name="connsiteX19" fmla="*/ 6124145 w 7095695"/>
              <a:gd name="connsiteY19" fmla="*/ 2074895 h 3501318"/>
              <a:gd name="connsiteX20" fmla="*/ 6209870 w 7095695"/>
              <a:gd name="connsiteY20" fmla="*/ 2111314 h 3501318"/>
              <a:gd name="connsiteX21" fmla="*/ 6219395 w 7095695"/>
              <a:gd name="connsiteY21" fmla="*/ 2216089 h 3501318"/>
              <a:gd name="connsiteX22" fmla="*/ 6286070 w 7095695"/>
              <a:gd name="connsiteY22" fmla="*/ 2311339 h 3501318"/>
              <a:gd name="connsiteX23" fmla="*/ 6648020 w 7095695"/>
              <a:gd name="connsiteY23" fmla="*/ 2425639 h 3501318"/>
              <a:gd name="connsiteX24" fmla="*/ 6619445 w 7095695"/>
              <a:gd name="connsiteY24" fmla="*/ 2511364 h 3501318"/>
              <a:gd name="connsiteX25" fmla="*/ 6867095 w 7095695"/>
              <a:gd name="connsiteY25" fmla="*/ 2625664 h 3501318"/>
              <a:gd name="connsiteX26" fmla="*/ 7095695 w 7095695"/>
              <a:gd name="connsiteY26" fmla="*/ 2759014 h 3501318"/>
              <a:gd name="connsiteX27" fmla="*/ 7058461 w 7095695"/>
              <a:gd name="connsiteY27" fmla="*/ 3418836 h 3501318"/>
              <a:gd name="connsiteX28" fmla="*/ 83563 w 7095695"/>
              <a:gd name="connsiteY28" fmla="*/ 3321854 h 3501318"/>
              <a:gd name="connsiteX29" fmla="*/ 40267 w 7095695"/>
              <a:gd name="connsiteY29" fmla="*/ 3460402 h 3501318"/>
              <a:gd name="connsiteX30" fmla="*/ 56905 w 7095695"/>
              <a:gd name="connsiteY30" fmla="*/ 0 h 3501318"/>
              <a:gd name="connsiteX0" fmla="*/ 56905 w 7095695"/>
              <a:gd name="connsiteY0" fmla="*/ 0 h 3460402"/>
              <a:gd name="connsiteX1" fmla="*/ 223268 w 7095695"/>
              <a:gd name="connsiteY1" fmla="*/ 110509 h 3460402"/>
              <a:gd name="connsiteX2" fmla="*/ 537223 w 7095695"/>
              <a:gd name="connsiteY2" fmla="*/ 176857 h 3460402"/>
              <a:gd name="connsiteX3" fmla="*/ 643571 w 7095695"/>
              <a:gd name="connsiteY3" fmla="*/ 208164 h 3460402"/>
              <a:gd name="connsiteX4" fmla="*/ 900562 w 7095695"/>
              <a:gd name="connsiteY4" fmla="*/ 390063 h 3460402"/>
              <a:gd name="connsiteX5" fmla="*/ 1011162 w 7095695"/>
              <a:gd name="connsiteY5" fmla="*/ 413275 h 3460402"/>
              <a:gd name="connsiteX6" fmla="*/ 1194634 w 7095695"/>
              <a:gd name="connsiteY6" fmla="*/ 449661 h 3460402"/>
              <a:gd name="connsiteX7" fmla="*/ 1605041 w 7095695"/>
              <a:gd name="connsiteY7" fmla="*/ 504363 h 3460402"/>
              <a:gd name="connsiteX8" fmla="*/ 2441300 w 7095695"/>
              <a:gd name="connsiteY8" fmla="*/ 645943 h 3460402"/>
              <a:gd name="connsiteX9" fmla="*/ 3170415 w 7095695"/>
              <a:gd name="connsiteY9" fmla="*/ 757277 h 3460402"/>
              <a:gd name="connsiteX10" fmla="*/ 3690317 w 7095695"/>
              <a:gd name="connsiteY10" fmla="*/ 841060 h 3460402"/>
              <a:gd name="connsiteX11" fmla="*/ 3826379 w 7095695"/>
              <a:gd name="connsiteY11" fmla="*/ 939179 h 3460402"/>
              <a:gd name="connsiteX12" fmla="*/ 4298793 w 7095695"/>
              <a:gd name="connsiteY12" fmla="*/ 1095342 h 3460402"/>
              <a:gd name="connsiteX13" fmla="*/ 4816788 w 7095695"/>
              <a:gd name="connsiteY13" fmla="*/ 1270912 h 3460402"/>
              <a:gd name="connsiteX14" fmla="*/ 4800731 w 7095695"/>
              <a:gd name="connsiteY14" fmla="*/ 1347072 h 3460402"/>
              <a:gd name="connsiteX15" fmla="*/ 5367748 w 7095695"/>
              <a:gd name="connsiteY15" fmla="*/ 1477164 h 3460402"/>
              <a:gd name="connsiteX16" fmla="*/ 5438345 w 7095695"/>
              <a:gd name="connsiteY16" fmla="*/ 1587439 h 3460402"/>
              <a:gd name="connsiteX17" fmla="*/ 5876495 w 7095695"/>
              <a:gd name="connsiteY17" fmla="*/ 1879353 h 3460402"/>
              <a:gd name="connsiteX18" fmla="*/ 6124145 w 7095695"/>
              <a:gd name="connsiteY18" fmla="*/ 1958914 h 3460402"/>
              <a:gd name="connsiteX19" fmla="*/ 6124145 w 7095695"/>
              <a:gd name="connsiteY19" fmla="*/ 2074895 h 3460402"/>
              <a:gd name="connsiteX20" fmla="*/ 6209870 w 7095695"/>
              <a:gd name="connsiteY20" fmla="*/ 2111314 h 3460402"/>
              <a:gd name="connsiteX21" fmla="*/ 6219395 w 7095695"/>
              <a:gd name="connsiteY21" fmla="*/ 2216089 h 3460402"/>
              <a:gd name="connsiteX22" fmla="*/ 6286070 w 7095695"/>
              <a:gd name="connsiteY22" fmla="*/ 2311339 h 3460402"/>
              <a:gd name="connsiteX23" fmla="*/ 6648020 w 7095695"/>
              <a:gd name="connsiteY23" fmla="*/ 2425639 h 3460402"/>
              <a:gd name="connsiteX24" fmla="*/ 6619445 w 7095695"/>
              <a:gd name="connsiteY24" fmla="*/ 2511364 h 3460402"/>
              <a:gd name="connsiteX25" fmla="*/ 6867095 w 7095695"/>
              <a:gd name="connsiteY25" fmla="*/ 2625664 h 3460402"/>
              <a:gd name="connsiteX26" fmla="*/ 7095695 w 7095695"/>
              <a:gd name="connsiteY26" fmla="*/ 2759014 h 3460402"/>
              <a:gd name="connsiteX27" fmla="*/ 7058461 w 7095695"/>
              <a:gd name="connsiteY27" fmla="*/ 3418836 h 3460402"/>
              <a:gd name="connsiteX28" fmla="*/ 40267 w 7095695"/>
              <a:gd name="connsiteY28" fmla="*/ 3460402 h 3460402"/>
              <a:gd name="connsiteX29" fmla="*/ 56905 w 7095695"/>
              <a:gd name="connsiteY29" fmla="*/ 0 h 3460402"/>
              <a:gd name="connsiteX0" fmla="*/ 50726 w 7089516"/>
              <a:gd name="connsiteY0" fmla="*/ 0 h 3418836"/>
              <a:gd name="connsiteX1" fmla="*/ 217089 w 7089516"/>
              <a:gd name="connsiteY1" fmla="*/ 110509 h 3418836"/>
              <a:gd name="connsiteX2" fmla="*/ 531044 w 7089516"/>
              <a:gd name="connsiteY2" fmla="*/ 176857 h 3418836"/>
              <a:gd name="connsiteX3" fmla="*/ 637392 w 7089516"/>
              <a:gd name="connsiteY3" fmla="*/ 208164 h 3418836"/>
              <a:gd name="connsiteX4" fmla="*/ 894383 w 7089516"/>
              <a:gd name="connsiteY4" fmla="*/ 390063 h 3418836"/>
              <a:gd name="connsiteX5" fmla="*/ 1004983 w 7089516"/>
              <a:gd name="connsiteY5" fmla="*/ 413275 h 3418836"/>
              <a:gd name="connsiteX6" fmla="*/ 1188455 w 7089516"/>
              <a:gd name="connsiteY6" fmla="*/ 449661 h 3418836"/>
              <a:gd name="connsiteX7" fmla="*/ 1598862 w 7089516"/>
              <a:gd name="connsiteY7" fmla="*/ 504363 h 3418836"/>
              <a:gd name="connsiteX8" fmla="*/ 2435121 w 7089516"/>
              <a:gd name="connsiteY8" fmla="*/ 645943 h 3418836"/>
              <a:gd name="connsiteX9" fmla="*/ 3164236 w 7089516"/>
              <a:gd name="connsiteY9" fmla="*/ 757277 h 3418836"/>
              <a:gd name="connsiteX10" fmla="*/ 3684138 w 7089516"/>
              <a:gd name="connsiteY10" fmla="*/ 841060 h 3418836"/>
              <a:gd name="connsiteX11" fmla="*/ 3820200 w 7089516"/>
              <a:gd name="connsiteY11" fmla="*/ 939179 h 3418836"/>
              <a:gd name="connsiteX12" fmla="*/ 4292614 w 7089516"/>
              <a:gd name="connsiteY12" fmla="*/ 1095342 h 3418836"/>
              <a:gd name="connsiteX13" fmla="*/ 4810609 w 7089516"/>
              <a:gd name="connsiteY13" fmla="*/ 1270912 h 3418836"/>
              <a:gd name="connsiteX14" fmla="*/ 4794552 w 7089516"/>
              <a:gd name="connsiteY14" fmla="*/ 1347072 h 3418836"/>
              <a:gd name="connsiteX15" fmla="*/ 5361569 w 7089516"/>
              <a:gd name="connsiteY15" fmla="*/ 1477164 h 3418836"/>
              <a:gd name="connsiteX16" fmla="*/ 5432166 w 7089516"/>
              <a:gd name="connsiteY16" fmla="*/ 1587439 h 3418836"/>
              <a:gd name="connsiteX17" fmla="*/ 5870316 w 7089516"/>
              <a:gd name="connsiteY17" fmla="*/ 1879353 h 3418836"/>
              <a:gd name="connsiteX18" fmla="*/ 6117966 w 7089516"/>
              <a:gd name="connsiteY18" fmla="*/ 1958914 h 3418836"/>
              <a:gd name="connsiteX19" fmla="*/ 6117966 w 7089516"/>
              <a:gd name="connsiteY19" fmla="*/ 2074895 h 3418836"/>
              <a:gd name="connsiteX20" fmla="*/ 6203691 w 7089516"/>
              <a:gd name="connsiteY20" fmla="*/ 2111314 h 3418836"/>
              <a:gd name="connsiteX21" fmla="*/ 6213216 w 7089516"/>
              <a:gd name="connsiteY21" fmla="*/ 2216089 h 3418836"/>
              <a:gd name="connsiteX22" fmla="*/ 6279891 w 7089516"/>
              <a:gd name="connsiteY22" fmla="*/ 2311339 h 3418836"/>
              <a:gd name="connsiteX23" fmla="*/ 6641841 w 7089516"/>
              <a:gd name="connsiteY23" fmla="*/ 2425639 h 3418836"/>
              <a:gd name="connsiteX24" fmla="*/ 6613266 w 7089516"/>
              <a:gd name="connsiteY24" fmla="*/ 2511364 h 3418836"/>
              <a:gd name="connsiteX25" fmla="*/ 6860916 w 7089516"/>
              <a:gd name="connsiteY25" fmla="*/ 2625664 h 3418836"/>
              <a:gd name="connsiteX26" fmla="*/ 7089516 w 7089516"/>
              <a:gd name="connsiteY26" fmla="*/ 2759014 h 3418836"/>
              <a:gd name="connsiteX27" fmla="*/ 7052282 w 7089516"/>
              <a:gd name="connsiteY27" fmla="*/ 3418836 h 3418836"/>
              <a:gd name="connsiteX28" fmla="*/ 40267 w 7089516"/>
              <a:gd name="connsiteY28" fmla="*/ 3417154 h 3418836"/>
              <a:gd name="connsiteX29" fmla="*/ 50726 w 7089516"/>
              <a:gd name="connsiteY29" fmla="*/ 0 h 3418836"/>
              <a:gd name="connsiteX0" fmla="*/ 50726 w 7089516"/>
              <a:gd name="connsiteY0" fmla="*/ 0 h 3417154"/>
              <a:gd name="connsiteX1" fmla="*/ 217089 w 7089516"/>
              <a:gd name="connsiteY1" fmla="*/ 110509 h 3417154"/>
              <a:gd name="connsiteX2" fmla="*/ 531044 w 7089516"/>
              <a:gd name="connsiteY2" fmla="*/ 176857 h 3417154"/>
              <a:gd name="connsiteX3" fmla="*/ 637392 w 7089516"/>
              <a:gd name="connsiteY3" fmla="*/ 208164 h 3417154"/>
              <a:gd name="connsiteX4" fmla="*/ 894383 w 7089516"/>
              <a:gd name="connsiteY4" fmla="*/ 390063 h 3417154"/>
              <a:gd name="connsiteX5" fmla="*/ 1004983 w 7089516"/>
              <a:gd name="connsiteY5" fmla="*/ 413275 h 3417154"/>
              <a:gd name="connsiteX6" fmla="*/ 1188455 w 7089516"/>
              <a:gd name="connsiteY6" fmla="*/ 449661 h 3417154"/>
              <a:gd name="connsiteX7" fmla="*/ 1598862 w 7089516"/>
              <a:gd name="connsiteY7" fmla="*/ 504363 h 3417154"/>
              <a:gd name="connsiteX8" fmla="*/ 2435121 w 7089516"/>
              <a:gd name="connsiteY8" fmla="*/ 645943 h 3417154"/>
              <a:gd name="connsiteX9" fmla="*/ 3164236 w 7089516"/>
              <a:gd name="connsiteY9" fmla="*/ 757277 h 3417154"/>
              <a:gd name="connsiteX10" fmla="*/ 3684138 w 7089516"/>
              <a:gd name="connsiteY10" fmla="*/ 841060 h 3417154"/>
              <a:gd name="connsiteX11" fmla="*/ 3820200 w 7089516"/>
              <a:gd name="connsiteY11" fmla="*/ 939179 h 3417154"/>
              <a:gd name="connsiteX12" fmla="*/ 4292614 w 7089516"/>
              <a:gd name="connsiteY12" fmla="*/ 1095342 h 3417154"/>
              <a:gd name="connsiteX13" fmla="*/ 4810609 w 7089516"/>
              <a:gd name="connsiteY13" fmla="*/ 1270912 h 3417154"/>
              <a:gd name="connsiteX14" fmla="*/ 4794552 w 7089516"/>
              <a:gd name="connsiteY14" fmla="*/ 1347072 h 3417154"/>
              <a:gd name="connsiteX15" fmla="*/ 5361569 w 7089516"/>
              <a:gd name="connsiteY15" fmla="*/ 1477164 h 3417154"/>
              <a:gd name="connsiteX16" fmla="*/ 5432166 w 7089516"/>
              <a:gd name="connsiteY16" fmla="*/ 1587439 h 3417154"/>
              <a:gd name="connsiteX17" fmla="*/ 5870316 w 7089516"/>
              <a:gd name="connsiteY17" fmla="*/ 1879353 h 3417154"/>
              <a:gd name="connsiteX18" fmla="*/ 6117966 w 7089516"/>
              <a:gd name="connsiteY18" fmla="*/ 1958914 h 3417154"/>
              <a:gd name="connsiteX19" fmla="*/ 6117966 w 7089516"/>
              <a:gd name="connsiteY19" fmla="*/ 2074895 h 3417154"/>
              <a:gd name="connsiteX20" fmla="*/ 6203691 w 7089516"/>
              <a:gd name="connsiteY20" fmla="*/ 2111314 h 3417154"/>
              <a:gd name="connsiteX21" fmla="*/ 6213216 w 7089516"/>
              <a:gd name="connsiteY21" fmla="*/ 2216089 h 3417154"/>
              <a:gd name="connsiteX22" fmla="*/ 6279891 w 7089516"/>
              <a:gd name="connsiteY22" fmla="*/ 2311339 h 3417154"/>
              <a:gd name="connsiteX23" fmla="*/ 6641841 w 7089516"/>
              <a:gd name="connsiteY23" fmla="*/ 2425639 h 3417154"/>
              <a:gd name="connsiteX24" fmla="*/ 6613266 w 7089516"/>
              <a:gd name="connsiteY24" fmla="*/ 2511364 h 3417154"/>
              <a:gd name="connsiteX25" fmla="*/ 6860916 w 7089516"/>
              <a:gd name="connsiteY25" fmla="*/ 2625664 h 3417154"/>
              <a:gd name="connsiteX26" fmla="*/ 7089516 w 7089516"/>
              <a:gd name="connsiteY26" fmla="*/ 2759014 h 3417154"/>
              <a:gd name="connsiteX27" fmla="*/ 7058461 w 7089516"/>
              <a:gd name="connsiteY27" fmla="*/ 3394123 h 3417154"/>
              <a:gd name="connsiteX28" fmla="*/ 40267 w 7089516"/>
              <a:gd name="connsiteY28" fmla="*/ 3417154 h 3417154"/>
              <a:gd name="connsiteX29" fmla="*/ 50726 w 7089516"/>
              <a:gd name="connsiteY29" fmla="*/ 0 h 341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89516" h="3417154">
                <a:moveTo>
                  <a:pt x="50726" y="0"/>
                </a:moveTo>
                <a:cubicBezTo>
                  <a:pt x="205590" y="125827"/>
                  <a:pt x="129837" y="61414"/>
                  <a:pt x="217089" y="110509"/>
                </a:cubicBezTo>
                <a:lnTo>
                  <a:pt x="531044" y="176857"/>
                </a:lnTo>
                <a:lnTo>
                  <a:pt x="637392" y="208164"/>
                </a:lnTo>
                <a:lnTo>
                  <a:pt x="894383" y="390063"/>
                </a:lnTo>
                <a:lnTo>
                  <a:pt x="1004983" y="413275"/>
                </a:lnTo>
                <a:lnTo>
                  <a:pt x="1188455" y="449661"/>
                </a:lnTo>
                <a:lnTo>
                  <a:pt x="1598862" y="504363"/>
                </a:lnTo>
                <a:lnTo>
                  <a:pt x="2435121" y="645943"/>
                </a:lnTo>
                <a:lnTo>
                  <a:pt x="3164236" y="757277"/>
                </a:lnTo>
                <a:lnTo>
                  <a:pt x="3684138" y="841060"/>
                </a:lnTo>
                <a:cubicBezTo>
                  <a:pt x="3781633" y="938555"/>
                  <a:pt x="3765774" y="939179"/>
                  <a:pt x="3820200" y="939179"/>
                </a:cubicBezTo>
                <a:lnTo>
                  <a:pt x="4292614" y="1095342"/>
                </a:lnTo>
                <a:cubicBezTo>
                  <a:pt x="4451271" y="1149521"/>
                  <a:pt x="4728432" y="1229450"/>
                  <a:pt x="4810609" y="1270912"/>
                </a:cubicBezTo>
                <a:cubicBezTo>
                  <a:pt x="4783295" y="1316813"/>
                  <a:pt x="4795448" y="1304188"/>
                  <a:pt x="4794552" y="1347072"/>
                </a:cubicBezTo>
                <a:lnTo>
                  <a:pt x="5361569" y="1477164"/>
                </a:lnTo>
                <a:cubicBezTo>
                  <a:pt x="5409007" y="1553516"/>
                  <a:pt x="5386969" y="1578322"/>
                  <a:pt x="5432166" y="1587439"/>
                </a:cubicBezTo>
                <a:lnTo>
                  <a:pt x="5870316" y="1879353"/>
                </a:lnTo>
                <a:lnTo>
                  <a:pt x="6117966" y="1958914"/>
                </a:lnTo>
                <a:cubicBezTo>
                  <a:pt x="6117966" y="1997574"/>
                  <a:pt x="6084348" y="2072094"/>
                  <a:pt x="6117966" y="2074895"/>
                </a:cubicBezTo>
                <a:lnTo>
                  <a:pt x="6203691" y="2111314"/>
                </a:lnTo>
                <a:lnTo>
                  <a:pt x="6213216" y="2216089"/>
                </a:lnTo>
                <a:cubicBezTo>
                  <a:pt x="6292399" y="2305170"/>
                  <a:pt x="6316450" y="2274780"/>
                  <a:pt x="6279891" y="2311339"/>
                </a:cubicBezTo>
                <a:lnTo>
                  <a:pt x="6641841" y="2425639"/>
                </a:lnTo>
                <a:lnTo>
                  <a:pt x="6613266" y="2511364"/>
                </a:lnTo>
                <a:lnTo>
                  <a:pt x="6860916" y="2625664"/>
                </a:lnTo>
                <a:lnTo>
                  <a:pt x="7089516" y="2759014"/>
                </a:lnTo>
                <a:lnTo>
                  <a:pt x="7058461" y="3394123"/>
                </a:lnTo>
                <a:lnTo>
                  <a:pt x="40267" y="3417154"/>
                </a:lnTo>
                <a:cubicBezTo>
                  <a:pt x="0" y="2323677"/>
                  <a:pt x="54417" y="1098049"/>
                  <a:pt x="50726" y="0"/>
                </a:cubicBezTo>
                <a:close/>
              </a:path>
            </a:pathLst>
          </a:cu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7" name="Freeform 46"/>
          <p:cNvSpPr/>
          <p:nvPr/>
        </p:nvSpPr>
        <p:spPr bwMode="auto">
          <a:xfrm>
            <a:off x="1451113" y="2971800"/>
            <a:ext cx="6997148" cy="2822713"/>
          </a:xfrm>
          <a:custGeom>
            <a:avLst/>
            <a:gdLst>
              <a:gd name="connsiteX0" fmla="*/ 0 w 6997148"/>
              <a:gd name="connsiteY0" fmla="*/ 0 h 2822713"/>
              <a:gd name="connsiteX1" fmla="*/ 69574 w 6997148"/>
              <a:gd name="connsiteY1" fmla="*/ 59635 h 2822713"/>
              <a:gd name="connsiteX2" fmla="*/ 59635 w 6997148"/>
              <a:gd name="connsiteY2" fmla="*/ 109330 h 2822713"/>
              <a:gd name="connsiteX3" fmla="*/ 129209 w 6997148"/>
              <a:gd name="connsiteY3" fmla="*/ 168965 h 2822713"/>
              <a:gd name="connsiteX4" fmla="*/ 268357 w 6997148"/>
              <a:gd name="connsiteY4" fmla="*/ 208722 h 2822713"/>
              <a:gd name="connsiteX5" fmla="*/ 238539 w 6997148"/>
              <a:gd name="connsiteY5" fmla="*/ 397565 h 2822713"/>
              <a:gd name="connsiteX6" fmla="*/ 278296 w 6997148"/>
              <a:gd name="connsiteY6" fmla="*/ 526774 h 2822713"/>
              <a:gd name="connsiteX7" fmla="*/ 487017 w 6997148"/>
              <a:gd name="connsiteY7" fmla="*/ 626165 h 2822713"/>
              <a:gd name="connsiteX8" fmla="*/ 983974 w 6997148"/>
              <a:gd name="connsiteY8" fmla="*/ 735496 h 2822713"/>
              <a:gd name="connsiteX9" fmla="*/ 1451113 w 6997148"/>
              <a:gd name="connsiteY9" fmla="*/ 834887 h 2822713"/>
              <a:gd name="connsiteX10" fmla="*/ 1540565 w 6997148"/>
              <a:gd name="connsiteY10" fmla="*/ 954157 h 2822713"/>
              <a:gd name="connsiteX11" fmla="*/ 1769165 w 6997148"/>
              <a:gd name="connsiteY11" fmla="*/ 983974 h 2822713"/>
              <a:gd name="connsiteX12" fmla="*/ 2733261 w 6997148"/>
              <a:gd name="connsiteY12" fmla="*/ 1093304 h 2822713"/>
              <a:gd name="connsiteX13" fmla="*/ 3747052 w 6997148"/>
              <a:gd name="connsiteY13" fmla="*/ 1212574 h 2822713"/>
              <a:gd name="connsiteX14" fmla="*/ 4611757 w 6997148"/>
              <a:gd name="connsiteY14" fmla="*/ 1321904 h 2822713"/>
              <a:gd name="connsiteX15" fmla="*/ 4880113 w 6997148"/>
              <a:gd name="connsiteY15" fmla="*/ 1401417 h 2822713"/>
              <a:gd name="connsiteX16" fmla="*/ 4949687 w 6997148"/>
              <a:gd name="connsiteY16" fmla="*/ 1470991 h 2822713"/>
              <a:gd name="connsiteX17" fmla="*/ 5188226 w 6997148"/>
              <a:gd name="connsiteY17" fmla="*/ 1500809 h 2822713"/>
              <a:gd name="connsiteX18" fmla="*/ 5396948 w 6997148"/>
              <a:gd name="connsiteY18" fmla="*/ 1520687 h 2822713"/>
              <a:gd name="connsiteX19" fmla="*/ 5536096 w 6997148"/>
              <a:gd name="connsiteY19" fmla="*/ 1580322 h 2822713"/>
              <a:gd name="connsiteX20" fmla="*/ 5565913 w 6997148"/>
              <a:gd name="connsiteY20" fmla="*/ 1669774 h 2822713"/>
              <a:gd name="connsiteX21" fmla="*/ 5715000 w 6997148"/>
              <a:gd name="connsiteY21" fmla="*/ 1828800 h 2822713"/>
              <a:gd name="connsiteX22" fmla="*/ 6003235 w 6997148"/>
              <a:gd name="connsiteY22" fmla="*/ 1868557 h 2822713"/>
              <a:gd name="connsiteX23" fmla="*/ 6132444 w 6997148"/>
              <a:gd name="connsiteY23" fmla="*/ 1898374 h 2822713"/>
              <a:gd name="connsiteX24" fmla="*/ 6162261 w 6997148"/>
              <a:gd name="connsiteY24" fmla="*/ 1938130 h 2822713"/>
              <a:gd name="connsiteX25" fmla="*/ 6271591 w 6997148"/>
              <a:gd name="connsiteY25" fmla="*/ 1987826 h 2822713"/>
              <a:gd name="connsiteX26" fmla="*/ 6629400 w 6997148"/>
              <a:gd name="connsiteY26" fmla="*/ 2117035 h 2822713"/>
              <a:gd name="connsiteX27" fmla="*/ 6599583 w 6997148"/>
              <a:gd name="connsiteY27" fmla="*/ 2216426 h 2822713"/>
              <a:gd name="connsiteX28" fmla="*/ 6728791 w 6997148"/>
              <a:gd name="connsiteY28" fmla="*/ 2345635 h 2822713"/>
              <a:gd name="connsiteX29" fmla="*/ 6858000 w 6997148"/>
              <a:gd name="connsiteY29" fmla="*/ 2405270 h 2822713"/>
              <a:gd name="connsiteX30" fmla="*/ 6997148 w 6997148"/>
              <a:gd name="connsiteY30" fmla="*/ 2454965 h 2822713"/>
              <a:gd name="connsiteX31" fmla="*/ 6987209 w 6997148"/>
              <a:gd name="connsiteY31" fmla="*/ 2812774 h 2822713"/>
              <a:gd name="connsiteX32" fmla="*/ 19878 w 6997148"/>
              <a:gd name="connsiteY32" fmla="*/ 2822713 h 2822713"/>
              <a:gd name="connsiteX33" fmla="*/ 0 w 6997148"/>
              <a:gd name="connsiteY33" fmla="*/ 0 h 2822713"/>
              <a:gd name="connsiteX0" fmla="*/ 0 w 6997148"/>
              <a:gd name="connsiteY0" fmla="*/ 0 h 2822713"/>
              <a:gd name="connsiteX1" fmla="*/ 69574 w 6997148"/>
              <a:gd name="connsiteY1" fmla="*/ 59635 h 2822713"/>
              <a:gd name="connsiteX2" fmla="*/ 59635 w 6997148"/>
              <a:gd name="connsiteY2" fmla="*/ 109330 h 2822713"/>
              <a:gd name="connsiteX3" fmla="*/ 129209 w 6997148"/>
              <a:gd name="connsiteY3" fmla="*/ 168965 h 2822713"/>
              <a:gd name="connsiteX4" fmla="*/ 268357 w 6997148"/>
              <a:gd name="connsiteY4" fmla="*/ 208722 h 2822713"/>
              <a:gd name="connsiteX5" fmla="*/ 238539 w 6997148"/>
              <a:gd name="connsiteY5" fmla="*/ 397565 h 2822713"/>
              <a:gd name="connsiteX6" fmla="*/ 278296 w 6997148"/>
              <a:gd name="connsiteY6" fmla="*/ 526774 h 2822713"/>
              <a:gd name="connsiteX7" fmla="*/ 487017 w 6997148"/>
              <a:gd name="connsiteY7" fmla="*/ 626165 h 2822713"/>
              <a:gd name="connsiteX8" fmla="*/ 983974 w 6997148"/>
              <a:gd name="connsiteY8" fmla="*/ 735496 h 2822713"/>
              <a:gd name="connsiteX9" fmla="*/ 1451113 w 6997148"/>
              <a:gd name="connsiteY9" fmla="*/ 834887 h 2822713"/>
              <a:gd name="connsiteX10" fmla="*/ 1540565 w 6997148"/>
              <a:gd name="connsiteY10" fmla="*/ 954157 h 2822713"/>
              <a:gd name="connsiteX11" fmla="*/ 1769165 w 6997148"/>
              <a:gd name="connsiteY11" fmla="*/ 983974 h 2822713"/>
              <a:gd name="connsiteX12" fmla="*/ 2733261 w 6997148"/>
              <a:gd name="connsiteY12" fmla="*/ 1093304 h 2822713"/>
              <a:gd name="connsiteX13" fmla="*/ 3747052 w 6997148"/>
              <a:gd name="connsiteY13" fmla="*/ 1212574 h 2822713"/>
              <a:gd name="connsiteX14" fmla="*/ 4611757 w 6997148"/>
              <a:gd name="connsiteY14" fmla="*/ 1321904 h 2822713"/>
              <a:gd name="connsiteX15" fmla="*/ 4880113 w 6997148"/>
              <a:gd name="connsiteY15" fmla="*/ 1401417 h 2822713"/>
              <a:gd name="connsiteX16" fmla="*/ 4949687 w 6997148"/>
              <a:gd name="connsiteY16" fmla="*/ 1470991 h 2822713"/>
              <a:gd name="connsiteX17" fmla="*/ 5188226 w 6997148"/>
              <a:gd name="connsiteY17" fmla="*/ 1500809 h 2822713"/>
              <a:gd name="connsiteX18" fmla="*/ 5396948 w 6997148"/>
              <a:gd name="connsiteY18" fmla="*/ 1520687 h 2822713"/>
              <a:gd name="connsiteX19" fmla="*/ 5536096 w 6997148"/>
              <a:gd name="connsiteY19" fmla="*/ 1580322 h 2822713"/>
              <a:gd name="connsiteX20" fmla="*/ 5565913 w 6997148"/>
              <a:gd name="connsiteY20" fmla="*/ 1669774 h 2822713"/>
              <a:gd name="connsiteX21" fmla="*/ 5715000 w 6997148"/>
              <a:gd name="connsiteY21" fmla="*/ 1828800 h 2822713"/>
              <a:gd name="connsiteX22" fmla="*/ 6003235 w 6997148"/>
              <a:gd name="connsiteY22" fmla="*/ 1868557 h 2822713"/>
              <a:gd name="connsiteX23" fmla="*/ 6132444 w 6997148"/>
              <a:gd name="connsiteY23" fmla="*/ 1898374 h 2822713"/>
              <a:gd name="connsiteX24" fmla="*/ 6162261 w 6997148"/>
              <a:gd name="connsiteY24" fmla="*/ 1938130 h 2822713"/>
              <a:gd name="connsiteX25" fmla="*/ 6271591 w 6997148"/>
              <a:gd name="connsiteY25" fmla="*/ 1987826 h 2822713"/>
              <a:gd name="connsiteX26" fmla="*/ 6629400 w 6997148"/>
              <a:gd name="connsiteY26" fmla="*/ 2117035 h 2822713"/>
              <a:gd name="connsiteX27" fmla="*/ 6599583 w 6997148"/>
              <a:gd name="connsiteY27" fmla="*/ 2216426 h 2822713"/>
              <a:gd name="connsiteX28" fmla="*/ 6728791 w 6997148"/>
              <a:gd name="connsiteY28" fmla="*/ 2345635 h 2822713"/>
              <a:gd name="connsiteX29" fmla="*/ 6858000 w 6997148"/>
              <a:gd name="connsiteY29" fmla="*/ 2405270 h 2822713"/>
              <a:gd name="connsiteX30" fmla="*/ 6997148 w 6997148"/>
              <a:gd name="connsiteY30" fmla="*/ 2454965 h 2822713"/>
              <a:gd name="connsiteX31" fmla="*/ 6987209 w 6997148"/>
              <a:gd name="connsiteY31" fmla="*/ 2812774 h 2822713"/>
              <a:gd name="connsiteX32" fmla="*/ 19878 w 6997148"/>
              <a:gd name="connsiteY32" fmla="*/ 2822713 h 2822713"/>
              <a:gd name="connsiteX33" fmla="*/ 0 w 6997148"/>
              <a:gd name="connsiteY33" fmla="*/ 0 h 2822713"/>
              <a:gd name="connsiteX0" fmla="*/ 0 w 6997148"/>
              <a:gd name="connsiteY0" fmla="*/ 0 h 2822713"/>
              <a:gd name="connsiteX1" fmla="*/ 69574 w 6997148"/>
              <a:gd name="connsiteY1" fmla="*/ 59635 h 2822713"/>
              <a:gd name="connsiteX2" fmla="*/ 59635 w 6997148"/>
              <a:gd name="connsiteY2" fmla="*/ 109330 h 2822713"/>
              <a:gd name="connsiteX3" fmla="*/ 129209 w 6997148"/>
              <a:gd name="connsiteY3" fmla="*/ 168965 h 2822713"/>
              <a:gd name="connsiteX4" fmla="*/ 268357 w 6997148"/>
              <a:gd name="connsiteY4" fmla="*/ 208722 h 2822713"/>
              <a:gd name="connsiteX5" fmla="*/ 238539 w 6997148"/>
              <a:gd name="connsiteY5" fmla="*/ 397565 h 2822713"/>
              <a:gd name="connsiteX6" fmla="*/ 278296 w 6997148"/>
              <a:gd name="connsiteY6" fmla="*/ 526774 h 2822713"/>
              <a:gd name="connsiteX7" fmla="*/ 487017 w 6997148"/>
              <a:gd name="connsiteY7" fmla="*/ 626165 h 2822713"/>
              <a:gd name="connsiteX8" fmla="*/ 983974 w 6997148"/>
              <a:gd name="connsiteY8" fmla="*/ 735496 h 2822713"/>
              <a:gd name="connsiteX9" fmla="*/ 1451113 w 6997148"/>
              <a:gd name="connsiteY9" fmla="*/ 834887 h 2822713"/>
              <a:gd name="connsiteX10" fmla="*/ 1540565 w 6997148"/>
              <a:gd name="connsiteY10" fmla="*/ 954157 h 2822713"/>
              <a:gd name="connsiteX11" fmla="*/ 1769165 w 6997148"/>
              <a:gd name="connsiteY11" fmla="*/ 983974 h 2822713"/>
              <a:gd name="connsiteX12" fmla="*/ 2733261 w 6997148"/>
              <a:gd name="connsiteY12" fmla="*/ 1093304 h 2822713"/>
              <a:gd name="connsiteX13" fmla="*/ 3747052 w 6997148"/>
              <a:gd name="connsiteY13" fmla="*/ 1212574 h 2822713"/>
              <a:gd name="connsiteX14" fmla="*/ 4611757 w 6997148"/>
              <a:gd name="connsiteY14" fmla="*/ 1321904 h 2822713"/>
              <a:gd name="connsiteX15" fmla="*/ 4880113 w 6997148"/>
              <a:gd name="connsiteY15" fmla="*/ 1401417 h 2822713"/>
              <a:gd name="connsiteX16" fmla="*/ 4949687 w 6997148"/>
              <a:gd name="connsiteY16" fmla="*/ 1470991 h 2822713"/>
              <a:gd name="connsiteX17" fmla="*/ 5188226 w 6997148"/>
              <a:gd name="connsiteY17" fmla="*/ 1500809 h 2822713"/>
              <a:gd name="connsiteX18" fmla="*/ 5396948 w 6997148"/>
              <a:gd name="connsiteY18" fmla="*/ 1520687 h 2822713"/>
              <a:gd name="connsiteX19" fmla="*/ 5536096 w 6997148"/>
              <a:gd name="connsiteY19" fmla="*/ 1580322 h 2822713"/>
              <a:gd name="connsiteX20" fmla="*/ 5565913 w 6997148"/>
              <a:gd name="connsiteY20" fmla="*/ 1669774 h 2822713"/>
              <a:gd name="connsiteX21" fmla="*/ 5715000 w 6997148"/>
              <a:gd name="connsiteY21" fmla="*/ 1828800 h 2822713"/>
              <a:gd name="connsiteX22" fmla="*/ 6003235 w 6997148"/>
              <a:gd name="connsiteY22" fmla="*/ 1868557 h 2822713"/>
              <a:gd name="connsiteX23" fmla="*/ 6132444 w 6997148"/>
              <a:gd name="connsiteY23" fmla="*/ 1898374 h 2822713"/>
              <a:gd name="connsiteX24" fmla="*/ 6162261 w 6997148"/>
              <a:gd name="connsiteY24" fmla="*/ 1938130 h 2822713"/>
              <a:gd name="connsiteX25" fmla="*/ 6271591 w 6997148"/>
              <a:gd name="connsiteY25" fmla="*/ 1987826 h 2822713"/>
              <a:gd name="connsiteX26" fmla="*/ 6629400 w 6997148"/>
              <a:gd name="connsiteY26" fmla="*/ 2117035 h 2822713"/>
              <a:gd name="connsiteX27" fmla="*/ 6599583 w 6997148"/>
              <a:gd name="connsiteY27" fmla="*/ 2216426 h 2822713"/>
              <a:gd name="connsiteX28" fmla="*/ 6728791 w 6997148"/>
              <a:gd name="connsiteY28" fmla="*/ 2345635 h 2822713"/>
              <a:gd name="connsiteX29" fmla="*/ 6858000 w 6997148"/>
              <a:gd name="connsiteY29" fmla="*/ 2405270 h 2822713"/>
              <a:gd name="connsiteX30" fmla="*/ 6997148 w 6997148"/>
              <a:gd name="connsiteY30" fmla="*/ 2454965 h 2822713"/>
              <a:gd name="connsiteX31" fmla="*/ 6987209 w 6997148"/>
              <a:gd name="connsiteY31" fmla="*/ 2812774 h 2822713"/>
              <a:gd name="connsiteX32" fmla="*/ 19878 w 6997148"/>
              <a:gd name="connsiteY32" fmla="*/ 2822713 h 2822713"/>
              <a:gd name="connsiteX33" fmla="*/ 0 w 6997148"/>
              <a:gd name="connsiteY33" fmla="*/ 0 h 2822713"/>
              <a:gd name="connsiteX0" fmla="*/ 0 w 6997148"/>
              <a:gd name="connsiteY0" fmla="*/ 0 h 2822713"/>
              <a:gd name="connsiteX1" fmla="*/ 69574 w 6997148"/>
              <a:gd name="connsiteY1" fmla="*/ 59635 h 2822713"/>
              <a:gd name="connsiteX2" fmla="*/ 59635 w 6997148"/>
              <a:gd name="connsiteY2" fmla="*/ 109330 h 2822713"/>
              <a:gd name="connsiteX3" fmla="*/ 129209 w 6997148"/>
              <a:gd name="connsiteY3" fmla="*/ 168965 h 2822713"/>
              <a:gd name="connsiteX4" fmla="*/ 268357 w 6997148"/>
              <a:gd name="connsiteY4" fmla="*/ 208722 h 2822713"/>
              <a:gd name="connsiteX5" fmla="*/ 238539 w 6997148"/>
              <a:gd name="connsiteY5" fmla="*/ 397565 h 2822713"/>
              <a:gd name="connsiteX6" fmla="*/ 278296 w 6997148"/>
              <a:gd name="connsiteY6" fmla="*/ 526774 h 2822713"/>
              <a:gd name="connsiteX7" fmla="*/ 487017 w 6997148"/>
              <a:gd name="connsiteY7" fmla="*/ 626165 h 2822713"/>
              <a:gd name="connsiteX8" fmla="*/ 983974 w 6997148"/>
              <a:gd name="connsiteY8" fmla="*/ 735496 h 2822713"/>
              <a:gd name="connsiteX9" fmla="*/ 1451113 w 6997148"/>
              <a:gd name="connsiteY9" fmla="*/ 834887 h 2822713"/>
              <a:gd name="connsiteX10" fmla="*/ 1540565 w 6997148"/>
              <a:gd name="connsiteY10" fmla="*/ 954157 h 2822713"/>
              <a:gd name="connsiteX11" fmla="*/ 1769165 w 6997148"/>
              <a:gd name="connsiteY11" fmla="*/ 983974 h 2822713"/>
              <a:gd name="connsiteX12" fmla="*/ 2733261 w 6997148"/>
              <a:gd name="connsiteY12" fmla="*/ 1093304 h 2822713"/>
              <a:gd name="connsiteX13" fmla="*/ 3747052 w 6997148"/>
              <a:gd name="connsiteY13" fmla="*/ 1212574 h 2822713"/>
              <a:gd name="connsiteX14" fmla="*/ 4611757 w 6997148"/>
              <a:gd name="connsiteY14" fmla="*/ 1321904 h 2822713"/>
              <a:gd name="connsiteX15" fmla="*/ 4880113 w 6997148"/>
              <a:gd name="connsiteY15" fmla="*/ 1401417 h 2822713"/>
              <a:gd name="connsiteX16" fmla="*/ 4949687 w 6997148"/>
              <a:gd name="connsiteY16" fmla="*/ 1470991 h 2822713"/>
              <a:gd name="connsiteX17" fmla="*/ 5188226 w 6997148"/>
              <a:gd name="connsiteY17" fmla="*/ 1500809 h 2822713"/>
              <a:gd name="connsiteX18" fmla="*/ 5396948 w 6997148"/>
              <a:gd name="connsiteY18" fmla="*/ 1520687 h 2822713"/>
              <a:gd name="connsiteX19" fmla="*/ 5536096 w 6997148"/>
              <a:gd name="connsiteY19" fmla="*/ 1580322 h 2822713"/>
              <a:gd name="connsiteX20" fmla="*/ 5565913 w 6997148"/>
              <a:gd name="connsiteY20" fmla="*/ 1669774 h 2822713"/>
              <a:gd name="connsiteX21" fmla="*/ 5738052 w 6997148"/>
              <a:gd name="connsiteY21" fmla="*/ 1805748 h 2822713"/>
              <a:gd name="connsiteX22" fmla="*/ 6003235 w 6997148"/>
              <a:gd name="connsiteY22" fmla="*/ 1868557 h 2822713"/>
              <a:gd name="connsiteX23" fmla="*/ 6132444 w 6997148"/>
              <a:gd name="connsiteY23" fmla="*/ 1898374 h 2822713"/>
              <a:gd name="connsiteX24" fmla="*/ 6162261 w 6997148"/>
              <a:gd name="connsiteY24" fmla="*/ 1938130 h 2822713"/>
              <a:gd name="connsiteX25" fmla="*/ 6271591 w 6997148"/>
              <a:gd name="connsiteY25" fmla="*/ 1987826 h 2822713"/>
              <a:gd name="connsiteX26" fmla="*/ 6629400 w 6997148"/>
              <a:gd name="connsiteY26" fmla="*/ 2117035 h 2822713"/>
              <a:gd name="connsiteX27" fmla="*/ 6599583 w 6997148"/>
              <a:gd name="connsiteY27" fmla="*/ 2216426 h 2822713"/>
              <a:gd name="connsiteX28" fmla="*/ 6728791 w 6997148"/>
              <a:gd name="connsiteY28" fmla="*/ 2345635 h 2822713"/>
              <a:gd name="connsiteX29" fmla="*/ 6858000 w 6997148"/>
              <a:gd name="connsiteY29" fmla="*/ 2405270 h 2822713"/>
              <a:gd name="connsiteX30" fmla="*/ 6997148 w 6997148"/>
              <a:gd name="connsiteY30" fmla="*/ 2454965 h 2822713"/>
              <a:gd name="connsiteX31" fmla="*/ 6987209 w 6997148"/>
              <a:gd name="connsiteY31" fmla="*/ 2812774 h 2822713"/>
              <a:gd name="connsiteX32" fmla="*/ 19878 w 6997148"/>
              <a:gd name="connsiteY32" fmla="*/ 2822713 h 2822713"/>
              <a:gd name="connsiteX33" fmla="*/ 0 w 6997148"/>
              <a:gd name="connsiteY33" fmla="*/ 0 h 282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997148" h="2822713">
                <a:moveTo>
                  <a:pt x="0" y="0"/>
                </a:moveTo>
                <a:cubicBezTo>
                  <a:pt x="72270" y="51622"/>
                  <a:pt x="69574" y="21196"/>
                  <a:pt x="69574" y="59635"/>
                </a:cubicBezTo>
                <a:lnTo>
                  <a:pt x="59635" y="109330"/>
                </a:lnTo>
                <a:cubicBezTo>
                  <a:pt x="121613" y="171308"/>
                  <a:pt x="91158" y="168965"/>
                  <a:pt x="129209" y="168965"/>
                </a:cubicBezTo>
                <a:lnTo>
                  <a:pt x="268357" y="208722"/>
                </a:lnTo>
                <a:cubicBezTo>
                  <a:pt x="248131" y="400860"/>
                  <a:pt x="270964" y="251665"/>
                  <a:pt x="238539" y="397565"/>
                </a:cubicBezTo>
                <a:lnTo>
                  <a:pt x="278296" y="526774"/>
                </a:lnTo>
                <a:cubicBezTo>
                  <a:pt x="489952" y="637641"/>
                  <a:pt x="381000" y="605315"/>
                  <a:pt x="487017" y="626165"/>
                </a:cubicBezTo>
                <a:lnTo>
                  <a:pt x="983974" y="735496"/>
                </a:lnTo>
                <a:lnTo>
                  <a:pt x="1451113" y="834887"/>
                </a:lnTo>
                <a:lnTo>
                  <a:pt x="1540565" y="954157"/>
                </a:lnTo>
                <a:lnTo>
                  <a:pt x="1769165" y="983974"/>
                </a:lnTo>
                <a:lnTo>
                  <a:pt x="2733261" y="1093304"/>
                </a:lnTo>
                <a:lnTo>
                  <a:pt x="3747052" y="1212574"/>
                </a:lnTo>
                <a:lnTo>
                  <a:pt x="4611757" y="1321904"/>
                </a:lnTo>
                <a:lnTo>
                  <a:pt x="4880113" y="1401417"/>
                </a:lnTo>
                <a:lnTo>
                  <a:pt x="4949687" y="1470991"/>
                </a:lnTo>
                <a:lnTo>
                  <a:pt x="5188226" y="1500809"/>
                </a:lnTo>
                <a:cubicBezTo>
                  <a:pt x="5383660" y="1521381"/>
                  <a:pt x="5313774" y="1520687"/>
                  <a:pt x="5396948" y="1520687"/>
                </a:cubicBezTo>
                <a:lnTo>
                  <a:pt x="5536096" y="1580322"/>
                </a:lnTo>
                <a:lnTo>
                  <a:pt x="5565913" y="1669774"/>
                </a:lnTo>
                <a:lnTo>
                  <a:pt x="5738052" y="1805748"/>
                </a:lnTo>
                <a:lnTo>
                  <a:pt x="6003235" y="1868557"/>
                </a:lnTo>
                <a:lnTo>
                  <a:pt x="6132444" y="1898374"/>
                </a:lnTo>
                <a:lnTo>
                  <a:pt x="6162261" y="1938130"/>
                </a:lnTo>
                <a:lnTo>
                  <a:pt x="6271591" y="1987826"/>
                </a:lnTo>
                <a:lnTo>
                  <a:pt x="6629400" y="2117035"/>
                </a:lnTo>
                <a:lnTo>
                  <a:pt x="6599583" y="2216426"/>
                </a:lnTo>
                <a:lnTo>
                  <a:pt x="6728791" y="2345635"/>
                </a:lnTo>
                <a:lnTo>
                  <a:pt x="6858000" y="2405270"/>
                </a:lnTo>
                <a:lnTo>
                  <a:pt x="6997148" y="2454965"/>
                </a:lnTo>
                <a:lnTo>
                  <a:pt x="6987209" y="2812774"/>
                </a:lnTo>
                <a:lnTo>
                  <a:pt x="19878" y="2822713"/>
                </a:lnTo>
                <a:lnTo>
                  <a:pt x="0" y="0"/>
                </a:lnTo>
                <a:close/>
              </a:path>
            </a:pathLst>
          </a:cu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 name="Slide Number Placeholder 3"/>
          <p:cNvSpPr>
            <a:spLocks noGrp="1"/>
          </p:cNvSpPr>
          <p:nvPr>
            <p:ph type="sldNum" sz="quarter" idx="10"/>
          </p:nvPr>
        </p:nvSpPr>
        <p:spPr/>
        <p:txBody>
          <a:bodyPr/>
          <a:lstStyle/>
          <a:p>
            <a:pPr>
              <a:defRPr/>
            </a:pPr>
            <a:fld id="{378B3572-1917-42AB-BE24-86138B31270D}" type="slidenum">
              <a:rPr lang="en-US" smtClean="0"/>
              <a:pPr>
                <a:defRPr/>
              </a:pPr>
              <a:t>20</a:t>
            </a:fld>
            <a:endParaRPr lang="en-US" dirty="0"/>
          </a:p>
        </p:txBody>
      </p:sp>
      <p:sp>
        <p:nvSpPr>
          <p:cNvPr id="30" name="Title 1"/>
          <p:cNvSpPr txBox="1">
            <a:spLocks/>
          </p:cNvSpPr>
          <p:nvPr/>
        </p:nvSpPr>
        <p:spPr>
          <a:xfrm>
            <a:off x="381000" y="477838"/>
            <a:ext cx="8382000" cy="1122362"/>
          </a:xfrm>
          <a:prstGeom prst="rect">
            <a:avLst/>
          </a:prstGeom>
        </p:spPr>
        <p:txBody>
          <a:bodyPr lIns="0" tIns="0" rIns="0" bIns="0"/>
          <a:lstStyle/>
          <a:p>
            <a:pPr defTabSz="912813" eaLnBrk="0" hangingPunct="0">
              <a:lnSpc>
                <a:spcPct val="90000"/>
              </a:lnSpc>
              <a:defRPr/>
            </a:pPr>
            <a:r>
              <a:rPr lang="en-US" sz="44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SWP Reliability Curve</a:t>
            </a:r>
            <a:br>
              <a:rPr lang="en-US" sz="44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br>
            <a:r>
              <a:rPr lang="en-US" sz="3200" b="1" spc="-150" dirty="0">
                <a:ln w="3175">
                  <a:noFill/>
                </a:ln>
                <a:effectLst>
                  <a:outerShdw blurRad="50800" dist="38100" dir="2700000" algn="tl" rotWithShape="0">
                    <a:prstClr val="black">
                      <a:alpha val="40000"/>
                    </a:prstClr>
                  </a:outerShdw>
                </a:effectLst>
                <a:latin typeface="+mj-lt"/>
                <a:cs typeface="Arial" charset="0"/>
              </a:rPr>
              <a:t>with Smelt &amp; Salmon Biological Opinions</a:t>
            </a:r>
            <a:endParaRPr lang="en-US" sz="4400" b="1" spc="-150" dirty="0">
              <a:ln w="3175">
                <a:noFill/>
              </a:ln>
              <a:effectLst>
                <a:outerShdw blurRad="50800" dist="38100" dir="2700000" algn="tl" rotWithShape="0">
                  <a:prstClr val="black">
                    <a:alpha val="40000"/>
                  </a:prstClr>
                </a:outerShdw>
              </a:effectLst>
              <a:latin typeface="+mj-lt"/>
              <a:cs typeface="Arial" charset="0"/>
            </a:endParaRPr>
          </a:p>
        </p:txBody>
      </p:sp>
      <p:sp>
        <p:nvSpPr>
          <p:cNvPr id="36" name="Text Box 5"/>
          <p:cNvSpPr txBox="1">
            <a:spLocks noChangeArrowheads="1"/>
          </p:cNvSpPr>
          <p:nvPr/>
        </p:nvSpPr>
        <p:spPr bwMode="blackWhite">
          <a:xfrm>
            <a:off x="1447800" y="5378450"/>
            <a:ext cx="682625" cy="412750"/>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defRPr/>
            </a:pPr>
            <a:r>
              <a:rPr lang="en-US" sz="2200" b="1" dirty="0">
                <a:solidFill>
                  <a:srgbClr val="00B0F0"/>
                </a:solidFill>
              </a:rPr>
              <a:t>Wet</a:t>
            </a:r>
          </a:p>
        </p:txBody>
      </p:sp>
      <p:sp>
        <p:nvSpPr>
          <p:cNvPr id="37" name="Text Box 6"/>
          <p:cNvSpPr txBox="1">
            <a:spLocks noChangeArrowheads="1"/>
          </p:cNvSpPr>
          <p:nvPr/>
        </p:nvSpPr>
        <p:spPr bwMode="blackWhite">
          <a:xfrm>
            <a:off x="7786688" y="5378450"/>
            <a:ext cx="635000" cy="412750"/>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defRPr/>
            </a:pPr>
            <a:r>
              <a:rPr lang="en-US" sz="2200" b="1" dirty="0">
                <a:solidFill>
                  <a:srgbClr val="CC3300"/>
                </a:solidFill>
              </a:rPr>
              <a:t>Dry</a:t>
            </a:r>
          </a:p>
        </p:txBody>
      </p:sp>
      <p:sp>
        <p:nvSpPr>
          <p:cNvPr id="39" name="Text Box 11"/>
          <p:cNvSpPr txBox="1">
            <a:spLocks noChangeArrowheads="1"/>
          </p:cNvSpPr>
          <p:nvPr/>
        </p:nvSpPr>
        <p:spPr bwMode="auto">
          <a:xfrm>
            <a:off x="6858000" y="3429000"/>
            <a:ext cx="1676400" cy="609600"/>
          </a:xfrm>
          <a:prstGeom prst="rect">
            <a:avLst/>
          </a:prstGeom>
          <a:noFill/>
          <a:ln w="9525">
            <a:noFill/>
            <a:miter lim="800000"/>
            <a:headEnd/>
            <a:tailEnd/>
          </a:ln>
          <a:effectLst/>
        </p:spPr>
        <p:txBody>
          <a:bodyPr/>
          <a:lstStyle/>
          <a:p>
            <a:pPr algn="ctr">
              <a:lnSpc>
                <a:spcPct val="90000"/>
              </a:lnSpc>
              <a:defRPr/>
            </a:pPr>
            <a:r>
              <a:rPr lang="en-US" sz="2000" b="1" dirty="0">
                <a:effectLst>
                  <a:outerShdw blurRad="38100" dist="38100" dir="2700000" algn="tl">
                    <a:srgbClr val="000000"/>
                  </a:outerShdw>
                </a:effectLst>
              </a:rPr>
              <a:t>Regulatory Restrictions</a:t>
            </a:r>
          </a:p>
        </p:txBody>
      </p:sp>
      <p:sp>
        <p:nvSpPr>
          <p:cNvPr id="16" name="Text Placeholder 21"/>
          <p:cNvSpPr txBox="1">
            <a:spLocks/>
          </p:cNvSpPr>
          <p:nvPr/>
        </p:nvSpPr>
        <p:spPr bwMode="auto">
          <a:xfrm>
            <a:off x="1828800" y="4383072"/>
            <a:ext cx="5638800" cy="1255728"/>
          </a:xfrm>
          <a:prstGeom prst="rect">
            <a:avLst/>
          </a:prstGeom>
          <a:ln>
            <a:miter lim="800000"/>
            <a:headEnd/>
            <a:tailEnd/>
          </a:ln>
        </p:spPr>
        <p:txBody>
          <a:bodyPr/>
          <a:lstStyle/>
          <a:p>
            <a:pPr fontAlgn="auto">
              <a:spcAft>
                <a:spcPts val="0"/>
              </a:spcAft>
              <a:defRPr/>
            </a:pPr>
            <a:r>
              <a:rPr lang="en-US" sz="32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Assure Supply Reliability</a:t>
            </a:r>
          </a:p>
          <a:p>
            <a:pPr marL="349250" lvl="1" indent="-222250">
              <a:buFont typeface="Arial" pitchFamily="34" charset="0"/>
              <a:buChar char="•"/>
              <a:defRPr/>
            </a:pPr>
            <a:r>
              <a:rPr lang="en-US" b="1" dirty="0"/>
              <a:t>Implement 2-Gates Project</a:t>
            </a:r>
          </a:p>
          <a:p>
            <a:pPr marL="349250" lvl="1" indent="-222250">
              <a:buFont typeface="Arial" pitchFamily="34" charset="0"/>
              <a:buChar char="•"/>
              <a:defRPr/>
            </a:pPr>
            <a:r>
              <a:rPr lang="en-US" b="1" dirty="0"/>
              <a:t>Implement Bay-Delta Conservation Plan</a:t>
            </a:r>
          </a:p>
        </p:txBody>
      </p:sp>
      <p:grpSp>
        <p:nvGrpSpPr>
          <p:cNvPr id="21522" name="Group 32"/>
          <p:cNvGrpSpPr>
            <a:grpSpLocks/>
          </p:cNvGrpSpPr>
          <p:nvPr/>
        </p:nvGrpSpPr>
        <p:grpSpPr bwMode="auto">
          <a:xfrm>
            <a:off x="2968625" y="2209800"/>
            <a:ext cx="3736975" cy="990600"/>
            <a:chOff x="2968710" y="2209800"/>
            <a:chExt cx="3736465" cy="690686"/>
          </a:xfrm>
        </p:grpSpPr>
        <p:sp>
          <p:nvSpPr>
            <p:cNvPr id="20" name="Text Box 94"/>
            <p:cNvSpPr txBox="1">
              <a:spLocks noChangeArrowheads="1"/>
            </p:cNvSpPr>
            <p:nvPr/>
          </p:nvSpPr>
          <p:spPr bwMode="white">
            <a:xfrm>
              <a:off x="2968710" y="2209800"/>
              <a:ext cx="3736465" cy="278931"/>
            </a:xfrm>
            <a:prstGeom prst="rect">
              <a:avLst/>
            </a:prstGeom>
            <a:noFill/>
            <a:ln w="9525">
              <a:noFill/>
              <a:miter lim="800000"/>
              <a:headEnd/>
              <a:tailEnd/>
            </a:ln>
            <a:effectLst>
              <a:outerShdw dist="50800" dir="2700000" algn="ctr" rotWithShape="0">
                <a:schemeClr val="bg1"/>
              </a:outerShdw>
            </a:effectLst>
          </p:spPr>
          <p:txBody>
            <a:bodyPr anchor="b"/>
            <a:lstStyle/>
            <a:p>
              <a:pPr algn="ctr">
                <a:defRPr/>
              </a:pPr>
              <a:r>
                <a:rPr lang="en-US" sz="2000" b="1" dirty="0"/>
                <a:t>Demand Management</a:t>
              </a:r>
            </a:p>
          </p:txBody>
        </p:sp>
        <p:sp>
          <p:nvSpPr>
            <p:cNvPr id="24" name="Line 95"/>
            <p:cNvSpPr>
              <a:spLocks noChangeShapeType="1"/>
            </p:cNvSpPr>
            <p:nvPr/>
          </p:nvSpPr>
          <p:spPr bwMode="white">
            <a:xfrm>
              <a:off x="4816308" y="2517509"/>
              <a:ext cx="0" cy="382977"/>
            </a:xfrm>
            <a:prstGeom prst="line">
              <a:avLst/>
            </a:prstGeom>
            <a:noFill/>
            <a:ln w="57150">
              <a:solidFill>
                <a:schemeClr val="tx1"/>
              </a:solidFill>
              <a:round/>
              <a:headEnd/>
              <a:tailEnd type="triangle" w="med" len="med"/>
            </a:ln>
            <a:effectLst>
              <a:outerShdw dist="35921" dir="2700000" algn="ctr" rotWithShape="0">
                <a:schemeClr val="bg1"/>
              </a:outerShdw>
            </a:effectLst>
          </p:spPr>
          <p:txBody>
            <a:bodyPr anchor="b"/>
            <a:lstStyle/>
            <a:p>
              <a:pPr>
                <a:defRPr/>
              </a:pPr>
              <a:endParaRPr lang="en-US"/>
            </a:p>
          </p:txBody>
        </p:sp>
      </p:grpSp>
      <p:sp>
        <p:nvSpPr>
          <p:cNvPr id="25" name="Rectangle 24"/>
          <p:cNvSpPr/>
          <p:nvPr/>
        </p:nvSpPr>
        <p:spPr bwMode="auto">
          <a:xfrm>
            <a:off x="1447800" y="3237230"/>
            <a:ext cx="7010400" cy="9144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 Box 64"/>
          <p:cNvSpPr txBox="1">
            <a:spLocks noChangeArrowheads="1"/>
          </p:cNvSpPr>
          <p:nvPr/>
        </p:nvSpPr>
        <p:spPr bwMode="auto">
          <a:xfrm>
            <a:off x="2566702" y="2063383"/>
            <a:ext cx="6120653" cy="448160"/>
          </a:xfrm>
          <a:prstGeom prst="rect">
            <a:avLst/>
          </a:prstGeom>
          <a:solidFill>
            <a:schemeClr val="bg2">
              <a:lumMod val="75000"/>
            </a:schemeClr>
          </a:solidFill>
          <a:ln w="9525">
            <a:noFill/>
            <a:miter lim="800000"/>
            <a:headEnd/>
            <a:tailEnd/>
          </a:ln>
          <a:effectLst>
            <a:glow rad="228600">
              <a:schemeClr val="accent4">
                <a:satMod val="175000"/>
                <a:alpha val="40000"/>
              </a:schemeClr>
            </a:glow>
          </a:effectLst>
        </p:spPr>
        <p:txBody>
          <a:bodyPr wrap="none"/>
          <a:lstStyle/>
          <a:p>
            <a:pPr algn="ctr" eaLnBrk="0" hangingPunct="0">
              <a:lnSpc>
                <a:spcPct val="85000"/>
              </a:lnSpc>
              <a:buClr>
                <a:srgbClr val="E8C76A"/>
              </a:buClr>
              <a:buFont typeface="Monotype Sorts" pitchFamily="2" charset="2"/>
              <a:buNone/>
              <a:defRPr/>
            </a:pPr>
            <a:r>
              <a:rPr lang="en-US" sz="2800" b="1" dirty="0">
                <a:effectLst>
                  <a:glow rad="101600">
                    <a:schemeClr val="accent4">
                      <a:satMod val="175000"/>
                      <a:alpha val="40000"/>
                    </a:schemeClr>
                  </a:glow>
                </a:effectLst>
                <a:latin typeface="Arial Narrow" pitchFamily="34" charset="0"/>
                <a:cs typeface="+mn-cs"/>
              </a:rPr>
              <a:t>Regulatory Pumping Restrictions</a:t>
            </a:r>
          </a:p>
        </p:txBody>
      </p:sp>
      <p:grpSp>
        <p:nvGrpSpPr>
          <p:cNvPr id="2" name="Group 7"/>
          <p:cNvGrpSpPr>
            <a:grpSpLocks/>
          </p:cNvGrpSpPr>
          <p:nvPr/>
        </p:nvGrpSpPr>
        <p:grpSpPr bwMode="auto">
          <a:xfrm>
            <a:off x="2566135" y="2513131"/>
            <a:ext cx="6116460" cy="3677805"/>
            <a:chOff x="1606" y="1584"/>
            <a:chExt cx="3840" cy="2351"/>
          </a:xfrm>
          <a:effectLst>
            <a:glow rad="228600">
              <a:schemeClr val="accent4">
                <a:satMod val="175000"/>
                <a:alpha val="40000"/>
              </a:schemeClr>
            </a:glow>
          </a:effectLst>
        </p:grpSpPr>
        <p:sp>
          <p:nvSpPr>
            <p:cNvPr id="38968" name="Rectangle 8"/>
            <p:cNvSpPr>
              <a:spLocks noChangeArrowheads="1"/>
            </p:cNvSpPr>
            <p:nvPr/>
          </p:nvSpPr>
          <p:spPr bwMode="auto">
            <a:xfrm>
              <a:off x="1606" y="1584"/>
              <a:ext cx="320" cy="2351"/>
            </a:xfrm>
            <a:prstGeom prst="rect">
              <a:avLst/>
            </a:prstGeom>
            <a:gradFill rotWithShape="0">
              <a:gsLst>
                <a:gs pos="0">
                  <a:srgbClr val="E9E4D9"/>
                </a:gs>
                <a:gs pos="100000">
                  <a:srgbClr val="FFFFFF"/>
                </a:gs>
              </a:gsLst>
              <a:lin ang="5400000" scaled="1"/>
            </a:gradFill>
            <a:ln w="9525">
              <a:solidFill>
                <a:schemeClr val="bg1"/>
              </a:solidFill>
              <a:miter lim="800000"/>
              <a:headEnd/>
              <a:tailEnd/>
            </a:ln>
          </p:spPr>
          <p:txBody>
            <a:bodyPr wrap="none" anchor="ctr"/>
            <a:lstStyle/>
            <a:p>
              <a:pPr algn="ctr" eaLnBrk="0" hangingPunct="0">
                <a:defRPr/>
              </a:pPr>
              <a:endParaRPr lang="en-US"/>
            </a:p>
          </p:txBody>
        </p:sp>
        <p:sp>
          <p:nvSpPr>
            <p:cNvPr id="38969" name="Rectangle 9"/>
            <p:cNvSpPr>
              <a:spLocks noChangeArrowheads="1"/>
            </p:cNvSpPr>
            <p:nvPr/>
          </p:nvSpPr>
          <p:spPr bwMode="auto">
            <a:xfrm>
              <a:off x="1926" y="1584"/>
              <a:ext cx="321" cy="2351"/>
            </a:xfrm>
            <a:prstGeom prst="rect">
              <a:avLst/>
            </a:prstGeom>
            <a:gradFill rotWithShape="0">
              <a:gsLst>
                <a:gs pos="0">
                  <a:srgbClr val="FFFFFF"/>
                </a:gs>
                <a:gs pos="100000">
                  <a:srgbClr val="E9E4D9"/>
                </a:gs>
              </a:gsLst>
              <a:lin ang="5400000" scaled="1"/>
            </a:gradFill>
            <a:ln w="9525">
              <a:solidFill>
                <a:schemeClr val="bg1"/>
              </a:solidFill>
              <a:miter lim="800000"/>
              <a:headEnd/>
              <a:tailEnd/>
            </a:ln>
          </p:spPr>
          <p:txBody>
            <a:bodyPr wrap="none" anchor="ctr"/>
            <a:lstStyle/>
            <a:p>
              <a:pPr algn="ctr" eaLnBrk="0" hangingPunct="0">
                <a:defRPr/>
              </a:pPr>
              <a:endParaRPr lang="en-US"/>
            </a:p>
          </p:txBody>
        </p:sp>
        <p:sp>
          <p:nvSpPr>
            <p:cNvPr id="38970" name="Rectangle 10"/>
            <p:cNvSpPr>
              <a:spLocks noChangeArrowheads="1"/>
            </p:cNvSpPr>
            <p:nvPr/>
          </p:nvSpPr>
          <p:spPr bwMode="auto">
            <a:xfrm>
              <a:off x="2247" y="1584"/>
              <a:ext cx="319" cy="2351"/>
            </a:xfrm>
            <a:prstGeom prst="rect">
              <a:avLst/>
            </a:prstGeom>
            <a:gradFill rotWithShape="0">
              <a:gsLst>
                <a:gs pos="0">
                  <a:srgbClr val="E9E4D9"/>
                </a:gs>
                <a:gs pos="100000">
                  <a:srgbClr val="FFFFFF"/>
                </a:gs>
              </a:gsLst>
              <a:lin ang="5400000" scaled="1"/>
            </a:gradFill>
            <a:ln w="9525">
              <a:solidFill>
                <a:schemeClr val="bg1"/>
              </a:solidFill>
              <a:miter lim="800000"/>
              <a:headEnd/>
              <a:tailEnd/>
            </a:ln>
          </p:spPr>
          <p:txBody>
            <a:bodyPr wrap="none" anchor="ctr"/>
            <a:lstStyle/>
            <a:p>
              <a:pPr algn="ctr" eaLnBrk="0" hangingPunct="0">
                <a:defRPr/>
              </a:pPr>
              <a:endParaRPr lang="en-US"/>
            </a:p>
          </p:txBody>
        </p:sp>
        <p:sp>
          <p:nvSpPr>
            <p:cNvPr id="38971" name="Rectangle 11"/>
            <p:cNvSpPr>
              <a:spLocks noChangeArrowheads="1"/>
            </p:cNvSpPr>
            <p:nvPr/>
          </p:nvSpPr>
          <p:spPr bwMode="auto">
            <a:xfrm>
              <a:off x="2566" y="1584"/>
              <a:ext cx="320" cy="2351"/>
            </a:xfrm>
            <a:prstGeom prst="rect">
              <a:avLst/>
            </a:prstGeom>
            <a:gradFill rotWithShape="0">
              <a:gsLst>
                <a:gs pos="0">
                  <a:srgbClr val="FFFFFF"/>
                </a:gs>
                <a:gs pos="100000">
                  <a:srgbClr val="E9E4D9"/>
                </a:gs>
              </a:gsLst>
              <a:lin ang="5400000" scaled="1"/>
            </a:gradFill>
            <a:ln w="9525">
              <a:solidFill>
                <a:schemeClr val="bg1"/>
              </a:solidFill>
              <a:miter lim="800000"/>
              <a:headEnd/>
              <a:tailEnd/>
            </a:ln>
          </p:spPr>
          <p:txBody>
            <a:bodyPr wrap="none" anchor="ctr"/>
            <a:lstStyle/>
            <a:p>
              <a:pPr algn="ctr" eaLnBrk="0" hangingPunct="0">
                <a:defRPr/>
              </a:pPr>
              <a:endParaRPr lang="en-US"/>
            </a:p>
          </p:txBody>
        </p:sp>
        <p:sp>
          <p:nvSpPr>
            <p:cNvPr id="38972" name="Rectangle 12"/>
            <p:cNvSpPr>
              <a:spLocks noChangeArrowheads="1"/>
            </p:cNvSpPr>
            <p:nvPr/>
          </p:nvSpPr>
          <p:spPr bwMode="auto">
            <a:xfrm>
              <a:off x="2886" y="1584"/>
              <a:ext cx="320" cy="2351"/>
            </a:xfrm>
            <a:prstGeom prst="rect">
              <a:avLst/>
            </a:prstGeom>
            <a:gradFill rotWithShape="0">
              <a:gsLst>
                <a:gs pos="0">
                  <a:srgbClr val="E9E4D9"/>
                </a:gs>
                <a:gs pos="100000">
                  <a:srgbClr val="FFFFFF"/>
                </a:gs>
              </a:gsLst>
              <a:lin ang="5400000" scaled="1"/>
            </a:gradFill>
            <a:ln w="9525">
              <a:solidFill>
                <a:schemeClr val="bg1"/>
              </a:solidFill>
              <a:miter lim="800000"/>
              <a:headEnd/>
              <a:tailEnd/>
            </a:ln>
          </p:spPr>
          <p:txBody>
            <a:bodyPr wrap="none" anchor="ctr"/>
            <a:lstStyle/>
            <a:p>
              <a:pPr algn="ctr" eaLnBrk="0" hangingPunct="0">
                <a:defRPr/>
              </a:pPr>
              <a:endParaRPr lang="en-US"/>
            </a:p>
          </p:txBody>
        </p:sp>
        <p:sp>
          <p:nvSpPr>
            <p:cNvPr id="38973" name="Rectangle 13"/>
            <p:cNvSpPr>
              <a:spLocks noChangeArrowheads="1"/>
            </p:cNvSpPr>
            <p:nvPr/>
          </p:nvSpPr>
          <p:spPr bwMode="auto">
            <a:xfrm>
              <a:off x="3206" y="1584"/>
              <a:ext cx="321" cy="2351"/>
            </a:xfrm>
            <a:prstGeom prst="rect">
              <a:avLst/>
            </a:prstGeom>
            <a:gradFill rotWithShape="0">
              <a:gsLst>
                <a:gs pos="0">
                  <a:srgbClr val="FFFFFF"/>
                </a:gs>
                <a:gs pos="100000">
                  <a:srgbClr val="E9E4D9"/>
                </a:gs>
              </a:gsLst>
              <a:lin ang="5400000" scaled="1"/>
            </a:gradFill>
            <a:ln w="9525">
              <a:solidFill>
                <a:schemeClr val="bg1"/>
              </a:solidFill>
              <a:miter lim="800000"/>
              <a:headEnd/>
              <a:tailEnd/>
            </a:ln>
          </p:spPr>
          <p:txBody>
            <a:bodyPr wrap="none" anchor="ctr"/>
            <a:lstStyle/>
            <a:p>
              <a:pPr algn="ctr" eaLnBrk="0" hangingPunct="0">
                <a:defRPr/>
              </a:pPr>
              <a:endParaRPr lang="en-US"/>
            </a:p>
          </p:txBody>
        </p:sp>
        <p:sp>
          <p:nvSpPr>
            <p:cNvPr id="38974" name="Rectangle 14"/>
            <p:cNvSpPr>
              <a:spLocks noChangeArrowheads="1"/>
            </p:cNvSpPr>
            <p:nvPr/>
          </p:nvSpPr>
          <p:spPr bwMode="auto">
            <a:xfrm>
              <a:off x="3527" y="1584"/>
              <a:ext cx="319" cy="2351"/>
            </a:xfrm>
            <a:prstGeom prst="rect">
              <a:avLst/>
            </a:prstGeom>
            <a:gradFill rotWithShape="0">
              <a:gsLst>
                <a:gs pos="0">
                  <a:srgbClr val="E9E4D9"/>
                </a:gs>
                <a:gs pos="100000">
                  <a:srgbClr val="FFFFFF"/>
                </a:gs>
              </a:gsLst>
              <a:lin ang="5400000" scaled="1"/>
            </a:gradFill>
            <a:ln w="9525">
              <a:solidFill>
                <a:schemeClr val="bg1"/>
              </a:solidFill>
              <a:miter lim="800000"/>
              <a:headEnd/>
              <a:tailEnd/>
            </a:ln>
          </p:spPr>
          <p:txBody>
            <a:bodyPr wrap="none" anchor="ctr"/>
            <a:lstStyle/>
            <a:p>
              <a:pPr algn="ctr" eaLnBrk="0" hangingPunct="0">
                <a:defRPr/>
              </a:pPr>
              <a:endParaRPr lang="en-US"/>
            </a:p>
          </p:txBody>
        </p:sp>
        <p:sp>
          <p:nvSpPr>
            <p:cNvPr id="38975" name="Rectangle 15"/>
            <p:cNvSpPr>
              <a:spLocks noChangeArrowheads="1"/>
            </p:cNvSpPr>
            <p:nvPr/>
          </p:nvSpPr>
          <p:spPr bwMode="auto">
            <a:xfrm>
              <a:off x="3846" y="1584"/>
              <a:ext cx="320" cy="2351"/>
            </a:xfrm>
            <a:prstGeom prst="rect">
              <a:avLst/>
            </a:prstGeom>
            <a:gradFill rotWithShape="0">
              <a:gsLst>
                <a:gs pos="0">
                  <a:srgbClr val="FFFFFF"/>
                </a:gs>
                <a:gs pos="100000">
                  <a:srgbClr val="E9E4D9"/>
                </a:gs>
              </a:gsLst>
              <a:lin ang="5400000" scaled="1"/>
            </a:gradFill>
            <a:ln w="9525">
              <a:solidFill>
                <a:schemeClr val="bg1"/>
              </a:solidFill>
              <a:miter lim="800000"/>
              <a:headEnd/>
              <a:tailEnd/>
            </a:ln>
          </p:spPr>
          <p:txBody>
            <a:bodyPr wrap="none" anchor="ctr"/>
            <a:lstStyle/>
            <a:p>
              <a:pPr algn="ctr" eaLnBrk="0" hangingPunct="0">
                <a:defRPr/>
              </a:pPr>
              <a:endParaRPr lang="en-US"/>
            </a:p>
          </p:txBody>
        </p:sp>
        <p:sp>
          <p:nvSpPr>
            <p:cNvPr id="38976" name="Rectangle 16"/>
            <p:cNvSpPr>
              <a:spLocks noChangeArrowheads="1"/>
            </p:cNvSpPr>
            <p:nvPr/>
          </p:nvSpPr>
          <p:spPr bwMode="auto">
            <a:xfrm>
              <a:off x="4166" y="1584"/>
              <a:ext cx="320" cy="2351"/>
            </a:xfrm>
            <a:prstGeom prst="rect">
              <a:avLst/>
            </a:prstGeom>
            <a:gradFill rotWithShape="0">
              <a:gsLst>
                <a:gs pos="0">
                  <a:srgbClr val="E9E4D9"/>
                </a:gs>
                <a:gs pos="100000">
                  <a:srgbClr val="FFFFFF"/>
                </a:gs>
              </a:gsLst>
              <a:lin ang="5400000" scaled="1"/>
            </a:gradFill>
            <a:ln w="9525">
              <a:solidFill>
                <a:schemeClr val="bg1"/>
              </a:solidFill>
              <a:miter lim="800000"/>
              <a:headEnd/>
              <a:tailEnd/>
            </a:ln>
          </p:spPr>
          <p:txBody>
            <a:bodyPr wrap="none" anchor="ctr"/>
            <a:lstStyle/>
            <a:p>
              <a:pPr algn="ctr" eaLnBrk="0" hangingPunct="0">
                <a:defRPr/>
              </a:pPr>
              <a:endParaRPr lang="en-US"/>
            </a:p>
          </p:txBody>
        </p:sp>
        <p:sp>
          <p:nvSpPr>
            <p:cNvPr id="38977" name="Rectangle 17"/>
            <p:cNvSpPr>
              <a:spLocks noChangeArrowheads="1"/>
            </p:cNvSpPr>
            <p:nvPr/>
          </p:nvSpPr>
          <p:spPr bwMode="auto">
            <a:xfrm>
              <a:off x="4486" y="1584"/>
              <a:ext cx="321" cy="2351"/>
            </a:xfrm>
            <a:prstGeom prst="rect">
              <a:avLst/>
            </a:prstGeom>
            <a:gradFill rotWithShape="0">
              <a:gsLst>
                <a:gs pos="0">
                  <a:srgbClr val="FFFFFF"/>
                </a:gs>
                <a:gs pos="100000">
                  <a:srgbClr val="E9E4D9"/>
                </a:gs>
              </a:gsLst>
              <a:lin ang="5400000" scaled="1"/>
            </a:gradFill>
            <a:ln w="9525">
              <a:solidFill>
                <a:schemeClr val="bg1"/>
              </a:solidFill>
              <a:miter lim="800000"/>
              <a:headEnd/>
              <a:tailEnd/>
            </a:ln>
          </p:spPr>
          <p:txBody>
            <a:bodyPr wrap="none" anchor="ctr"/>
            <a:lstStyle/>
            <a:p>
              <a:pPr algn="ctr" eaLnBrk="0" hangingPunct="0">
                <a:defRPr/>
              </a:pPr>
              <a:endParaRPr lang="en-US"/>
            </a:p>
          </p:txBody>
        </p:sp>
        <p:sp>
          <p:nvSpPr>
            <p:cNvPr id="38978" name="Rectangle 18"/>
            <p:cNvSpPr>
              <a:spLocks noChangeArrowheads="1"/>
            </p:cNvSpPr>
            <p:nvPr/>
          </p:nvSpPr>
          <p:spPr bwMode="auto">
            <a:xfrm>
              <a:off x="4807" y="1584"/>
              <a:ext cx="319" cy="2351"/>
            </a:xfrm>
            <a:prstGeom prst="rect">
              <a:avLst/>
            </a:prstGeom>
            <a:gradFill rotWithShape="0">
              <a:gsLst>
                <a:gs pos="0">
                  <a:srgbClr val="E9E4D9"/>
                </a:gs>
                <a:gs pos="100000">
                  <a:srgbClr val="FFFFFF"/>
                </a:gs>
              </a:gsLst>
              <a:lin ang="5400000" scaled="1"/>
            </a:gradFill>
            <a:ln w="9525">
              <a:solidFill>
                <a:schemeClr val="bg1"/>
              </a:solidFill>
              <a:miter lim="800000"/>
              <a:headEnd/>
              <a:tailEnd/>
            </a:ln>
          </p:spPr>
          <p:txBody>
            <a:bodyPr wrap="none" anchor="ctr"/>
            <a:lstStyle/>
            <a:p>
              <a:pPr algn="ctr" eaLnBrk="0" hangingPunct="0">
                <a:defRPr/>
              </a:pPr>
              <a:endParaRPr lang="en-US"/>
            </a:p>
          </p:txBody>
        </p:sp>
        <p:sp>
          <p:nvSpPr>
            <p:cNvPr id="38979" name="Rectangle 19"/>
            <p:cNvSpPr>
              <a:spLocks noChangeArrowheads="1"/>
            </p:cNvSpPr>
            <p:nvPr/>
          </p:nvSpPr>
          <p:spPr bwMode="auto">
            <a:xfrm>
              <a:off x="5126" y="1584"/>
              <a:ext cx="320" cy="2351"/>
            </a:xfrm>
            <a:prstGeom prst="rect">
              <a:avLst/>
            </a:prstGeom>
            <a:gradFill rotWithShape="0">
              <a:gsLst>
                <a:gs pos="0">
                  <a:srgbClr val="FFFFFF"/>
                </a:gs>
                <a:gs pos="100000">
                  <a:srgbClr val="E9E4D9"/>
                </a:gs>
              </a:gsLst>
              <a:lin ang="5400000" scaled="1"/>
            </a:gradFill>
            <a:ln w="9525">
              <a:solidFill>
                <a:schemeClr val="bg1"/>
              </a:solidFill>
              <a:miter lim="800000"/>
              <a:headEnd/>
              <a:tailEnd/>
            </a:ln>
          </p:spPr>
          <p:txBody>
            <a:bodyPr wrap="none" anchor="ctr"/>
            <a:lstStyle/>
            <a:p>
              <a:pPr algn="ctr" eaLnBrk="0" hangingPunct="0">
                <a:defRPr/>
              </a:pPr>
              <a:endParaRPr lang="en-US"/>
            </a:p>
          </p:txBody>
        </p:sp>
      </p:grpSp>
      <p:sp>
        <p:nvSpPr>
          <p:cNvPr id="15364" name="Text Box 29"/>
          <p:cNvSpPr txBox="1">
            <a:spLocks noChangeArrowheads="1"/>
          </p:cNvSpPr>
          <p:nvPr/>
        </p:nvSpPr>
        <p:spPr bwMode="auto">
          <a:xfrm>
            <a:off x="2524125" y="2549525"/>
            <a:ext cx="6216650" cy="157163"/>
          </a:xfrm>
          <a:prstGeom prst="rect">
            <a:avLst/>
          </a:prstGeom>
          <a:noFill/>
          <a:ln w="9525">
            <a:noFill/>
            <a:miter lim="800000"/>
            <a:headEnd/>
            <a:tailEnd/>
          </a:ln>
        </p:spPr>
        <p:txBody>
          <a:bodyPr lIns="0" tIns="0" rIns="0" bIns="0" anchor="ctr" anchorCtr="1"/>
          <a:lstStyle/>
          <a:p>
            <a:pPr algn="ctr">
              <a:lnSpc>
                <a:spcPct val="85000"/>
              </a:lnSpc>
              <a:buClr>
                <a:srgbClr val="E8C76A"/>
              </a:buClr>
              <a:buFont typeface="Monotype Sorts" pitchFamily="2" charset="2"/>
              <a:buNone/>
            </a:pPr>
            <a:r>
              <a:rPr lang="en-US" sz="1200">
                <a:solidFill>
                  <a:srgbClr val="000000"/>
                </a:solidFill>
                <a:latin typeface="Arial Black" pitchFamily="34" charset="0"/>
              </a:rPr>
              <a:t>JAN    FEB   MAR   APR   MAY   JUN   JUL   AUG   SEP   OCT   NOV   DEC</a:t>
            </a:r>
          </a:p>
        </p:txBody>
      </p:sp>
      <p:grpSp>
        <p:nvGrpSpPr>
          <p:cNvPr id="15365" name="Group 60"/>
          <p:cNvGrpSpPr>
            <a:grpSpLocks/>
          </p:cNvGrpSpPr>
          <p:nvPr/>
        </p:nvGrpSpPr>
        <p:grpSpPr bwMode="auto">
          <a:xfrm>
            <a:off x="2554288" y="2500313"/>
            <a:ext cx="6108700" cy="228600"/>
            <a:chOff x="393700" y="2273300"/>
            <a:chExt cx="8458200" cy="228600"/>
          </a:xfrm>
        </p:grpSpPr>
        <p:sp>
          <p:nvSpPr>
            <p:cNvPr id="15385" name="Line 34"/>
            <p:cNvSpPr>
              <a:spLocks noChangeShapeType="1"/>
            </p:cNvSpPr>
            <p:nvPr/>
          </p:nvSpPr>
          <p:spPr bwMode="auto">
            <a:xfrm>
              <a:off x="393700" y="2273300"/>
              <a:ext cx="8458200" cy="0"/>
            </a:xfrm>
            <a:prstGeom prst="line">
              <a:avLst/>
            </a:prstGeom>
            <a:noFill/>
            <a:ln w="9525">
              <a:solidFill>
                <a:srgbClr val="000000"/>
              </a:solidFill>
              <a:round/>
              <a:headEnd/>
              <a:tailEnd/>
            </a:ln>
          </p:spPr>
          <p:txBody>
            <a:bodyPr wrap="none" anchor="ctr"/>
            <a:lstStyle/>
            <a:p>
              <a:endParaRPr lang="en-US"/>
            </a:p>
          </p:txBody>
        </p:sp>
        <p:sp>
          <p:nvSpPr>
            <p:cNvPr id="15386" name="Line 35"/>
            <p:cNvSpPr>
              <a:spLocks noChangeShapeType="1"/>
            </p:cNvSpPr>
            <p:nvPr/>
          </p:nvSpPr>
          <p:spPr bwMode="auto">
            <a:xfrm>
              <a:off x="393700" y="2501900"/>
              <a:ext cx="8458200" cy="0"/>
            </a:xfrm>
            <a:prstGeom prst="line">
              <a:avLst/>
            </a:prstGeom>
            <a:noFill/>
            <a:ln w="9525">
              <a:solidFill>
                <a:srgbClr val="000000"/>
              </a:solidFill>
              <a:round/>
              <a:headEnd/>
              <a:tailEnd/>
            </a:ln>
          </p:spPr>
          <p:txBody>
            <a:bodyPr wrap="none" anchor="ctr"/>
            <a:lstStyle/>
            <a:p>
              <a:endParaRPr lang="en-US"/>
            </a:p>
          </p:txBody>
        </p:sp>
      </p:grpSp>
      <p:grpSp>
        <p:nvGrpSpPr>
          <p:cNvPr id="4" name="Group 81"/>
          <p:cNvGrpSpPr>
            <a:grpSpLocks/>
          </p:cNvGrpSpPr>
          <p:nvPr/>
        </p:nvGrpSpPr>
        <p:grpSpPr bwMode="auto">
          <a:xfrm>
            <a:off x="-149225" y="4086225"/>
            <a:ext cx="8805863" cy="746125"/>
            <a:chOff x="1" y="3739315"/>
            <a:chExt cx="8805463" cy="745586"/>
          </a:xfrm>
        </p:grpSpPr>
        <p:sp>
          <p:nvSpPr>
            <p:cNvPr id="67" name="Text Box 64"/>
            <p:cNvSpPr txBox="1">
              <a:spLocks noChangeArrowheads="1"/>
            </p:cNvSpPr>
            <p:nvPr/>
          </p:nvSpPr>
          <p:spPr bwMode="blackWhite">
            <a:xfrm>
              <a:off x="1" y="3946610"/>
              <a:ext cx="2583595" cy="365759"/>
            </a:xfrm>
            <a:prstGeom prst="rect">
              <a:avLst/>
            </a:prstGeom>
            <a:noFill/>
            <a:ln w="9525">
              <a:noFill/>
              <a:miter lim="800000"/>
              <a:headEnd/>
              <a:tailEnd/>
            </a:ln>
            <a:effectLst/>
          </p:spPr>
          <p:txBody>
            <a:bodyPr wrap="none" anchor="ctr"/>
            <a:lstStyle/>
            <a:p>
              <a:pPr marL="228600" indent="-228600" algn="r" eaLnBrk="0" hangingPunct="0">
                <a:lnSpc>
                  <a:spcPct val="85000"/>
                </a:lnSpc>
                <a:buClr>
                  <a:srgbClr val="FFFF00"/>
                </a:buClr>
                <a:buSzPct val="125000"/>
                <a:defRPr/>
              </a:pPr>
              <a:r>
                <a:rPr lang="en-US" sz="2800" b="1" dirty="0">
                  <a:solidFill>
                    <a:srgbClr val="FF00FF"/>
                  </a:solidFill>
                  <a:effectLst>
                    <a:glow rad="101600">
                      <a:schemeClr val="accent4">
                        <a:satMod val="175000"/>
                        <a:alpha val="40000"/>
                      </a:schemeClr>
                    </a:glow>
                  </a:effectLst>
                  <a:latin typeface="Arial Narrow" pitchFamily="34" charset="0"/>
                  <a:cs typeface="+mn-cs"/>
                </a:rPr>
                <a:t>Delta Smelt</a:t>
              </a:r>
            </a:p>
          </p:txBody>
        </p:sp>
        <p:sp>
          <p:nvSpPr>
            <p:cNvPr id="73" name="Rectangle 68"/>
            <p:cNvSpPr>
              <a:spLocks noChangeArrowheads="1"/>
            </p:cNvSpPr>
            <p:nvPr/>
          </p:nvSpPr>
          <p:spPr bwMode="auto">
            <a:xfrm>
              <a:off x="2722440" y="3739315"/>
              <a:ext cx="3024050" cy="731309"/>
            </a:xfrm>
            <a:prstGeom prst="rect">
              <a:avLst/>
            </a:prstGeom>
            <a:solidFill>
              <a:srgbClr val="FF00FF">
                <a:alpha val="39999"/>
              </a:srgbClr>
            </a:solidFill>
            <a:ln w="28575">
              <a:solidFill>
                <a:srgbClr val="FF00FF"/>
              </a:solidFill>
              <a:miter lim="800000"/>
              <a:headEnd/>
              <a:tailEnd/>
            </a:ln>
            <a:effectLst>
              <a:outerShdw blurRad="50800" dist="76200" dir="2700000" algn="tl" rotWithShape="0">
                <a:prstClr val="black"/>
              </a:outerShdw>
            </a:effectLst>
          </p:spPr>
          <p:txBody>
            <a:bodyPr wrap="none" anchor="ctr"/>
            <a:lstStyle/>
            <a:p>
              <a:pPr algn="ctr" eaLnBrk="0" hangingPunct="0">
                <a:defRPr/>
              </a:pPr>
              <a:endParaRPr lang="en-US" sz="5400" b="1"/>
            </a:p>
          </p:txBody>
        </p:sp>
        <p:sp>
          <p:nvSpPr>
            <p:cNvPr id="40" name="Rectangle 68"/>
            <p:cNvSpPr>
              <a:spLocks noChangeArrowheads="1"/>
            </p:cNvSpPr>
            <p:nvPr/>
          </p:nvSpPr>
          <p:spPr bwMode="auto">
            <a:xfrm>
              <a:off x="8356221" y="3753593"/>
              <a:ext cx="449243" cy="731308"/>
            </a:xfrm>
            <a:prstGeom prst="rect">
              <a:avLst/>
            </a:prstGeom>
            <a:solidFill>
              <a:srgbClr val="FF00FF">
                <a:alpha val="39999"/>
              </a:srgbClr>
            </a:solidFill>
            <a:ln w="28575">
              <a:solidFill>
                <a:srgbClr val="FF00FF"/>
              </a:solidFill>
              <a:miter lim="800000"/>
              <a:headEnd/>
              <a:tailEnd/>
            </a:ln>
            <a:effectLst>
              <a:outerShdw blurRad="50800" dist="76200" dir="2700000" algn="tl" rotWithShape="0">
                <a:prstClr val="black"/>
              </a:outerShdw>
            </a:effectLst>
          </p:spPr>
          <p:txBody>
            <a:bodyPr wrap="none" anchor="ctr"/>
            <a:lstStyle/>
            <a:p>
              <a:pPr algn="ctr" eaLnBrk="0" hangingPunct="0">
                <a:defRPr/>
              </a:pPr>
              <a:endParaRPr lang="en-US" sz="5400" b="1"/>
            </a:p>
          </p:txBody>
        </p:sp>
      </p:grpSp>
      <p:grpSp>
        <p:nvGrpSpPr>
          <p:cNvPr id="5" name="Group 80"/>
          <p:cNvGrpSpPr>
            <a:grpSpLocks/>
          </p:cNvGrpSpPr>
          <p:nvPr/>
        </p:nvGrpSpPr>
        <p:grpSpPr bwMode="auto">
          <a:xfrm>
            <a:off x="-149225" y="2935288"/>
            <a:ext cx="8829675" cy="763587"/>
            <a:chOff x="0" y="2859901"/>
            <a:chExt cx="8829319" cy="731520"/>
          </a:xfrm>
        </p:grpSpPr>
        <p:sp>
          <p:nvSpPr>
            <p:cNvPr id="68" name="Text Box 64"/>
            <p:cNvSpPr txBox="1">
              <a:spLocks noChangeArrowheads="1"/>
            </p:cNvSpPr>
            <p:nvPr/>
          </p:nvSpPr>
          <p:spPr bwMode="blackWhite">
            <a:xfrm>
              <a:off x="0" y="3055509"/>
              <a:ext cx="2626136" cy="365760"/>
            </a:xfrm>
            <a:prstGeom prst="rect">
              <a:avLst/>
            </a:prstGeom>
            <a:noFill/>
            <a:ln w="9525">
              <a:noFill/>
              <a:miter lim="800000"/>
              <a:headEnd/>
              <a:tailEnd/>
            </a:ln>
            <a:effectLst/>
          </p:spPr>
          <p:txBody>
            <a:bodyPr wrap="none" anchor="ctr"/>
            <a:lstStyle/>
            <a:p>
              <a:pPr marL="228600" indent="-228600" algn="r" eaLnBrk="0" hangingPunct="0">
                <a:lnSpc>
                  <a:spcPct val="85000"/>
                </a:lnSpc>
                <a:buClr>
                  <a:srgbClr val="FFFF00"/>
                </a:buClr>
                <a:buSzPct val="125000"/>
                <a:defRPr/>
              </a:pPr>
              <a:r>
                <a:rPr lang="en-US" sz="2800" b="1" dirty="0">
                  <a:solidFill>
                    <a:srgbClr val="20E65D"/>
                  </a:solidFill>
                  <a:effectLst>
                    <a:glow rad="101600">
                      <a:schemeClr val="accent4">
                        <a:satMod val="175000"/>
                        <a:alpha val="40000"/>
                      </a:schemeClr>
                    </a:glow>
                  </a:effectLst>
                  <a:latin typeface="Arial Narrow" pitchFamily="34" charset="0"/>
                  <a:cs typeface="+mn-cs"/>
                </a:rPr>
                <a:t>Salmon</a:t>
              </a:r>
            </a:p>
          </p:txBody>
        </p:sp>
        <p:sp>
          <p:nvSpPr>
            <p:cNvPr id="72" name="Rectangle 62" descr="Light upward diagonal"/>
            <p:cNvSpPr>
              <a:spLocks noChangeArrowheads="1"/>
            </p:cNvSpPr>
            <p:nvPr/>
          </p:nvSpPr>
          <p:spPr bwMode="auto">
            <a:xfrm>
              <a:off x="7305380" y="2859901"/>
              <a:ext cx="1523939" cy="731520"/>
            </a:xfrm>
            <a:prstGeom prst="rect">
              <a:avLst/>
            </a:prstGeom>
            <a:solidFill>
              <a:srgbClr val="66FF33">
                <a:alpha val="39999"/>
              </a:srgbClr>
            </a:solidFill>
            <a:ln w="25400">
              <a:solidFill>
                <a:schemeClr val="accent1"/>
              </a:solidFill>
              <a:miter lim="800000"/>
              <a:headEnd/>
              <a:tailEnd/>
            </a:ln>
            <a:effectLst>
              <a:outerShdw blurRad="50800" dist="76200" dir="2700000" algn="tl" rotWithShape="0">
                <a:prstClr val="black"/>
              </a:outerShdw>
            </a:effectLst>
          </p:spPr>
          <p:txBody>
            <a:bodyPr wrap="none" anchor="ctr"/>
            <a:lstStyle/>
            <a:p>
              <a:pPr algn="ctr" eaLnBrk="0" hangingPunct="0">
                <a:defRPr/>
              </a:pPr>
              <a:endParaRPr lang="en-US" sz="2800" b="1"/>
            </a:p>
          </p:txBody>
        </p:sp>
        <p:sp>
          <p:nvSpPr>
            <p:cNvPr id="79" name="Rectangle 63" descr="Light upward diagonal"/>
            <p:cNvSpPr>
              <a:spLocks noChangeArrowheads="1"/>
            </p:cNvSpPr>
            <p:nvPr/>
          </p:nvSpPr>
          <p:spPr bwMode="auto">
            <a:xfrm>
              <a:off x="2719278" y="2859901"/>
              <a:ext cx="3044702" cy="731520"/>
            </a:xfrm>
            <a:prstGeom prst="rect">
              <a:avLst/>
            </a:prstGeom>
            <a:solidFill>
              <a:srgbClr val="66FF33">
                <a:alpha val="39999"/>
              </a:srgbClr>
            </a:solidFill>
            <a:ln w="25400">
              <a:solidFill>
                <a:schemeClr val="accent1"/>
              </a:solidFill>
              <a:miter lim="800000"/>
              <a:headEnd/>
              <a:tailEnd/>
            </a:ln>
            <a:effectLst>
              <a:outerShdw blurRad="50800" dist="76200" dir="2700000" algn="tl" rotWithShape="0">
                <a:prstClr val="black"/>
              </a:outerShdw>
            </a:effectLst>
          </p:spPr>
          <p:txBody>
            <a:bodyPr wrap="none" anchor="ctr"/>
            <a:lstStyle/>
            <a:p>
              <a:pPr algn="ctr" eaLnBrk="0" hangingPunct="0">
                <a:defRPr/>
              </a:pPr>
              <a:endParaRPr lang="en-US" sz="5400" b="1"/>
            </a:p>
          </p:txBody>
        </p:sp>
      </p:grpSp>
      <p:grpSp>
        <p:nvGrpSpPr>
          <p:cNvPr id="6" name="Group 82"/>
          <p:cNvGrpSpPr>
            <a:grpSpLocks/>
          </p:cNvGrpSpPr>
          <p:nvPr/>
        </p:nvGrpSpPr>
        <p:grpSpPr bwMode="auto">
          <a:xfrm>
            <a:off x="-149225" y="5221288"/>
            <a:ext cx="8836025" cy="731837"/>
            <a:chOff x="0" y="4591709"/>
            <a:chExt cx="8835668" cy="731520"/>
          </a:xfrm>
        </p:grpSpPr>
        <p:sp>
          <p:nvSpPr>
            <p:cNvPr id="70" name="Text Box 64"/>
            <p:cNvSpPr txBox="1">
              <a:spLocks noChangeArrowheads="1"/>
            </p:cNvSpPr>
            <p:nvPr/>
          </p:nvSpPr>
          <p:spPr bwMode="blackWhite">
            <a:xfrm>
              <a:off x="0" y="4806725"/>
              <a:ext cx="2679297" cy="365760"/>
            </a:xfrm>
            <a:prstGeom prst="rect">
              <a:avLst/>
            </a:prstGeom>
            <a:noFill/>
            <a:ln w="9525">
              <a:noFill/>
              <a:miter lim="800000"/>
              <a:headEnd/>
              <a:tailEnd/>
            </a:ln>
            <a:effectLst/>
          </p:spPr>
          <p:txBody>
            <a:bodyPr wrap="none" anchor="ctr"/>
            <a:lstStyle/>
            <a:p>
              <a:pPr marL="228600" indent="-228600" algn="r" eaLnBrk="0" hangingPunct="0">
                <a:lnSpc>
                  <a:spcPct val="85000"/>
                </a:lnSpc>
                <a:buClr>
                  <a:srgbClr val="FFFF00"/>
                </a:buClr>
                <a:buSzPct val="125000"/>
                <a:defRPr/>
              </a:pPr>
              <a:r>
                <a:rPr lang="en-US" sz="2800" b="1" dirty="0">
                  <a:solidFill>
                    <a:srgbClr val="FFC000"/>
                  </a:solidFill>
                  <a:effectLst>
                    <a:glow rad="101600">
                      <a:schemeClr val="accent4">
                        <a:satMod val="175000"/>
                        <a:alpha val="40000"/>
                      </a:schemeClr>
                    </a:glow>
                  </a:effectLst>
                  <a:latin typeface="Arial Narrow" pitchFamily="34" charset="0"/>
                  <a:cs typeface="+mn-cs"/>
                </a:rPr>
                <a:t>Longfin Smelt </a:t>
              </a:r>
            </a:p>
          </p:txBody>
        </p:sp>
        <p:sp>
          <p:nvSpPr>
            <p:cNvPr id="74" name="Rectangle 68"/>
            <p:cNvSpPr>
              <a:spLocks noChangeArrowheads="1"/>
            </p:cNvSpPr>
            <p:nvPr/>
          </p:nvSpPr>
          <p:spPr bwMode="auto">
            <a:xfrm>
              <a:off x="8367375" y="4591709"/>
              <a:ext cx="468293" cy="731520"/>
            </a:xfrm>
            <a:prstGeom prst="rect">
              <a:avLst/>
            </a:prstGeom>
            <a:solidFill>
              <a:srgbClr val="FFC000">
                <a:alpha val="59999"/>
              </a:srgbClr>
            </a:solidFill>
            <a:ln w="28575">
              <a:solidFill>
                <a:schemeClr val="accent2">
                  <a:lumMod val="75000"/>
                </a:schemeClr>
              </a:solidFill>
              <a:miter lim="800000"/>
              <a:headEnd/>
              <a:tailEnd/>
            </a:ln>
            <a:effectLst>
              <a:outerShdw blurRad="50800" dist="76200" dir="2700000" algn="tl" rotWithShape="0">
                <a:prstClr val="black"/>
              </a:outerShdw>
            </a:effectLst>
          </p:spPr>
          <p:txBody>
            <a:bodyPr wrap="none" anchor="ctr"/>
            <a:lstStyle/>
            <a:p>
              <a:pPr algn="ctr" eaLnBrk="0" hangingPunct="0">
                <a:defRPr/>
              </a:pPr>
              <a:endParaRPr lang="en-US" sz="2800" b="1"/>
            </a:p>
          </p:txBody>
        </p:sp>
        <p:sp>
          <p:nvSpPr>
            <p:cNvPr id="75" name="Rectangle 68"/>
            <p:cNvSpPr>
              <a:spLocks noChangeArrowheads="1"/>
            </p:cNvSpPr>
            <p:nvPr/>
          </p:nvSpPr>
          <p:spPr bwMode="auto">
            <a:xfrm>
              <a:off x="2719278" y="4591709"/>
              <a:ext cx="523854" cy="731520"/>
            </a:xfrm>
            <a:prstGeom prst="rect">
              <a:avLst/>
            </a:prstGeom>
            <a:solidFill>
              <a:srgbClr val="FFC000">
                <a:alpha val="59999"/>
              </a:srgbClr>
            </a:solidFill>
            <a:ln w="28575">
              <a:solidFill>
                <a:schemeClr val="accent2">
                  <a:lumMod val="75000"/>
                </a:schemeClr>
              </a:solidFill>
              <a:miter lim="800000"/>
              <a:headEnd/>
              <a:tailEnd/>
            </a:ln>
            <a:effectLst>
              <a:outerShdw blurRad="50800" dist="76200" dir="2700000" algn="tl" rotWithShape="0">
                <a:prstClr val="black"/>
              </a:outerShdw>
            </a:effectLst>
          </p:spPr>
          <p:txBody>
            <a:bodyPr wrap="none" anchor="ctr"/>
            <a:lstStyle/>
            <a:p>
              <a:pPr algn="ctr" eaLnBrk="0" hangingPunct="0">
                <a:defRPr/>
              </a:pPr>
              <a:endParaRPr lang="en-US" sz="5400" b="1"/>
            </a:p>
          </p:txBody>
        </p:sp>
      </p:grpSp>
      <p:sp>
        <p:nvSpPr>
          <p:cNvPr id="80" name="Slide Number Placeholder 3"/>
          <p:cNvSpPr>
            <a:spLocks noGrp="1"/>
          </p:cNvSpPr>
          <p:nvPr>
            <p:ph type="sldNum" sz="quarter" idx="10"/>
          </p:nvPr>
        </p:nvSpPr>
        <p:spPr/>
        <p:txBody>
          <a:bodyPr/>
          <a:lstStyle/>
          <a:p>
            <a:pPr>
              <a:defRPr/>
            </a:pPr>
            <a:fld id="{3DB1266A-518A-4187-948F-FD46C4B6475F}" type="slidenum">
              <a:rPr lang="en-US"/>
              <a:pPr>
                <a:defRPr/>
              </a:pPr>
              <a:t>3</a:t>
            </a:fld>
            <a:endParaRPr lang="en-US" dirty="0"/>
          </a:p>
        </p:txBody>
      </p:sp>
      <p:grpSp>
        <p:nvGrpSpPr>
          <p:cNvPr id="7" name="Group 86"/>
          <p:cNvGrpSpPr>
            <a:grpSpLocks/>
          </p:cNvGrpSpPr>
          <p:nvPr/>
        </p:nvGrpSpPr>
        <p:grpSpPr bwMode="auto">
          <a:xfrm>
            <a:off x="5734050" y="2817813"/>
            <a:ext cx="1371600" cy="3289300"/>
            <a:chOff x="5882640" y="2697480"/>
            <a:chExt cx="1371600" cy="3474720"/>
          </a:xfrm>
        </p:grpSpPr>
        <p:sp>
          <p:nvSpPr>
            <p:cNvPr id="85" name="Rectangle 84"/>
            <p:cNvSpPr/>
            <p:nvPr/>
          </p:nvSpPr>
          <p:spPr bwMode="auto">
            <a:xfrm>
              <a:off x="5882640" y="2697480"/>
              <a:ext cx="1371600" cy="3474720"/>
            </a:xfrm>
            <a:prstGeom prst="rect">
              <a:avLst/>
            </a:prstGeom>
            <a:noFill/>
            <a:ln w="38100" cap="flat" cmpd="sng" algn="ctr">
              <a:solidFill>
                <a:srgbClr val="C00000"/>
              </a:solidFill>
              <a:prstDash val="dash"/>
              <a:round/>
              <a:headEnd type="none" w="med" len="med"/>
              <a:tailEnd type="none" w="med" len="med"/>
            </a:ln>
            <a:effectLst>
              <a:glow rad="101600">
                <a:schemeClr val="tx2">
                  <a:lumMod val="50000"/>
                  <a:lumOff val="50000"/>
                  <a:alpha val="60000"/>
                </a:schemeClr>
              </a:glow>
            </a:effectLst>
          </p:spPr>
          <p:txBody>
            <a:bodyPr anchor="ctr" anchorCtr="1"/>
            <a:lstStyle/>
            <a:p>
              <a:pPr algn="ctr" eaLnBrk="0" hangingPunct="0">
                <a:defRPr/>
              </a:pPr>
              <a:endParaRPr lang="en-US">
                <a:effectLst>
                  <a:outerShdw blurRad="38100" dist="38100" dir="2700000" algn="tl">
                    <a:srgbClr val="000000">
                      <a:alpha val="43137"/>
                    </a:srgbClr>
                  </a:outerShdw>
                </a:effectLst>
                <a:latin typeface="Arial" charset="0"/>
              </a:endParaRPr>
            </a:p>
          </p:txBody>
        </p:sp>
        <p:sp>
          <p:nvSpPr>
            <p:cNvPr id="86" name="Text Box 24"/>
            <p:cNvSpPr txBox="1">
              <a:spLocks noChangeArrowheads="1"/>
            </p:cNvSpPr>
            <p:nvPr/>
          </p:nvSpPr>
          <p:spPr bwMode="invGray">
            <a:xfrm rot="17992498">
              <a:off x="5277252" y="3973636"/>
              <a:ext cx="2341076" cy="8318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0" hangingPunct="0">
                <a:defRPr/>
              </a:pPr>
              <a:r>
                <a:rPr lang="en-US" sz="2400" b="1" dirty="0">
                  <a:solidFill>
                    <a:schemeClr val="bg2">
                      <a:lumMod val="60000"/>
                      <a:lumOff val="40000"/>
                    </a:schemeClr>
                  </a:solidFill>
                  <a:effectLst>
                    <a:outerShdw blurRad="38100" dist="38100" dir="2700000" algn="tl">
                      <a:srgbClr val="000000"/>
                    </a:outerShdw>
                  </a:effectLst>
                  <a:latin typeface="Arial" charset="0"/>
                  <a:cs typeface="+mn-cs"/>
                </a:rPr>
                <a:t>No</a:t>
              </a:r>
            </a:p>
            <a:p>
              <a:pPr algn="ctr" eaLnBrk="0" hangingPunct="0">
                <a:defRPr/>
              </a:pPr>
              <a:r>
                <a:rPr lang="en-US" sz="2400" b="1" dirty="0">
                  <a:solidFill>
                    <a:schemeClr val="bg2">
                      <a:lumMod val="60000"/>
                      <a:lumOff val="40000"/>
                    </a:schemeClr>
                  </a:solidFill>
                  <a:effectLst>
                    <a:outerShdw blurRad="38100" dist="38100" dir="2700000" algn="tl">
                      <a:srgbClr val="000000"/>
                    </a:outerShdw>
                  </a:effectLst>
                  <a:latin typeface="Arial" charset="0"/>
                  <a:cs typeface="+mn-cs"/>
                </a:rPr>
                <a:t>Restrictions</a:t>
              </a:r>
            </a:p>
          </p:txBody>
        </p:sp>
      </p:grpSp>
      <p:sp>
        <p:nvSpPr>
          <p:cNvPr id="37" name="Rectangle 2"/>
          <p:cNvSpPr txBox="1">
            <a:spLocks noChangeArrowheads="1"/>
          </p:cNvSpPr>
          <p:nvPr/>
        </p:nvSpPr>
        <p:spPr bwMode="invGray">
          <a:xfrm>
            <a:off x="0" y="207963"/>
            <a:ext cx="9144000" cy="1239837"/>
          </a:xfrm>
          <a:prstGeom prst="rect">
            <a:avLst/>
          </a:prstGeom>
        </p:spPr>
        <p:txBody>
          <a:bodyPr/>
          <a:lstStyle/>
          <a:p>
            <a:pPr algn="ctr">
              <a:spcAft>
                <a:spcPct val="25000"/>
              </a:spcAft>
              <a:defRPr/>
            </a:pPr>
            <a:r>
              <a:rPr lang="en-US" sz="4400" b="1" spc="-150" dirty="0">
                <a:ln w="3175">
                  <a:noFill/>
                </a:ln>
                <a:gradFill flip="none" rotWithShape="1">
                  <a:gsLst>
                    <a:gs pos="0">
                      <a:srgbClr val="FFFFB9"/>
                    </a:gs>
                    <a:gs pos="36000">
                      <a:srgbClr val="FFFF99"/>
                    </a:gs>
                    <a:gs pos="86000">
                      <a:srgbClr val="F6AE1E"/>
                    </a:gs>
                  </a:gsLst>
                  <a:lin ang="5400000" scaled="0"/>
                  <a:tileRect/>
                </a:gradFill>
                <a:effectLst>
                  <a:outerShdw blurRad="50800" dist="50800" dir="2700000" algn="tl" rotWithShape="0">
                    <a:prstClr val="black"/>
                  </a:outerShdw>
                </a:effectLst>
                <a:latin typeface="+mj-lt"/>
                <a:cs typeface="Arial" charset="0"/>
              </a:rPr>
              <a:t>Pumping Flexibility Reduced</a:t>
            </a:r>
            <a:r>
              <a:rPr lang="en-US" sz="3600" b="1" kern="0" dirty="0">
                <a:solidFill>
                  <a:srgbClr val="FFFF00"/>
                </a:solidFill>
                <a:effectLst>
                  <a:outerShdw blurRad="38100" dist="38100" dir="2700000" algn="tl">
                    <a:srgbClr val="000000"/>
                  </a:outerShdw>
                </a:effectLst>
                <a:ea typeface="+mj-ea"/>
                <a:cs typeface="+mj-cs"/>
              </a:rPr>
              <a:t/>
            </a:r>
            <a:br>
              <a:rPr lang="en-US" sz="3600" b="1" kern="0" dirty="0">
                <a:solidFill>
                  <a:srgbClr val="FFFF00"/>
                </a:solidFill>
                <a:effectLst>
                  <a:outerShdw blurRad="38100" dist="38100" dir="2700000" algn="tl">
                    <a:srgbClr val="000000"/>
                  </a:outerShdw>
                </a:effectLst>
                <a:ea typeface="+mj-ea"/>
                <a:cs typeface="+mj-cs"/>
              </a:rPr>
            </a:br>
            <a:r>
              <a:rPr lang="en-US" sz="3200" b="1" kern="0" dirty="0">
                <a:solidFill>
                  <a:schemeClr val="tx1">
                    <a:lumMod val="85000"/>
                  </a:schemeClr>
                </a:solidFill>
                <a:effectLst>
                  <a:outerShdw blurRad="38100" dist="38100" dir="2700000" algn="tl">
                    <a:srgbClr val="000000"/>
                  </a:outerShdw>
                </a:effectLst>
                <a:ea typeface="+mj-ea"/>
                <a:cs typeface="+mj-cs"/>
              </a:rPr>
              <a:t>Window restricted even during wet years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p:stCondLst>
                              <p:cond delay="3000"/>
                            </p:stCondLst>
                            <p:childTnLst>
                              <p:par>
                                <p:cTn id="17" presetID="53"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1447800" y="2566988"/>
            <a:ext cx="7132638" cy="1587"/>
          </a:xfrm>
          <a:prstGeom prst="line">
            <a:avLst/>
          </a:prstGeom>
          <a:ln w="57150">
            <a:prstDash val="sysDash"/>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graphicFrame>
        <p:nvGraphicFramePr>
          <p:cNvPr id="1026" name="Content Placeholder 5"/>
          <p:cNvGraphicFramePr>
            <a:graphicFrameLocks noGrp="1"/>
          </p:cNvGraphicFramePr>
          <p:nvPr>
            <p:ph idx="1"/>
          </p:nvPr>
        </p:nvGraphicFramePr>
        <p:xfrm>
          <a:off x="0" y="1676400"/>
          <a:ext cx="8915400" cy="4953000"/>
        </p:xfrm>
        <a:graphic>
          <a:graphicData uri="http://schemas.openxmlformats.org/presentationml/2006/ole">
            <p:oleObj spid="_x0000_s1026" r:id="rId4" imgW="8919221" imgH="4956478" progId="Excel.Sheet.8">
              <p:embed/>
            </p:oleObj>
          </a:graphicData>
        </a:graphic>
      </p:graphicFrame>
      <p:sp>
        <p:nvSpPr>
          <p:cNvPr id="2" name="Title 1"/>
          <p:cNvSpPr>
            <a:spLocks noGrp="1"/>
          </p:cNvSpPr>
          <p:nvPr>
            <p:ph type="title"/>
          </p:nvPr>
        </p:nvSpPr>
        <p:spPr>
          <a:xfrm>
            <a:off x="533400" y="401638"/>
            <a:ext cx="8382000" cy="1046162"/>
          </a:xfrm>
        </p:spPr>
        <p:txBody>
          <a:bodyPr>
            <a:normAutofit fontScale="90000"/>
          </a:bodyPr>
          <a:lstStyle/>
          <a:p>
            <a:pPr>
              <a:defRPr/>
            </a:pPr>
            <a:r>
              <a:rPr sz="4900" smtClean="0"/>
              <a:t>SWP Water Deliveries</a:t>
            </a:r>
            <a:r>
              <a:rPr smtClean="0"/>
              <a:t/>
            </a:r>
            <a:br>
              <a:rPr smtClean="0"/>
            </a:br>
            <a:r>
              <a:rPr sz="3600" smtClean="0">
                <a:solidFill>
                  <a:schemeClr val="tx1"/>
                </a:solidFill>
              </a:rPr>
              <a:t>Smelt &amp; Salmon Biological Opinion Impacts</a:t>
            </a:r>
            <a:endParaRPr>
              <a:solidFill>
                <a:schemeClr val="tx1"/>
              </a:solidFill>
            </a:endParaRPr>
          </a:p>
        </p:txBody>
      </p:sp>
      <p:sp>
        <p:nvSpPr>
          <p:cNvPr id="4" name="Slide Number Placeholder 3"/>
          <p:cNvSpPr>
            <a:spLocks noGrp="1"/>
          </p:cNvSpPr>
          <p:nvPr>
            <p:ph type="sldNum" sz="quarter" idx="10"/>
          </p:nvPr>
        </p:nvSpPr>
        <p:spPr/>
        <p:txBody>
          <a:bodyPr/>
          <a:lstStyle/>
          <a:p>
            <a:pPr>
              <a:defRPr/>
            </a:pPr>
            <a:fld id="{7D31DC70-E16E-494B-BFC9-CCBFC5FF5F3D}" type="slidenum">
              <a:rPr lang="en-US"/>
              <a:pPr>
                <a:defRPr/>
              </a:pPr>
              <a:t>4</a:t>
            </a:fld>
            <a:endParaRPr lang="en-US" dirty="0"/>
          </a:p>
        </p:txBody>
      </p:sp>
      <p:sp>
        <p:nvSpPr>
          <p:cNvPr id="8" name="Title 1"/>
          <p:cNvSpPr txBox="1">
            <a:spLocks/>
          </p:cNvSpPr>
          <p:nvPr/>
        </p:nvSpPr>
        <p:spPr>
          <a:xfrm rot="16200000">
            <a:off x="708819" y="4296569"/>
            <a:ext cx="2317750" cy="436562"/>
          </a:xfrm>
          <a:prstGeom prst="rect">
            <a:avLst/>
          </a:prstGeom>
          <a:effectLst>
            <a:outerShdw blurRad="50800" dist="38100" dir="2700000" algn="tl" rotWithShape="0">
              <a:prstClr val="black">
                <a:alpha val="40000"/>
              </a:prstClr>
            </a:outerShdw>
          </a:effectLst>
        </p:spPr>
        <p:txBody>
          <a:bodyPr lIns="0" tIns="0" rIns="0" bIns="0" anchor="ctr"/>
          <a:lstStyle/>
          <a:p>
            <a:pPr defTabSz="912813" eaLnBrk="0" hangingPunct="0">
              <a:lnSpc>
                <a:spcPct val="90000"/>
              </a:lnSpc>
              <a:defRPr/>
            </a:pPr>
            <a:r>
              <a:rPr lang="en-US" sz="2200" b="1" spc="-150" dirty="0">
                <a:ln w="3175">
                  <a:noFill/>
                </a:ln>
                <a:effectLst>
                  <a:outerShdw blurRad="50800" dist="38100" dir="2700000" algn="tl" rotWithShape="0">
                    <a:prstClr val="black">
                      <a:alpha val="40000"/>
                    </a:prstClr>
                  </a:outerShdw>
                </a:effectLst>
                <a:latin typeface="+mj-lt"/>
                <a:cs typeface="Arial" charset="0"/>
              </a:rPr>
              <a:t>Baseline</a:t>
            </a:r>
          </a:p>
        </p:txBody>
      </p:sp>
      <p:sp>
        <p:nvSpPr>
          <p:cNvPr id="9" name="Title 1"/>
          <p:cNvSpPr txBox="1">
            <a:spLocks/>
          </p:cNvSpPr>
          <p:nvPr/>
        </p:nvSpPr>
        <p:spPr>
          <a:xfrm rot="16200000">
            <a:off x="1696244" y="4599781"/>
            <a:ext cx="1711325" cy="436563"/>
          </a:xfrm>
          <a:prstGeom prst="rect">
            <a:avLst/>
          </a:prstGeom>
          <a:effectLst>
            <a:outerShdw blurRad="50800" dist="38100" dir="2700000" algn="tl" rotWithShape="0">
              <a:prstClr val="black">
                <a:alpha val="40000"/>
              </a:prstClr>
            </a:outerShdw>
          </a:effectLst>
        </p:spPr>
        <p:txBody>
          <a:bodyPr lIns="0" tIns="0" rIns="0" bIns="0" anchor="ctr"/>
          <a:lstStyle/>
          <a:p>
            <a:pPr defTabSz="912813" eaLnBrk="0" hangingPunct="0">
              <a:lnSpc>
                <a:spcPct val="90000"/>
              </a:lnSpc>
              <a:defRPr/>
            </a:pPr>
            <a:r>
              <a:rPr lang="en-US" sz="2200" b="1" spc="-150" dirty="0">
                <a:ln w="3175">
                  <a:noFill/>
                </a:ln>
                <a:effectLst>
                  <a:outerShdw blurRad="50800" dist="38100" dir="2700000" algn="tl" rotWithShape="0">
                    <a:prstClr val="black">
                      <a:alpha val="40000"/>
                    </a:prstClr>
                  </a:outerShdw>
                </a:effectLst>
                <a:latin typeface="+mj-lt"/>
                <a:cs typeface="Arial" charset="0"/>
              </a:rPr>
              <a:t>Smelt  </a:t>
            </a:r>
            <a:r>
              <a:rPr lang="en-US" sz="2200" b="1" spc="-150" dirty="0" err="1">
                <a:ln w="3175">
                  <a:noFill/>
                </a:ln>
                <a:effectLst>
                  <a:outerShdw blurRad="50800" dist="38100" dir="2700000" algn="tl" rotWithShape="0">
                    <a:prstClr val="black">
                      <a:alpha val="40000"/>
                    </a:prstClr>
                  </a:outerShdw>
                </a:effectLst>
                <a:latin typeface="+mj-lt"/>
                <a:cs typeface="Arial" charset="0"/>
              </a:rPr>
              <a:t>BiOp</a:t>
            </a:r>
            <a:endParaRPr lang="en-US" sz="2200" b="1" spc="-150" dirty="0">
              <a:ln w="3175">
                <a:noFill/>
              </a:ln>
              <a:effectLst>
                <a:outerShdw blurRad="50800" dist="38100" dir="2700000" algn="tl" rotWithShape="0">
                  <a:prstClr val="black">
                    <a:alpha val="40000"/>
                  </a:prstClr>
                </a:outerShdw>
              </a:effectLst>
              <a:latin typeface="+mj-lt"/>
              <a:cs typeface="Arial" charset="0"/>
            </a:endParaRPr>
          </a:p>
        </p:txBody>
      </p:sp>
      <p:sp>
        <p:nvSpPr>
          <p:cNvPr id="10" name="Title 1"/>
          <p:cNvSpPr txBox="1">
            <a:spLocks/>
          </p:cNvSpPr>
          <p:nvPr/>
        </p:nvSpPr>
        <p:spPr>
          <a:xfrm rot="16200000">
            <a:off x="2383631" y="4599782"/>
            <a:ext cx="1711325" cy="436562"/>
          </a:xfrm>
          <a:prstGeom prst="rect">
            <a:avLst/>
          </a:prstGeom>
          <a:effectLst>
            <a:outerShdw blurRad="50800" dist="38100" dir="2700000" algn="tl" rotWithShape="0">
              <a:prstClr val="black">
                <a:alpha val="40000"/>
              </a:prstClr>
            </a:outerShdw>
          </a:effectLst>
        </p:spPr>
        <p:txBody>
          <a:bodyPr lIns="0" tIns="0" rIns="0" bIns="0" anchor="ctr"/>
          <a:lstStyle/>
          <a:p>
            <a:pPr defTabSz="912813" eaLnBrk="0" hangingPunct="0">
              <a:lnSpc>
                <a:spcPct val="90000"/>
              </a:lnSpc>
              <a:defRPr/>
            </a:pPr>
            <a:r>
              <a:rPr lang="en-US" sz="2200" b="1" spc="-150" dirty="0">
                <a:ln w="3175">
                  <a:noFill/>
                </a:ln>
                <a:effectLst>
                  <a:outerShdw blurRad="50800" dist="38100" dir="2700000" algn="tl" rotWithShape="0">
                    <a:prstClr val="black">
                      <a:alpha val="40000"/>
                    </a:prstClr>
                  </a:outerShdw>
                </a:effectLst>
                <a:latin typeface="+mj-lt"/>
                <a:cs typeface="Arial" charset="0"/>
              </a:rPr>
              <a:t>Smelt &amp; Salmon </a:t>
            </a:r>
          </a:p>
        </p:txBody>
      </p:sp>
      <p:sp useBgFill="1">
        <p:nvSpPr>
          <p:cNvPr id="11" name="Title 1"/>
          <p:cNvSpPr txBox="1">
            <a:spLocks/>
          </p:cNvSpPr>
          <p:nvPr/>
        </p:nvSpPr>
        <p:spPr bwMode="auto">
          <a:xfrm>
            <a:off x="2500313" y="2244725"/>
            <a:ext cx="3290887" cy="679450"/>
          </a:xfrm>
          <a:prstGeom prst="rect">
            <a:avLst/>
          </a:prstGeom>
          <a:effectLst/>
        </p:spPr>
        <p:txBody>
          <a:bodyPr lIns="0" tIns="0" rIns="0" bIns="0" anchor="ctr" anchorCtr="1">
            <a:normAutofit fontScale="97500"/>
          </a:bodyPr>
          <a:lstStyle/>
          <a:p>
            <a:pPr algn="ctr" defTabSz="912813" eaLnBrk="0" hangingPunct="0">
              <a:lnSpc>
                <a:spcPct val="90000"/>
              </a:lnSpc>
              <a:defRPr/>
            </a:pPr>
            <a:r>
              <a:rPr lang="en-US" sz="2400" b="1" spc="-150" dirty="0">
                <a:ln w="3175">
                  <a:noFill/>
                </a:ln>
                <a:solidFill>
                  <a:schemeClr val="accent1"/>
                </a:solidFill>
                <a:latin typeface="+mj-lt"/>
                <a:cs typeface="Arial" charset="0"/>
              </a:rPr>
              <a:t>SWP Contract Entitlement (Table A) = 4.1 million acre-ft</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ontent Placeholder 28"/>
          <p:cNvGraphicFramePr>
            <a:graphicFrameLocks noGrp="1"/>
          </p:cNvGraphicFramePr>
          <p:nvPr>
            <p:ph idx="1"/>
          </p:nvPr>
        </p:nvGraphicFramePr>
        <p:xfrm>
          <a:off x="228601" y="1371600"/>
          <a:ext cx="86868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31" name="Rectangle 30"/>
          <p:cNvSpPr/>
          <p:nvPr/>
        </p:nvSpPr>
        <p:spPr bwMode="auto">
          <a:xfrm>
            <a:off x="1461655" y="2230580"/>
            <a:ext cx="7037294" cy="3572435"/>
          </a:xfrm>
          <a:prstGeom prst="rect">
            <a:avLst/>
          </a:prstGeom>
          <a:solidFill>
            <a:srgbClr val="86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2" name="Freeform 31"/>
          <p:cNvSpPr/>
          <p:nvPr/>
        </p:nvSpPr>
        <p:spPr bwMode="auto">
          <a:xfrm>
            <a:off x="1406784" y="2400072"/>
            <a:ext cx="7089516" cy="3417154"/>
          </a:xfrm>
          <a:custGeom>
            <a:avLst/>
            <a:gdLst>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819650 w 7067550"/>
              <a:gd name="connsiteY12" fmla="*/ 1190625 h 3457575"/>
              <a:gd name="connsiteX13" fmla="*/ 4819650 w 7067550"/>
              <a:gd name="connsiteY13" fmla="*/ 1247775 h 3457575"/>
              <a:gd name="connsiteX14" fmla="*/ 5410200 w 7067550"/>
              <a:gd name="connsiteY14" fmla="*/ 1390650 h 3457575"/>
              <a:gd name="connsiteX15" fmla="*/ 5410200 w 7067550"/>
              <a:gd name="connsiteY15" fmla="*/ 1447800 h 3457575"/>
              <a:gd name="connsiteX16" fmla="*/ 5848350 w 7067550"/>
              <a:gd name="connsiteY16" fmla="*/ 1743075 h 3457575"/>
              <a:gd name="connsiteX17" fmla="*/ 6096000 w 7067550"/>
              <a:gd name="connsiteY17" fmla="*/ 1762125 h 3457575"/>
              <a:gd name="connsiteX18" fmla="*/ 6096000 w 7067550"/>
              <a:gd name="connsiteY18" fmla="*/ 1866900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819650 w 7067550"/>
              <a:gd name="connsiteY12" fmla="*/ 1190625 h 3457575"/>
              <a:gd name="connsiteX13" fmla="*/ 4819650 w 7067550"/>
              <a:gd name="connsiteY13" fmla="*/ 1247775 h 3457575"/>
              <a:gd name="connsiteX14" fmla="*/ 5410200 w 7067550"/>
              <a:gd name="connsiteY14" fmla="*/ 1390650 h 3457575"/>
              <a:gd name="connsiteX15" fmla="*/ 5410200 w 7067550"/>
              <a:gd name="connsiteY15" fmla="*/ 1447800 h 3457575"/>
              <a:gd name="connsiteX16" fmla="*/ 5848350 w 7067550"/>
              <a:gd name="connsiteY16" fmla="*/ 1743075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819650 w 7067550"/>
              <a:gd name="connsiteY12" fmla="*/ 1190625 h 3457575"/>
              <a:gd name="connsiteX13" fmla="*/ 4819650 w 7067550"/>
              <a:gd name="connsiteY13" fmla="*/ 1247775 h 3457575"/>
              <a:gd name="connsiteX14" fmla="*/ 5410200 w 7067550"/>
              <a:gd name="connsiteY14" fmla="*/ 1390650 h 3457575"/>
              <a:gd name="connsiteX15" fmla="*/ 5410200 w 7067550"/>
              <a:gd name="connsiteY15" fmla="*/ 1447800 h 3457575"/>
              <a:gd name="connsiteX16" fmla="*/ 5848350 w 7067550"/>
              <a:gd name="connsiteY16" fmla="*/ 1743075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819650 w 7067550"/>
              <a:gd name="connsiteY12" fmla="*/ 1190625 h 3457575"/>
              <a:gd name="connsiteX13" fmla="*/ 4819650 w 7067550"/>
              <a:gd name="connsiteY13" fmla="*/ 1247775 h 3457575"/>
              <a:gd name="connsiteX14" fmla="*/ 5410200 w 7067550"/>
              <a:gd name="connsiteY14" fmla="*/ 1390650 h 3457575"/>
              <a:gd name="connsiteX15" fmla="*/ 5410200 w 7067550"/>
              <a:gd name="connsiteY15" fmla="*/ 144780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819650 w 7067550"/>
              <a:gd name="connsiteY12" fmla="*/ 1190625 h 3457575"/>
              <a:gd name="connsiteX13" fmla="*/ 4819650 w 7067550"/>
              <a:gd name="connsiteY13" fmla="*/ 1247775 h 3457575"/>
              <a:gd name="connsiteX14" fmla="*/ 5410200 w 7067550"/>
              <a:gd name="connsiteY14" fmla="*/ 1390650 h 3457575"/>
              <a:gd name="connsiteX15" fmla="*/ 5848350 w 7067550"/>
              <a:gd name="connsiteY15" fmla="*/ 1682564 h 3457575"/>
              <a:gd name="connsiteX16" fmla="*/ 6096000 w 7067550"/>
              <a:gd name="connsiteY16" fmla="*/ 1762125 h 3457575"/>
              <a:gd name="connsiteX17" fmla="*/ 6096000 w 7067550"/>
              <a:gd name="connsiteY17" fmla="*/ 1878106 h 3457575"/>
              <a:gd name="connsiteX18" fmla="*/ 6181725 w 7067550"/>
              <a:gd name="connsiteY18" fmla="*/ 1914525 h 3457575"/>
              <a:gd name="connsiteX19" fmla="*/ 6191250 w 7067550"/>
              <a:gd name="connsiteY19" fmla="*/ 2019300 h 3457575"/>
              <a:gd name="connsiteX20" fmla="*/ 6257925 w 7067550"/>
              <a:gd name="connsiteY20" fmla="*/ 2114550 h 3457575"/>
              <a:gd name="connsiteX21" fmla="*/ 6619875 w 7067550"/>
              <a:gd name="connsiteY21" fmla="*/ 2228850 h 3457575"/>
              <a:gd name="connsiteX22" fmla="*/ 6591300 w 7067550"/>
              <a:gd name="connsiteY22" fmla="*/ 2314575 h 3457575"/>
              <a:gd name="connsiteX23" fmla="*/ 6838950 w 7067550"/>
              <a:gd name="connsiteY23" fmla="*/ 2428875 h 3457575"/>
              <a:gd name="connsiteX24" fmla="*/ 7067550 w 7067550"/>
              <a:gd name="connsiteY24" fmla="*/ 2562225 h 3457575"/>
              <a:gd name="connsiteX25" fmla="*/ 7058025 w 7067550"/>
              <a:gd name="connsiteY25" fmla="*/ 3457575 h 3457575"/>
              <a:gd name="connsiteX26" fmla="*/ 0 w 7067550"/>
              <a:gd name="connsiteY26" fmla="*/ 3457575 h 3457575"/>
              <a:gd name="connsiteX27" fmla="*/ 9525 w 7067550"/>
              <a:gd name="connsiteY27"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819650 w 7067550"/>
              <a:gd name="connsiteY12" fmla="*/ 1190625 h 3457575"/>
              <a:gd name="connsiteX13" fmla="*/ 5410200 w 7067550"/>
              <a:gd name="connsiteY13" fmla="*/ 1390650 h 3457575"/>
              <a:gd name="connsiteX14" fmla="*/ 5848350 w 7067550"/>
              <a:gd name="connsiteY14" fmla="*/ 1682564 h 3457575"/>
              <a:gd name="connsiteX15" fmla="*/ 6096000 w 7067550"/>
              <a:gd name="connsiteY15" fmla="*/ 1762125 h 3457575"/>
              <a:gd name="connsiteX16" fmla="*/ 6096000 w 7067550"/>
              <a:gd name="connsiteY16" fmla="*/ 1878106 h 3457575"/>
              <a:gd name="connsiteX17" fmla="*/ 6181725 w 7067550"/>
              <a:gd name="connsiteY17" fmla="*/ 1914525 h 3457575"/>
              <a:gd name="connsiteX18" fmla="*/ 6191250 w 7067550"/>
              <a:gd name="connsiteY18" fmla="*/ 2019300 h 3457575"/>
              <a:gd name="connsiteX19" fmla="*/ 6257925 w 7067550"/>
              <a:gd name="connsiteY19" fmla="*/ 2114550 h 3457575"/>
              <a:gd name="connsiteX20" fmla="*/ 6619875 w 7067550"/>
              <a:gd name="connsiteY20" fmla="*/ 2228850 h 3457575"/>
              <a:gd name="connsiteX21" fmla="*/ 6591300 w 7067550"/>
              <a:gd name="connsiteY21" fmla="*/ 2314575 h 3457575"/>
              <a:gd name="connsiteX22" fmla="*/ 6838950 w 7067550"/>
              <a:gd name="connsiteY22" fmla="*/ 2428875 h 3457575"/>
              <a:gd name="connsiteX23" fmla="*/ 7067550 w 7067550"/>
              <a:gd name="connsiteY23" fmla="*/ 2562225 h 3457575"/>
              <a:gd name="connsiteX24" fmla="*/ 7058025 w 7067550"/>
              <a:gd name="connsiteY24" fmla="*/ 3457575 h 3457575"/>
              <a:gd name="connsiteX25" fmla="*/ 0 w 7067550"/>
              <a:gd name="connsiteY25" fmla="*/ 3457575 h 3457575"/>
              <a:gd name="connsiteX26" fmla="*/ 9525 w 7067550"/>
              <a:gd name="connsiteY26"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819650 w 7067550"/>
              <a:gd name="connsiteY12" fmla="*/ 1190625 h 3457575"/>
              <a:gd name="connsiteX13" fmla="*/ 5274609 w 7067550"/>
              <a:gd name="connsiteY13" fmla="*/ 1363299 h 3457575"/>
              <a:gd name="connsiteX14" fmla="*/ 5410200 w 7067550"/>
              <a:gd name="connsiteY14" fmla="*/ 1390650 h 3457575"/>
              <a:gd name="connsiteX15" fmla="*/ 5848350 w 7067550"/>
              <a:gd name="connsiteY15" fmla="*/ 1682564 h 3457575"/>
              <a:gd name="connsiteX16" fmla="*/ 6096000 w 7067550"/>
              <a:gd name="connsiteY16" fmla="*/ 1762125 h 3457575"/>
              <a:gd name="connsiteX17" fmla="*/ 6096000 w 7067550"/>
              <a:gd name="connsiteY17" fmla="*/ 1878106 h 3457575"/>
              <a:gd name="connsiteX18" fmla="*/ 6181725 w 7067550"/>
              <a:gd name="connsiteY18" fmla="*/ 1914525 h 3457575"/>
              <a:gd name="connsiteX19" fmla="*/ 6191250 w 7067550"/>
              <a:gd name="connsiteY19" fmla="*/ 2019300 h 3457575"/>
              <a:gd name="connsiteX20" fmla="*/ 6257925 w 7067550"/>
              <a:gd name="connsiteY20" fmla="*/ 2114550 h 3457575"/>
              <a:gd name="connsiteX21" fmla="*/ 6619875 w 7067550"/>
              <a:gd name="connsiteY21" fmla="*/ 2228850 h 3457575"/>
              <a:gd name="connsiteX22" fmla="*/ 6591300 w 7067550"/>
              <a:gd name="connsiteY22" fmla="*/ 2314575 h 3457575"/>
              <a:gd name="connsiteX23" fmla="*/ 6838950 w 7067550"/>
              <a:gd name="connsiteY23" fmla="*/ 2428875 h 3457575"/>
              <a:gd name="connsiteX24" fmla="*/ 7067550 w 7067550"/>
              <a:gd name="connsiteY24" fmla="*/ 2562225 h 3457575"/>
              <a:gd name="connsiteX25" fmla="*/ 7058025 w 7067550"/>
              <a:gd name="connsiteY25" fmla="*/ 3457575 h 3457575"/>
              <a:gd name="connsiteX26" fmla="*/ 0 w 7067550"/>
              <a:gd name="connsiteY26" fmla="*/ 3457575 h 3457575"/>
              <a:gd name="connsiteX27" fmla="*/ 9525 w 7067550"/>
              <a:gd name="connsiteY27"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819650 w 7067550"/>
              <a:gd name="connsiteY12" fmla="*/ 1190625 h 3457575"/>
              <a:gd name="connsiteX13" fmla="*/ 5274609 w 7067550"/>
              <a:gd name="connsiteY13" fmla="*/ 1363299 h 3457575"/>
              <a:gd name="connsiteX14" fmla="*/ 5410200 w 7067550"/>
              <a:gd name="connsiteY14" fmla="*/ 1390650 h 3457575"/>
              <a:gd name="connsiteX15" fmla="*/ 5848350 w 7067550"/>
              <a:gd name="connsiteY15" fmla="*/ 1682564 h 3457575"/>
              <a:gd name="connsiteX16" fmla="*/ 6096000 w 7067550"/>
              <a:gd name="connsiteY16" fmla="*/ 1762125 h 3457575"/>
              <a:gd name="connsiteX17" fmla="*/ 6096000 w 7067550"/>
              <a:gd name="connsiteY17" fmla="*/ 1878106 h 3457575"/>
              <a:gd name="connsiteX18" fmla="*/ 6181725 w 7067550"/>
              <a:gd name="connsiteY18" fmla="*/ 1914525 h 3457575"/>
              <a:gd name="connsiteX19" fmla="*/ 6191250 w 7067550"/>
              <a:gd name="connsiteY19" fmla="*/ 2019300 h 3457575"/>
              <a:gd name="connsiteX20" fmla="*/ 6257925 w 7067550"/>
              <a:gd name="connsiteY20" fmla="*/ 2114550 h 3457575"/>
              <a:gd name="connsiteX21" fmla="*/ 6619875 w 7067550"/>
              <a:gd name="connsiteY21" fmla="*/ 2228850 h 3457575"/>
              <a:gd name="connsiteX22" fmla="*/ 6591300 w 7067550"/>
              <a:gd name="connsiteY22" fmla="*/ 2314575 h 3457575"/>
              <a:gd name="connsiteX23" fmla="*/ 6838950 w 7067550"/>
              <a:gd name="connsiteY23" fmla="*/ 2428875 h 3457575"/>
              <a:gd name="connsiteX24" fmla="*/ 7067550 w 7067550"/>
              <a:gd name="connsiteY24" fmla="*/ 2562225 h 3457575"/>
              <a:gd name="connsiteX25" fmla="*/ 7058025 w 7067550"/>
              <a:gd name="connsiteY25" fmla="*/ 3457575 h 3457575"/>
              <a:gd name="connsiteX26" fmla="*/ 0 w 7067550"/>
              <a:gd name="connsiteY26" fmla="*/ 3457575 h 3457575"/>
              <a:gd name="connsiteX27" fmla="*/ 9525 w 7067550"/>
              <a:gd name="connsiteY27"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819650 w 7067550"/>
              <a:gd name="connsiteY12" fmla="*/ 1190625 h 3457575"/>
              <a:gd name="connsiteX13" fmla="*/ 5274609 w 7067550"/>
              <a:gd name="connsiteY13" fmla="*/ 1363299 h 3457575"/>
              <a:gd name="connsiteX14" fmla="*/ 5410200 w 7067550"/>
              <a:gd name="connsiteY14" fmla="*/ 1390650 h 3457575"/>
              <a:gd name="connsiteX15" fmla="*/ 5848350 w 7067550"/>
              <a:gd name="connsiteY15" fmla="*/ 1682564 h 3457575"/>
              <a:gd name="connsiteX16" fmla="*/ 6096000 w 7067550"/>
              <a:gd name="connsiteY16" fmla="*/ 1762125 h 3457575"/>
              <a:gd name="connsiteX17" fmla="*/ 6096000 w 7067550"/>
              <a:gd name="connsiteY17" fmla="*/ 1878106 h 3457575"/>
              <a:gd name="connsiteX18" fmla="*/ 6181725 w 7067550"/>
              <a:gd name="connsiteY18" fmla="*/ 1914525 h 3457575"/>
              <a:gd name="connsiteX19" fmla="*/ 6191250 w 7067550"/>
              <a:gd name="connsiteY19" fmla="*/ 2019300 h 3457575"/>
              <a:gd name="connsiteX20" fmla="*/ 6257925 w 7067550"/>
              <a:gd name="connsiteY20" fmla="*/ 2114550 h 3457575"/>
              <a:gd name="connsiteX21" fmla="*/ 6619875 w 7067550"/>
              <a:gd name="connsiteY21" fmla="*/ 2228850 h 3457575"/>
              <a:gd name="connsiteX22" fmla="*/ 6591300 w 7067550"/>
              <a:gd name="connsiteY22" fmla="*/ 2314575 h 3457575"/>
              <a:gd name="connsiteX23" fmla="*/ 6838950 w 7067550"/>
              <a:gd name="connsiteY23" fmla="*/ 2428875 h 3457575"/>
              <a:gd name="connsiteX24" fmla="*/ 7067550 w 7067550"/>
              <a:gd name="connsiteY24" fmla="*/ 2562225 h 3457575"/>
              <a:gd name="connsiteX25" fmla="*/ 7058025 w 7067550"/>
              <a:gd name="connsiteY25" fmla="*/ 3457575 h 3457575"/>
              <a:gd name="connsiteX26" fmla="*/ 0 w 7067550"/>
              <a:gd name="connsiteY26" fmla="*/ 3457575 h 3457575"/>
              <a:gd name="connsiteX27" fmla="*/ 9525 w 7067550"/>
              <a:gd name="connsiteY27"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819650 w 7067550"/>
              <a:gd name="connsiteY12" fmla="*/ 1190625 h 3457575"/>
              <a:gd name="connsiteX13" fmla="*/ 5339603 w 7067550"/>
              <a:gd name="connsiteY13" fmla="*/ 1280375 h 3457575"/>
              <a:gd name="connsiteX14" fmla="*/ 5410200 w 7067550"/>
              <a:gd name="connsiteY14" fmla="*/ 1390650 h 3457575"/>
              <a:gd name="connsiteX15" fmla="*/ 5848350 w 7067550"/>
              <a:gd name="connsiteY15" fmla="*/ 1682564 h 3457575"/>
              <a:gd name="connsiteX16" fmla="*/ 6096000 w 7067550"/>
              <a:gd name="connsiteY16" fmla="*/ 1762125 h 3457575"/>
              <a:gd name="connsiteX17" fmla="*/ 6096000 w 7067550"/>
              <a:gd name="connsiteY17" fmla="*/ 1878106 h 3457575"/>
              <a:gd name="connsiteX18" fmla="*/ 6181725 w 7067550"/>
              <a:gd name="connsiteY18" fmla="*/ 1914525 h 3457575"/>
              <a:gd name="connsiteX19" fmla="*/ 6191250 w 7067550"/>
              <a:gd name="connsiteY19" fmla="*/ 2019300 h 3457575"/>
              <a:gd name="connsiteX20" fmla="*/ 6257925 w 7067550"/>
              <a:gd name="connsiteY20" fmla="*/ 2114550 h 3457575"/>
              <a:gd name="connsiteX21" fmla="*/ 6619875 w 7067550"/>
              <a:gd name="connsiteY21" fmla="*/ 2228850 h 3457575"/>
              <a:gd name="connsiteX22" fmla="*/ 6591300 w 7067550"/>
              <a:gd name="connsiteY22" fmla="*/ 2314575 h 3457575"/>
              <a:gd name="connsiteX23" fmla="*/ 6838950 w 7067550"/>
              <a:gd name="connsiteY23" fmla="*/ 2428875 h 3457575"/>
              <a:gd name="connsiteX24" fmla="*/ 7067550 w 7067550"/>
              <a:gd name="connsiteY24" fmla="*/ 2562225 h 3457575"/>
              <a:gd name="connsiteX25" fmla="*/ 7058025 w 7067550"/>
              <a:gd name="connsiteY25" fmla="*/ 3457575 h 3457575"/>
              <a:gd name="connsiteX26" fmla="*/ 0 w 7067550"/>
              <a:gd name="connsiteY26" fmla="*/ 3457575 h 3457575"/>
              <a:gd name="connsiteX27" fmla="*/ 9525 w 7067550"/>
              <a:gd name="connsiteY27"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819650 w 7067550"/>
              <a:gd name="connsiteY12" fmla="*/ 1190625 h 3457575"/>
              <a:gd name="connsiteX13" fmla="*/ 5339603 w 7067550"/>
              <a:gd name="connsiteY13" fmla="*/ 1280375 h 3457575"/>
              <a:gd name="connsiteX14" fmla="*/ 5410200 w 7067550"/>
              <a:gd name="connsiteY14" fmla="*/ 1390650 h 3457575"/>
              <a:gd name="connsiteX15" fmla="*/ 5848350 w 7067550"/>
              <a:gd name="connsiteY15" fmla="*/ 1682564 h 3457575"/>
              <a:gd name="connsiteX16" fmla="*/ 6096000 w 7067550"/>
              <a:gd name="connsiteY16" fmla="*/ 1762125 h 3457575"/>
              <a:gd name="connsiteX17" fmla="*/ 6096000 w 7067550"/>
              <a:gd name="connsiteY17" fmla="*/ 1878106 h 3457575"/>
              <a:gd name="connsiteX18" fmla="*/ 6181725 w 7067550"/>
              <a:gd name="connsiteY18" fmla="*/ 1914525 h 3457575"/>
              <a:gd name="connsiteX19" fmla="*/ 6191250 w 7067550"/>
              <a:gd name="connsiteY19" fmla="*/ 2019300 h 3457575"/>
              <a:gd name="connsiteX20" fmla="*/ 6257925 w 7067550"/>
              <a:gd name="connsiteY20" fmla="*/ 2114550 h 3457575"/>
              <a:gd name="connsiteX21" fmla="*/ 6619875 w 7067550"/>
              <a:gd name="connsiteY21" fmla="*/ 2228850 h 3457575"/>
              <a:gd name="connsiteX22" fmla="*/ 6591300 w 7067550"/>
              <a:gd name="connsiteY22" fmla="*/ 2314575 h 3457575"/>
              <a:gd name="connsiteX23" fmla="*/ 6838950 w 7067550"/>
              <a:gd name="connsiteY23" fmla="*/ 2428875 h 3457575"/>
              <a:gd name="connsiteX24" fmla="*/ 7067550 w 7067550"/>
              <a:gd name="connsiteY24" fmla="*/ 2562225 h 3457575"/>
              <a:gd name="connsiteX25" fmla="*/ 7058025 w 7067550"/>
              <a:gd name="connsiteY25" fmla="*/ 3457575 h 3457575"/>
              <a:gd name="connsiteX26" fmla="*/ 0 w 7067550"/>
              <a:gd name="connsiteY26" fmla="*/ 3457575 h 3457575"/>
              <a:gd name="connsiteX27" fmla="*/ 9525 w 7067550"/>
              <a:gd name="connsiteY27"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772586 w 7067550"/>
              <a:gd name="connsiteY12" fmla="*/ 1150283 h 3457575"/>
              <a:gd name="connsiteX13" fmla="*/ 5339603 w 7067550"/>
              <a:gd name="connsiteY13" fmla="*/ 1280375 h 3457575"/>
              <a:gd name="connsiteX14" fmla="*/ 5410200 w 7067550"/>
              <a:gd name="connsiteY14" fmla="*/ 1390650 h 3457575"/>
              <a:gd name="connsiteX15" fmla="*/ 5848350 w 7067550"/>
              <a:gd name="connsiteY15" fmla="*/ 1682564 h 3457575"/>
              <a:gd name="connsiteX16" fmla="*/ 6096000 w 7067550"/>
              <a:gd name="connsiteY16" fmla="*/ 1762125 h 3457575"/>
              <a:gd name="connsiteX17" fmla="*/ 6096000 w 7067550"/>
              <a:gd name="connsiteY17" fmla="*/ 1878106 h 3457575"/>
              <a:gd name="connsiteX18" fmla="*/ 6181725 w 7067550"/>
              <a:gd name="connsiteY18" fmla="*/ 1914525 h 3457575"/>
              <a:gd name="connsiteX19" fmla="*/ 6191250 w 7067550"/>
              <a:gd name="connsiteY19" fmla="*/ 2019300 h 3457575"/>
              <a:gd name="connsiteX20" fmla="*/ 6257925 w 7067550"/>
              <a:gd name="connsiteY20" fmla="*/ 2114550 h 3457575"/>
              <a:gd name="connsiteX21" fmla="*/ 6619875 w 7067550"/>
              <a:gd name="connsiteY21" fmla="*/ 2228850 h 3457575"/>
              <a:gd name="connsiteX22" fmla="*/ 6591300 w 7067550"/>
              <a:gd name="connsiteY22" fmla="*/ 2314575 h 3457575"/>
              <a:gd name="connsiteX23" fmla="*/ 6838950 w 7067550"/>
              <a:gd name="connsiteY23" fmla="*/ 2428875 h 3457575"/>
              <a:gd name="connsiteX24" fmla="*/ 7067550 w 7067550"/>
              <a:gd name="connsiteY24" fmla="*/ 2562225 h 3457575"/>
              <a:gd name="connsiteX25" fmla="*/ 7058025 w 7067550"/>
              <a:gd name="connsiteY25" fmla="*/ 3457575 h 3457575"/>
              <a:gd name="connsiteX26" fmla="*/ 0 w 7067550"/>
              <a:gd name="connsiteY26" fmla="*/ 3457575 h 3457575"/>
              <a:gd name="connsiteX27" fmla="*/ 9525 w 7067550"/>
              <a:gd name="connsiteY27"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772586 w 7067550"/>
              <a:gd name="connsiteY12" fmla="*/ 1150283 h 3457575"/>
              <a:gd name="connsiteX13" fmla="*/ 5339603 w 7067550"/>
              <a:gd name="connsiteY13" fmla="*/ 1280375 h 3457575"/>
              <a:gd name="connsiteX14" fmla="*/ 5410200 w 7067550"/>
              <a:gd name="connsiteY14" fmla="*/ 1390650 h 3457575"/>
              <a:gd name="connsiteX15" fmla="*/ 5848350 w 7067550"/>
              <a:gd name="connsiteY15" fmla="*/ 1682564 h 3457575"/>
              <a:gd name="connsiteX16" fmla="*/ 6096000 w 7067550"/>
              <a:gd name="connsiteY16" fmla="*/ 1762125 h 3457575"/>
              <a:gd name="connsiteX17" fmla="*/ 6096000 w 7067550"/>
              <a:gd name="connsiteY17" fmla="*/ 1878106 h 3457575"/>
              <a:gd name="connsiteX18" fmla="*/ 6181725 w 7067550"/>
              <a:gd name="connsiteY18" fmla="*/ 1914525 h 3457575"/>
              <a:gd name="connsiteX19" fmla="*/ 6191250 w 7067550"/>
              <a:gd name="connsiteY19" fmla="*/ 2019300 h 3457575"/>
              <a:gd name="connsiteX20" fmla="*/ 6257925 w 7067550"/>
              <a:gd name="connsiteY20" fmla="*/ 2114550 h 3457575"/>
              <a:gd name="connsiteX21" fmla="*/ 6619875 w 7067550"/>
              <a:gd name="connsiteY21" fmla="*/ 2228850 h 3457575"/>
              <a:gd name="connsiteX22" fmla="*/ 6591300 w 7067550"/>
              <a:gd name="connsiteY22" fmla="*/ 2314575 h 3457575"/>
              <a:gd name="connsiteX23" fmla="*/ 6838950 w 7067550"/>
              <a:gd name="connsiteY23" fmla="*/ 2428875 h 3457575"/>
              <a:gd name="connsiteX24" fmla="*/ 7067550 w 7067550"/>
              <a:gd name="connsiteY24" fmla="*/ 2562225 h 3457575"/>
              <a:gd name="connsiteX25" fmla="*/ 7058025 w 7067550"/>
              <a:gd name="connsiteY25" fmla="*/ 3457575 h 3457575"/>
              <a:gd name="connsiteX26" fmla="*/ 0 w 7067550"/>
              <a:gd name="connsiteY26" fmla="*/ 3457575 h 3457575"/>
              <a:gd name="connsiteX27" fmla="*/ 9525 w 7067550"/>
              <a:gd name="connsiteY27"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62375 w 7067550"/>
              <a:gd name="connsiteY10" fmla="*/ 885825 h 3457575"/>
              <a:gd name="connsiteX11" fmla="*/ 4286250 w 7067550"/>
              <a:gd name="connsiteY11" fmla="*/ 1000125 h 3457575"/>
              <a:gd name="connsiteX12" fmla="*/ 4772586 w 7067550"/>
              <a:gd name="connsiteY12" fmla="*/ 1150283 h 3457575"/>
              <a:gd name="connsiteX13" fmla="*/ 5339603 w 7067550"/>
              <a:gd name="connsiteY13" fmla="*/ 1280375 h 3457575"/>
              <a:gd name="connsiteX14" fmla="*/ 5410200 w 7067550"/>
              <a:gd name="connsiteY14" fmla="*/ 1390650 h 3457575"/>
              <a:gd name="connsiteX15" fmla="*/ 5848350 w 7067550"/>
              <a:gd name="connsiteY15" fmla="*/ 1682564 h 3457575"/>
              <a:gd name="connsiteX16" fmla="*/ 6096000 w 7067550"/>
              <a:gd name="connsiteY16" fmla="*/ 1762125 h 3457575"/>
              <a:gd name="connsiteX17" fmla="*/ 6096000 w 7067550"/>
              <a:gd name="connsiteY17" fmla="*/ 1878106 h 3457575"/>
              <a:gd name="connsiteX18" fmla="*/ 6181725 w 7067550"/>
              <a:gd name="connsiteY18" fmla="*/ 1914525 h 3457575"/>
              <a:gd name="connsiteX19" fmla="*/ 6191250 w 7067550"/>
              <a:gd name="connsiteY19" fmla="*/ 2019300 h 3457575"/>
              <a:gd name="connsiteX20" fmla="*/ 6257925 w 7067550"/>
              <a:gd name="connsiteY20" fmla="*/ 2114550 h 3457575"/>
              <a:gd name="connsiteX21" fmla="*/ 6619875 w 7067550"/>
              <a:gd name="connsiteY21" fmla="*/ 2228850 h 3457575"/>
              <a:gd name="connsiteX22" fmla="*/ 6591300 w 7067550"/>
              <a:gd name="connsiteY22" fmla="*/ 2314575 h 3457575"/>
              <a:gd name="connsiteX23" fmla="*/ 6838950 w 7067550"/>
              <a:gd name="connsiteY23" fmla="*/ 2428875 h 3457575"/>
              <a:gd name="connsiteX24" fmla="*/ 7067550 w 7067550"/>
              <a:gd name="connsiteY24" fmla="*/ 2562225 h 3457575"/>
              <a:gd name="connsiteX25" fmla="*/ 7058025 w 7067550"/>
              <a:gd name="connsiteY25" fmla="*/ 3457575 h 3457575"/>
              <a:gd name="connsiteX26" fmla="*/ 0 w 7067550"/>
              <a:gd name="connsiteY26" fmla="*/ 3457575 h 3457575"/>
              <a:gd name="connsiteX27" fmla="*/ 9525 w 7067550"/>
              <a:gd name="connsiteY27"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98234 w 7067550"/>
              <a:gd name="connsiteY10" fmla="*/ 742390 h 3457575"/>
              <a:gd name="connsiteX11" fmla="*/ 4286250 w 7067550"/>
              <a:gd name="connsiteY11" fmla="*/ 1000125 h 3457575"/>
              <a:gd name="connsiteX12" fmla="*/ 4772586 w 7067550"/>
              <a:gd name="connsiteY12" fmla="*/ 1150283 h 3457575"/>
              <a:gd name="connsiteX13" fmla="*/ 5339603 w 7067550"/>
              <a:gd name="connsiteY13" fmla="*/ 1280375 h 3457575"/>
              <a:gd name="connsiteX14" fmla="*/ 5410200 w 7067550"/>
              <a:gd name="connsiteY14" fmla="*/ 1390650 h 3457575"/>
              <a:gd name="connsiteX15" fmla="*/ 5848350 w 7067550"/>
              <a:gd name="connsiteY15" fmla="*/ 1682564 h 3457575"/>
              <a:gd name="connsiteX16" fmla="*/ 6096000 w 7067550"/>
              <a:gd name="connsiteY16" fmla="*/ 1762125 h 3457575"/>
              <a:gd name="connsiteX17" fmla="*/ 6096000 w 7067550"/>
              <a:gd name="connsiteY17" fmla="*/ 1878106 h 3457575"/>
              <a:gd name="connsiteX18" fmla="*/ 6181725 w 7067550"/>
              <a:gd name="connsiteY18" fmla="*/ 1914525 h 3457575"/>
              <a:gd name="connsiteX19" fmla="*/ 6191250 w 7067550"/>
              <a:gd name="connsiteY19" fmla="*/ 2019300 h 3457575"/>
              <a:gd name="connsiteX20" fmla="*/ 6257925 w 7067550"/>
              <a:gd name="connsiteY20" fmla="*/ 2114550 h 3457575"/>
              <a:gd name="connsiteX21" fmla="*/ 6619875 w 7067550"/>
              <a:gd name="connsiteY21" fmla="*/ 2228850 h 3457575"/>
              <a:gd name="connsiteX22" fmla="*/ 6591300 w 7067550"/>
              <a:gd name="connsiteY22" fmla="*/ 2314575 h 3457575"/>
              <a:gd name="connsiteX23" fmla="*/ 6838950 w 7067550"/>
              <a:gd name="connsiteY23" fmla="*/ 2428875 h 3457575"/>
              <a:gd name="connsiteX24" fmla="*/ 7067550 w 7067550"/>
              <a:gd name="connsiteY24" fmla="*/ 2562225 h 3457575"/>
              <a:gd name="connsiteX25" fmla="*/ 7058025 w 7067550"/>
              <a:gd name="connsiteY25" fmla="*/ 3457575 h 3457575"/>
              <a:gd name="connsiteX26" fmla="*/ 0 w 7067550"/>
              <a:gd name="connsiteY26" fmla="*/ 3457575 h 3457575"/>
              <a:gd name="connsiteX27" fmla="*/ 9525 w 7067550"/>
              <a:gd name="connsiteY27"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98234 w 7067550"/>
              <a:gd name="connsiteY10" fmla="*/ 742390 h 3457575"/>
              <a:gd name="connsiteX11" fmla="*/ 4279526 w 7067550"/>
              <a:gd name="connsiteY11" fmla="*/ 901513 h 3457575"/>
              <a:gd name="connsiteX12" fmla="*/ 4772586 w 7067550"/>
              <a:gd name="connsiteY12" fmla="*/ 1150283 h 3457575"/>
              <a:gd name="connsiteX13" fmla="*/ 5339603 w 7067550"/>
              <a:gd name="connsiteY13" fmla="*/ 1280375 h 3457575"/>
              <a:gd name="connsiteX14" fmla="*/ 5410200 w 7067550"/>
              <a:gd name="connsiteY14" fmla="*/ 1390650 h 3457575"/>
              <a:gd name="connsiteX15" fmla="*/ 5848350 w 7067550"/>
              <a:gd name="connsiteY15" fmla="*/ 1682564 h 3457575"/>
              <a:gd name="connsiteX16" fmla="*/ 6096000 w 7067550"/>
              <a:gd name="connsiteY16" fmla="*/ 1762125 h 3457575"/>
              <a:gd name="connsiteX17" fmla="*/ 6096000 w 7067550"/>
              <a:gd name="connsiteY17" fmla="*/ 1878106 h 3457575"/>
              <a:gd name="connsiteX18" fmla="*/ 6181725 w 7067550"/>
              <a:gd name="connsiteY18" fmla="*/ 1914525 h 3457575"/>
              <a:gd name="connsiteX19" fmla="*/ 6191250 w 7067550"/>
              <a:gd name="connsiteY19" fmla="*/ 2019300 h 3457575"/>
              <a:gd name="connsiteX20" fmla="*/ 6257925 w 7067550"/>
              <a:gd name="connsiteY20" fmla="*/ 2114550 h 3457575"/>
              <a:gd name="connsiteX21" fmla="*/ 6619875 w 7067550"/>
              <a:gd name="connsiteY21" fmla="*/ 2228850 h 3457575"/>
              <a:gd name="connsiteX22" fmla="*/ 6591300 w 7067550"/>
              <a:gd name="connsiteY22" fmla="*/ 2314575 h 3457575"/>
              <a:gd name="connsiteX23" fmla="*/ 6838950 w 7067550"/>
              <a:gd name="connsiteY23" fmla="*/ 2428875 h 3457575"/>
              <a:gd name="connsiteX24" fmla="*/ 7067550 w 7067550"/>
              <a:gd name="connsiteY24" fmla="*/ 2562225 h 3457575"/>
              <a:gd name="connsiteX25" fmla="*/ 7058025 w 7067550"/>
              <a:gd name="connsiteY25" fmla="*/ 3457575 h 3457575"/>
              <a:gd name="connsiteX26" fmla="*/ 0 w 7067550"/>
              <a:gd name="connsiteY26" fmla="*/ 3457575 h 3457575"/>
              <a:gd name="connsiteX27" fmla="*/ 9525 w 7067550"/>
              <a:gd name="connsiteY27"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57600 w 7067550"/>
              <a:gd name="connsiteY9" fmla="*/ 790575 h 3457575"/>
              <a:gd name="connsiteX10" fmla="*/ 3798234 w 7067550"/>
              <a:gd name="connsiteY10" fmla="*/ 742390 h 3457575"/>
              <a:gd name="connsiteX11" fmla="*/ 4279526 w 7067550"/>
              <a:gd name="connsiteY11" fmla="*/ 901513 h 3457575"/>
              <a:gd name="connsiteX12" fmla="*/ 4750174 w 7067550"/>
              <a:gd name="connsiteY12" fmla="*/ 1067464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267075 w 7067550"/>
              <a:gd name="connsiteY8" fmla="*/ 733425 h 3457575"/>
              <a:gd name="connsiteX9" fmla="*/ 3662172 w 7067550"/>
              <a:gd name="connsiteY9" fmla="*/ 644271 h 3457575"/>
              <a:gd name="connsiteX10" fmla="*/ 3798234 w 7067550"/>
              <a:gd name="connsiteY10" fmla="*/ 742390 h 3457575"/>
              <a:gd name="connsiteX11" fmla="*/ 4279526 w 7067550"/>
              <a:gd name="connsiteY11" fmla="*/ 901513 h 3457575"/>
              <a:gd name="connsiteX12" fmla="*/ 4750174 w 7067550"/>
              <a:gd name="connsiteY12" fmla="*/ 1067464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9526 w 7067550"/>
              <a:gd name="connsiteY11" fmla="*/ 901513 h 3457575"/>
              <a:gd name="connsiteX12" fmla="*/ 4750174 w 7067550"/>
              <a:gd name="connsiteY12" fmla="*/ 1067464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9526 w 7067550"/>
              <a:gd name="connsiteY11" fmla="*/ 901513 h 3457575"/>
              <a:gd name="connsiteX12" fmla="*/ 4750174 w 7067550"/>
              <a:gd name="connsiteY12" fmla="*/ 1067464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9526 w 7067550"/>
              <a:gd name="connsiteY11" fmla="*/ 901513 h 3457575"/>
              <a:gd name="connsiteX12" fmla="*/ 4750174 w 7067550"/>
              <a:gd name="connsiteY12" fmla="*/ 1067464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9526 w 7067550"/>
              <a:gd name="connsiteY11" fmla="*/ 901513 h 3457575"/>
              <a:gd name="connsiteX12" fmla="*/ 4750174 w 7067550"/>
              <a:gd name="connsiteY12" fmla="*/ 1067464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9526 w 7067550"/>
              <a:gd name="connsiteY11" fmla="*/ 901513 h 3457575"/>
              <a:gd name="connsiteX12" fmla="*/ 4750174 w 7067550"/>
              <a:gd name="connsiteY12" fmla="*/ 1067464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9526 w 7067550"/>
              <a:gd name="connsiteY11" fmla="*/ 901513 h 3457575"/>
              <a:gd name="connsiteX12" fmla="*/ 4773847 w 7067550"/>
              <a:gd name="connsiteY12" fmla="*/ 1091138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9526 w 7067550"/>
              <a:gd name="connsiteY11" fmla="*/ 901513 h 3457575"/>
              <a:gd name="connsiteX12" fmla="*/ 4807138 w 7067550"/>
              <a:gd name="connsiteY12" fmla="*/ 1100016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9526 w 7067550"/>
              <a:gd name="connsiteY11" fmla="*/ 901513 h 3457575"/>
              <a:gd name="connsiteX12" fmla="*/ 4730938 w 7067550"/>
              <a:gd name="connsiteY12" fmla="*/ 1100016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9526 w 7067550"/>
              <a:gd name="connsiteY11" fmla="*/ 901513 h 3457575"/>
              <a:gd name="connsiteX12" fmla="*/ 4770148 w 7067550"/>
              <a:gd name="connsiteY12" fmla="*/ 1047490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9526 w 7067550"/>
              <a:gd name="connsiteY11" fmla="*/ 901513 h 3457575"/>
              <a:gd name="connsiteX12" fmla="*/ 4788643 w 7067550"/>
              <a:gd name="connsiteY12" fmla="*/ 1074123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9526 w 7067550"/>
              <a:gd name="connsiteY11" fmla="*/ 901513 h 3457575"/>
              <a:gd name="connsiteX12" fmla="*/ 4788643 w 7067550"/>
              <a:gd name="connsiteY12" fmla="*/ 1074123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62100 w 7067550"/>
              <a:gd name="connsiteY6" fmla="*/ 476250 h 3457575"/>
              <a:gd name="connsiteX7" fmla="*/ 2371725 w 7067550"/>
              <a:gd name="connsiteY7" fmla="*/ 600075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0648 w 7067550"/>
              <a:gd name="connsiteY11" fmla="*/ 898553 h 3457575"/>
              <a:gd name="connsiteX12" fmla="*/ 4788643 w 7067550"/>
              <a:gd name="connsiteY12" fmla="*/ 1074123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76896 w 7067550"/>
              <a:gd name="connsiteY6" fmla="*/ 307574 h 3457575"/>
              <a:gd name="connsiteX7" fmla="*/ 2371725 w 7067550"/>
              <a:gd name="connsiteY7" fmla="*/ 600075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0648 w 7067550"/>
              <a:gd name="connsiteY11" fmla="*/ 898553 h 3457575"/>
              <a:gd name="connsiteX12" fmla="*/ 4788643 w 7067550"/>
              <a:gd name="connsiteY12" fmla="*/ 1074123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76896 w 7067550"/>
              <a:gd name="connsiteY6" fmla="*/ 307574 h 3457575"/>
              <a:gd name="connsiteX7" fmla="*/ 2413155 w 7067550"/>
              <a:gd name="connsiteY7" fmla="*/ 449154 h 3457575"/>
              <a:gd name="connsiteX8" fmla="*/ 3198495 w 7067550"/>
              <a:gd name="connsiteY8" fmla="*/ 587121 h 3457575"/>
              <a:gd name="connsiteX9" fmla="*/ 3662172 w 7067550"/>
              <a:gd name="connsiteY9" fmla="*/ 644271 h 3457575"/>
              <a:gd name="connsiteX10" fmla="*/ 3798234 w 7067550"/>
              <a:gd name="connsiteY10" fmla="*/ 742390 h 3457575"/>
              <a:gd name="connsiteX11" fmla="*/ 4270648 w 7067550"/>
              <a:gd name="connsiteY11" fmla="*/ 898553 h 3457575"/>
              <a:gd name="connsiteX12" fmla="*/ 4788643 w 7067550"/>
              <a:gd name="connsiteY12" fmla="*/ 1074123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9525 w 7067550"/>
              <a:gd name="connsiteY0" fmla="*/ 0 h 3457575"/>
              <a:gd name="connsiteX1" fmla="*/ 171450 w 7067550"/>
              <a:gd name="connsiteY1" fmla="*/ 123825 h 3457575"/>
              <a:gd name="connsiteX2" fmla="*/ 419100 w 7067550"/>
              <a:gd name="connsiteY2" fmla="*/ 190500 h 3457575"/>
              <a:gd name="connsiteX3" fmla="*/ 619125 w 7067550"/>
              <a:gd name="connsiteY3" fmla="*/ 200025 h 3457575"/>
              <a:gd name="connsiteX4" fmla="*/ 819150 w 7067550"/>
              <a:gd name="connsiteY4" fmla="*/ 361950 h 3457575"/>
              <a:gd name="connsiteX5" fmla="*/ 1085850 w 7067550"/>
              <a:gd name="connsiteY5" fmla="*/ 409575 h 3457575"/>
              <a:gd name="connsiteX6" fmla="*/ 1576896 w 7067550"/>
              <a:gd name="connsiteY6" fmla="*/ 307574 h 3457575"/>
              <a:gd name="connsiteX7" fmla="*/ 2413155 w 7067550"/>
              <a:gd name="connsiteY7" fmla="*/ 449154 h 3457575"/>
              <a:gd name="connsiteX8" fmla="*/ 3142270 w 7067550"/>
              <a:gd name="connsiteY8" fmla="*/ 560488 h 3457575"/>
              <a:gd name="connsiteX9" fmla="*/ 3662172 w 7067550"/>
              <a:gd name="connsiteY9" fmla="*/ 644271 h 3457575"/>
              <a:gd name="connsiteX10" fmla="*/ 3798234 w 7067550"/>
              <a:gd name="connsiteY10" fmla="*/ 742390 h 3457575"/>
              <a:gd name="connsiteX11" fmla="*/ 4270648 w 7067550"/>
              <a:gd name="connsiteY11" fmla="*/ 898553 h 3457575"/>
              <a:gd name="connsiteX12" fmla="*/ 4788643 w 7067550"/>
              <a:gd name="connsiteY12" fmla="*/ 1074123 h 3457575"/>
              <a:gd name="connsiteX13" fmla="*/ 4772586 w 7067550"/>
              <a:gd name="connsiteY13" fmla="*/ 1150283 h 3457575"/>
              <a:gd name="connsiteX14" fmla="*/ 5339603 w 7067550"/>
              <a:gd name="connsiteY14" fmla="*/ 1280375 h 3457575"/>
              <a:gd name="connsiteX15" fmla="*/ 5410200 w 7067550"/>
              <a:gd name="connsiteY15" fmla="*/ 1390650 h 3457575"/>
              <a:gd name="connsiteX16" fmla="*/ 5848350 w 7067550"/>
              <a:gd name="connsiteY16" fmla="*/ 1682564 h 3457575"/>
              <a:gd name="connsiteX17" fmla="*/ 6096000 w 7067550"/>
              <a:gd name="connsiteY17" fmla="*/ 1762125 h 3457575"/>
              <a:gd name="connsiteX18" fmla="*/ 6096000 w 7067550"/>
              <a:gd name="connsiteY18" fmla="*/ 1878106 h 3457575"/>
              <a:gd name="connsiteX19" fmla="*/ 6181725 w 7067550"/>
              <a:gd name="connsiteY19" fmla="*/ 1914525 h 3457575"/>
              <a:gd name="connsiteX20" fmla="*/ 6191250 w 7067550"/>
              <a:gd name="connsiteY20" fmla="*/ 2019300 h 3457575"/>
              <a:gd name="connsiteX21" fmla="*/ 6257925 w 7067550"/>
              <a:gd name="connsiteY21" fmla="*/ 2114550 h 3457575"/>
              <a:gd name="connsiteX22" fmla="*/ 6619875 w 7067550"/>
              <a:gd name="connsiteY22" fmla="*/ 2228850 h 3457575"/>
              <a:gd name="connsiteX23" fmla="*/ 6591300 w 7067550"/>
              <a:gd name="connsiteY23" fmla="*/ 2314575 h 3457575"/>
              <a:gd name="connsiteX24" fmla="*/ 6838950 w 7067550"/>
              <a:gd name="connsiteY24" fmla="*/ 2428875 h 3457575"/>
              <a:gd name="connsiteX25" fmla="*/ 7067550 w 7067550"/>
              <a:gd name="connsiteY25" fmla="*/ 2562225 h 3457575"/>
              <a:gd name="connsiteX26" fmla="*/ 7058025 w 7067550"/>
              <a:gd name="connsiteY26" fmla="*/ 3457575 h 3457575"/>
              <a:gd name="connsiteX27" fmla="*/ 0 w 7067550"/>
              <a:gd name="connsiteY27" fmla="*/ 3457575 h 3457575"/>
              <a:gd name="connsiteX28" fmla="*/ 9525 w 7067550"/>
              <a:gd name="connsiteY28" fmla="*/ 0 h 3457575"/>
              <a:gd name="connsiteX0" fmla="*/ 44296 w 7067550"/>
              <a:gd name="connsiteY0" fmla="*/ 0 h 3633649"/>
              <a:gd name="connsiteX1" fmla="*/ 171450 w 7067550"/>
              <a:gd name="connsiteY1" fmla="*/ 299899 h 3633649"/>
              <a:gd name="connsiteX2" fmla="*/ 419100 w 7067550"/>
              <a:gd name="connsiteY2" fmla="*/ 366574 h 3633649"/>
              <a:gd name="connsiteX3" fmla="*/ 619125 w 7067550"/>
              <a:gd name="connsiteY3" fmla="*/ 376099 h 3633649"/>
              <a:gd name="connsiteX4" fmla="*/ 819150 w 7067550"/>
              <a:gd name="connsiteY4" fmla="*/ 538024 h 3633649"/>
              <a:gd name="connsiteX5" fmla="*/ 1085850 w 7067550"/>
              <a:gd name="connsiteY5" fmla="*/ 585649 h 3633649"/>
              <a:gd name="connsiteX6" fmla="*/ 1576896 w 7067550"/>
              <a:gd name="connsiteY6" fmla="*/ 483648 h 3633649"/>
              <a:gd name="connsiteX7" fmla="*/ 2413155 w 7067550"/>
              <a:gd name="connsiteY7" fmla="*/ 625228 h 3633649"/>
              <a:gd name="connsiteX8" fmla="*/ 3142270 w 7067550"/>
              <a:gd name="connsiteY8" fmla="*/ 736562 h 3633649"/>
              <a:gd name="connsiteX9" fmla="*/ 3662172 w 7067550"/>
              <a:gd name="connsiteY9" fmla="*/ 820345 h 3633649"/>
              <a:gd name="connsiteX10" fmla="*/ 3798234 w 7067550"/>
              <a:gd name="connsiteY10" fmla="*/ 918464 h 3633649"/>
              <a:gd name="connsiteX11" fmla="*/ 4270648 w 7067550"/>
              <a:gd name="connsiteY11" fmla="*/ 1074627 h 3633649"/>
              <a:gd name="connsiteX12" fmla="*/ 4788643 w 7067550"/>
              <a:gd name="connsiteY12" fmla="*/ 1250197 h 3633649"/>
              <a:gd name="connsiteX13" fmla="*/ 4772586 w 7067550"/>
              <a:gd name="connsiteY13" fmla="*/ 1326357 h 3633649"/>
              <a:gd name="connsiteX14" fmla="*/ 5339603 w 7067550"/>
              <a:gd name="connsiteY14" fmla="*/ 1456449 h 3633649"/>
              <a:gd name="connsiteX15" fmla="*/ 5410200 w 7067550"/>
              <a:gd name="connsiteY15" fmla="*/ 1566724 h 3633649"/>
              <a:gd name="connsiteX16" fmla="*/ 5848350 w 7067550"/>
              <a:gd name="connsiteY16" fmla="*/ 1858638 h 3633649"/>
              <a:gd name="connsiteX17" fmla="*/ 6096000 w 7067550"/>
              <a:gd name="connsiteY17" fmla="*/ 1938199 h 3633649"/>
              <a:gd name="connsiteX18" fmla="*/ 6096000 w 7067550"/>
              <a:gd name="connsiteY18" fmla="*/ 2054180 h 3633649"/>
              <a:gd name="connsiteX19" fmla="*/ 6181725 w 7067550"/>
              <a:gd name="connsiteY19" fmla="*/ 2090599 h 3633649"/>
              <a:gd name="connsiteX20" fmla="*/ 6191250 w 7067550"/>
              <a:gd name="connsiteY20" fmla="*/ 2195374 h 3633649"/>
              <a:gd name="connsiteX21" fmla="*/ 6257925 w 7067550"/>
              <a:gd name="connsiteY21" fmla="*/ 2290624 h 3633649"/>
              <a:gd name="connsiteX22" fmla="*/ 6619875 w 7067550"/>
              <a:gd name="connsiteY22" fmla="*/ 2404924 h 3633649"/>
              <a:gd name="connsiteX23" fmla="*/ 6591300 w 7067550"/>
              <a:gd name="connsiteY23" fmla="*/ 2490649 h 3633649"/>
              <a:gd name="connsiteX24" fmla="*/ 6838950 w 7067550"/>
              <a:gd name="connsiteY24" fmla="*/ 2604949 h 3633649"/>
              <a:gd name="connsiteX25" fmla="*/ 7067550 w 7067550"/>
              <a:gd name="connsiteY25" fmla="*/ 2738299 h 3633649"/>
              <a:gd name="connsiteX26" fmla="*/ 7058025 w 7067550"/>
              <a:gd name="connsiteY26" fmla="*/ 3633649 h 3633649"/>
              <a:gd name="connsiteX27" fmla="*/ 0 w 7067550"/>
              <a:gd name="connsiteY27" fmla="*/ 3633649 h 3633649"/>
              <a:gd name="connsiteX28" fmla="*/ 44296 w 7067550"/>
              <a:gd name="connsiteY28" fmla="*/ 0 h 3633649"/>
              <a:gd name="connsiteX0" fmla="*/ 28760 w 7067550"/>
              <a:gd name="connsiteY0" fmla="*/ 0 h 3654364"/>
              <a:gd name="connsiteX1" fmla="*/ 171450 w 7067550"/>
              <a:gd name="connsiteY1" fmla="*/ 320614 h 3654364"/>
              <a:gd name="connsiteX2" fmla="*/ 419100 w 7067550"/>
              <a:gd name="connsiteY2" fmla="*/ 387289 h 3654364"/>
              <a:gd name="connsiteX3" fmla="*/ 619125 w 7067550"/>
              <a:gd name="connsiteY3" fmla="*/ 396814 h 3654364"/>
              <a:gd name="connsiteX4" fmla="*/ 819150 w 7067550"/>
              <a:gd name="connsiteY4" fmla="*/ 558739 h 3654364"/>
              <a:gd name="connsiteX5" fmla="*/ 1085850 w 7067550"/>
              <a:gd name="connsiteY5" fmla="*/ 606364 h 3654364"/>
              <a:gd name="connsiteX6" fmla="*/ 1576896 w 7067550"/>
              <a:gd name="connsiteY6" fmla="*/ 504363 h 3654364"/>
              <a:gd name="connsiteX7" fmla="*/ 2413155 w 7067550"/>
              <a:gd name="connsiteY7" fmla="*/ 645943 h 3654364"/>
              <a:gd name="connsiteX8" fmla="*/ 3142270 w 7067550"/>
              <a:gd name="connsiteY8" fmla="*/ 757277 h 3654364"/>
              <a:gd name="connsiteX9" fmla="*/ 3662172 w 7067550"/>
              <a:gd name="connsiteY9" fmla="*/ 841060 h 3654364"/>
              <a:gd name="connsiteX10" fmla="*/ 3798234 w 7067550"/>
              <a:gd name="connsiteY10" fmla="*/ 939179 h 3654364"/>
              <a:gd name="connsiteX11" fmla="*/ 4270648 w 7067550"/>
              <a:gd name="connsiteY11" fmla="*/ 1095342 h 3654364"/>
              <a:gd name="connsiteX12" fmla="*/ 4788643 w 7067550"/>
              <a:gd name="connsiteY12" fmla="*/ 1270912 h 3654364"/>
              <a:gd name="connsiteX13" fmla="*/ 4772586 w 7067550"/>
              <a:gd name="connsiteY13" fmla="*/ 1347072 h 3654364"/>
              <a:gd name="connsiteX14" fmla="*/ 5339603 w 7067550"/>
              <a:gd name="connsiteY14" fmla="*/ 1477164 h 3654364"/>
              <a:gd name="connsiteX15" fmla="*/ 5410200 w 7067550"/>
              <a:gd name="connsiteY15" fmla="*/ 1587439 h 3654364"/>
              <a:gd name="connsiteX16" fmla="*/ 5848350 w 7067550"/>
              <a:gd name="connsiteY16" fmla="*/ 1879353 h 3654364"/>
              <a:gd name="connsiteX17" fmla="*/ 6096000 w 7067550"/>
              <a:gd name="connsiteY17" fmla="*/ 1958914 h 3654364"/>
              <a:gd name="connsiteX18" fmla="*/ 6096000 w 7067550"/>
              <a:gd name="connsiteY18" fmla="*/ 2074895 h 3654364"/>
              <a:gd name="connsiteX19" fmla="*/ 6181725 w 7067550"/>
              <a:gd name="connsiteY19" fmla="*/ 2111314 h 3654364"/>
              <a:gd name="connsiteX20" fmla="*/ 6191250 w 7067550"/>
              <a:gd name="connsiteY20" fmla="*/ 2216089 h 3654364"/>
              <a:gd name="connsiteX21" fmla="*/ 6257925 w 7067550"/>
              <a:gd name="connsiteY21" fmla="*/ 2311339 h 3654364"/>
              <a:gd name="connsiteX22" fmla="*/ 6619875 w 7067550"/>
              <a:gd name="connsiteY22" fmla="*/ 2425639 h 3654364"/>
              <a:gd name="connsiteX23" fmla="*/ 6591300 w 7067550"/>
              <a:gd name="connsiteY23" fmla="*/ 2511364 h 3654364"/>
              <a:gd name="connsiteX24" fmla="*/ 6838950 w 7067550"/>
              <a:gd name="connsiteY24" fmla="*/ 2625664 h 3654364"/>
              <a:gd name="connsiteX25" fmla="*/ 7067550 w 7067550"/>
              <a:gd name="connsiteY25" fmla="*/ 2759014 h 3654364"/>
              <a:gd name="connsiteX26" fmla="*/ 7058025 w 7067550"/>
              <a:gd name="connsiteY26" fmla="*/ 3654364 h 3654364"/>
              <a:gd name="connsiteX27" fmla="*/ 0 w 7067550"/>
              <a:gd name="connsiteY27" fmla="*/ 3654364 h 3654364"/>
              <a:gd name="connsiteX28" fmla="*/ 28760 w 7067550"/>
              <a:gd name="connsiteY28" fmla="*/ 0 h 3654364"/>
              <a:gd name="connsiteX0" fmla="*/ 28760 w 7067550"/>
              <a:gd name="connsiteY0" fmla="*/ 0 h 3654364"/>
              <a:gd name="connsiteX1" fmla="*/ 195123 w 7067550"/>
              <a:gd name="connsiteY1" fmla="*/ 110509 h 3654364"/>
              <a:gd name="connsiteX2" fmla="*/ 419100 w 7067550"/>
              <a:gd name="connsiteY2" fmla="*/ 387289 h 3654364"/>
              <a:gd name="connsiteX3" fmla="*/ 619125 w 7067550"/>
              <a:gd name="connsiteY3" fmla="*/ 396814 h 3654364"/>
              <a:gd name="connsiteX4" fmla="*/ 819150 w 7067550"/>
              <a:gd name="connsiteY4" fmla="*/ 558739 h 3654364"/>
              <a:gd name="connsiteX5" fmla="*/ 1085850 w 7067550"/>
              <a:gd name="connsiteY5" fmla="*/ 606364 h 3654364"/>
              <a:gd name="connsiteX6" fmla="*/ 1576896 w 7067550"/>
              <a:gd name="connsiteY6" fmla="*/ 504363 h 3654364"/>
              <a:gd name="connsiteX7" fmla="*/ 2413155 w 7067550"/>
              <a:gd name="connsiteY7" fmla="*/ 645943 h 3654364"/>
              <a:gd name="connsiteX8" fmla="*/ 3142270 w 7067550"/>
              <a:gd name="connsiteY8" fmla="*/ 757277 h 3654364"/>
              <a:gd name="connsiteX9" fmla="*/ 3662172 w 7067550"/>
              <a:gd name="connsiteY9" fmla="*/ 841060 h 3654364"/>
              <a:gd name="connsiteX10" fmla="*/ 3798234 w 7067550"/>
              <a:gd name="connsiteY10" fmla="*/ 939179 h 3654364"/>
              <a:gd name="connsiteX11" fmla="*/ 4270648 w 7067550"/>
              <a:gd name="connsiteY11" fmla="*/ 1095342 h 3654364"/>
              <a:gd name="connsiteX12" fmla="*/ 4788643 w 7067550"/>
              <a:gd name="connsiteY12" fmla="*/ 1270912 h 3654364"/>
              <a:gd name="connsiteX13" fmla="*/ 4772586 w 7067550"/>
              <a:gd name="connsiteY13" fmla="*/ 1347072 h 3654364"/>
              <a:gd name="connsiteX14" fmla="*/ 5339603 w 7067550"/>
              <a:gd name="connsiteY14" fmla="*/ 1477164 h 3654364"/>
              <a:gd name="connsiteX15" fmla="*/ 5410200 w 7067550"/>
              <a:gd name="connsiteY15" fmla="*/ 1587439 h 3654364"/>
              <a:gd name="connsiteX16" fmla="*/ 5848350 w 7067550"/>
              <a:gd name="connsiteY16" fmla="*/ 1879353 h 3654364"/>
              <a:gd name="connsiteX17" fmla="*/ 6096000 w 7067550"/>
              <a:gd name="connsiteY17" fmla="*/ 1958914 h 3654364"/>
              <a:gd name="connsiteX18" fmla="*/ 6096000 w 7067550"/>
              <a:gd name="connsiteY18" fmla="*/ 2074895 h 3654364"/>
              <a:gd name="connsiteX19" fmla="*/ 6181725 w 7067550"/>
              <a:gd name="connsiteY19" fmla="*/ 2111314 h 3654364"/>
              <a:gd name="connsiteX20" fmla="*/ 6191250 w 7067550"/>
              <a:gd name="connsiteY20" fmla="*/ 2216089 h 3654364"/>
              <a:gd name="connsiteX21" fmla="*/ 6257925 w 7067550"/>
              <a:gd name="connsiteY21" fmla="*/ 2311339 h 3654364"/>
              <a:gd name="connsiteX22" fmla="*/ 6619875 w 7067550"/>
              <a:gd name="connsiteY22" fmla="*/ 2425639 h 3654364"/>
              <a:gd name="connsiteX23" fmla="*/ 6591300 w 7067550"/>
              <a:gd name="connsiteY23" fmla="*/ 2511364 h 3654364"/>
              <a:gd name="connsiteX24" fmla="*/ 6838950 w 7067550"/>
              <a:gd name="connsiteY24" fmla="*/ 2625664 h 3654364"/>
              <a:gd name="connsiteX25" fmla="*/ 7067550 w 7067550"/>
              <a:gd name="connsiteY25" fmla="*/ 2759014 h 3654364"/>
              <a:gd name="connsiteX26" fmla="*/ 7058025 w 7067550"/>
              <a:gd name="connsiteY26" fmla="*/ 3654364 h 3654364"/>
              <a:gd name="connsiteX27" fmla="*/ 0 w 7067550"/>
              <a:gd name="connsiteY27" fmla="*/ 3654364 h 3654364"/>
              <a:gd name="connsiteX28" fmla="*/ 28760 w 7067550"/>
              <a:gd name="connsiteY28" fmla="*/ 0 h 3654364"/>
              <a:gd name="connsiteX0" fmla="*/ 28760 w 7067550"/>
              <a:gd name="connsiteY0" fmla="*/ 0 h 3654364"/>
              <a:gd name="connsiteX1" fmla="*/ 195123 w 7067550"/>
              <a:gd name="connsiteY1" fmla="*/ 110509 h 3654364"/>
              <a:gd name="connsiteX2" fmla="*/ 475325 w 7067550"/>
              <a:gd name="connsiteY2" fmla="*/ 186062 h 3654364"/>
              <a:gd name="connsiteX3" fmla="*/ 619125 w 7067550"/>
              <a:gd name="connsiteY3" fmla="*/ 396814 h 3654364"/>
              <a:gd name="connsiteX4" fmla="*/ 819150 w 7067550"/>
              <a:gd name="connsiteY4" fmla="*/ 558739 h 3654364"/>
              <a:gd name="connsiteX5" fmla="*/ 1085850 w 7067550"/>
              <a:gd name="connsiteY5" fmla="*/ 606364 h 3654364"/>
              <a:gd name="connsiteX6" fmla="*/ 1576896 w 7067550"/>
              <a:gd name="connsiteY6" fmla="*/ 504363 h 3654364"/>
              <a:gd name="connsiteX7" fmla="*/ 2413155 w 7067550"/>
              <a:gd name="connsiteY7" fmla="*/ 645943 h 3654364"/>
              <a:gd name="connsiteX8" fmla="*/ 3142270 w 7067550"/>
              <a:gd name="connsiteY8" fmla="*/ 757277 h 3654364"/>
              <a:gd name="connsiteX9" fmla="*/ 3662172 w 7067550"/>
              <a:gd name="connsiteY9" fmla="*/ 841060 h 3654364"/>
              <a:gd name="connsiteX10" fmla="*/ 3798234 w 7067550"/>
              <a:gd name="connsiteY10" fmla="*/ 939179 h 3654364"/>
              <a:gd name="connsiteX11" fmla="*/ 4270648 w 7067550"/>
              <a:gd name="connsiteY11" fmla="*/ 1095342 h 3654364"/>
              <a:gd name="connsiteX12" fmla="*/ 4788643 w 7067550"/>
              <a:gd name="connsiteY12" fmla="*/ 1270912 h 3654364"/>
              <a:gd name="connsiteX13" fmla="*/ 4772586 w 7067550"/>
              <a:gd name="connsiteY13" fmla="*/ 1347072 h 3654364"/>
              <a:gd name="connsiteX14" fmla="*/ 5339603 w 7067550"/>
              <a:gd name="connsiteY14" fmla="*/ 1477164 h 3654364"/>
              <a:gd name="connsiteX15" fmla="*/ 5410200 w 7067550"/>
              <a:gd name="connsiteY15" fmla="*/ 1587439 h 3654364"/>
              <a:gd name="connsiteX16" fmla="*/ 5848350 w 7067550"/>
              <a:gd name="connsiteY16" fmla="*/ 1879353 h 3654364"/>
              <a:gd name="connsiteX17" fmla="*/ 6096000 w 7067550"/>
              <a:gd name="connsiteY17" fmla="*/ 1958914 h 3654364"/>
              <a:gd name="connsiteX18" fmla="*/ 6096000 w 7067550"/>
              <a:gd name="connsiteY18" fmla="*/ 2074895 h 3654364"/>
              <a:gd name="connsiteX19" fmla="*/ 6181725 w 7067550"/>
              <a:gd name="connsiteY19" fmla="*/ 2111314 h 3654364"/>
              <a:gd name="connsiteX20" fmla="*/ 6191250 w 7067550"/>
              <a:gd name="connsiteY20" fmla="*/ 2216089 h 3654364"/>
              <a:gd name="connsiteX21" fmla="*/ 6257925 w 7067550"/>
              <a:gd name="connsiteY21" fmla="*/ 2311339 h 3654364"/>
              <a:gd name="connsiteX22" fmla="*/ 6619875 w 7067550"/>
              <a:gd name="connsiteY22" fmla="*/ 2425639 h 3654364"/>
              <a:gd name="connsiteX23" fmla="*/ 6591300 w 7067550"/>
              <a:gd name="connsiteY23" fmla="*/ 2511364 h 3654364"/>
              <a:gd name="connsiteX24" fmla="*/ 6838950 w 7067550"/>
              <a:gd name="connsiteY24" fmla="*/ 2625664 h 3654364"/>
              <a:gd name="connsiteX25" fmla="*/ 7067550 w 7067550"/>
              <a:gd name="connsiteY25" fmla="*/ 2759014 h 3654364"/>
              <a:gd name="connsiteX26" fmla="*/ 7058025 w 7067550"/>
              <a:gd name="connsiteY26" fmla="*/ 3654364 h 3654364"/>
              <a:gd name="connsiteX27" fmla="*/ 0 w 7067550"/>
              <a:gd name="connsiteY27" fmla="*/ 3654364 h 3654364"/>
              <a:gd name="connsiteX28" fmla="*/ 28760 w 7067550"/>
              <a:gd name="connsiteY28" fmla="*/ 0 h 3654364"/>
              <a:gd name="connsiteX0" fmla="*/ 28760 w 7067550"/>
              <a:gd name="connsiteY0" fmla="*/ 0 h 3654364"/>
              <a:gd name="connsiteX1" fmla="*/ 195123 w 7067550"/>
              <a:gd name="connsiteY1" fmla="*/ 110509 h 3654364"/>
              <a:gd name="connsiteX2" fmla="*/ 475325 w 7067550"/>
              <a:gd name="connsiteY2" fmla="*/ 186062 h 3654364"/>
              <a:gd name="connsiteX3" fmla="*/ 615426 w 7067550"/>
              <a:gd name="connsiteY3" fmla="*/ 208164 h 3654364"/>
              <a:gd name="connsiteX4" fmla="*/ 819150 w 7067550"/>
              <a:gd name="connsiteY4" fmla="*/ 558739 h 3654364"/>
              <a:gd name="connsiteX5" fmla="*/ 1085850 w 7067550"/>
              <a:gd name="connsiteY5" fmla="*/ 606364 h 3654364"/>
              <a:gd name="connsiteX6" fmla="*/ 1576896 w 7067550"/>
              <a:gd name="connsiteY6" fmla="*/ 504363 h 3654364"/>
              <a:gd name="connsiteX7" fmla="*/ 2413155 w 7067550"/>
              <a:gd name="connsiteY7" fmla="*/ 645943 h 3654364"/>
              <a:gd name="connsiteX8" fmla="*/ 3142270 w 7067550"/>
              <a:gd name="connsiteY8" fmla="*/ 757277 h 3654364"/>
              <a:gd name="connsiteX9" fmla="*/ 3662172 w 7067550"/>
              <a:gd name="connsiteY9" fmla="*/ 841060 h 3654364"/>
              <a:gd name="connsiteX10" fmla="*/ 3798234 w 7067550"/>
              <a:gd name="connsiteY10" fmla="*/ 939179 h 3654364"/>
              <a:gd name="connsiteX11" fmla="*/ 4270648 w 7067550"/>
              <a:gd name="connsiteY11" fmla="*/ 1095342 h 3654364"/>
              <a:gd name="connsiteX12" fmla="*/ 4788643 w 7067550"/>
              <a:gd name="connsiteY12" fmla="*/ 1270912 h 3654364"/>
              <a:gd name="connsiteX13" fmla="*/ 4772586 w 7067550"/>
              <a:gd name="connsiteY13" fmla="*/ 1347072 h 3654364"/>
              <a:gd name="connsiteX14" fmla="*/ 5339603 w 7067550"/>
              <a:gd name="connsiteY14" fmla="*/ 1477164 h 3654364"/>
              <a:gd name="connsiteX15" fmla="*/ 5410200 w 7067550"/>
              <a:gd name="connsiteY15" fmla="*/ 1587439 h 3654364"/>
              <a:gd name="connsiteX16" fmla="*/ 5848350 w 7067550"/>
              <a:gd name="connsiteY16" fmla="*/ 1879353 h 3654364"/>
              <a:gd name="connsiteX17" fmla="*/ 6096000 w 7067550"/>
              <a:gd name="connsiteY17" fmla="*/ 1958914 h 3654364"/>
              <a:gd name="connsiteX18" fmla="*/ 6096000 w 7067550"/>
              <a:gd name="connsiteY18" fmla="*/ 2074895 h 3654364"/>
              <a:gd name="connsiteX19" fmla="*/ 6181725 w 7067550"/>
              <a:gd name="connsiteY19" fmla="*/ 2111314 h 3654364"/>
              <a:gd name="connsiteX20" fmla="*/ 6191250 w 7067550"/>
              <a:gd name="connsiteY20" fmla="*/ 2216089 h 3654364"/>
              <a:gd name="connsiteX21" fmla="*/ 6257925 w 7067550"/>
              <a:gd name="connsiteY21" fmla="*/ 2311339 h 3654364"/>
              <a:gd name="connsiteX22" fmla="*/ 6619875 w 7067550"/>
              <a:gd name="connsiteY22" fmla="*/ 2425639 h 3654364"/>
              <a:gd name="connsiteX23" fmla="*/ 6591300 w 7067550"/>
              <a:gd name="connsiteY23" fmla="*/ 2511364 h 3654364"/>
              <a:gd name="connsiteX24" fmla="*/ 6838950 w 7067550"/>
              <a:gd name="connsiteY24" fmla="*/ 2625664 h 3654364"/>
              <a:gd name="connsiteX25" fmla="*/ 7067550 w 7067550"/>
              <a:gd name="connsiteY25" fmla="*/ 2759014 h 3654364"/>
              <a:gd name="connsiteX26" fmla="*/ 7058025 w 7067550"/>
              <a:gd name="connsiteY26" fmla="*/ 3654364 h 3654364"/>
              <a:gd name="connsiteX27" fmla="*/ 0 w 7067550"/>
              <a:gd name="connsiteY27" fmla="*/ 3654364 h 3654364"/>
              <a:gd name="connsiteX28" fmla="*/ 28760 w 7067550"/>
              <a:gd name="connsiteY28" fmla="*/ 0 h 3654364"/>
              <a:gd name="connsiteX0" fmla="*/ 28760 w 7067550"/>
              <a:gd name="connsiteY0" fmla="*/ 0 h 3654364"/>
              <a:gd name="connsiteX1" fmla="*/ 195123 w 7067550"/>
              <a:gd name="connsiteY1" fmla="*/ 110509 h 3654364"/>
              <a:gd name="connsiteX2" fmla="*/ 475325 w 7067550"/>
              <a:gd name="connsiteY2" fmla="*/ 186062 h 3654364"/>
              <a:gd name="connsiteX3" fmla="*/ 615426 w 7067550"/>
              <a:gd name="connsiteY3" fmla="*/ 208164 h 3654364"/>
              <a:gd name="connsiteX4" fmla="*/ 908667 w 7067550"/>
              <a:gd name="connsiteY4" fmla="*/ 421875 h 3654364"/>
              <a:gd name="connsiteX5" fmla="*/ 1085850 w 7067550"/>
              <a:gd name="connsiteY5" fmla="*/ 606364 h 3654364"/>
              <a:gd name="connsiteX6" fmla="*/ 1576896 w 7067550"/>
              <a:gd name="connsiteY6" fmla="*/ 504363 h 3654364"/>
              <a:gd name="connsiteX7" fmla="*/ 2413155 w 7067550"/>
              <a:gd name="connsiteY7" fmla="*/ 645943 h 3654364"/>
              <a:gd name="connsiteX8" fmla="*/ 3142270 w 7067550"/>
              <a:gd name="connsiteY8" fmla="*/ 757277 h 3654364"/>
              <a:gd name="connsiteX9" fmla="*/ 3662172 w 7067550"/>
              <a:gd name="connsiteY9" fmla="*/ 841060 h 3654364"/>
              <a:gd name="connsiteX10" fmla="*/ 3798234 w 7067550"/>
              <a:gd name="connsiteY10" fmla="*/ 939179 h 3654364"/>
              <a:gd name="connsiteX11" fmla="*/ 4270648 w 7067550"/>
              <a:gd name="connsiteY11" fmla="*/ 1095342 h 3654364"/>
              <a:gd name="connsiteX12" fmla="*/ 4788643 w 7067550"/>
              <a:gd name="connsiteY12" fmla="*/ 1270912 h 3654364"/>
              <a:gd name="connsiteX13" fmla="*/ 4772586 w 7067550"/>
              <a:gd name="connsiteY13" fmla="*/ 1347072 h 3654364"/>
              <a:gd name="connsiteX14" fmla="*/ 5339603 w 7067550"/>
              <a:gd name="connsiteY14" fmla="*/ 1477164 h 3654364"/>
              <a:gd name="connsiteX15" fmla="*/ 5410200 w 7067550"/>
              <a:gd name="connsiteY15" fmla="*/ 1587439 h 3654364"/>
              <a:gd name="connsiteX16" fmla="*/ 5848350 w 7067550"/>
              <a:gd name="connsiteY16" fmla="*/ 1879353 h 3654364"/>
              <a:gd name="connsiteX17" fmla="*/ 6096000 w 7067550"/>
              <a:gd name="connsiteY17" fmla="*/ 1958914 h 3654364"/>
              <a:gd name="connsiteX18" fmla="*/ 6096000 w 7067550"/>
              <a:gd name="connsiteY18" fmla="*/ 2074895 h 3654364"/>
              <a:gd name="connsiteX19" fmla="*/ 6181725 w 7067550"/>
              <a:gd name="connsiteY19" fmla="*/ 2111314 h 3654364"/>
              <a:gd name="connsiteX20" fmla="*/ 6191250 w 7067550"/>
              <a:gd name="connsiteY20" fmla="*/ 2216089 h 3654364"/>
              <a:gd name="connsiteX21" fmla="*/ 6257925 w 7067550"/>
              <a:gd name="connsiteY21" fmla="*/ 2311339 h 3654364"/>
              <a:gd name="connsiteX22" fmla="*/ 6619875 w 7067550"/>
              <a:gd name="connsiteY22" fmla="*/ 2425639 h 3654364"/>
              <a:gd name="connsiteX23" fmla="*/ 6591300 w 7067550"/>
              <a:gd name="connsiteY23" fmla="*/ 2511364 h 3654364"/>
              <a:gd name="connsiteX24" fmla="*/ 6838950 w 7067550"/>
              <a:gd name="connsiteY24" fmla="*/ 2625664 h 3654364"/>
              <a:gd name="connsiteX25" fmla="*/ 7067550 w 7067550"/>
              <a:gd name="connsiteY25" fmla="*/ 2759014 h 3654364"/>
              <a:gd name="connsiteX26" fmla="*/ 7058025 w 7067550"/>
              <a:gd name="connsiteY26" fmla="*/ 3654364 h 3654364"/>
              <a:gd name="connsiteX27" fmla="*/ 0 w 7067550"/>
              <a:gd name="connsiteY27" fmla="*/ 3654364 h 3654364"/>
              <a:gd name="connsiteX28" fmla="*/ 28760 w 7067550"/>
              <a:gd name="connsiteY28" fmla="*/ 0 h 3654364"/>
              <a:gd name="connsiteX0" fmla="*/ 28760 w 7067550"/>
              <a:gd name="connsiteY0" fmla="*/ 0 h 3654364"/>
              <a:gd name="connsiteX1" fmla="*/ 195123 w 7067550"/>
              <a:gd name="connsiteY1" fmla="*/ 110509 h 3654364"/>
              <a:gd name="connsiteX2" fmla="*/ 475325 w 7067550"/>
              <a:gd name="connsiteY2" fmla="*/ 186062 h 3654364"/>
              <a:gd name="connsiteX3" fmla="*/ 615426 w 7067550"/>
              <a:gd name="connsiteY3" fmla="*/ 208164 h 3654364"/>
              <a:gd name="connsiteX4" fmla="*/ 908667 w 7067550"/>
              <a:gd name="connsiteY4" fmla="*/ 421875 h 3654364"/>
              <a:gd name="connsiteX5" fmla="*/ 1085850 w 7067550"/>
              <a:gd name="connsiteY5" fmla="*/ 606364 h 3654364"/>
              <a:gd name="connsiteX6" fmla="*/ 1166489 w 7067550"/>
              <a:gd name="connsiteY6" fmla="*/ 449661 h 3654364"/>
              <a:gd name="connsiteX7" fmla="*/ 1576896 w 7067550"/>
              <a:gd name="connsiteY7" fmla="*/ 504363 h 3654364"/>
              <a:gd name="connsiteX8" fmla="*/ 2413155 w 7067550"/>
              <a:gd name="connsiteY8" fmla="*/ 645943 h 3654364"/>
              <a:gd name="connsiteX9" fmla="*/ 3142270 w 7067550"/>
              <a:gd name="connsiteY9" fmla="*/ 757277 h 3654364"/>
              <a:gd name="connsiteX10" fmla="*/ 3662172 w 7067550"/>
              <a:gd name="connsiteY10" fmla="*/ 841060 h 3654364"/>
              <a:gd name="connsiteX11" fmla="*/ 3798234 w 7067550"/>
              <a:gd name="connsiteY11" fmla="*/ 939179 h 3654364"/>
              <a:gd name="connsiteX12" fmla="*/ 4270648 w 7067550"/>
              <a:gd name="connsiteY12" fmla="*/ 1095342 h 3654364"/>
              <a:gd name="connsiteX13" fmla="*/ 4788643 w 7067550"/>
              <a:gd name="connsiteY13" fmla="*/ 1270912 h 3654364"/>
              <a:gd name="connsiteX14" fmla="*/ 4772586 w 7067550"/>
              <a:gd name="connsiteY14" fmla="*/ 1347072 h 3654364"/>
              <a:gd name="connsiteX15" fmla="*/ 5339603 w 7067550"/>
              <a:gd name="connsiteY15" fmla="*/ 1477164 h 3654364"/>
              <a:gd name="connsiteX16" fmla="*/ 5410200 w 7067550"/>
              <a:gd name="connsiteY16" fmla="*/ 1587439 h 3654364"/>
              <a:gd name="connsiteX17" fmla="*/ 5848350 w 7067550"/>
              <a:gd name="connsiteY17" fmla="*/ 1879353 h 3654364"/>
              <a:gd name="connsiteX18" fmla="*/ 6096000 w 7067550"/>
              <a:gd name="connsiteY18" fmla="*/ 1958914 h 3654364"/>
              <a:gd name="connsiteX19" fmla="*/ 6096000 w 7067550"/>
              <a:gd name="connsiteY19" fmla="*/ 2074895 h 3654364"/>
              <a:gd name="connsiteX20" fmla="*/ 6181725 w 7067550"/>
              <a:gd name="connsiteY20" fmla="*/ 2111314 h 3654364"/>
              <a:gd name="connsiteX21" fmla="*/ 6191250 w 7067550"/>
              <a:gd name="connsiteY21" fmla="*/ 2216089 h 3654364"/>
              <a:gd name="connsiteX22" fmla="*/ 6257925 w 7067550"/>
              <a:gd name="connsiteY22" fmla="*/ 2311339 h 3654364"/>
              <a:gd name="connsiteX23" fmla="*/ 6619875 w 7067550"/>
              <a:gd name="connsiteY23" fmla="*/ 2425639 h 3654364"/>
              <a:gd name="connsiteX24" fmla="*/ 6591300 w 7067550"/>
              <a:gd name="connsiteY24" fmla="*/ 2511364 h 3654364"/>
              <a:gd name="connsiteX25" fmla="*/ 6838950 w 7067550"/>
              <a:gd name="connsiteY25" fmla="*/ 2625664 h 3654364"/>
              <a:gd name="connsiteX26" fmla="*/ 7067550 w 7067550"/>
              <a:gd name="connsiteY26" fmla="*/ 2759014 h 3654364"/>
              <a:gd name="connsiteX27" fmla="*/ 7058025 w 7067550"/>
              <a:gd name="connsiteY27" fmla="*/ 3654364 h 3654364"/>
              <a:gd name="connsiteX28" fmla="*/ 0 w 7067550"/>
              <a:gd name="connsiteY28" fmla="*/ 3654364 h 3654364"/>
              <a:gd name="connsiteX29" fmla="*/ 28760 w 7067550"/>
              <a:gd name="connsiteY29" fmla="*/ 0 h 3654364"/>
              <a:gd name="connsiteX0" fmla="*/ 28760 w 7067550"/>
              <a:gd name="connsiteY0" fmla="*/ 0 h 3654364"/>
              <a:gd name="connsiteX1" fmla="*/ 195123 w 7067550"/>
              <a:gd name="connsiteY1" fmla="*/ 110509 h 3654364"/>
              <a:gd name="connsiteX2" fmla="*/ 475325 w 7067550"/>
              <a:gd name="connsiteY2" fmla="*/ 186062 h 3654364"/>
              <a:gd name="connsiteX3" fmla="*/ 615426 w 7067550"/>
              <a:gd name="connsiteY3" fmla="*/ 208164 h 3654364"/>
              <a:gd name="connsiteX4" fmla="*/ 908667 w 7067550"/>
              <a:gd name="connsiteY4" fmla="*/ 421875 h 3654364"/>
              <a:gd name="connsiteX5" fmla="*/ 983017 w 7067550"/>
              <a:gd name="connsiteY5" fmla="*/ 413275 h 3654364"/>
              <a:gd name="connsiteX6" fmla="*/ 1166489 w 7067550"/>
              <a:gd name="connsiteY6" fmla="*/ 449661 h 3654364"/>
              <a:gd name="connsiteX7" fmla="*/ 1576896 w 7067550"/>
              <a:gd name="connsiteY7" fmla="*/ 504363 h 3654364"/>
              <a:gd name="connsiteX8" fmla="*/ 2413155 w 7067550"/>
              <a:gd name="connsiteY8" fmla="*/ 645943 h 3654364"/>
              <a:gd name="connsiteX9" fmla="*/ 3142270 w 7067550"/>
              <a:gd name="connsiteY9" fmla="*/ 757277 h 3654364"/>
              <a:gd name="connsiteX10" fmla="*/ 3662172 w 7067550"/>
              <a:gd name="connsiteY10" fmla="*/ 841060 h 3654364"/>
              <a:gd name="connsiteX11" fmla="*/ 3798234 w 7067550"/>
              <a:gd name="connsiteY11" fmla="*/ 939179 h 3654364"/>
              <a:gd name="connsiteX12" fmla="*/ 4270648 w 7067550"/>
              <a:gd name="connsiteY12" fmla="*/ 1095342 h 3654364"/>
              <a:gd name="connsiteX13" fmla="*/ 4788643 w 7067550"/>
              <a:gd name="connsiteY13" fmla="*/ 1270912 h 3654364"/>
              <a:gd name="connsiteX14" fmla="*/ 4772586 w 7067550"/>
              <a:gd name="connsiteY14" fmla="*/ 1347072 h 3654364"/>
              <a:gd name="connsiteX15" fmla="*/ 5339603 w 7067550"/>
              <a:gd name="connsiteY15" fmla="*/ 1477164 h 3654364"/>
              <a:gd name="connsiteX16" fmla="*/ 5410200 w 7067550"/>
              <a:gd name="connsiteY16" fmla="*/ 1587439 h 3654364"/>
              <a:gd name="connsiteX17" fmla="*/ 5848350 w 7067550"/>
              <a:gd name="connsiteY17" fmla="*/ 1879353 h 3654364"/>
              <a:gd name="connsiteX18" fmla="*/ 6096000 w 7067550"/>
              <a:gd name="connsiteY18" fmla="*/ 1958914 h 3654364"/>
              <a:gd name="connsiteX19" fmla="*/ 6096000 w 7067550"/>
              <a:gd name="connsiteY19" fmla="*/ 2074895 h 3654364"/>
              <a:gd name="connsiteX20" fmla="*/ 6181725 w 7067550"/>
              <a:gd name="connsiteY20" fmla="*/ 2111314 h 3654364"/>
              <a:gd name="connsiteX21" fmla="*/ 6191250 w 7067550"/>
              <a:gd name="connsiteY21" fmla="*/ 2216089 h 3654364"/>
              <a:gd name="connsiteX22" fmla="*/ 6257925 w 7067550"/>
              <a:gd name="connsiteY22" fmla="*/ 2311339 h 3654364"/>
              <a:gd name="connsiteX23" fmla="*/ 6619875 w 7067550"/>
              <a:gd name="connsiteY23" fmla="*/ 2425639 h 3654364"/>
              <a:gd name="connsiteX24" fmla="*/ 6591300 w 7067550"/>
              <a:gd name="connsiteY24" fmla="*/ 2511364 h 3654364"/>
              <a:gd name="connsiteX25" fmla="*/ 6838950 w 7067550"/>
              <a:gd name="connsiteY25" fmla="*/ 2625664 h 3654364"/>
              <a:gd name="connsiteX26" fmla="*/ 7067550 w 7067550"/>
              <a:gd name="connsiteY26" fmla="*/ 2759014 h 3654364"/>
              <a:gd name="connsiteX27" fmla="*/ 7058025 w 7067550"/>
              <a:gd name="connsiteY27" fmla="*/ 3654364 h 3654364"/>
              <a:gd name="connsiteX28" fmla="*/ 0 w 7067550"/>
              <a:gd name="connsiteY28" fmla="*/ 3654364 h 3654364"/>
              <a:gd name="connsiteX29" fmla="*/ 28760 w 7067550"/>
              <a:gd name="connsiteY29" fmla="*/ 0 h 3654364"/>
              <a:gd name="connsiteX0" fmla="*/ 28760 w 7067550"/>
              <a:gd name="connsiteY0" fmla="*/ 0 h 3654364"/>
              <a:gd name="connsiteX1" fmla="*/ 195123 w 7067550"/>
              <a:gd name="connsiteY1" fmla="*/ 110509 h 3654364"/>
              <a:gd name="connsiteX2" fmla="*/ 475325 w 7067550"/>
              <a:gd name="connsiteY2" fmla="*/ 186062 h 3654364"/>
              <a:gd name="connsiteX3" fmla="*/ 615426 w 7067550"/>
              <a:gd name="connsiteY3" fmla="*/ 208164 h 3654364"/>
              <a:gd name="connsiteX4" fmla="*/ 872417 w 7067550"/>
              <a:gd name="connsiteY4" fmla="*/ 390063 h 3654364"/>
              <a:gd name="connsiteX5" fmla="*/ 983017 w 7067550"/>
              <a:gd name="connsiteY5" fmla="*/ 413275 h 3654364"/>
              <a:gd name="connsiteX6" fmla="*/ 1166489 w 7067550"/>
              <a:gd name="connsiteY6" fmla="*/ 449661 h 3654364"/>
              <a:gd name="connsiteX7" fmla="*/ 1576896 w 7067550"/>
              <a:gd name="connsiteY7" fmla="*/ 504363 h 3654364"/>
              <a:gd name="connsiteX8" fmla="*/ 2413155 w 7067550"/>
              <a:gd name="connsiteY8" fmla="*/ 645943 h 3654364"/>
              <a:gd name="connsiteX9" fmla="*/ 3142270 w 7067550"/>
              <a:gd name="connsiteY9" fmla="*/ 757277 h 3654364"/>
              <a:gd name="connsiteX10" fmla="*/ 3662172 w 7067550"/>
              <a:gd name="connsiteY10" fmla="*/ 841060 h 3654364"/>
              <a:gd name="connsiteX11" fmla="*/ 3798234 w 7067550"/>
              <a:gd name="connsiteY11" fmla="*/ 939179 h 3654364"/>
              <a:gd name="connsiteX12" fmla="*/ 4270648 w 7067550"/>
              <a:gd name="connsiteY12" fmla="*/ 1095342 h 3654364"/>
              <a:gd name="connsiteX13" fmla="*/ 4788643 w 7067550"/>
              <a:gd name="connsiteY13" fmla="*/ 1270912 h 3654364"/>
              <a:gd name="connsiteX14" fmla="*/ 4772586 w 7067550"/>
              <a:gd name="connsiteY14" fmla="*/ 1347072 h 3654364"/>
              <a:gd name="connsiteX15" fmla="*/ 5339603 w 7067550"/>
              <a:gd name="connsiteY15" fmla="*/ 1477164 h 3654364"/>
              <a:gd name="connsiteX16" fmla="*/ 5410200 w 7067550"/>
              <a:gd name="connsiteY16" fmla="*/ 1587439 h 3654364"/>
              <a:gd name="connsiteX17" fmla="*/ 5848350 w 7067550"/>
              <a:gd name="connsiteY17" fmla="*/ 1879353 h 3654364"/>
              <a:gd name="connsiteX18" fmla="*/ 6096000 w 7067550"/>
              <a:gd name="connsiteY18" fmla="*/ 1958914 h 3654364"/>
              <a:gd name="connsiteX19" fmla="*/ 6096000 w 7067550"/>
              <a:gd name="connsiteY19" fmla="*/ 2074895 h 3654364"/>
              <a:gd name="connsiteX20" fmla="*/ 6181725 w 7067550"/>
              <a:gd name="connsiteY20" fmla="*/ 2111314 h 3654364"/>
              <a:gd name="connsiteX21" fmla="*/ 6191250 w 7067550"/>
              <a:gd name="connsiteY21" fmla="*/ 2216089 h 3654364"/>
              <a:gd name="connsiteX22" fmla="*/ 6257925 w 7067550"/>
              <a:gd name="connsiteY22" fmla="*/ 2311339 h 3654364"/>
              <a:gd name="connsiteX23" fmla="*/ 6619875 w 7067550"/>
              <a:gd name="connsiteY23" fmla="*/ 2425639 h 3654364"/>
              <a:gd name="connsiteX24" fmla="*/ 6591300 w 7067550"/>
              <a:gd name="connsiteY24" fmla="*/ 2511364 h 3654364"/>
              <a:gd name="connsiteX25" fmla="*/ 6838950 w 7067550"/>
              <a:gd name="connsiteY25" fmla="*/ 2625664 h 3654364"/>
              <a:gd name="connsiteX26" fmla="*/ 7067550 w 7067550"/>
              <a:gd name="connsiteY26" fmla="*/ 2759014 h 3654364"/>
              <a:gd name="connsiteX27" fmla="*/ 7058025 w 7067550"/>
              <a:gd name="connsiteY27" fmla="*/ 3654364 h 3654364"/>
              <a:gd name="connsiteX28" fmla="*/ 0 w 7067550"/>
              <a:gd name="connsiteY28" fmla="*/ 3654364 h 3654364"/>
              <a:gd name="connsiteX29" fmla="*/ 28760 w 7067550"/>
              <a:gd name="connsiteY29" fmla="*/ 0 h 3654364"/>
              <a:gd name="connsiteX0" fmla="*/ 28760 w 7067550"/>
              <a:gd name="connsiteY0" fmla="*/ 0 h 3654364"/>
              <a:gd name="connsiteX1" fmla="*/ 195123 w 7067550"/>
              <a:gd name="connsiteY1" fmla="*/ 110509 h 3654364"/>
              <a:gd name="connsiteX2" fmla="*/ 475325 w 7067550"/>
              <a:gd name="connsiteY2" fmla="*/ 186062 h 3654364"/>
              <a:gd name="connsiteX3" fmla="*/ 615426 w 7067550"/>
              <a:gd name="connsiteY3" fmla="*/ 208164 h 3654364"/>
              <a:gd name="connsiteX4" fmla="*/ 872417 w 7067550"/>
              <a:gd name="connsiteY4" fmla="*/ 390063 h 3654364"/>
              <a:gd name="connsiteX5" fmla="*/ 983017 w 7067550"/>
              <a:gd name="connsiteY5" fmla="*/ 413275 h 3654364"/>
              <a:gd name="connsiteX6" fmla="*/ 1166489 w 7067550"/>
              <a:gd name="connsiteY6" fmla="*/ 449661 h 3654364"/>
              <a:gd name="connsiteX7" fmla="*/ 1576896 w 7067550"/>
              <a:gd name="connsiteY7" fmla="*/ 504363 h 3654364"/>
              <a:gd name="connsiteX8" fmla="*/ 2413155 w 7067550"/>
              <a:gd name="connsiteY8" fmla="*/ 645943 h 3654364"/>
              <a:gd name="connsiteX9" fmla="*/ 3142270 w 7067550"/>
              <a:gd name="connsiteY9" fmla="*/ 757277 h 3654364"/>
              <a:gd name="connsiteX10" fmla="*/ 3662172 w 7067550"/>
              <a:gd name="connsiteY10" fmla="*/ 841060 h 3654364"/>
              <a:gd name="connsiteX11" fmla="*/ 3798234 w 7067550"/>
              <a:gd name="connsiteY11" fmla="*/ 939179 h 3654364"/>
              <a:gd name="connsiteX12" fmla="*/ 4270648 w 7067550"/>
              <a:gd name="connsiteY12" fmla="*/ 1095342 h 3654364"/>
              <a:gd name="connsiteX13" fmla="*/ 4788643 w 7067550"/>
              <a:gd name="connsiteY13" fmla="*/ 1270912 h 3654364"/>
              <a:gd name="connsiteX14" fmla="*/ 4772586 w 7067550"/>
              <a:gd name="connsiteY14" fmla="*/ 1347072 h 3654364"/>
              <a:gd name="connsiteX15" fmla="*/ 5339603 w 7067550"/>
              <a:gd name="connsiteY15" fmla="*/ 1477164 h 3654364"/>
              <a:gd name="connsiteX16" fmla="*/ 5410200 w 7067550"/>
              <a:gd name="connsiteY16" fmla="*/ 1587439 h 3654364"/>
              <a:gd name="connsiteX17" fmla="*/ 5848350 w 7067550"/>
              <a:gd name="connsiteY17" fmla="*/ 1879353 h 3654364"/>
              <a:gd name="connsiteX18" fmla="*/ 6096000 w 7067550"/>
              <a:gd name="connsiteY18" fmla="*/ 1958914 h 3654364"/>
              <a:gd name="connsiteX19" fmla="*/ 6096000 w 7067550"/>
              <a:gd name="connsiteY19" fmla="*/ 2074895 h 3654364"/>
              <a:gd name="connsiteX20" fmla="*/ 6181725 w 7067550"/>
              <a:gd name="connsiteY20" fmla="*/ 2111314 h 3654364"/>
              <a:gd name="connsiteX21" fmla="*/ 6191250 w 7067550"/>
              <a:gd name="connsiteY21" fmla="*/ 2216089 h 3654364"/>
              <a:gd name="connsiteX22" fmla="*/ 6257925 w 7067550"/>
              <a:gd name="connsiteY22" fmla="*/ 2311339 h 3654364"/>
              <a:gd name="connsiteX23" fmla="*/ 6619875 w 7067550"/>
              <a:gd name="connsiteY23" fmla="*/ 2425639 h 3654364"/>
              <a:gd name="connsiteX24" fmla="*/ 6591300 w 7067550"/>
              <a:gd name="connsiteY24" fmla="*/ 2511364 h 3654364"/>
              <a:gd name="connsiteX25" fmla="*/ 6838950 w 7067550"/>
              <a:gd name="connsiteY25" fmla="*/ 2625664 h 3654364"/>
              <a:gd name="connsiteX26" fmla="*/ 7067550 w 7067550"/>
              <a:gd name="connsiteY26" fmla="*/ 2759014 h 3654364"/>
              <a:gd name="connsiteX27" fmla="*/ 7058025 w 7067550"/>
              <a:gd name="connsiteY27" fmla="*/ 3654364 h 3654364"/>
              <a:gd name="connsiteX28" fmla="*/ 0 w 7067550"/>
              <a:gd name="connsiteY28" fmla="*/ 3654364 h 3654364"/>
              <a:gd name="connsiteX29" fmla="*/ 28760 w 7067550"/>
              <a:gd name="connsiteY29" fmla="*/ 0 h 3654364"/>
              <a:gd name="connsiteX0" fmla="*/ 28760 w 7067550"/>
              <a:gd name="connsiteY0" fmla="*/ 0 h 3654364"/>
              <a:gd name="connsiteX1" fmla="*/ 195123 w 7067550"/>
              <a:gd name="connsiteY1" fmla="*/ 110509 h 3654364"/>
              <a:gd name="connsiteX2" fmla="*/ 509078 w 7067550"/>
              <a:gd name="connsiteY2" fmla="*/ 176857 h 3654364"/>
              <a:gd name="connsiteX3" fmla="*/ 615426 w 7067550"/>
              <a:gd name="connsiteY3" fmla="*/ 208164 h 3654364"/>
              <a:gd name="connsiteX4" fmla="*/ 872417 w 7067550"/>
              <a:gd name="connsiteY4" fmla="*/ 390063 h 3654364"/>
              <a:gd name="connsiteX5" fmla="*/ 983017 w 7067550"/>
              <a:gd name="connsiteY5" fmla="*/ 413275 h 3654364"/>
              <a:gd name="connsiteX6" fmla="*/ 1166489 w 7067550"/>
              <a:gd name="connsiteY6" fmla="*/ 449661 h 3654364"/>
              <a:gd name="connsiteX7" fmla="*/ 1576896 w 7067550"/>
              <a:gd name="connsiteY7" fmla="*/ 504363 h 3654364"/>
              <a:gd name="connsiteX8" fmla="*/ 2413155 w 7067550"/>
              <a:gd name="connsiteY8" fmla="*/ 645943 h 3654364"/>
              <a:gd name="connsiteX9" fmla="*/ 3142270 w 7067550"/>
              <a:gd name="connsiteY9" fmla="*/ 757277 h 3654364"/>
              <a:gd name="connsiteX10" fmla="*/ 3662172 w 7067550"/>
              <a:gd name="connsiteY10" fmla="*/ 841060 h 3654364"/>
              <a:gd name="connsiteX11" fmla="*/ 3798234 w 7067550"/>
              <a:gd name="connsiteY11" fmla="*/ 939179 h 3654364"/>
              <a:gd name="connsiteX12" fmla="*/ 4270648 w 7067550"/>
              <a:gd name="connsiteY12" fmla="*/ 1095342 h 3654364"/>
              <a:gd name="connsiteX13" fmla="*/ 4788643 w 7067550"/>
              <a:gd name="connsiteY13" fmla="*/ 1270912 h 3654364"/>
              <a:gd name="connsiteX14" fmla="*/ 4772586 w 7067550"/>
              <a:gd name="connsiteY14" fmla="*/ 1347072 h 3654364"/>
              <a:gd name="connsiteX15" fmla="*/ 5339603 w 7067550"/>
              <a:gd name="connsiteY15" fmla="*/ 1477164 h 3654364"/>
              <a:gd name="connsiteX16" fmla="*/ 5410200 w 7067550"/>
              <a:gd name="connsiteY16" fmla="*/ 1587439 h 3654364"/>
              <a:gd name="connsiteX17" fmla="*/ 5848350 w 7067550"/>
              <a:gd name="connsiteY17" fmla="*/ 1879353 h 3654364"/>
              <a:gd name="connsiteX18" fmla="*/ 6096000 w 7067550"/>
              <a:gd name="connsiteY18" fmla="*/ 1958914 h 3654364"/>
              <a:gd name="connsiteX19" fmla="*/ 6096000 w 7067550"/>
              <a:gd name="connsiteY19" fmla="*/ 2074895 h 3654364"/>
              <a:gd name="connsiteX20" fmla="*/ 6181725 w 7067550"/>
              <a:gd name="connsiteY20" fmla="*/ 2111314 h 3654364"/>
              <a:gd name="connsiteX21" fmla="*/ 6191250 w 7067550"/>
              <a:gd name="connsiteY21" fmla="*/ 2216089 h 3654364"/>
              <a:gd name="connsiteX22" fmla="*/ 6257925 w 7067550"/>
              <a:gd name="connsiteY22" fmla="*/ 2311339 h 3654364"/>
              <a:gd name="connsiteX23" fmla="*/ 6619875 w 7067550"/>
              <a:gd name="connsiteY23" fmla="*/ 2425639 h 3654364"/>
              <a:gd name="connsiteX24" fmla="*/ 6591300 w 7067550"/>
              <a:gd name="connsiteY24" fmla="*/ 2511364 h 3654364"/>
              <a:gd name="connsiteX25" fmla="*/ 6838950 w 7067550"/>
              <a:gd name="connsiteY25" fmla="*/ 2625664 h 3654364"/>
              <a:gd name="connsiteX26" fmla="*/ 7067550 w 7067550"/>
              <a:gd name="connsiteY26" fmla="*/ 2759014 h 3654364"/>
              <a:gd name="connsiteX27" fmla="*/ 7058025 w 7067550"/>
              <a:gd name="connsiteY27" fmla="*/ 3654364 h 3654364"/>
              <a:gd name="connsiteX28" fmla="*/ 0 w 7067550"/>
              <a:gd name="connsiteY28" fmla="*/ 3654364 h 3654364"/>
              <a:gd name="connsiteX29" fmla="*/ 28760 w 7067550"/>
              <a:gd name="connsiteY29" fmla="*/ 0 h 3654364"/>
              <a:gd name="connsiteX0" fmla="*/ 28760 w 7067550"/>
              <a:gd name="connsiteY0" fmla="*/ 0 h 3654364"/>
              <a:gd name="connsiteX1" fmla="*/ 195123 w 7067550"/>
              <a:gd name="connsiteY1" fmla="*/ 110509 h 3654364"/>
              <a:gd name="connsiteX2" fmla="*/ 509078 w 7067550"/>
              <a:gd name="connsiteY2" fmla="*/ 176857 h 3654364"/>
              <a:gd name="connsiteX3" fmla="*/ 615426 w 7067550"/>
              <a:gd name="connsiteY3" fmla="*/ 208164 h 3654364"/>
              <a:gd name="connsiteX4" fmla="*/ 872417 w 7067550"/>
              <a:gd name="connsiteY4" fmla="*/ 390063 h 3654364"/>
              <a:gd name="connsiteX5" fmla="*/ 983017 w 7067550"/>
              <a:gd name="connsiteY5" fmla="*/ 413275 h 3654364"/>
              <a:gd name="connsiteX6" fmla="*/ 1166489 w 7067550"/>
              <a:gd name="connsiteY6" fmla="*/ 449661 h 3654364"/>
              <a:gd name="connsiteX7" fmla="*/ 1576896 w 7067550"/>
              <a:gd name="connsiteY7" fmla="*/ 504363 h 3654364"/>
              <a:gd name="connsiteX8" fmla="*/ 2413155 w 7067550"/>
              <a:gd name="connsiteY8" fmla="*/ 645943 h 3654364"/>
              <a:gd name="connsiteX9" fmla="*/ 3142270 w 7067550"/>
              <a:gd name="connsiteY9" fmla="*/ 757277 h 3654364"/>
              <a:gd name="connsiteX10" fmla="*/ 3662172 w 7067550"/>
              <a:gd name="connsiteY10" fmla="*/ 841060 h 3654364"/>
              <a:gd name="connsiteX11" fmla="*/ 3798234 w 7067550"/>
              <a:gd name="connsiteY11" fmla="*/ 939179 h 3654364"/>
              <a:gd name="connsiteX12" fmla="*/ 4270648 w 7067550"/>
              <a:gd name="connsiteY12" fmla="*/ 1095342 h 3654364"/>
              <a:gd name="connsiteX13" fmla="*/ 4788643 w 7067550"/>
              <a:gd name="connsiteY13" fmla="*/ 1270912 h 3654364"/>
              <a:gd name="connsiteX14" fmla="*/ 4772586 w 7067550"/>
              <a:gd name="connsiteY14" fmla="*/ 1347072 h 3654364"/>
              <a:gd name="connsiteX15" fmla="*/ 5339603 w 7067550"/>
              <a:gd name="connsiteY15" fmla="*/ 1477164 h 3654364"/>
              <a:gd name="connsiteX16" fmla="*/ 5410200 w 7067550"/>
              <a:gd name="connsiteY16" fmla="*/ 1587439 h 3654364"/>
              <a:gd name="connsiteX17" fmla="*/ 5848350 w 7067550"/>
              <a:gd name="connsiteY17" fmla="*/ 1879353 h 3654364"/>
              <a:gd name="connsiteX18" fmla="*/ 6096000 w 7067550"/>
              <a:gd name="connsiteY18" fmla="*/ 1958914 h 3654364"/>
              <a:gd name="connsiteX19" fmla="*/ 6096000 w 7067550"/>
              <a:gd name="connsiteY19" fmla="*/ 2074895 h 3654364"/>
              <a:gd name="connsiteX20" fmla="*/ 6181725 w 7067550"/>
              <a:gd name="connsiteY20" fmla="*/ 2111314 h 3654364"/>
              <a:gd name="connsiteX21" fmla="*/ 6191250 w 7067550"/>
              <a:gd name="connsiteY21" fmla="*/ 2216089 h 3654364"/>
              <a:gd name="connsiteX22" fmla="*/ 6257925 w 7067550"/>
              <a:gd name="connsiteY22" fmla="*/ 2311339 h 3654364"/>
              <a:gd name="connsiteX23" fmla="*/ 6619875 w 7067550"/>
              <a:gd name="connsiteY23" fmla="*/ 2425639 h 3654364"/>
              <a:gd name="connsiteX24" fmla="*/ 6591300 w 7067550"/>
              <a:gd name="connsiteY24" fmla="*/ 2511364 h 3654364"/>
              <a:gd name="connsiteX25" fmla="*/ 6838950 w 7067550"/>
              <a:gd name="connsiteY25" fmla="*/ 2625664 h 3654364"/>
              <a:gd name="connsiteX26" fmla="*/ 7067550 w 7067550"/>
              <a:gd name="connsiteY26" fmla="*/ 2759014 h 3654364"/>
              <a:gd name="connsiteX27" fmla="*/ 7030316 w 7067550"/>
              <a:gd name="connsiteY27" fmla="*/ 3418836 h 3654364"/>
              <a:gd name="connsiteX28" fmla="*/ 0 w 7067550"/>
              <a:gd name="connsiteY28" fmla="*/ 3654364 h 3654364"/>
              <a:gd name="connsiteX29" fmla="*/ 28760 w 7067550"/>
              <a:gd name="connsiteY29" fmla="*/ 0 h 3654364"/>
              <a:gd name="connsiteX0" fmla="*/ 0 w 7038790"/>
              <a:gd name="connsiteY0" fmla="*/ 0 h 3418836"/>
              <a:gd name="connsiteX1" fmla="*/ 166363 w 7038790"/>
              <a:gd name="connsiteY1" fmla="*/ 110509 h 3418836"/>
              <a:gd name="connsiteX2" fmla="*/ 480318 w 7038790"/>
              <a:gd name="connsiteY2" fmla="*/ 176857 h 3418836"/>
              <a:gd name="connsiteX3" fmla="*/ 586666 w 7038790"/>
              <a:gd name="connsiteY3" fmla="*/ 208164 h 3418836"/>
              <a:gd name="connsiteX4" fmla="*/ 843657 w 7038790"/>
              <a:gd name="connsiteY4" fmla="*/ 390063 h 3418836"/>
              <a:gd name="connsiteX5" fmla="*/ 954257 w 7038790"/>
              <a:gd name="connsiteY5" fmla="*/ 413275 h 3418836"/>
              <a:gd name="connsiteX6" fmla="*/ 1137729 w 7038790"/>
              <a:gd name="connsiteY6" fmla="*/ 449661 h 3418836"/>
              <a:gd name="connsiteX7" fmla="*/ 1548136 w 7038790"/>
              <a:gd name="connsiteY7" fmla="*/ 504363 h 3418836"/>
              <a:gd name="connsiteX8" fmla="*/ 2384395 w 7038790"/>
              <a:gd name="connsiteY8" fmla="*/ 645943 h 3418836"/>
              <a:gd name="connsiteX9" fmla="*/ 3113510 w 7038790"/>
              <a:gd name="connsiteY9" fmla="*/ 757277 h 3418836"/>
              <a:gd name="connsiteX10" fmla="*/ 3633412 w 7038790"/>
              <a:gd name="connsiteY10" fmla="*/ 841060 h 3418836"/>
              <a:gd name="connsiteX11" fmla="*/ 3769474 w 7038790"/>
              <a:gd name="connsiteY11" fmla="*/ 939179 h 3418836"/>
              <a:gd name="connsiteX12" fmla="*/ 4241888 w 7038790"/>
              <a:gd name="connsiteY12" fmla="*/ 1095342 h 3418836"/>
              <a:gd name="connsiteX13" fmla="*/ 4759883 w 7038790"/>
              <a:gd name="connsiteY13" fmla="*/ 1270912 h 3418836"/>
              <a:gd name="connsiteX14" fmla="*/ 4743826 w 7038790"/>
              <a:gd name="connsiteY14" fmla="*/ 1347072 h 3418836"/>
              <a:gd name="connsiteX15" fmla="*/ 5310843 w 7038790"/>
              <a:gd name="connsiteY15" fmla="*/ 1477164 h 3418836"/>
              <a:gd name="connsiteX16" fmla="*/ 5381440 w 7038790"/>
              <a:gd name="connsiteY16" fmla="*/ 1587439 h 3418836"/>
              <a:gd name="connsiteX17" fmla="*/ 5819590 w 7038790"/>
              <a:gd name="connsiteY17" fmla="*/ 1879353 h 3418836"/>
              <a:gd name="connsiteX18" fmla="*/ 6067240 w 7038790"/>
              <a:gd name="connsiteY18" fmla="*/ 1958914 h 3418836"/>
              <a:gd name="connsiteX19" fmla="*/ 6067240 w 7038790"/>
              <a:gd name="connsiteY19" fmla="*/ 2074895 h 3418836"/>
              <a:gd name="connsiteX20" fmla="*/ 6152965 w 7038790"/>
              <a:gd name="connsiteY20" fmla="*/ 2111314 h 3418836"/>
              <a:gd name="connsiteX21" fmla="*/ 6162490 w 7038790"/>
              <a:gd name="connsiteY21" fmla="*/ 2216089 h 3418836"/>
              <a:gd name="connsiteX22" fmla="*/ 6229165 w 7038790"/>
              <a:gd name="connsiteY22" fmla="*/ 2311339 h 3418836"/>
              <a:gd name="connsiteX23" fmla="*/ 6591115 w 7038790"/>
              <a:gd name="connsiteY23" fmla="*/ 2425639 h 3418836"/>
              <a:gd name="connsiteX24" fmla="*/ 6562540 w 7038790"/>
              <a:gd name="connsiteY24" fmla="*/ 2511364 h 3418836"/>
              <a:gd name="connsiteX25" fmla="*/ 6810190 w 7038790"/>
              <a:gd name="connsiteY25" fmla="*/ 2625664 h 3418836"/>
              <a:gd name="connsiteX26" fmla="*/ 7038790 w 7038790"/>
              <a:gd name="connsiteY26" fmla="*/ 2759014 h 3418836"/>
              <a:gd name="connsiteX27" fmla="*/ 7001556 w 7038790"/>
              <a:gd name="connsiteY27" fmla="*/ 3418836 h 3418836"/>
              <a:gd name="connsiteX28" fmla="*/ 26658 w 7038790"/>
              <a:gd name="connsiteY28" fmla="*/ 3321854 h 3418836"/>
              <a:gd name="connsiteX29" fmla="*/ 0 w 7038790"/>
              <a:gd name="connsiteY29" fmla="*/ 0 h 3418836"/>
              <a:gd name="connsiteX0" fmla="*/ 0 w 7038790"/>
              <a:gd name="connsiteY0" fmla="*/ 0 h 3418836"/>
              <a:gd name="connsiteX1" fmla="*/ 166363 w 7038790"/>
              <a:gd name="connsiteY1" fmla="*/ 110509 h 3418836"/>
              <a:gd name="connsiteX2" fmla="*/ 480318 w 7038790"/>
              <a:gd name="connsiteY2" fmla="*/ 176857 h 3418836"/>
              <a:gd name="connsiteX3" fmla="*/ 586666 w 7038790"/>
              <a:gd name="connsiteY3" fmla="*/ 208164 h 3418836"/>
              <a:gd name="connsiteX4" fmla="*/ 843657 w 7038790"/>
              <a:gd name="connsiteY4" fmla="*/ 390063 h 3418836"/>
              <a:gd name="connsiteX5" fmla="*/ 954257 w 7038790"/>
              <a:gd name="connsiteY5" fmla="*/ 413275 h 3418836"/>
              <a:gd name="connsiteX6" fmla="*/ 1137729 w 7038790"/>
              <a:gd name="connsiteY6" fmla="*/ 449661 h 3418836"/>
              <a:gd name="connsiteX7" fmla="*/ 1548136 w 7038790"/>
              <a:gd name="connsiteY7" fmla="*/ 504363 h 3418836"/>
              <a:gd name="connsiteX8" fmla="*/ 2384395 w 7038790"/>
              <a:gd name="connsiteY8" fmla="*/ 645943 h 3418836"/>
              <a:gd name="connsiteX9" fmla="*/ 3113510 w 7038790"/>
              <a:gd name="connsiteY9" fmla="*/ 757277 h 3418836"/>
              <a:gd name="connsiteX10" fmla="*/ 3633412 w 7038790"/>
              <a:gd name="connsiteY10" fmla="*/ 841060 h 3418836"/>
              <a:gd name="connsiteX11" fmla="*/ 3769474 w 7038790"/>
              <a:gd name="connsiteY11" fmla="*/ 939179 h 3418836"/>
              <a:gd name="connsiteX12" fmla="*/ 4241888 w 7038790"/>
              <a:gd name="connsiteY12" fmla="*/ 1095342 h 3418836"/>
              <a:gd name="connsiteX13" fmla="*/ 4759883 w 7038790"/>
              <a:gd name="connsiteY13" fmla="*/ 1270912 h 3418836"/>
              <a:gd name="connsiteX14" fmla="*/ 4743826 w 7038790"/>
              <a:gd name="connsiteY14" fmla="*/ 1347072 h 3418836"/>
              <a:gd name="connsiteX15" fmla="*/ 5310843 w 7038790"/>
              <a:gd name="connsiteY15" fmla="*/ 1477164 h 3418836"/>
              <a:gd name="connsiteX16" fmla="*/ 5381440 w 7038790"/>
              <a:gd name="connsiteY16" fmla="*/ 1587439 h 3418836"/>
              <a:gd name="connsiteX17" fmla="*/ 5819590 w 7038790"/>
              <a:gd name="connsiteY17" fmla="*/ 1879353 h 3418836"/>
              <a:gd name="connsiteX18" fmla="*/ 6067240 w 7038790"/>
              <a:gd name="connsiteY18" fmla="*/ 1958914 h 3418836"/>
              <a:gd name="connsiteX19" fmla="*/ 6067240 w 7038790"/>
              <a:gd name="connsiteY19" fmla="*/ 2074895 h 3418836"/>
              <a:gd name="connsiteX20" fmla="*/ 6152965 w 7038790"/>
              <a:gd name="connsiteY20" fmla="*/ 2111314 h 3418836"/>
              <a:gd name="connsiteX21" fmla="*/ 6162490 w 7038790"/>
              <a:gd name="connsiteY21" fmla="*/ 2216089 h 3418836"/>
              <a:gd name="connsiteX22" fmla="*/ 6229165 w 7038790"/>
              <a:gd name="connsiteY22" fmla="*/ 2311339 h 3418836"/>
              <a:gd name="connsiteX23" fmla="*/ 6591115 w 7038790"/>
              <a:gd name="connsiteY23" fmla="*/ 2425639 h 3418836"/>
              <a:gd name="connsiteX24" fmla="*/ 6562540 w 7038790"/>
              <a:gd name="connsiteY24" fmla="*/ 2511364 h 3418836"/>
              <a:gd name="connsiteX25" fmla="*/ 6810190 w 7038790"/>
              <a:gd name="connsiteY25" fmla="*/ 2625664 h 3418836"/>
              <a:gd name="connsiteX26" fmla="*/ 7038790 w 7038790"/>
              <a:gd name="connsiteY26" fmla="*/ 2759014 h 3418836"/>
              <a:gd name="connsiteX27" fmla="*/ 7001556 w 7038790"/>
              <a:gd name="connsiteY27" fmla="*/ 3418836 h 3418836"/>
              <a:gd name="connsiteX28" fmla="*/ 26658 w 7038790"/>
              <a:gd name="connsiteY28" fmla="*/ 3321854 h 3418836"/>
              <a:gd name="connsiteX29" fmla="*/ 24926 w 7038790"/>
              <a:gd name="connsiteY29" fmla="*/ 3391129 h 3418836"/>
              <a:gd name="connsiteX30" fmla="*/ 0 w 7038790"/>
              <a:gd name="connsiteY30" fmla="*/ 0 h 3418836"/>
              <a:gd name="connsiteX0" fmla="*/ 15341 w 7054131"/>
              <a:gd name="connsiteY0" fmla="*/ 0 h 3418836"/>
              <a:gd name="connsiteX1" fmla="*/ 181704 w 7054131"/>
              <a:gd name="connsiteY1" fmla="*/ 110509 h 3418836"/>
              <a:gd name="connsiteX2" fmla="*/ 495659 w 7054131"/>
              <a:gd name="connsiteY2" fmla="*/ 176857 h 3418836"/>
              <a:gd name="connsiteX3" fmla="*/ 602007 w 7054131"/>
              <a:gd name="connsiteY3" fmla="*/ 208164 h 3418836"/>
              <a:gd name="connsiteX4" fmla="*/ 858998 w 7054131"/>
              <a:gd name="connsiteY4" fmla="*/ 390063 h 3418836"/>
              <a:gd name="connsiteX5" fmla="*/ 969598 w 7054131"/>
              <a:gd name="connsiteY5" fmla="*/ 413275 h 3418836"/>
              <a:gd name="connsiteX6" fmla="*/ 1153070 w 7054131"/>
              <a:gd name="connsiteY6" fmla="*/ 449661 h 3418836"/>
              <a:gd name="connsiteX7" fmla="*/ 1563477 w 7054131"/>
              <a:gd name="connsiteY7" fmla="*/ 504363 h 3418836"/>
              <a:gd name="connsiteX8" fmla="*/ 2399736 w 7054131"/>
              <a:gd name="connsiteY8" fmla="*/ 645943 h 3418836"/>
              <a:gd name="connsiteX9" fmla="*/ 3128851 w 7054131"/>
              <a:gd name="connsiteY9" fmla="*/ 757277 h 3418836"/>
              <a:gd name="connsiteX10" fmla="*/ 3648753 w 7054131"/>
              <a:gd name="connsiteY10" fmla="*/ 841060 h 3418836"/>
              <a:gd name="connsiteX11" fmla="*/ 3784815 w 7054131"/>
              <a:gd name="connsiteY11" fmla="*/ 939179 h 3418836"/>
              <a:gd name="connsiteX12" fmla="*/ 4257229 w 7054131"/>
              <a:gd name="connsiteY12" fmla="*/ 1095342 h 3418836"/>
              <a:gd name="connsiteX13" fmla="*/ 4775224 w 7054131"/>
              <a:gd name="connsiteY13" fmla="*/ 1270912 h 3418836"/>
              <a:gd name="connsiteX14" fmla="*/ 4759167 w 7054131"/>
              <a:gd name="connsiteY14" fmla="*/ 1347072 h 3418836"/>
              <a:gd name="connsiteX15" fmla="*/ 5326184 w 7054131"/>
              <a:gd name="connsiteY15" fmla="*/ 1477164 h 3418836"/>
              <a:gd name="connsiteX16" fmla="*/ 5396781 w 7054131"/>
              <a:gd name="connsiteY16" fmla="*/ 1587439 h 3418836"/>
              <a:gd name="connsiteX17" fmla="*/ 5834931 w 7054131"/>
              <a:gd name="connsiteY17" fmla="*/ 1879353 h 3418836"/>
              <a:gd name="connsiteX18" fmla="*/ 6082581 w 7054131"/>
              <a:gd name="connsiteY18" fmla="*/ 1958914 h 3418836"/>
              <a:gd name="connsiteX19" fmla="*/ 6082581 w 7054131"/>
              <a:gd name="connsiteY19" fmla="*/ 2074895 h 3418836"/>
              <a:gd name="connsiteX20" fmla="*/ 6168306 w 7054131"/>
              <a:gd name="connsiteY20" fmla="*/ 2111314 h 3418836"/>
              <a:gd name="connsiteX21" fmla="*/ 6177831 w 7054131"/>
              <a:gd name="connsiteY21" fmla="*/ 2216089 h 3418836"/>
              <a:gd name="connsiteX22" fmla="*/ 6244506 w 7054131"/>
              <a:gd name="connsiteY22" fmla="*/ 2311339 h 3418836"/>
              <a:gd name="connsiteX23" fmla="*/ 6606456 w 7054131"/>
              <a:gd name="connsiteY23" fmla="*/ 2425639 h 3418836"/>
              <a:gd name="connsiteX24" fmla="*/ 6577881 w 7054131"/>
              <a:gd name="connsiteY24" fmla="*/ 2511364 h 3418836"/>
              <a:gd name="connsiteX25" fmla="*/ 6825531 w 7054131"/>
              <a:gd name="connsiteY25" fmla="*/ 2625664 h 3418836"/>
              <a:gd name="connsiteX26" fmla="*/ 7054131 w 7054131"/>
              <a:gd name="connsiteY26" fmla="*/ 2759014 h 3418836"/>
              <a:gd name="connsiteX27" fmla="*/ 7016897 w 7054131"/>
              <a:gd name="connsiteY27" fmla="*/ 3418836 h 3418836"/>
              <a:gd name="connsiteX28" fmla="*/ 41999 w 7054131"/>
              <a:gd name="connsiteY28" fmla="*/ 3321854 h 3418836"/>
              <a:gd name="connsiteX29" fmla="*/ 40267 w 7054131"/>
              <a:gd name="connsiteY29" fmla="*/ 3391129 h 3418836"/>
              <a:gd name="connsiteX30" fmla="*/ 15341 w 7054131"/>
              <a:gd name="connsiteY30" fmla="*/ 0 h 3418836"/>
              <a:gd name="connsiteX0" fmla="*/ 15341 w 7054131"/>
              <a:gd name="connsiteY0" fmla="*/ 0 h 3432045"/>
              <a:gd name="connsiteX1" fmla="*/ 181704 w 7054131"/>
              <a:gd name="connsiteY1" fmla="*/ 110509 h 3432045"/>
              <a:gd name="connsiteX2" fmla="*/ 495659 w 7054131"/>
              <a:gd name="connsiteY2" fmla="*/ 176857 h 3432045"/>
              <a:gd name="connsiteX3" fmla="*/ 602007 w 7054131"/>
              <a:gd name="connsiteY3" fmla="*/ 208164 h 3432045"/>
              <a:gd name="connsiteX4" fmla="*/ 858998 w 7054131"/>
              <a:gd name="connsiteY4" fmla="*/ 390063 h 3432045"/>
              <a:gd name="connsiteX5" fmla="*/ 969598 w 7054131"/>
              <a:gd name="connsiteY5" fmla="*/ 413275 h 3432045"/>
              <a:gd name="connsiteX6" fmla="*/ 1153070 w 7054131"/>
              <a:gd name="connsiteY6" fmla="*/ 449661 h 3432045"/>
              <a:gd name="connsiteX7" fmla="*/ 1563477 w 7054131"/>
              <a:gd name="connsiteY7" fmla="*/ 504363 h 3432045"/>
              <a:gd name="connsiteX8" fmla="*/ 2399736 w 7054131"/>
              <a:gd name="connsiteY8" fmla="*/ 645943 h 3432045"/>
              <a:gd name="connsiteX9" fmla="*/ 3128851 w 7054131"/>
              <a:gd name="connsiteY9" fmla="*/ 757277 h 3432045"/>
              <a:gd name="connsiteX10" fmla="*/ 3648753 w 7054131"/>
              <a:gd name="connsiteY10" fmla="*/ 841060 h 3432045"/>
              <a:gd name="connsiteX11" fmla="*/ 3784815 w 7054131"/>
              <a:gd name="connsiteY11" fmla="*/ 939179 h 3432045"/>
              <a:gd name="connsiteX12" fmla="*/ 4257229 w 7054131"/>
              <a:gd name="connsiteY12" fmla="*/ 1095342 h 3432045"/>
              <a:gd name="connsiteX13" fmla="*/ 4775224 w 7054131"/>
              <a:gd name="connsiteY13" fmla="*/ 1270912 h 3432045"/>
              <a:gd name="connsiteX14" fmla="*/ 4759167 w 7054131"/>
              <a:gd name="connsiteY14" fmla="*/ 1347072 h 3432045"/>
              <a:gd name="connsiteX15" fmla="*/ 5326184 w 7054131"/>
              <a:gd name="connsiteY15" fmla="*/ 1477164 h 3432045"/>
              <a:gd name="connsiteX16" fmla="*/ 5396781 w 7054131"/>
              <a:gd name="connsiteY16" fmla="*/ 1587439 h 3432045"/>
              <a:gd name="connsiteX17" fmla="*/ 5834931 w 7054131"/>
              <a:gd name="connsiteY17" fmla="*/ 1879353 h 3432045"/>
              <a:gd name="connsiteX18" fmla="*/ 6082581 w 7054131"/>
              <a:gd name="connsiteY18" fmla="*/ 1958914 h 3432045"/>
              <a:gd name="connsiteX19" fmla="*/ 6082581 w 7054131"/>
              <a:gd name="connsiteY19" fmla="*/ 2074895 h 3432045"/>
              <a:gd name="connsiteX20" fmla="*/ 6168306 w 7054131"/>
              <a:gd name="connsiteY20" fmla="*/ 2111314 h 3432045"/>
              <a:gd name="connsiteX21" fmla="*/ 6177831 w 7054131"/>
              <a:gd name="connsiteY21" fmla="*/ 2216089 h 3432045"/>
              <a:gd name="connsiteX22" fmla="*/ 6244506 w 7054131"/>
              <a:gd name="connsiteY22" fmla="*/ 2311339 h 3432045"/>
              <a:gd name="connsiteX23" fmla="*/ 6606456 w 7054131"/>
              <a:gd name="connsiteY23" fmla="*/ 2425639 h 3432045"/>
              <a:gd name="connsiteX24" fmla="*/ 6577881 w 7054131"/>
              <a:gd name="connsiteY24" fmla="*/ 2511364 h 3432045"/>
              <a:gd name="connsiteX25" fmla="*/ 6825531 w 7054131"/>
              <a:gd name="connsiteY25" fmla="*/ 2625664 h 3432045"/>
              <a:gd name="connsiteX26" fmla="*/ 7054131 w 7054131"/>
              <a:gd name="connsiteY26" fmla="*/ 2759014 h 3432045"/>
              <a:gd name="connsiteX27" fmla="*/ 7016897 w 7054131"/>
              <a:gd name="connsiteY27" fmla="*/ 3418836 h 3432045"/>
              <a:gd name="connsiteX28" fmla="*/ 41999 w 7054131"/>
              <a:gd name="connsiteY28" fmla="*/ 3321854 h 3432045"/>
              <a:gd name="connsiteX29" fmla="*/ 40267 w 7054131"/>
              <a:gd name="connsiteY29" fmla="*/ 3391129 h 3432045"/>
              <a:gd name="connsiteX30" fmla="*/ 15341 w 7054131"/>
              <a:gd name="connsiteY30" fmla="*/ 0 h 3432045"/>
              <a:gd name="connsiteX0" fmla="*/ 56905 w 7095695"/>
              <a:gd name="connsiteY0" fmla="*/ 0 h 3501318"/>
              <a:gd name="connsiteX1" fmla="*/ 223268 w 7095695"/>
              <a:gd name="connsiteY1" fmla="*/ 110509 h 3501318"/>
              <a:gd name="connsiteX2" fmla="*/ 537223 w 7095695"/>
              <a:gd name="connsiteY2" fmla="*/ 176857 h 3501318"/>
              <a:gd name="connsiteX3" fmla="*/ 643571 w 7095695"/>
              <a:gd name="connsiteY3" fmla="*/ 208164 h 3501318"/>
              <a:gd name="connsiteX4" fmla="*/ 900562 w 7095695"/>
              <a:gd name="connsiteY4" fmla="*/ 390063 h 3501318"/>
              <a:gd name="connsiteX5" fmla="*/ 1011162 w 7095695"/>
              <a:gd name="connsiteY5" fmla="*/ 413275 h 3501318"/>
              <a:gd name="connsiteX6" fmla="*/ 1194634 w 7095695"/>
              <a:gd name="connsiteY6" fmla="*/ 449661 h 3501318"/>
              <a:gd name="connsiteX7" fmla="*/ 1605041 w 7095695"/>
              <a:gd name="connsiteY7" fmla="*/ 504363 h 3501318"/>
              <a:gd name="connsiteX8" fmla="*/ 2441300 w 7095695"/>
              <a:gd name="connsiteY8" fmla="*/ 645943 h 3501318"/>
              <a:gd name="connsiteX9" fmla="*/ 3170415 w 7095695"/>
              <a:gd name="connsiteY9" fmla="*/ 757277 h 3501318"/>
              <a:gd name="connsiteX10" fmla="*/ 3690317 w 7095695"/>
              <a:gd name="connsiteY10" fmla="*/ 841060 h 3501318"/>
              <a:gd name="connsiteX11" fmla="*/ 3826379 w 7095695"/>
              <a:gd name="connsiteY11" fmla="*/ 939179 h 3501318"/>
              <a:gd name="connsiteX12" fmla="*/ 4298793 w 7095695"/>
              <a:gd name="connsiteY12" fmla="*/ 1095342 h 3501318"/>
              <a:gd name="connsiteX13" fmla="*/ 4816788 w 7095695"/>
              <a:gd name="connsiteY13" fmla="*/ 1270912 h 3501318"/>
              <a:gd name="connsiteX14" fmla="*/ 4800731 w 7095695"/>
              <a:gd name="connsiteY14" fmla="*/ 1347072 h 3501318"/>
              <a:gd name="connsiteX15" fmla="*/ 5367748 w 7095695"/>
              <a:gd name="connsiteY15" fmla="*/ 1477164 h 3501318"/>
              <a:gd name="connsiteX16" fmla="*/ 5438345 w 7095695"/>
              <a:gd name="connsiteY16" fmla="*/ 1587439 h 3501318"/>
              <a:gd name="connsiteX17" fmla="*/ 5876495 w 7095695"/>
              <a:gd name="connsiteY17" fmla="*/ 1879353 h 3501318"/>
              <a:gd name="connsiteX18" fmla="*/ 6124145 w 7095695"/>
              <a:gd name="connsiteY18" fmla="*/ 1958914 h 3501318"/>
              <a:gd name="connsiteX19" fmla="*/ 6124145 w 7095695"/>
              <a:gd name="connsiteY19" fmla="*/ 2074895 h 3501318"/>
              <a:gd name="connsiteX20" fmla="*/ 6209870 w 7095695"/>
              <a:gd name="connsiteY20" fmla="*/ 2111314 h 3501318"/>
              <a:gd name="connsiteX21" fmla="*/ 6219395 w 7095695"/>
              <a:gd name="connsiteY21" fmla="*/ 2216089 h 3501318"/>
              <a:gd name="connsiteX22" fmla="*/ 6286070 w 7095695"/>
              <a:gd name="connsiteY22" fmla="*/ 2311339 h 3501318"/>
              <a:gd name="connsiteX23" fmla="*/ 6648020 w 7095695"/>
              <a:gd name="connsiteY23" fmla="*/ 2425639 h 3501318"/>
              <a:gd name="connsiteX24" fmla="*/ 6619445 w 7095695"/>
              <a:gd name="connsiteY24" fmla="*/ 2511364 h 3501318"/>
              <a:gd name="connsiteX25" fmla="*/ 6867095 w 7095695"/>
              <a:gd name="connsiteY25" fmla="*/ 2625664 h 3501318"/>
              <a:gd name="connsiteX26" fmla="*/ 7095695 w 7095695"/>
              <a:gd name="connsiteY26" fmla="*/ 2759014 h 3501318"/>
              <a:gd name="connsiteX27" fmla="*/ 7058461 w 7095695"/>
              <a:gd name="connsiteY27" fmla="*/ 3418836 h 3501318"/>
              <a:gd name="connsiteX28" fmla="*/ 83563 w 7095695"/>
              <a:gd name="connsiteY28" fmla="*/ 3321854 h 3501318"/>
              <a:gd name="connsiteX29" fmla="*/ 40267 w 7095695"/>
              <a:gd name="connsiteY29" fmla="*/ 3460402 h 3501318"/>
              <a:gd name="connsiteX30" fmla="*/ 56905 w 7095695"/>
              <a:gd name="connsiteY30" fmla="*/ 0 h 3501318"/>
              <a:gd name="connsiteX0" fmla="*/ 56905 w 7095695"/>
              <a:gd name="connsiteY0" fmla="*/ 0 h 3460402"/>
              <a:gd name="connsiteX1" fmla="*/ 223268 w 7095695"/>
              <a:gd name="connsiteY1" fmla="*/ 110509 h 3460402"/>
              <a:gd name="connsiteX2" fmla="*/ 537223 w 7095695"/>
              <a:gd name="connsiteY2" fmla="*/ 176857 h 3460402"/>
              <a:gd name="connsiteX3" fmla="*/ 643571 w 7095695"/>
              <a:gd name="connsiteY3" fmla="*/ 208164 h 3460402"/>
              <a:gd name="connsiteX4" fmla="*/ 900562 w 7095695"/>
              <a:gd name="connsiteY4" fmla="*/ 390063 h 3460402"/>
              <a:gd name="connsiteX5" fmla="*/ 1011162 w 7095695"/>
              <a:gd name="connsiteY5" fmla="*/ 413275 h 3460402"/>
              <a:gd name="connsiteX6" fmla="*/ 1194634 w 7095695"/>
              <a:gd name="connsiteY6" fmla="*/ 449661 h 3460402"/>
              <a:gd name="connsiteX7" fmla="*/ 1605041 w 7095695"/>
              <a:gd name="connsiteY7" fmla="*/ 504363 h 3460402"/>
              <a:gd name="connsiteX8" fmla="*/ 2441300 w 7095695"/>
              <a:gd name="connsiteY8" fmla="*/ 645943 h 3460402"/>
              <a:gd name="connsiteX9" fmla="*/ 3170415 w 7095695"/>
              <a:gd name="connsiteY9" fmla="*/ 757277 h 3460402"/>
              <a:gd name="connsiteX10" fmla="*/ 3690317 w 7095695"/>
              <a:gd name="connsiteY10" fmla="*/ 841060 h 3460402"/>
              <a:gd name="connsiteX11" fmla="*/ 3826379 w 7095695"/>
              <a:gd name="connsiteY11" fmla="*/ 939179 h 3460402"/>
              <a:gd name="connsiteX12" fmla="*/ 4298793 w 7095695"/>
              <a:gd name="connsiteY12" fmla="*/ 1095342 h 3460402"/>
              <a:gd name="connsiteX13" fmla="*/ 4816788 w 7095695"/>
              <a:gd name="connsiteY13" fmla="*/ 1270912 h 3460402"/>
              <a:gd name="connsiteX14" fmla="*/ 4800731 w 7095695"/>
              <a:gd name="connsiteY14" fmla="*/ 1347072 h 3460402"/>
              <a:gd name="connsiteX15" fmla="*/ 5367748 w 7095695"/>
              <a:gd name="connsiteY15" fmla="*/ 1477164 h 3460402"/>
              <a:gd name="connsiteX16" fmla="*/ 5438345 w 7095695"/>
              <a:gd name="connsiteY16" fmla="*/ 1587439 h 3460402"/>
              <a:gd name="connsiteX17" fmla="*/ 5876495 w 7095695"/>
              <a:gd name="connsiteY17" fmla="*/ 1879353 h 3460402"/>
              <a:gd name="connsiteX18" fmla="*/ 6124145 w 7095695"/>
              <a:gd name="connsiteY18" fmla="*/ 1958914 h 3460402"/>
              <a:gd name="connsiteX19" fmla="*/ 6124145 w 7095695"/>
              <a:gd name="connsiteY19" fmla="*/ 2074895 h 3460402"/>
              <a:gd name="connsiteX20" fmla="*/ 6209870 w 7095695"/>
              <a:gd name="connsiteY20" fmla="*/ 2111314 h 3460402"/>
              <a:gd name="connsiteX21" fmla="*/ 6219395 w 7095695"/>
              <a:gd name="connsiteY21" fmla="*/ 2216089 h 3460402"/>
              <a:gd name="connsiteX22" fmla="*/ 6286070 w 7095695"/>
              <a:gd name="connsiteY22" fmla="*/ 2311339 h 3460402"/>
              <a:gd name="connsiteX23" fmla="*/ 6648020 w 7095695"/>
              <a:gd name="connsiteY23" fmla="*/ 2425639 h 3460402"/>
              <a:gd name="connsiteX24" fmla="*/ 6619445 w 7095695"/>
              <a:gd name="connsiteY24" fmla="*/ 2511364 h 3460402"/>
              <a:gd name="connsiteX25" fmla="*/ 6867095 w 7095695"/>
              <a:gd name="connsiteY25" fmla="*/ 2625664 h 3460402"/>
              <a:gd name="connsiteX26" fmla="*/ 7095695 w 7095695"/>
              <a:gd name="connsiteY26" fmla="*/ 2759014 h 3460402"/>
              <a:gd name="connsiteX27" fmla="*/ 7058461 w 7095695"/>
              <a:gd name="connsiteY27" fmla="*/ 3418836 h 3460402"/>
              <a:gd name="connsiteX28" fmla="*/ 40267 w 7095695"/>
              <a:gd name="connsiteY28" fmla="*/ 3460402 h 3460402"/>
              <a:gd name="connsiteX29" fmla="*/ 56905 w 7095695"/>
              <a:gd name="connsiteY29" fmla="*/ 0 h 3460402"/>
              <a:gd name="connsiteX0" fmla="*/ 50726 w 7089516"/>
              <a:gd name="connsiteY0" fmla="*/ 0 h 3418836"/>
              <a:gd name="connsiteX1" fmla="*/ 217089 w 7089516"/>
              <a:gd name="connsiteY1" fmla="*/ 110509 h 3418836"/>
              <a:gd name="connsiteX2" fmla="*/ 531044 w 7089516"/>
              <a:gd name="connsiteY2" fmla="*/ 176857 h 3418836"/>
              <a:gd name="connsiteX3" fmla="*/ 637392 w 7089516"/>
              <a:gd name="connsiteY3" fmla="*/ 208164 h 3418836"/>
              <a:gd name="connsiteX4" fmla="*/ 894383 w 7089516"/>
              <a:gd name="connsiteY4" fmla="*/ 390063 h 3418836"/>
              <a:gd name="connsiteX5" fmla="*/ 1004983 w 7089516"/>
              <a:gd name="connsiteY5" fmla="*/ 413275 h 3418836"/>
              <a:gd name="connsiteX6" fmla="*/ 1188455 w 7089516"/>
              <a:gd name="connsiteY6" fmla="*/ 449661 h 3418836"/>
              <a:gd name="connsiteX7" fmla="*/ 1598862 w 7089516"/>
              <a:gd name="connsiteY7" fmla="*/ 504363 h 3418836"/>
              <a:gd name="connsiteX8" fmla="*/ 2435121 w 7089516"/>
              <a:gd name="connsiteY8" fmla="*/ 645943 h 3418836"/>
              <a:gd name="connsiteX9" fmla="*/ 3164236 w 7089516"/>
              <a:gd name="connsiteY9" fmla="*/ 757277 h 3418836"/>
              <a:gd name="connsiteX10" fmla="*/ 3684138 w 7089516"/>
              <a:gd name="connsiteY10" fmla="*/ 841060 h 3418836"/>
              <a:gd name="connsiteX11" fmla="*/ 3820200 w 7089516"/>
              <a:gd name="connsiteY11" fmla="*/ 939179 h 3418836"/>
              <a:gd name="connsiteX12" fmla="*/ 4292614 w 7089516"/>
              <a:gd name="connsiteY12" fmla="*/ 1095342 h 3418836"/>
              <a:gd name="connsiteX13" fmla="*/ 4810609 w 7089516"/>
              <a:gd name="connsiteY13" fmla="*/ 1270912 h 3418836"/>
              <a:gd name="connsiteX14" fmla="*/ 4794552 w 7089516"/>
              <a:gd name="connsiteY14" fmla="*/ 1347072 h 3418836"/>
              <a:gd name="connsiteX15" fmla="*/ 5361569 w 7089516"/>
              <a:gd name="connsiteY15" fmla="*/ 1477164 h 3418836"/>
              <a:gd name="connsiteX16" fmla="*/ 5432166 w 7089516"/>
              <a:gd name="connsiteY16" fmla="*/ 1587439 h 3418836"/>
              <a:gd name="connsiteX17" fmla="*/ 5870316 w 7089516"/>
              <a:gd name="connsiteY17" fmla="*/ 1879353 h 3418836"/>
              <a:gd name="connsiteX18" fmla="*/ 6117966 w 7089516"/>
              <a:gd name="connsiteY18" fmla="*/ 1958914 h 3418836"/>
              <a:gd name="connsiteX19" fmla="*/ 6117966 w 7089516"/>
              <a:gd name="connsiteY19" fmla="*/ 2074895 h 3418836"/>
              <a:gd name="connsiteX20" fmla="*/ 6203691 w 7089516"/>
              <a:gd name="connsiteY20" fmla="*/ 2111314 h 3418836"/>
              <a:gd name="connsiteX21" fmla="*/ 6213216 w 7089516"/>
              <a:gd name="connsiteY21" fmla="*/ 2216089 h 3418836"/>
              <a:gd name="connsiteX22" fmla="*/ 6279891 w 7089516"/>
              <a:gd name="connsiteY22" fmla="*/ 2311339 h 3418836"/>
              <a:gd name="connsiteX23" fmla="*/ 6641841 w 7089516"/>
              <a:gd name="connsiteY23" fmla="*/ 2425639 h 3418836"/>
              <a:gd name="connsiteX24" fmla="*/ 6613266 w 7089516"/>
              <a:gd name="connsiteY24" fmla="*/ 2511364 h 3418836"/>
              <a:gd name="connsiteX25" fmla="*/ 6860916 w 7089516"/>
              <a:gd name="connsiteY25" fmla="*/ 2625664 h 3418836"/>
              <a:gd name="connsiteX26" fmla="*/ 7089516 w 7089516"/>
              <a:gd name="connsiteY26" fmla="*/ 2759014 h 3418836"/>
              <a:gd name="connsiteX27" fmla="*/ 7052282 w 7089516"/>
              <a:gd name="connsiteY27" fmla="*/ 3418836 h 3418836"/>
              <a:gd name="connsiteX28" fmla="*/ 40267 w 7089516"/>
              <a:gd name="connsiteY28" fmla="*/ 3417154 h 3418836"/>
              <a:gd name="connsiteX29" fmla="*/ 50726 w 7089516"/>
              <a:gd name="connsiteY29" fmla="*/ 0 h 3418836"/>
              <a:gd name="connsiteX0" fmla="*/ 50726 w 7089516"/>
              <a:gd name="connsiteY0" fmla="*/ 0 h 3417154"/>
              <a:gd name="connsiteX1" fmla="*/ 217089 w 7089516"/>
              <a:gd name="connsiteY1" fmla="*/ 110509 h 3417154"/>
              <a:gd name="connsiteX2" fmla="*/ 531044 w 7089516"/>
              <a:gd name="connsiteY2" fmla="*/ 176857 h 3417154"/>
              <a:gd name="connsiteX3" fmla="*/ 637392 w 7089516"/>
              <a:gd name="connsiteY3" fmla="*/ 208164 h 3417154"/>
              <a:gd name="connsiteX4" fmla="*/ 894383 w 7089516"/>
              <a:gd name="connsiteY4" fmla="*/ 390063 h 3417154"/>
              <a:gd name="connsiteX5" fmla="*/ 1004983 w 7089516"/>
              <a:gd name="connsiteY5" fmla="*/ 413275 h 3417154"/>
              <a:gd name="connsiteX6" fmla="*/ 1188455 w 7089516"/>
              <a:gd name="connsiteY6" fmla="*/ 449661 h 3417154"/>
              <a:gd name="connsiteX7" fmla="*/ 1598862 w 7089516"/>
              <a:gd name="connsiteY7" fmla="*/ 504363 h 3417154"/>
              <a:gd name="connsiteX8" fmla="*/ 2435121 w 7089516"/>
              <a:gd name="connsiteY8" fmla="*/ 645943 h 3417154"/>
              <a:gd name="connsiteX9" fmla="*/ 3164236 w 7089516"/>
              <a:gd name="connsiteY9" fmla="*/ 757277 h 3417154"/>
              <a:gd name="connsiteX10" fmla="*/ 3684138 w 7089516"/>
              <a:gd name="connsiteY10" fmla="*/ 841060 h 3417154"/>
              <a:gd name="connsiteX11" fmla="*/ 3820200 w 7089516"/>
              <a:gd name="connsiteY11" fmla="*/ 939179 h 3417154"/>
              <a:gd name="connsiteX12" fmla="*/ 4292614 w 7089516"/>
              <a:gd name="connsiteY12" fmla="*/ 1095342 h 3417154"/>
              <a:gd name="connsiteX13" fmla="*/ 4810609 w 7089516"/>
              <a:gd name="connsiteY13" fmla="*/ 1270912 h 3417154"/>
              <a:gd name="connsiteX14" fmla="*/ 4794552 w 7089516"/>
              <a:gd name="connsiteY14" fmla="*/ 1347072 h 3417154"/>
              <a:gd name="connsiteX15" fmla="*/ 5361569 w 7089516"/>
              <a:gd name="connsiteY15" fmla="*/ 1477164 h 3417154"/>
              <a:gd name="connsiteX16" fmla="*/ 5432166 w 7089516"/>
              <a:gd name="connsiteY16" fmla="*/ 1587439 h 3417154"/>
              <a:gd name="connsiteX17" fmla="*/ 5870316 w 7089516"/>
              <a:gd name="connsiteY17" fmla="*/ 1879353 h 3417154"/>
              <a:gd name="connsiteX18" fmla="*/ 6117966 w 7089516"/>
              <a:gd name="connsiteY18" fmla="*/ 1958914 h 3417154"/>
              <a:gd name="connsiteX19" fmla="*/ 6117966 w 7089516"/>
              <a:gd name="connsiteY19" fmla="*/ 2074895 h 3417154"/>
              <a:gd name="connsiteX20" fmla="*/ 6203691 w 7089516"/>
              <a:gd name="connsiteY20" fmla="*/ 2111314 h 3417154"/>
              <a:gd name="connsiteX21" fmla="*/ 6213216 w 7089516"/>
              <a:gd name="connsiteY21" fmla="*/ 2216089 h 3417154"/>
              <a:gd name="connsiteX22" fmla="*/ 6279891 w 7089516"/>
              <a:gd name="connsiteY22" fmla="*/ 2311339 h 3417154"/>
              <a:gd name="connsiteX23" fmla="*/ 6641841 w 7089516"/>
              <a:gd name="connsiteY23" fmla="*/ 2425639 h 3417154"/>
              <a:gd name="connsiteX24" fmla="*/ 6613266 w 7089516"/>
              <a:gd name="connsiteY24" fmla="*/ 2511364 h 3417154"/>
              <a:gd name="connsiteX25" fmla="*/ 6860916 w 7089516"/>
              <a:gd name="connsiteY25" fmla="*/ 2625664 h 3417154"/>
              <a:gd name="connsiteX26" fmla="*/ 7089516 w 7089516"/>
              <a:gd name="connsiteY26" fmla="*/ 2759014 h 3417154"/>
              <a:gd name="connsiteX27" fmla="*/ 7058461 w 7089516"/>
              <a:gd name="connsiteY27" fmla="*/ 3394123 h 3417154"/>
              <a:gd name="connsiteX28" fmla="*/ 40267 w 7089516"/>
              <a:gd name="connsiteY28" fmla="*/ 3417154 h 3417154"/>
              <a:gd name="connsiteX29" fmla="*/ 50726 w 7089516"/>
              <a:gd name="connsiteY29" fmla="*/ 0 h 341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89516" h="3417154">
                <a:moveTo>
                  <a:pt x="50726" y="0"/>
                </a:moveTo>
                <a:cubicBezTo>
                  <a:pt x="205590" y="125827"/>
                  <a:pt x="129837" y="61414"/>
                  <a:pt x="217089" y="110509"/>
                </a:cubicBezTo>
                <a:lnTo>
                  <a:pt x="531044" y="176857"/>
                </a:lnTo>
                <a:lnTo>
                  <a:pt x="637392" y="208164"/>
                </a:lnTo>
                <a:lnTo>
                  <a:pt x="894383" y="390063"/>
                </a:lnTo>
                <a:lnTo>
                  <a:pt x="1004983" y="413275"/>
                </a:lnTo>
                <a:lnTo>
                  <a:pt x="1188455" y="449661"/>
                </a:lnTo>
                <a:lnTo>
                  <a:pt x="1598862" y="504363"/>
                </a:lnTo>
                <a:lnTo>
                  <a:pt x="2435121" y="645943"/>
                </a:lnTo>
                <a:lnTo>
                  <a:pt x="3164236" y="757277"/>
                </a:lnTo>
                <a:lnTo>
                  <a:pt x="3684138" y="841060"/>
                </a:lnTo>
                <a:cubicBezTo>
                  <a:pt x="3781633" y="938555"/>
                  <a:pt x="3765774" y="939179"/>
                  <a:pt x="3820200" y="939179"/>
                </a:cubicBezTo>
                <a:lnTo>
                  <a:pt x="4292614" y="1095342"/>
                </a:lnTo>
                <a:cubicBezTo>
                  <a:pt x="4451271" y="1149521"/>
                  <a:pt x="4728432" y="1229450"/>
                  <a:pt x="4810609" y="1270912"/>
                </a:cubicBezTo>
                <a:cubicBezTo>
                  <a:pt x="4783295" y="1316813"/>
                  <a:pt x="4795448" y="1304188"/>
                  <a:pt x="4794552" y="1347072"/>
                </a:cubicBezTo>
                <a:lnTo>
                  <a:pt x="5361569" y="1477164"/>
                </a:lnTo>
                <a:cubicBezTo>
                  <a:pt x="5409007" y="1553516"/>
                  <a:pt x="5386969" y="1578322"/>
                  <a:pt x="5432166" y="1587439"/>
                </a:cubicBezTo>
                <a:lnTo>
                  <a:pt x="5870316" y="1879353"/>
                </a:lnTo>
                <a:lnTo>
                  <a:pt x="6117966" y="1958914"/>
                </a:lnTo>
                <a:cubicBezTo>
                  <a:pt x="6117966" y="1997574"/>
                  <a:pt x="6084348" y="2072094"/>
                  <a:pt x="6117966" y="2074895"/>
                </a:cubicBezTo>
                <a:lnTo>
                  <a:pt x="6203691" y="2111314"/>
                </a:lnTo>
                <a:lnTo>
                  <a:pt x="6213216" y="2216089"/>
                </a:lnTo>
                <a:cubicBezTo>
                  <a:pt x="6292399" y="2305170"/>
                  <a:pt x="6316450" y="2274780"/>
                  <a:pt x="6279891" y="2311339"/>
                </a:cubicBezTo>
                <a:lnTo>
                  <a:pt x="6641841" y="2425639"/>
                </a:lnTo>
                <a:lnTo>
                  <a:pt x="6613266" y="2511364"/>
                </a:lnTo>
                <a:lnTo>
                  <a:pt x="6860916" y="2625664"/>
                </a:lnTo>
                <a:lnTo>
                  <a:pt x="7089516" y="2759014"/>
                </a:lnTo>
                <a:lnTo>
                  <a:pt x="7058461" y="3394123"/>
                </a:lnTo>
                <a:lnTo>
                  <a:pt x="40267" y="3417154"/>
                </a:lnTo>
                <a:cubicBezTo>
                  <a:pt x="0" y="2323677"/>
                  <a:pt x="54417" y="1098049"/>
                  <a:pt x="50726" y="0"/>
                </a:cubicBezTo>
                <a:close/>
              </a:path>
            </a:pathLst>
          </a:cu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5" name="Freeform 44"/>
          <p:cNvSpPr/>
          <p:nvPr/>
        </p:nvSpPr>
        <p:spPr bwMode="auto">
          <a:xfrm>
            <a:off x="1446213" y="2695575"/>
            <a:ext cx="7002462" cy="3105150"/>
          </a:xfrm>
          <a:custGeom>
            <a:avLst/>
            <a:gdLst>
              <a:gd name="connsiteX0" fmla="*/ 9525 w 7000875"/>
              <a:gd name="connsiteY0" fmla="*/ 0 h 3105150"/>
              <a:gd name="connsiteX1" fmla="*/ 66675 w 7000875"/>
              <a:gd name="connsiteY1" fmla="*/ 57150 h 3105150"/>
              <a:gd name="connsiteX2" fmla="*/ 57150 w 7000875"/>
              <a:gd name="connsiteY2" fmla="*/ 123825 h 3105150"/>
              <a:gd name="connsiteX3" fmla="*/ 142875 w 7000875"/>
              <a:gd name="connsiteY3" fmla="*/ 190500 h 3105150"/>
              <a:gd name="connsiteX4" fmla="*/ 152400 w 7000875"/>
              <a:gd name="connsiteY4" fmla="*/ 247650 h 3105150"/>
              <a:gd name="connsiteX5" fmla="*/ 257175 w 7000875"/>
              <a:gd name="connsiteY5" fmla="*/ 342900 h 3105150"/>
              <a:gd name="connsiteX6" fmla="*/ 247650 w 7000875"/>
              <a:gd name="connsiteY6" fmla="*/ 523875 h 3105150"/>
              <a:gd name="connsiteX7" fmla="*/ 323850 w 7000875"/>
              <a:gd name="connsiteY7" fmla="*/ 571500 h 3105150"/>
              <a:gd name="connsiteX8" fmla="*/ 466725 w 7000875"/>
              <a:gd name="connsiteY8" fmla="*/ 609600 h 3105150"/>
              <a:gd name="connsiteX9" fmla="*/ 638175 w 7000875"/>
              <a:gd name="connsiteY9" fmla="*/ 704850 h 3105150"/>
              <a:gd name="connsiteX10" fmla="*/ 847725 w 7000875"/>
              <a:gd name="connsiteY10" fmla="*/ 752475 h 3105150"/>
              <a:gd name="connsiteX11" fmla="*/ 1047750 w 7000875"/>
              <a:gd name="connsiteY11" fmla="*/ 800100 h 3105150"/>
              <a:gd name="connsiteX12" fmla="*/ 1209675 w 7000875"/>
              <a:gd name="connsiteY12" fmla="*/ 895350 h 3105150"/>
              <a:gd name="connsiteX13" fmla="*/ 1457325 w 7000875"/>
              <a:gd name="connsiteY13" fmla="*/ 1009650 h 3105150"/>
              <a:gd name="connsiteX14" fmla="*/ 1562100 w 7000875"/>
              <a:gd name="connsiteY14" fmla="*/ 1076325 h 3105150"/>
              <a:gd name="connsiteX15" fmla="*/ 1771650 w 7000875"/>
              <a:gd name="connsiteY15" fmla="*/ 1143000 h 3105150"/>
              <a:gd name="connsiteX16" fmla="*/ 2038350 w 7000875"/>
              <a:gd name="connsiteY16" fmla="*/ 1162050 h 3105150"/>
              <a:gd name="connsiteX17" fmla="*/ 2486025 w 7000875"/>
              <a:gd name="connsiteY17" fmla="*/ 1200150 h 3105150"/>
              <a:gd name="connsiteX18" fmla="*/ 2981325 w 7000875"/>
              <a:gd name="connsiteY18" fmla="*/ 1276350 h 3105150"/>
              <a:gd name="connsiteX19" fmla="*/ 3409950 w 7000875"/>
              <a:gd name="connsiteY19" fmla="*/ 1323975 h 3105150"/>
              <a:gd name="connsiteX20" fmla="*/ 3876675 w 7000875"/>
              <a:gd name="connsiteY20" fmla="*/ 1390650 h 3105150"/>
              <a:gd name="connsiteX21" fmla="*/ 4181475 w 7000875"/>
              <a:gd name="connsiteY21" fmla="*/ 1466850 h 3105150"/>
              <a:gd name="connsiteX22" fmla="*/ 4448175 w 7000875"/>
              <a:gd name="connsiteY22" fmla="*/ 1524000 h 3105150"/>
              <a:gd name="connsiteX23" fmla="*/ 4724400 w 7000875"/>
              <a:gd name="connsiteY23" fmla="*/ 1552575 h 3105150"/>
              <a:gd name="connsiteX24" fmla="*/ 4905375 w 7000875"/>
              <a:gd name="connsiteY24" fmla="*/ 1600200 h 3105150"/>
              <a:gd name="connsiteX25" fmla="*/ 5105400 w 7000875"/>
              <a:gd name="connsiteY25" fmla="*/ 1666875 h 3105150"/>
              <a:gd name="connsiteX26" fmla="*/ 5324475 w 7000875"/>
              <a:gd name="connsiteY26" fmla="*/ 1762125 h 3105150"/>
              <a:gd name="connsiteX27" fmla="*/ 5495925 w 7000875"/>
              <a:gd name="connsiteY27" fmla="*/ 1809750 h 3105150"/>
              <a:gd name="connsiteX28" fmla="*/ 5619750 w 7000875"/>
              <a:gd name="connsiteY28" fmla="*/ 1924050 h 3105150"/>
              <a:gd name="connsiteX29" fmla="*/ 5753100 w 7000875"/>
              <a:gd name="connsiteY29" fmla="*/ 2038350 h 3105150"/>
              <a:gd name="connsiteX30" fmla="*/ 5876925 w 7000875"/>
              <a:gd name="connsiteY30" fmla="*/ 2057400 h 3105150"/>
              <a:gd name="connsiteX31" fmla="*/ 6115050 w 7000875"/>
              <a:gd name="connsiteY31" fmla="*/ 2114550 h 3105150"/>
              <a:gd name="connsiteX32" fmla="*/ 6219825 w 7000875"/>
              <a:gd name="connsiteY32" fmla="*/ 2209800 h 3105150"/>
              <a:gd name="connsiteX33" fmla="*/ 6381750 w 7000875"/>
              <a:gd name="connsiteY33" fmla="*/ 2295525 h 3105150"/>
              <a:gd name="connsiteX34" fmla="*/ 6534150 w 7000875"/>
              <a:gd name="connsiteY34" fmla="*/ 2343150 h 3105150"/>
              <a:gd name="connsiteX35" fmla="*/ 6629400 w 7000875"/>
              <a:gd name="connsiteY35" fmla="*/ 2409825 h 3105150"/>
              <a:gd name="connsiteX36" fmla="*/ 6619875 w 7000875"/>
              <a:gd name="connsiteY36" fmla="*/ 2505075 h 3105150"/>
              <a:gd name="connsiteX37" fmla="*/ 6772275 w 7000875"/>
              <a:gd name="connsiteY37" fmla="*/ 2647950 h 3105150"/>
              <a:gd name="connsiteX38" fmla="*/ 6896100 w 7000875"/>
              <a:gd name="connsiteY38" fmla="*/ 2733675 h 3105150"/>
              <a:gd name="connsiteX39" fmla="*/ 7000875 w 7000875"/>
              <a:gd name="connsiteY39" fmla="*/ 2752725 h 3105150"/>
              <a:gd name="connsiteX40" fmla="*/ 7000875 w 7000875"/>
              <a:gd name="connsiteY40" fmla="*/ 3105150 h 3105150"/>
              <a:gd name="connsiteX41" fmla="*/ 0 w 7000875"/>
              <a:gd name="connsiteY41" fmla="*/ 3095625 h 3105150"/>
              <a:gd name="connsiteX42" fmla="*/ 9525 w 7000875"/>
              <a:gd name="connsiteY42" fmla="*/ 0 h 3105150"/>
              <a:gd name="connsiteX0" fmla="*/ 11112 w 7002462"/>
              <a:gd name="connsiteY0" fmla="*/ 0 h 4370608"/>
              <a:gd name="connsiteX1" fmla="*/ 68262 w 7002462"/>
              <a:gd name="connsiteY1" fmla="*/ 57150 h 4370608"/>
              <a:gd name="connsiteX2" fmla="*/ 58737 w 7002462"/>
              <a:gd name="connsiteY2" fmla="*/ 123825 h 4370608"/>
              <a:gd name="connsiteX3" fmla="*/ 144462 w 7002462"/>
              <a:gd name="connsiteY3" fmla="*/ 190500 h 4370608"/>
              <a:gd name="connsiteX4" fmla="*/ 153987 w 7002462"/>
              <a:gd name="connsiteY4" fmla="*/ 247650 h 4370608"/>
              <a:gd name="connsiteX5" fmla="*/ 258762 w 7002462"/>
              <a:gd name="connsiteY5" fmla="*/ 342900 h 4370608"/>
              <a:gd name="connsiteX6" fmla="*/ 249237 w 7002462"/>
              <a:gd name="connsiteY6" fmla="*/ 523875 h 4370608"/>
              <a:gd name="connsiteX7" fmla="*/ 325437 w 7002462"/>
              <a:gd name="connsiteY7" fmla="*/ 571500 h 4370608"/>
              <a:gd name="connsiteX8" fmla="*/ 468312 w 7002462"/>
              <a:gd name="connsiteY8" fmla="*/ 609600 h 4370608"/>
              <a:gd name="connsiteX9" fmla="*/ 639762 w 7002462"/>
              <a:gd name="connsiteY9" fmla="*/ 704850 h 4370608"/>
              <a:gd name="connsiteX10" fmla="*/ 849312 w 7002462"/>
              <a:gd name="connsiteY10" fmla="*/ 752475 h 4370608"/>
              <a:gd name="connsiteX11" fmla="*/ 1049337 w 7002462"/>
              <a:gd name="connsiteY11" fmla="*/ 800100 h 4370608"/>
              <a:gd name="connsiteX12" fmla="*/ 1211262 w 7002462"/>
              <a:gd name="connsiteY12" fmla="*/ 895350 h 4370608"/>
              <a:gd name="connsiteX13" fmla="*/ 1458912 w 7002462"/>
              <a:gd name="connsiteY13" fmla="*/ 1009650 h 4370608"/>
              <a:gd name="connsiteX14" fmla="*/ 1563687 w 7002462"/>
              <a:gd name="connsiteY14" fmla="*/ 1076325 h 4370608"/>
              <a:gd name="connsiteX15" fmla="*/ 1773237 w 7002462"/>
              <a:gd name="connsiteY15" fmla="*/ 1143000 h 4370608"/>
              <a:gd name="connsiteX16" fmla="*/ 2039937 w 7002462"/>
              <a:gd name="connsiteY16" fmla="*/ 1162050 h 4370608"/>
              <a:gd name="connsiteX17" fmla="*/ 2487612 w 7002462"/>
              <a:gd name="connsiteY17" fmla="*/ 1200150 h 4370608"/>
              <a:gd name="connsiteX18" fmla="*/ 2982912 w 7002462"/>
              <a:gd name="connsiteY18" fmla="*/ 1276350 h 4370608"/>
              <a:gd name="connsiteX19" fmla="*/ 3411537 w 7002462"/>
              <a:gd name="connsiteY19" fmla="*/ 1323975 h 4370608"/>
              <a:gd name="connsiteX20" fmla="*/ 3878262 w 7002462"/>
              <a:gd name="connsiteY20" fmla="*/ 1390650 h 4370608"/>
              <a:gd name="connsiteX21" fmla="*/ 4183062 w 7002462"/>
              <a:gd name="connsiteY21" fmla="*/ 1466850 h 4370608"/>
              <a:gd name="connsiteX22" fmla="*/ 4449762 w 7002462"/>
              <a:gd name="connsiteY22" fmla="*/ 1524000 h 4370608"/>
              <a:gd name="connsiteX23" fmla="*/ 4725987 w 7002462"/>
              <a:gd name="connsiteY23" fmla="*/ 1552575 h 4370608"/>
              <a:gd name="connsiteX24" fmla="*/ 4906962 w 7002462"/>
              <a:gd name="connsiteY24" fmla="*/ 1600200 h 4370608"/>
              <a:gd name="connsiteX25" fmla="*/ 5106987 w 7002462"/>
              <a:gd name="connsiteY25" fmla="*/ 1666875 h 4370608"/>
              <a:gd name="connsiteX26" fmla="*/ 5326062 w 7002462"/>
              <a:gd name="connsiteY26" fmla="*/ 1762125 h 4370608"/>
              <a:gd name="connsiteX27" fmla="*/ 5497512 w 7002462"/>
              <a:gd name="connsiteY27" fmla="*/ 1809750 h 4370608"/>
              <a:gd name="connsiteX28" fmla="*/ 5621337 w 7002462"/>
              <a:gd name="connsiteY28" fmla="*/ 1924050 h 4370608"/>
              <a:gd name="connsiteX29" fmla="*/ 5754687 w 7002462"/>
              <a:gd name="connsiteY29" fmla="*/ 2038350 h 4370608"/>
              <a:gd name="connsiteX30" fmla="*/ 5878512 w 7002462"/>
              <a:gd name="connsiteY30" fmla="*/ 2057400 h 4370608"/>
              <a:gd name="connsiteX31" fmla="*/ 6116637 w 7002462"/>
              <a:gd name="connsiteY31" fmla="*/ 2114550 h 4370608"/>
              <a:gd name="connsiteX32" fmla="*/ 6221412 w 7002462"/>
              <a:gd name="connsiteY32" fmla="*/ 2209800 h 4370608"/>
              <a:gd name="connsiteX33" fmla="*/ 6383337 w 7002462"/>
              <a:gd name="connsiteY33" fmla="*/ 2295525 h 4370608"/>
              <a:gd name="connsiteX34" fmla="*/ 6535737 w 7002462"/>
              <a:gd name="connsiteY34" fmla="*/ 2343150 h 4370608"/>
              <a:gd name="connsiteX35" fmla="*/ 6630987 w 7002462"/>
              <a:gd name="connsiteY35" fmla="*/ 2409825 h 4370608"/>
              <a:gd name="connsiteX36" fmla="*/ 6621462 w 7002462"/>
              <a:gd name="connsiteY36" fmla="*/ 2505075 h 4370608"/>
              <a:gd name="connsiteX37" fmla="*/ 6773862 w 7002462"/>
              <a:gd name="connsiteY37" fmla="*/ 2647950 h 4370608"/>
              <a:gd name="connsiteX38" fmla="*/ 6897687 w 7002462"/>
              <a:gd name="connsiteY38" fmla="*/ 2733675 h 4370608"/>
              <a:gd name="connsiteX39" fmla="*/ 7002462 w 7002462"/>
              <a:gd name="connsiteY39" fmla="*/ 2752725 h 4370608"/>
              <a:gd name="connsiteX40" fmla="*/ 7002462 w 7002462"/>
              <a:gd name="connsiteY40" fmla="*/ 3105150 h 4370608"/>
              <a:gd name="connsiteX41" fmla="*/ 1587 w 7002462"/>
              <a:gd name="connsiteY41" fmla="*/ 3095625 h 4370608"/>
              <a:gd name="connsiteX42" fmla="*/ 11112 w 7002462"/>
              <a:gd name="connsiteY42" fmla="*/ 0 h 4370608"/>
              <a:gd name="connsiteX0" fmla="*/ 11112 w 7002462"/>
              <a:gd name="connsiteY0" fmla="*/ 0 h 3105150"/>
              <a:gd name="connsiteX1" fmla="*/ 68262 w 7002462"/>
              <a:gd name="connsiteY1" fmla="*/ 57150 h 3105150"/>
              <a:gd name="connsiteX2" fmla="*/ 58737 w 7002462"/>
              <a:gd name="connsiteY2" fmla="*/ 123825 h 3105150"/>
              <a:gd name="connsiteX3" fmla="*/ 144462 w 7002462"/>
              <a:gd name="connsiteY3" fmla="*/ 190500 h 3105150"/>
              <a:gd name="connsiteX4" fmla="*/ 153987 w 7002462"/>
              <a:gd name="connsiteY4" fmla="*/ 247650 h 3105150"/>
              <a:gd name="connsiteX5" fmla="*/ 258762 w 7002462"/>
              <a:gd name="connsiteY5" fmla="*/ 342900 h 3105150"/>
              <a:gd name="connsiteX6" fmla="*/ 249237 w 7002462"/>
              <a:gd name="connsiteY6" fmla="*/ 523875 h 3105150"/>
              <a:gd name="connsiteX7" fmla="*/ 325437 w 7002462"/>
              <a:gd name="connsiteY7" fmla="*/ 571500 h 3105150"/>
              <a:gd name="connsiteX8" fmla="*/ 468312 w 7002462"/>
              <a:gd name="connsiteY8" fmla="*/ 609600 h 3105150"/>
              <a:gd name="connsiteX9" fmla="*/ 639762 w 7002462"/>
              <a:gd name="connsiteY9" fmla="*/ 704850 h 3105150"/>
              <a:gd name="connsiteX10" fmla="*/ 849312 w 7002462"/>
              <a:gd name="connsiteY10" fmla="*/ 752475 h 3105150"/>
              <a:gd name="connsiteX11" fmla="*/ 1049337 w 7002462"/>
              <a:gd name="connsiteY11" fmla="*/ 800100 h 3105150"/>
              <a:gd name="connsiteX12" fmla="*/ 1211262 w 7002462"/>
              <a:gd name="connsiteY12" fmla="*/ 895350 h 3105150"/>
              <a:gd name="connsiteX13" fmla="*/ 1458912 w 7002462"/>
              <a:gd name="connsiteY13" fmla="*/ 1009650 h 3105150"/>
              <a:gd name="connsiteX14" fmla="*/ 1563687 w 7002462"/>
              <a:gd name="connsiteY14" fmla="*/ 1076325 h 3105150"/>
              <a:gd name="connsiteX15" fmla="*/ 1773237 w 7002462"/>
              <a:gd name="connsiteY15" fmla="*/ 1143000 h 3105150"/>
              <a:gd name="connsiteX16" fmla="*/ 2039937 w 7002462"/>
              <a:gd name="connsiteY16" fmla="*/ 1162050 h 3105150"/>
              <a:gd name="connsiteX17" fmla="*/ 2487612 w 7002462"/>
              <a:gd name="connsiteY17" fmla="*/ 1200150 h 3105150"/>
              <a:gd name="connsiteX18" fmla="*/ 2982912 w 7002462"/>
              <a:gd name="connsiteY18" fmla="*/ 1276350 h 3105150"/>
              <a:gd name="connsiteX19" fmla="*/ 3411537 w 7002462"/>
              <a:gd name="connsiteY19" fmla="*/ 1323975 h 3105150"/>
              <a:gd name="connsiteX20" fmla="*/ 3878262 w 7002462"/>
              <a:gd name="connsiteY20" fmla="*/ 1390650 h 3105150"/>
              <a:gd name="connsiteX21" fmla="*/ 4183062 w 7002462"/>
              <a:gd name="connsiteY21" fmla="*/ 1466850 h 3105150"/>
              <a:gd name="connsiteX22" fmla="*/ 4449762 w 7002462"/>
              <a:gd name="connsiteY22" fmla="*/ 1524000 h 3105150"/>
              <a:gd name="connsiteX23" fmla="*/ 4725987 w 7002462"/>
              <a:gd name="connsiteY23" fmla="*/ 1552575 h 3105150"/>
              <a:gd name="connsiteX24" fmla="*/ 4906962 w 7002462"/>
              <a:gd name="connsiteY24" fmla="*/ 1600200 h 3105150"/>
              <a:gd name="connsiteX25" fmla="*/ 5106987 w 7002462"/>
              <a:gd name="connsiteY25" fmla="*/ 1666875 h 3105150"/>
              <a:gd name="connsiteX26" fmla="*/ 5326062 w 7002462"/>
              <a:gd name="connsiteY26" fmla="*/ 1762125 h 3105150"/>
              <a:gd name="connsiteX27" fmla="*/ 5497512 w 7002462"/>
              <a:gd name="connsiteY27" fmla="*/ 1809750 h 3105150"/>
              <a:gd name="connsiteX28" fmla="*/ 5621337 w 7002462"/>
              <a:gd name="connsiteY28" fmla="*/ 1924050 h 3105150"/>
              <a:gd name="connsiteX29" fmla="*/ 5754687 w 7002462"/>
              <a:gd name="connsiteY29" fmla="*/ 2038350 h 3105150"/>
              <a:gd name="connsiteX30" fmla="*/ 5878512 w 7002462"/>
              <a:gd name="connsiteY30" fmla="*/ 2057400 h 3105150"/>
              <a:gd name="connsiteX31" fmla="*/ 6116637 w 7002462"/>
              <a:gd name="connsiteY31" fmla="*/ 2114550 h 3105150"/>
              <a:gd name="connsiteX32" fmla="*/ 6221412 w 7002462"/>
              <a:gd name="connsiteY32" fmla="*/ 2209800 h 3105150"/>
              <a:gd name="connsiteX33" fmla="*/ 6383337 w 7002462"/>
              <a:gd name="connsiteY33" fmla="*/ 2295525 h 3105150"/>
              <a:gd name="connsiteX34" fmla="*/ 6535737 w 7002462"/>
              <a:gd name="connsiteY34" fmla="*/ 2343150 h 3105150"/>
              <a:gd name="connsiteX35" fmla="*/ 6630987 w 7002462"/>
              <a:gd name="connsiteY35" fmla="*/ 2409825 h 3105150"/>
              <a:gd name="connsiteX36" fmla="*/ 6621462 w 7002462"/>
              <a:gd name="connsiteY36" fmla="*/ 2505075 h 3105150"/>
              <a:gd name="connsiteX37" fmla="*/ 6773862 w 7002462"/>
              <a:gd name="connsiteY37" fmla="*/ 2647950 h 3105150"/>
              <a:gd name="connsiteX38" fmla="*/ 6897687 w 7002462"/>
              <a:gd name="connsiteY38" fmla="*/ 2733675 h 3105150"/>
              <a:gd name="connsiteX39" fmla="*/ 7002462 w 7002462"/>
              <a:gd name="connsiteY39" fmla="*/ 2752725 h 3105150"/>
              <a:gd name="connsiteX40" fmla="*/ 7002462 w 7002462"/>
              <a:gd name="connsiteY40" fmla="*/ 3105150 h 3105150"/>
              <a:gd name="connsiteX41" fmla="*/ 1587 w 7002462"/>
              <a:gd name="connsiteY41" fmla="*/ 3095625 h 3105150"/>
              <a:gd name="connsiteX42" fmla="*/ 11112 w 7002462"/>
              <a:gd name="connsiteY42" fmla="*/ 0 h 3105150"/>
              <a:gd name="connsiteX0" fmla="*/ 19050 w 7010400"/>
              <a:gd name="connsiteY0" fmla="*/ 0 h 3925667"/>
              <a:gd name="connsiteX1" fmla="*/ 76200 w 7010400"/>
              <a:gd name="connsiteY1" fmla="*/ 57150 h 3925667"/>
              <a:gd name="connsiteX2" fmla="*/ 66675 w 7010400"/>
              <a:gd name="connsiteY2" fmla="*/ 123825 h 3925667"/>
              <a:gd name="connsiteX3" fmla="*/ 152400 w 7010400"/>
              <a:gd name="connsiteY3" fmla="*/ 190500 h 3925667"/>
              <a:gd name="connsiteX4" fmla="*/ 161925 w 7010400"/>
              <a:gd name="connsiteY4" fmla="*/ 247650 h 3925667"/>
              <a:gd name="connsiteX5" fmla="*/ 266700 w 7010400"/>
              <a:gd name="connsiteY5" fmla="*/ 342900 h 3925667"/>
              <a:gd name="connsiteX6" fmla="*/ 257175 w 7010400"/>
              <a:gd name="connsiteY6" fmla="*/ 523875 h 3925667"/>
              <a:gd name="connsiteX7" fmla="*/ 333375 w 7010400"/>
              <a:gd name="connsiteY7" fmla="*/ 571500 h 3925667"/>
              <a:gd name="connsiteX8" fmla="*/ 476250 w 7010400"/>
              <a:gd name="connsiteY8" fmla="*/ 609600 h 3925667"/>
              <a:gd name="connsiteX9" fmla="*/ 647700 w 7010400"/>
              <a:gd name="connsiteY9" fmla="*/ 704850 h 3925667"/>
              <a:gd name="connsiteX10" fmla="*/ 857250 w 7010400"/>
              <a:gd name="connsiteY10" fmla="*/ 752475 h 3925667"/>
              <a:gd name="connsiteX11" fmla="*/ 1057275 w 7010400"/>
              <a:gd name="connsiteY11" fmla="*/ 800100 h 3925667"/>
              <a:gd name="connsiteX12" fmla="*/ 1219200 w 7010400"/>
              <a:gd name="connsiteY12" fmla="*/ 895350 h 3925667"/>
              <a:gd name="connsiteX13" fmla="*/ 1466850 w 7010400"/>
              <a:gd name="connsiteY13" fmla="*/ 1009650 h 3925667"/>
              <a:gd name="connsiteX14" fmla="*/ 1571625 w 7010400"/>
              <a:gd name="connsiteY14" fmla="*/ 1076325 h 3925667"/>
              <a:gd name="connsiteX15" fmla="*/ 1781175 w 7010400"/>
              <a:gd name="connsiteY15" fmla="*/ 1143000 h 3925667"/>
              <a:gd name="connsiteX16" fmla="*/ 2047875 w 7010400"/>
              <a:gd name="connsiteY16" fmla="*/ 1162050 h 3925667"/>
              <a:gd name="connsiteX17" fmla="*/ 2495550 w 7010400"/>
              <a:gd name="connsiteY17" fmla="*/ 1200150 h 3925667"/>
              <a:gd name="connsiteX18" fmla="*/ 2990850 w 7010400"/>
              <a:gd name="connsiteY18" fmla="*/ 1276350 h 3925667"/>
              <a:gd name="connsiteX19" fmla="*/ 3419475 w 7010400"/>
              <a:gd name="connsiteY19" fmla="*/ 1323975 h 3925667"/>
              <a:gd name="connsiteX20" fmla="*/ 3886200 w 7010400"/>
              <a:gd name="connsiteY20" fmla="*/ 1390650 h 3925667"/>
              <a:gd name="connsiteX21" fmla="*/ 4191000 w 7010400"/>
              <a:gd name="connsiteY21" fmla="*/ 1466850 h 3925667"/>
              <a:gd name="connsiteX22" fmla="*/ 4457700 w 7010400"/>
              <a:gd name="connsiteY22" fmla="*/ 1524000 h 3925667"/>
              <a:gd name="connsiteX23" fmla="*/ 4733925 w 7010400"/>
              <a:gd name="connsiteY23" fmla="*/ 1552575 h 3925667"/>
              <a:gd name="connsiteX24" fmla="*/ 4914900 w 7010400"/>
              <a:gd name="connsiteY24" fmla="*/ 1600200 h 3925667"/>
              <a:gd name="connsiteX25" fmla="*/ 5114925 w 7010400"/>
              <a:gd name="connsiteY25" fmla="*/ 1666875 h 3925667"/>
              <a:gd name="connsiteX26" fmla="*/ 5334000 w 7010400"/>
              <a:gd name="connsiteY26" fmla="*/ 1762125 h 3925667"/>
              <a:gd name="connsiteX27" fmla="*/ 5505450 w 7010400"/>
              <a:gd name="connsiteY27" fmla="*/ 1809750 h 3925667"/>
              <a:gd name="connsiteX28" fmla="*/ 5629275 w 7010400"/>
              <a:gd name="connsiteY28" fmla="*/ 1924050 h 3925667"/>
              <a:gd name="connsiteX29" fmla="*/ 5762625 w 7010400"/>
              <a:gd name="connsiteY29" fmla="*/ 2038350 h 3925667"/>
              <a:gd name="connsiteX30" fmla="*/ 5886450 w 7010400"/>
              <a:gd name="connsiteY30" fmla="*/ 2057400 h 3925667"/>
              <a:gd name="connsiteX31" fmla="*/ 6124575 w 7010400"/>
              <a:gd name="connsiteY31" fmla="*/ 2114550 h 3925667"/>
              <a:gd name="connsiteX32" fmla="*/ 6229350 w 7010400"/>
              <a:gd name="connsiteY32" fmla="*/ 2209800 h 3925667"/>
              <a:gd name="connsiteX33" fmla="*/ 6391275 w 7010400"/>
              <a:gd name="connsiteY33" fmla="*/ 2295525 h 3925667"/>
              <a:gd name="connsiteX34" fmla="*/ 6543675 w 7010400"/>
              <a:gd name="connsiteY34" fmla="*/ 2343150 h 3925667"/>
              <a:gd name="connsiteX35" fmla="*/ 6638925 w 7010400"/>
              <a:gd name="connsiteY35" fmla="*/ 2409825 h 3925667"/>
              <a:gd name="connsiteX36" fmla="*/ 6629400 w 7010400"/>
              <a:gd name="connsiteY36" fmla="*/ 2505075 h 3925667"/>
              <a:gd name="connsiteX37" fmla="*/ 6781800 w 7010400"/>
              <a:gd name="connsiteY37" fmla="*/ 2647950 h 3925667"/>
              <a:gd name="connsiteX38" fmla="*/ 6905625 w 7010400"/>
              <a:gd name="connsiteY38" fmla="*/ 2733675 h 3925667"/>
              <a:gd name="connsiteX39" fmla="*/ 7010400 w 7010400"/>
              <a:gd name="connsiteY39" fmla="*/ 2752725 h 3925667"/>
              <a:gd name="connsiteX40" fmla="*/ 7010400 w 7010400"/>
              <a:gd name="connsiteY40" fmla="*/ 3105150 h 3925667"/>
              <a:gd name="connsiteX41" fmla="*/ 9525 w 7010400"/>
              <a:gd name="connsiteY41" fmla="*/ 3095625 h 3925667"/>
              <a:gd name="connsiteX42" fmla="*/ 19050 w 7010400"/>
              <a:gd name="connsiteY42" fmla="*/ 0 h 3925667"/>
              <a:gd name="connsiteX0" fmla="*/ 11112 w 7002462"/>
              <a:gd name="connsiteY0" fmla="*/ 0 h 3105150"/>
              <a:gd name="connsiteX1" fmla="*/ 68262 w 7002462"/>
              <a:gd name="connsiteY1" fmla="*/ 57150 h 3105150"/>
              <a:gd name="connsiteX2" fmla="*/ 58737 w 7002462"/>
              <a:gd name="connsiteY2" fmla="*/ 123825 h 3105150"/>
              <a:gd name="connsiteX3" fmla="*/ 144462 w 7002462"/>
              <a:gd name="connsiteY3" fmla="*/ 190500 h 3105150"/>
              <a:gd name="connsiteX4" fmla="*/ 153987 w 7002462"/>
              <a:gd name="connsiteY4" fmla="*/ 247650 h 3105150"/>
              <a:gd name="connsiteX5" fmla="*/ 258762 w 7002462"/>
              <a:gd name="connsiteY5" fmla="*/ 342900 h 3105150"/>
              <a:gd name="connsiteX6" fmla="*/ 249237 w 7002462"/>
              <a:gd name="connsiteY6" fmla="*/ 523875 h 3105150"/>
              <a:gd name="connsiteX7" fmla="*/ 325437 w 7002462"/>
              <a:gd name="connsiteY7" fmla="*/ 571500 h 3105150"/>
              <a:gd name="connsiteX8" fmla="*/ 468312 w 7002462"/>
              <a:gd name="connsiteY8" fmla="*/ 609600 h 3105150"/>
              <a:gd name="connsiteX9" fmla="*/ 639762 w 7002462"/>
              <a:gd name="connsiteY9" fmla="*/ 704850 h 3105150"/>
              <a:gd name="connsiteX10" fmla="*/ 849312 w 7002462"/>
              <a:gd name="connsiteY10" fmla="*/ 752475 h 3105150"/>
              <a:gd name="connsiteX11" fmla="*/ 1049337 w 7002462"/>
              <a:gd name="connsiteY11" fmla="*/ 800100 h 3105150"/>
              <a:gd name="connsiteX12" fmla="*/ 1211262 w 7002462"/>
              <a:gd name="connsiteY12" fmla="*/ 895350 h 3105150"/>
              <a:gd name="connsiteX13" fmla="*/ 1458912 w 7002462"/>
              <a:gd name="connsiteY13" fmla="*/ 1009650 h 3105150"/>
              <a:gd name="connsiteX14" fmla="*/ 1563687 w 7002462"/>
              <a:gd name="connsiteY14" fmla="*/ 1076325 h 3105150"/>
              <a:gd name="connsiteX15" fmla="*/ 1773237 w 7002462"/>
              <a:gd name="connsiteY15" fmla="*/ 1143000 h 3105150"/>
              <a:gd name="connsiteX16" fmla="*/ 2039937 w 7002462"/>
              <a:gd name="connsiteY16" fmla="*/ 1162050 h 3105150"/>
              <a:gd name="connsiteX17" fmla="*/ 2487612 w 7002462"/>
              <a:gd name="connsiteY17" fmla="*/ 1200150 h 3105150"/>
              <a:gd name="connsiteX18" fmla="*/ 2982912 w 7002462"/>
              <a:gd name="connsiteY18" fmla="*/ 1276350 h 3105150"/>
              <a:gd name="connsiteX19" fmla="*/ 3411537 w 7002462"/>
              <a:gd name="connsiteY19" fmla="*/ 1323975 h 3105150"/>
              <a:gd name="connsiteX20" fmla="*/ 3878262 w 7002462"/>
              <a:gd name="connsiteY20" fmla="*/ 1390650 h 3105150"/>
              <a:gd name="connsiteX21" fmla="*/ 4183062 w 7002462"/>
              <a:gd name="connsiteY21" fmla="*/ 1466850 h 3105150"/>
              <a:gd name="connsiteX22" fmla="*/ 4449762 w 7002462"/>
              <a:gd name="connsiteY22" fmla="*/ 1524000 h 3105150"/>
              <a:gd name="connsiteX23" fmla="*/ 4725987 w 7002462"/>
              <a:gd name="connsiteY23" fmla="*/ 1552575 h 3105150"/>
              <a:gd name="connsiteX24" fmla="*/ 4906962 w 7002462"/>
              <a:gd name="connsiteY24" fmla="*/ 1600200 h 3105150"/>
              <a:gd name="connsiteX25" fmla="*/ 5106987 w 7002462"/>
              <a:gd name="connsiteY25" fmla="*/ 1666875 h 3105150"/>
              <a:gd name="connsiteX26" fmla="*/ 5326062 w 7002462"/>
              <a:gd name="connsiteY26" fmla="*/ 1762125 h 3105150"/>
              <a:gd name="connsiteX27" fmla="*/ 5497512 w 7002462"/>
              <a:gd name="connsiteY27" fmla="*/ 1809750 h 3105150"/>
              <a:gd name="connsiteX28" fmla="*/ 5621337 w 7002462"/>
              <a:gd name="connsiteY28" fmla="*/ 1924050 h 3105150"/>
              <a:gd name="connsiteX29" fmla="*/ 5754687 w 7002462"/>
              <a:gd name="connsiteY29" fmla="*/ 2038350 h 3105150"/>
              <a:gd name="connsiteX30" fmla="*/ 5878512 w 7002462"/>
              <a:gd name="connsiteY30" fmla="*/ 2057400 h 3105150"/>
              <a:gd name="connsiteX31" fmla="*/ 6116637 w 7002462"/>
              <a:gd name="connsiteY31" fmla="*/ 2114550 h 3105150"/>
              <a:gd name="connsiteX32" fmla="*/ 6221412 w 7002462"/>
              <a:gd name="connsiteY32" fmla="*/ 2209800 h 3105150"/>
              <a:gd name="connsiteX33" fmla="*/ 6383337 w 7002462"/>
              <a:gd name="connsiteY33" fmla="*/ 2295525 h 3105150"/>
              <a:gd name="connsiteX34" fmla="*/ 6535737 w 7002462"/>
              <a:gd name="connsiteY34" fmla="*/ 2343150 h 3105150"/>
              <a:gd name="connsiteX35" fmla="*/ 6630987 w 7002462"/>
              <a:gd name="connsiteY35" fmla="*/ 2409825 h 3105150"/>
              <a:gd name="connsiteX36" fmla="*/ 6621462 w 7002462"/>
              <a:gd name="connsiteY36" fmla="*/ 2505075 h 3105150"/>
              <a:gd name="connsiteX37" fmla="*/ 6773862 w 7002462"/>
              <a:gd name="connsiteY37" fmla="*/ 2647950 h 3105150"/>
              <a:gd name="connsiteX38" fmla="*/ 6897687 w 7002462"/>
              <a:gd name="connsiteY38" fmla="*/ 2733675 h 3105150"/>
              <a:gd name="connsiteX39" fmla="*/ 7002462 w 7002462"/>
              <a:gd name="connsiteY39" fmla="*/ 2752725 h 3105150"/>
              <a:gd name="connsiteX40" fmla="*/ 7002462 w 7002462"/>
              <a:gd name="connsiteY40" fmla="*/ 3105150 h 3105150"/>
              <a:gd name="connsiteX41" fmla="*/ 1587 w 7002462"/>
              <a:gd name="connsiteY41" fmla="*/ 3095625 h 3105150"/>
              <a:gd name="connsiteX42" fmla="*/ 11112 w 7002462"/>
              <a:gd name="connsiteY42" fmla="*/ 0 h 3105150"/>
              <a:gd name="connsiteX0" fmla="*/ 11112 w 7002462"/>
              <a:gd name="connsiteY0" fmla="*/ 0 h 3105150"/>
              <a:gd name="connsiteX1" fmla="*/ 68262 w 7002462"/>
              <a:gd name="connsiteY1" fmla="*/ 57150 h 3105150"/>
              <a:gd name="connsiteX2" fmla="*/ 58737 w 7002462"/>
              <a:gd name="connsiteY2" fmla="*/ 123825 h 3105150"/>
              <a:gd name="connsiteX3" fmla="*/ 144462 w 7002462"/>
              <a:gd name="connsiteY3" fmla="*/ 190500 h 3105150"/>
              <a:gd name="connsiteX4" fmla="*/ 153987 w 7002462"/>
              <a:gd name="connsiteY4" fmla="*/ 247650 h 3105150"/>
              <a:gd name="connsiteX5" fmla="*/ 258762 w 7002462"/>
              <a:gd name="connsiteY5" fmla="*/ 342900 h 3105150"/>
              <a:gd name="connsiteX6" fmla="*/ 249237 w 7002462"/>
              <a:gd name="connsiteY6" fmla="*/ 523875 h 3105150"/>
              <a:gd name="connsiteX7" fmla="*/ 325437 w 7002462"/>
              <a:gd name="connsiteY7" fmla="*/ 571500 h 3105150"/>
              <a:gd name="connsiteX8" fmla="*/ 468312 w 7002462"/>
              <a:gd name="connsiteY8" fmla="*/ 609600 h 3105150"/>
              <a:gd name="connsiteX9" fmla="*/ 639762 w 7002462"/>
              <a:gd name="connsiteY9" fmla="*/ 704850 h 3105150"/>
              <a:gd name="connsiteX10" fmla="*/ 849312 w 7002462"/>
              <a:gd name="connsiteY10" fmla="*/ 752475 h 3105150"/>
              <a:gd name="connsiteX11" fmla="*/ 1049337 w 7002462"/>
              <a:gd name="connsiteY11" fmla="*/ 800100 h 3105150"/>
              <a:gd name="connsiteX12" fmla="*/ 1211262 w 7002462"/>
              <a:gd name="connsiteY12" fmla="*/ 895350 h 3105150"/>
              <a:gd name="connsiteX13" fmla="*/ 1458912 w 7002462"/>
              <a:gd name="connsiteY13" fmla="*/ 1009650 h 3105150"/>
              <a:gd name="connsiteX14" fmla="*/ 1563687 w 7002462"/>
              <a:gd name="connsiteY14" fmla="*/ 1076325 h 3105150"/>
              <a:gd name="connsiteX15" fmla="*/ 1773237 w 7002462"/>
              <a:gd name="connsiteY15" fmla="*/ 1143000 h 3105150"/>
              <a:gd name="connsiteX16" fmla="*/ 2039937 w 7002462"/>
              <a:gd name="connsiteY16" fmla="*/ 1162050 h 3105150"/>
              <a:gd name="connsiteX17" fmla="*/ 2487612 w 7002462"/>
              <a:gd name="connsiteY17" fmla="*/ 1200150 h 3105150"/>
              <a:gd name="connsiteX18" fmla="*/ 2982912 w 7002462"/>
              <a:gd name="connsiteY18" fmla="*/ 1276350 h 3105150"/>
              <a:gd name="connsiteX19" fmla="*/ 3411537 w 7002462"/>
              <a:gd name="connsiteY19" fmla="*/ 1323975 h 3105150"/>
              <a:gd name="connsiteX20" fmla="*/ 3878262 w 7002462"/>
              <a:gd name="connsiteY20" fmla="*/ 1390650 h 3105150"/>
              <a:gd name="connsiteX21" fmla="*/ 4183062 w 7002462"/>
              <a:gd name="connsiteY21" fmla="*/ 1466850 h 3105150"/>
              <a:gd name="connsiteX22" fmla="*/ 4449762 w 7002462"/>
              <a:gd name="connsiteY22" fmla="*/ 1524000 h 3105150"/>
              <a:gd name="connsiteX23" fmla="*/ 4725987 w 7002462"/>
              <a:gd name="connsiteY23" fmla="*/ 1552575 h 3105150"/>
              <a:gd name="connsiteX24" fmla="*/ 4906962 w 7002462"/>
              <a:gd name="connsiteY24" fmla="*/ 1600200 h 3105150"/>
              <a:gd name="connsiteX25" fmla="*/ 5106987 w 7002462"/>
              <a:gd name="connsiteY25" fmla="*/ 1666875 h 3105150"/>
              <a:gd name="connsiteX26" fmla="*/ 5326062 w 7002462"/>
              <a:gd name="connsiteY26" fmla="*/ 1762125 h 3105150"/>
              <a:gd name="connsiteX27" fmla="*/ 5497512 w 7002462"/>
              <a:gd name="connsiteY27" fmla="*/ 1809750 h 3105150"/>
              <a:gd name="connsiteX28" fmla="*/ 5621337 w 7002462"/>
              <a:gd name="connsiteY28" fmla="*/ 1924050 h 3105150"/>
              <a:gd name="connsiteX29" fmla="*/ 5754687 w 7002462"/>
              <a:gd name="connsiteY29" fmla="*/ 2038350 h 3105150"/>
              <a:gd name="connsiteX30" fmla="*/ 5878512 w 7002462"/>
              <a:gd name="connsiteY30" fmla="*/ 2057400 h 3105150"/>
              <a:gd name="connsiteX31" fmla="*/ 6116637 w 7002462"/>
              <a:gd name="connsiteY31" fmla="*/ 2114550 h 3105150"/>
              <a:gd name="connsiteX32" fmla="*/ 6221412 w 7002462"/>
              <a:gd name="connsiteY32" fmla="*/ 2209800 h 3105150"/>
              <a:gd name="connsiteX33" fmla="*/ 6383337 w 7002462"/>
              <a:gd name="connsiteY33" fmla="*/ 2295525 h 3105150"/>
              <a:gd name="connsiteX34" fmla="*/ 6535737 w 7002462"/>
              <a:gd name="connsiteY34" fmla="*/ 2343150 h 3105150"/>
              <a:gd name="connsiteX35" fmla="*/ 6630987 w 7002462"/>
              <a:gd name="connsiteY35" fmla="*/ 2409825 h 3105150"/>
              <a:gd name="connsiteX36" fmla="*/ 6621462 w 7002462"/>
              <a:gd name="connsiteY36" fmla="*/ 2505075 h 3105150"/>
              <a:gd name="connsiteX37" fmla="*/ 6773862 w 7002462"/>
              <a:gd name="connsiteY37" fmla="*/ 2647950 h 3105150"/>
              <a:gd name="connsiteX38" fmla="*/ 6897687 w 7002462"/>
              <a:gd name="connsiteY38" fmla="*/ 2733675 h 3105150"/>
              <a:gd name="connsiteX39" fmla="*/ 7002462 w 7002462"/>
              <a:gd name="connsiteY39" fmla="*/ 2752725 h 3105150"/>
              <a:gd name="connsiteX40" fmla="*/ 7002462 w 7002462"/>
              <a:gd name="connsiteY40" fmla="*/ 3105150 h 3105150"/>
              <a:gd name="connsiteX41" fmla="*/ 1587 w 7002462"/>
              <a:gd name="connsiteY41" fmla="*/ 3095625 h 3105150"/>
              <a:gd name="connsiteX42" fmla="*/ 11112 w 7002462"/>
              <a:gd name="connsiteY42" fmla="*/ 0 h 3105150"/>
              <a:gd name="connsiteX0" fmla="*/ 11112 w 7002462"/>
              <a:gd name="connsiteY0" fmla="*/ 0 h 3105150"/>
              <a:gd name="connsiteX1" fmla="*/ 68262 w 7002462"/>
              <a:gd name="connsiteY1" fmla="*/ 57150 h 3105150"/>
              <a:gd name="connsiteX2" fmla="*/ 58737 w 7002462"/>
              <a:gd name="connsiteY2" fmla="*/ 123825 h 3105150"/>
              <a:gd name="connsiteX3" fmla="*/ 144462 w 7002462"/>
              <a:gd name="connsiteY3" fmla="*/ 190500 h 3105150"/>
              <a:gd name="connsiteX4" fmla="*/ 153987 w 7002462"/>
              <a:gd name="connsiteY4" fmla="*/ 247650 h 3105150"/>
              <a:gd name="connsiteX5" fmla="*/ 258762 w 7002462"/>
              <a:gd name="connsiteY5" fmla="*/ 342900 h 3105150"/>
              <a:gd name="connsiteX6" fmla="*/ 249237 w 7002462"/>
              <a:gd name="connsiteY6" fmla="*/ 523875 h 3105150"/>
              <a:gd name="connsiteX7" fmla="*/ 325437 w 7002462"/>
              <a:gd name="connsiteY7" fmla="*/ 571500 h 3105150"/>
              <a:gd name="connsiteX8" fmla="*/ 468312 w 7002462"/>
              <a:gd name="connsiteY8" fmla="*/ 609600 h 3105150"/>
              <a:gd name="connsiteX9" fmla="*/ 639762 w 7002462"/>
              <a:gd name="connsiteY9" fmla="*/ 704850 h 3105150"/>
              <a:gd name="connsiteX10" fmla="*/ 849312 w 7002462"/>
              <a:gd name="connsiteY10" fmla="*/ 752475 h 3105150"/>
              <a:gd name="connsiteX11" fmla="*/ 1049337 w 7002462"/>
              <a:gd name="connsiteY11" fmla="*/ 800100 h 3105150"/>
              <a:gd name="connsiteX12" fmla="*/ 1211262 w 7002462"/>
              <a:gd name="connsiteY12" fmla="*/ 895350 h 3105150"/>
              <a:gd name="connsiteX13" fmla="*/ 1458912 w 7002462"/>
              <a:gd name="connsiteY13" fmla="*/ 1009650 h 3105150"/>
              <a:gd name="connsiteX14" fmla="*/ 1563687 w 7002462"/>
              <a:gd name="connsiteY14" fmla="*/ 1076325 h 3105150"/>
              <a:gd name="connsiteX15" fmla="*/ 1773237 w 7002462"/>
              <a:gd name="connsiteY15" fmla="*/ 1143000 h 3105150"/>
              <a:gd name="connsiteX16" fmla="*/ 2039937 w 7002462"/>
              <a:gd name="connsiteY16" fmla="*/ 1162050 h 3105150"/>
              <a:gd name="connsiteX17" fmla="*/ 2487612 w 7002462"/>
              <a:gd name="connsiteY17" fmla="*/ 1200150 h 3105150"/>
              <a:gd name="connsiteX18" fmla="*/ 2982912 w 7002462"/>
              <a:gd name="connsiteY18" fmla="*/ 1276350 h 3105150"/>
              <a:gd name="connsiteX19" fmla="*/ 3411537 w 7002462"/>
              <a:gd name="connsiteY19" fmla="*/ 1323975 h 3105150"/>
              <a:gd name="connsiteX20" fmla="*/ 3878262 w 7002462"/>
              <a:gd name="connsiteY20" fmla="*/ 1390650 h 3105150"/>
              <a:gd name="connsiteX21" fmla="*/ 4183062 w 7002462"/>
              <a:gd name="connsiteY21" fmla="*/ 1466850 h 3105150"/>
              <a:gd name="connsiteX22" fmla="*/ 4449762 w 7002462"/>
              <a:gd name="connsiteY22" fmla="*/ 1524000 h 3105150"/>
              <a:gd name="connsiteX23" fmla="*/ 4725987 w 7002462"/>
              <a:gd name="connsiteY23" fmla="*/ 1552575 h 3105150"/>
              <a:gd name="connsiteX24" fmla="*/ 4906962 w 7002462"/>
              <a:gd name="connsiteY24" fmla="*/ 1600200 h 3105150"/>
              <a:gd name="connsiteX25" fmla="*/ 5106987 w 7002462"/>
              <a:gd name="connsiteY25" fmla="*/ 1666875 h 3105150"/>
              <a:gd name="connsiteX26" fmla="*/ 5326062 w 7002462"/>
              <a:gd name="connsiteY26" fmla="*/ 1762125 h 3105150"/>
              <a:gd name="connsiteX27" fmla="*/ 5497512 w 7002462"/>
              <a:gd name="connsiteY27" fmla="*/ 1809750 h 3105150"/>
              <a:gd name="connsiteX28" fmla="*/ 5621337 w 7002462"/>
              <a:gd name="connsiteY28" fmla="*/ 1924050 h 3105150"/>
              <a:gd name="connsiteX29" fmla="*/ 5754687 w 7002462"/>
              <a:gd name="connsiteY29" fmla="*/ 2038350 h 3105150"/>
              <a:gd name="connsiteX30" fmla="*/ 5878512 w 7002462"/>
              <a:gd name="connsiteY30" fmla="*/ 2057400 h 3105150"/>
              <a:gd name="connsiteX31" fmla="*/ 6116637 w 7002462"/>
              <a:gd name="connsiteY31" fmla="*/ 2114550 h 3105150"/>
              <a:gd name="connsiteX32" fmla="*/ 6221412 w 7002462"/>
              <a:gd name="connsiteY32" fmla="*/ 2209800 h 3105150"/>
              <a:gd name="connsiteX33" fmla="*/ 6383337 w 7002462"/>
              <a:gd name="connsiteY33" fmla="*/ 2295525 h 3105150"/>
              <a:gd name="connsiteX34" fmla="*/ 6535737 w 7002462"/>
              <a:gd name="connsiteY34" fmla="*/ 2343150 h 3105150"/>
              <a:gd name="connsiteX35" fmla="*/ 6630987 w 7002462"/>
              <a:gd name="connsiteY35" fmla="*/ 2409825 h 3105150"/>
              <a:gd name="connsiteX36" fmla="*/ 6621462 w 7002462"/>
              <a:gd name="connsiteY36" fmla="*/ 2505075 h 3105150"/>
              <a:gd name="connsiteX37" fmla="*/ 6773862 w 7002462"/>
              <a:gd name="connsiteY37" fmla="*/ 2647950 h 3105150"/>
              <a:gd name="connsiteX38" fmla="*/ 6897687 w 7002462"/>
              <a:gd name="connsiteY38" fmla="*/ 2733675 h 3105150"/>
              <a:gd name="connsiteX39" fmla="*/ 7002462 w 7002462"/>
              <a:gd name="connsiteY39" fmla="*/ 2752725 h 3105150"/>
              <a:gd name="connsiteX40" fmla="*/ 7002462 w 7002462"/>
              <a:gd name="connsiteY40" fmla="*/ 3105150 h 3105150"/>
              <a:gd name="connsiteX41" fmla="*/ 1587 w 7002462"/>
              <a:gd name="connsiteY41" fmla="*/ 3095625 h 3105150"/>
              <a:gd name="connsiteX42" fmla="*/ 11112 w 7002462"/>
              <a:gd name="connsiteY42" fmla="*/ 0 h 3105150"/>
              <a:gd name="connsiteX0" fmla="*/ 11112 w 7002462"/>
              <a:gd name="connsiteY0" fmla="*/ 0 h 3105150"/>
              <a:gd name="connsiteX1" fmla="*/ 68262 w 7002462"/>
              <a:gd name="connsiteY1" fmla="*/ 57150 h 3105150"/>
              <a:gd name="connsiteX2" fmla="*/ 58737 w 7002462"/>
              <a:gd name="connsiteY2" fmla="*/ 123825 h 3105150"/>
              <a:gd name="connsiteX3" fmla="*/ 144462 w 7002462"/>
              <a:gd name="connsiteY3" fmla="*/ 190500 h 3105150"/>
              <a:gd name="connsiteX4" fmla="*/ 153987 w 7002462"/>
              <a:gd name="connsiteY4" fmla="*/ 247650 h 3105150"/>
              <a:gd name="connsiteX5" fmla="*/ 258762 w 7002462"/>
              <a:gd name="connsiteY5" fmla="*/ 342900 h 3105150"/>
              <a:gd name="connsiteX6" fmla="*/ 249237 w 7002462"/>
              <a:gd name="connsiteY6" fmla="*/ 523875 h 3105150"/>
              <a:gd name="connsiteX7" fmla="*/ 325437 w 7002462"/>
              <a:gd name="connsiteY7" fmla="*/ 571500 h 3105150"/>
              <a:gd name="connsiteX8" fmla="*/ 468312 w 7002462"/>
              <a:gd name="connsiteY8" fmla="*/ 609600 h 3105150"/>
              <a:gd name="connsiteX9" fmla="*/ 554037 w 7002462"/>
              <a:gd name="connsiteY9" fmla="*/ 657225 h 3105150"/>
              <a:gd name="connsiteX10" fmla="*/ 639762 w 7002462"/>
              <a:gd name="connsiteY10" fmla="*/ 704850 h 3105150"/>
              <a:gd name="connsiteX11" fmla="*/ 849312 w 7002462"/>
              <a:gd name="connsiteY11" fmla="*/ 752475 h 3105150"/>
              <a:gd name="connsiteX12" fmla="*/ 1049337 w 7002462"/>
              <a:gd name="connsiteY12" fmla="*/ 800100 h 3105150"/>
              <a:gd name="connsiteX13" fmla="*/ 1211262 w 7002462"/>
              <a:gd name="connsiteY13" fmla="*/ 895350 h 3105150"/>
              <a:gd name="connsiteX14" fmla="*/ 1458912 w 7002462"/>
              <a:gd name="connsiteY14" fmla="*/ 1009650 h 3105150"/>
              <a:gd name="connsiteX15" fmla="*/ 1563687 w 7002462"/>
              <a:gd name="connsiteY15" fmla="*/ 1076325 h 3105150"/>
              <a:gd name="connsiteX16" fmla="*/ 1773237 w 7002462"/>
              <a:gd name="connsiteY16" fmla="*/ 1143000 h 3105150"/>
              <a:gd name="connsiteX17" fmla="*/ 2039937 w 7002462"/>
              <a:gd name="connsiteY17" fmla="*/ 1162050 h 3105150"/>
              <a:gd name="connsiteX18" fmla="*/ 2487612 w 7002462"/>
              <a:gd name="connsiteY18" fmla="*/ 1200150 h 3105150"/>
              <a:gd name="connsiteX19" fmla="*/ 2982912 w 7002462"/>
              <a:gd name="connsiteY19" fmla="*/ 1276350 h 3105150"/>
              <a:gd name="connsiteX20" fmla="*/ 3411537 w 7002462"/>
              <a:gd name="connsiteY20" fmla="*/ 1323975 h 3105150"/>
              <a:gd name="connsiteX21" fmla="*/ 3878262 w 7002462"/>
              <a:gd name="connsiteY21" fmla="*/ 1390650 h 3105150"/>
              <a:gd name="connsiteX22" fmla="*/ 4183062 w 7002462"/>
              <a:gd name="connsiteY22" fmla="*/ 1466850 h 3105150"/>
              <a:gd name="connsiteX23" fmla="*/ 4449762 w 7002462"/>
              <a:gd name="connsiteY23" fmla="*/ 1524000 h 3105150"/>
              <a:gd name="connsiteX24" fmla="*/ 4725987 w 7002462"/>
              <a:gd name="connsiteY24" fmla="*/ 1552575 h 3105150"/>
              <a:gd name="connsiteX25" fmla="*/ 4906962 w 7002462"/>
              <a:gd name="connsiteY25" fmla="*/ 1600200 h 3105150"/>
              <a:gd name="connsiteX26" fmla="*/ 5106987 w 7002462"/>
              <a:gd name="connsiteY26" fmla="*/ 1666875 h 3105150"/>
              <a:gd name="connsiteX27" fmla="*/ 5326062 w 7002462"/>
              <a:gd name="connsiteY27" fmla="*/ 1762125 h 3105150"/>
              <a:gd name="connsiteX28" fmla="*/ 5497512 w 7002462"/>
              <a:gd name="connsiteY28" fmla="*/ 1809750 h 3105150"/>
              <a:gd name="connsiteX29" fmla="*/ 5621337 w 7002462"/>
              <a:gd name="connsiteY29" fmla="*/ 1924050 h 3105150"/>
              <a:gd name="connsiteX30" fmla="*/ 5754687 w 7002462"/>
              <a:gd name="connsiteY30" fmla="*/ 2038350 h 3105150"/>
              <a:gd name="connsiteX31" fmla="*/ 5878512 w 7002462"/>
              <a:gd name="connsiteY31" fmla="*/ 2057400 h 3105150"/>
              <a:gd name="connsiteX32" fmla="*/ 6116637 w 7002462"/>
              <a:gd name="connsiteY32" fmla="*/ 2114550 h 3105150"/>
              <a:gd name="connsiteX33" fmla="*/ 6221412 w 7002462"/>
              <a:gd name="connsiteY33" fmla="*/ 2209800 h 3105150"/>
              <a:gd name="connsiteX34" fmla="*/ 6383337 w 7002462"/>
              <a:gd name="connsiteY34" fmla="*/ 2295525 h 3105150"/>
              <a:gd name="connsiteX35" fmla="*/ 6535737 w 7002462"/>
              <a:gd name="connsiteY35" fmla="*/ 2343150 h 3105150"/>
              <a:gd name="connsiteX36" fmla="*/ 6630987 w 7002462"/>
              <a:gd name="connsiteY36" fmla="*/ 2409825 h 3105150"/>
              <a:gd name="connsiteX37" fmla="*/ 6621462 w 7002462"/>
              <a:gd name="connsiteY37" fmla="*/ 2505075 h 3105150"/>
              <a:gd name="connsiteX38" fmla="*/ 6773862 w 7002462"/>
              <a:gd name="connsiteY38" fmla="*/ 2647950 h 3105150"/>
              <a:gd name="connsiteX39" fmla="*/ 6897687 w 7002462"/>
              <a:gd name="connsiteY39" fmla="*/ 2733675 h 3105150"/>
              <a:gd name="connsiteX40" fmla="*/ 7002462 w 7002462"/>
              <a:gd name="connsiteY40" fmla="*/ 2752725 h 3105150"/>
              <a:gd name="connsiteX41" fmla="*/ 7002462 w 7002462"/>
              <a:gd name="connsiteY41" fmla="*/ 3105150 h 3105150"/>
              <a:gd name="connsiteX42" fmla="*/ 1587 w 7002462"/>
              <a:gd name="connsiteY42" fmla="*/ 3095625 h 3105150"/>
              <a:gd name="connsiteX43" fmla="*/ 11112 w 7002462"/>
              <a:gd name="connsiteY43" fmla="*/ 0 h 3105150"/>
              <a:gd name="connsiteX0" fmla="*/ 11112 w 7002462"/>
              <a:gd name="connsiteY0" fmla="*/ 0 h 3105150"/>
              <a:gd name="connsiteX1" fmla="*/ 68262 w 7002462"/>
              <a:gd name="connsiteY1" fmla="*/ 57150 h 3105150"/>
              <a:gd name="connsiteX2" fmla="*/ 58737 w 7002462"/>
              <a:gd name="connsiteY2" fmla="*/ 123825 h 3105150"/>
              <a:gd name="connsiteX3" fmla="*/ 144462 w 7002462"/>
              <a:gd name="connsiteY3" fmla="*/ 190500 h 3105150"/>
              <a:gd name="connsiteX4" fmla="*/ 153987 w 7002462"/>
              <a:gd name="connsiteY4" fmla="*/ 247650 h 3105150"/>
              <a:gd name="connsiteX5" fmla="*/ 258762 w 7002462"/>
              <a:gd name="connsiteY5" fmla="*/ 342900 h 3105150"/>
              <a:gd name="connsiteX6" fmla="*/ 249237 w 7002462"/>
              <a:gd name="connsiteY6" fmla="*/ 523875 h 3105150"/>
              <a:gd name="connsiteX7" fmla="*/ 325437 w 7002462"/>
              <a:gd name="connsiteY7" fmla="*/ 571500 h 3105150"/>
              <a:gd name="connsiteX8" fmla="*/ 468312 w 7002462"/>
              <a:gd name="connsiteY8" fmla="*/ 609600 h 3105150"/>
              <a:gd name="connsiteX9" fmla="*/ 554037 w 7002462"/>
              <a:gd name="connsiteY9" fmla="*/ 657225 h 3105150"/>
              <a:gd name="connsiteX10" fmla="*/ 639762 w 7002462"/>
              <a:gd name="connsiteY10" fmla="*/ 704850 h 3105150"/>
              <a:gd name="connsiteX11" fmla="*/ 849312 w 7002462"/>
              <a:gd name="connsiteY11" fmla="*/ 752475 h 3105150"/>
              <a:gd name="connsiteX12" fmla="*/ 1049337 w 7002462"/>
              <a:gd name="connsiteY12" fmla="*/ 800100 h 3105150"/>
              <a:gd name="connsiteX13" fmla="*/ 1211262 w 7002462"/>
              <a:gd name="connsiteY13" fmla="*/ 895350 h 3105150"/>
              <a:gd name="connsiteX14" fmla="*/ 1458912 w 7002462"/>
              <a:gd name="connsiteY14" fmla="*/ 1009650 h 3105150"/>
              <a:gd name="connsiteX15" fmla="*/ 1563687 w 7002462"/>
              <a:gd name="connsiteY15" fmla="*/ 1076325 h 3105150"/>
              <a:gd name="connsiteX16" fmla="*/ 1773237 w 7002462"/>
              <a:gd name="connsiteY16" fmla="*/ 1143000 h 3105150"/>
              <a:gd name="connsiteX17" fmla="*/ 2039937 w 7002462"/>
              <a:gd name="connsiteY17" fmla="*/ 1162050 h 3105150"/>
              <a:gd name="connsiteX18" fmla="*/ 2487612 w 7002462"/>
              <a:gd name="connsiteY18" fmla="*/ 1200150 h 3105150"/>
              <a:gd name="connsiteX19" fmla="*/ 3006437 w 7002462"/>
              <a:gd name="connsiteY19" fmla="*/ 1256916 h 3105150"/>
              <a:gd name="connsiteX20" fmla="*/ 3411537 w 7002462"/>
              <a:gd name="connsiteY20" fmla="*/ 1323975 h 3105150"/>
              <a:gd name="connsiteX21" fmla="*/ 3878262 w 7002462"/>
              <a:gd name="connsiteY21" fmla="*/ 1390650 h 3105150"/>
              <a:gd name="connsiteX22" fmla="*/ 4183062 w 7002462"/>
              <a:gd name="connsiteY22" fmla="*/ 1466850 h 3105150"/>
              <a:gd name="connsiteX23" fmla="*/ 4449762 w 7002462"/>
              <a:gd name="connsiteY23" fmla="*/ 1524000 h 3105150"/>
              <a:gd name="connsiteX24" fmla="*/ 4725987 w 7002462"/>
              <a:gd name="connsiteY24" fmla="*/ 1552575 h 3105150"/>
              <a:gd name="connsiteX25" fmla="*/ 4906962 w 7002462"/>
              <a:gd name="connsiteY25" fmla="*/ 1600200 h 3105150"/>
              <a:gd name="connsiteX26" fmla="*/ 5106987 w 7002462"/>
              <a:gd name="connsiteY26" fmla="*/ 1666875 h 3105150"/>
              <a:gd name="connsiteX27" fmla="*/ 5326062 w 7002462"/>
              <a:gd name="connsiteY27" fmla="*/ 1762125 h 3105150"/>
              <a:gd name="connsiteX28" fmla="*/ 5497512 w 7002462"/>
              <a:gd name="connsiteY28" fmla="*/ 1809750 h 3105150"/>
              <a:gd name="connsiteX29" fmla="*/ 5621337 w 7002462"/>
              <a:gd name="connsiteY29" fmla="*/ 1924050 h 3105150"/>
              <a:gd name="connsiteX30" fmla="*/ 5754687 w 7002462"/>
              <a:gd name="connsiteY30" fmla="*/ 2038350 h 3105150"/>
              <a:gd name="connsiteX31" fmla="*/ 5878512 w 7002462"/>
              <a:gd name="connsiteY31" fmla="*/ 2057400 h 3105150"/>
              <a:gd name="connsiteX32" fmla="*/ 6116637 w 7002462"/>
              <a:gd name="connsiteY32" fmla="*/ 2114550 h 3105150"/>
              <a:gd name="connsiteX33" fmla="*/ 6221412 w 7002462"/>
              <a:gd name="connsiteY33" fmla="*/ 2209800 h 3105150"/>
              <a:gd name="connsiteX34" fmla="*/ 6383337 w 7002462"/>
              <a:gd name="connsiteY34" fmla="*/ 2295525 h 3105150"/>
              <a:gd name="connsiteX35" fmla="*/ 6535737 w 7002462"/>
              <a:gd name="connsiteY35" fmla="*/ 2343150 h 3105150"/>
              <a:gd name="connsiteX36" fmla="*/ 6630987 w 7002462"/>
              <a:gd name="connsiteY36" fmla="*/ 2409825 h 3105150"/>
              <a:gd name="connsiteX37" fmla="*/ 6621462 w 7002462"/>
              <a:gd name="connsiteY37" fmla="*/ 2505075 h 3105150"/>
              <a:gd name="connsiteX38" fmla="*/ 6773862 w 7002462"/>
              <a:gd name="connsiteY38" fmla="*/ 2647950 h 3105150"/>
              <a:gd name="connsiteX39" fmla="*/ 6897687 w 7002462"/>
              <a:gd name="connsiteY39" fmla="*/ 2733675 h 3105150"/>
              <a:gd name="connsiteX40" fmla="*/ 7002462 w 7002462"/>
              <a:gd name="connsiteY40" fmla="*/ 2752725 h 3105150"/>
              <a:gd name="connsiteX41" fmla="*/ 7002462 w 7002462"/>
              <a:gd name="connsiteY41" fmla="*/ 3105150 h 3105150"/>
              <a:gd name="connsiteX42" fmla="*/ 1587 w 7002462"/>
              <a:gd name="connsiteY42" fmla="*/ 3095625 h 3105150"/>
              <a:gd name="connsiteX43" fmla="*/ 11112 w 7002462"/>
              <a:gd name="connsiteY43" fmla="*/ 0 h 3105150"/>
              <a:gd name="connsiteX0" fmla="*/ 11112 w 7002462"/>
              <a:gd name="connsiteY0" fmla="*/ 0 h 3105150"/>
              <a:gd name="connsiteX1" fmla="*/ 68262 w 7002462"/>
              <a:gd name="connsiteY1" fmla="*/ 57150 h 3105150"/>
              <a:gd name="connsiteX2" fmla="*/ 58737 w 7002462"/>
              <a:gd name="connsiteY2" fmla="*/ 123825 h 3105150"/>
              <a:gd name="connsiteX3" fmla="*/ 144462 w 7002462"/>
              <a:gd name="connsiteY3" fmla="*/ 190500 h 3105150"/>
              <a:gd name="connsiteX4" fmla="*/ 153987 w 7002462"/>
              <a:gd name="connsiteY4" fmla="*/ 247650 h 3105150"/>
              <a:gd name="connsiteX5" fmla="*/ 258762 w 7002462"/>
              <a:gd name="connsiteY5" fmla="*/ 342900 h 3105150"/>
              <a:gd name="connsiteX6" fmla="*/ 249237 w 7002462"/>
              <a:gd name="connsiteY6" fmla="*/ 523875 h 3105150"/>
              <a:gd name="connsiteX7" fmla="*/ 325437 w 7002462"/>
              <a:gd name="connsiteY7" fmla="*/ 571500 h 3105150"/>
              <a:gd name="connsiteX8" fmla="*/ 468312 w 7002462"/>
              <a:gd name="connsiteY8" fmla="*/ 609600 h 3105150"/>
              <a:gd name="connsiteX9" fmla="*/ 554037 w 7002462"/>
              <a:gd name="connsiteY9" fmla="*/ 657225 h 3105150"/>
              <a:gd name="connsiteX10" fmla="*/ 639762 w 7002462"/>
              <a:gd name="connsiteY10" fmla="*/ 704850 h 3105150"/>
              <a:gd name="connsiteX11" fmla="*/ 849312 w 7002462"/>
              <a:gd name="connsiteY11" fmla="*/ 752475 h 3105150"/>
              <a:gd name="connsiteX12" fmla="*/ 1049337 w 7002462"/>
              <a:gd name="connsiteY12" fmla="*/ 800100 h 3105150"/>
              <a:gd name="connsiteX13" fmla="*/ 1211262 w 7002462"/>
              <a:gd name="connsiteY13" fmla="*/ 895350 h 3105150"/>
              <a:gd name="connsiteX14" fmla="*/ 1458912 w 7002462"/>
              <a:gd name="connsiteY14" fmla="*/ 1009650 h 3105150"/>
              <a:gd name="connsiteX15" fmla="*/ 1563687 w 7002462"/>
              <a:gd name="connsiteY15" fmla="*/ 1076325 h 3105150"/>
              <a:gd name="connsiteX16" fmla="*/ 1773237 w 7002462"/>
              <a:gd name="connsiteY16" fmla="*/ 1143000 h 3105150"/>
              <a:gd name="connsiteX17" fmla="*/ 2039937 w 7002462"/>
              <a:gd name="connsiteY17" fmla="*/ 1162050 h 3105150"/>
              <a:gd name="connsiteX18" fmla="*/ 2487612 w 7002462"/>
              <a:gd name="connsiteY18" fmla="*/ 1200150 h 3105150"/>
              <a:gd name="connsiteX19" fmla="*/ 3006437 w 7002462"/>
              <a:gd name="connsiteY19" fmla="*/ 1256916 h 3105150"/>
              <a:gd name="connsiteX20" fmla="*/ 3411537 w 7002462"/>
              <a:gd name="connsiteY20" fmla="*/ 1323975 h 3105150"/>
              <a:gd name="connsiteX21" fmla="*/ 3878262 w 7002462"/>
              <a:gd name="connsiteY21" fmla="*/ 1390650 h 3105150"/>
              <a:gd name="connsiteX22" fmla="*/ 4092862 w 7002462"/>
              <a:gd name="connsiteY22" fmla="*/ 1462184 h 3105150"/>
              <a:gd name="connsiteX23" fmla="*/ 4183062 w 7002462"/>
              <a:gd name="connsiteY23" fmla="*/ 1466850 h 3105150"/>
              <a:gd name="connsiteX24" fmla="*/ 4449762 w 7002462"/>
              <a:gd name="connsiteY24" fmla="*/ 1524000 h 3105150"/>
              <a:gd name="connsiteX25" fmla="*/ 4725987 w 7002462"/>
              <a:gd name="connsiteY25" fmla="*/ 1552575 h 3105150"/>
              <a:gd name="connsiteX26" fmla="*/ 4906962 w 7002462"/>
              <a:gd name="connsiteY26" fmla="*/ 1600200 h 3105150"/>
              <a:gd name="connsiteX27" fmla="*/ 5106987 w 7002462"/>
              <a:gd name="connsiteY27" fmla="*/ 1666875 h 3105150"/>
              <a:gd name="connsiteX28" fmla="*/ 5326062 w 7002462"/>
              <a:gd name="connsiteY28" fmla="*/ 1762125 h 3105150"/>
              <a:gd name="connsiteX29" fmla="*/ 5497512 w 7002462"/>
              <a:gd name="connsiteY29" fmla="*/ 1809750 h 3105150"/>
              <a:gd name="connsiteX30" fmla="*/ 5621337 w 7002462"/>
              <a:gd name="connsiteY30" fmla="*/ 1924050 h 3105150"/>
              <a:gd name="connsiteX31" fmla="*/ 5754687 w 7002462"/>
              <a:gd name="connsiteY31" fmla="*/ 2038350 h 3105150"/>
              <a:gd name="connsiteX32" fmla="*/ 5878512 w 7002462"/>
              <a:gd name="connsiteY32" fmla="*/ 2057400 h 3105150"/>
              <a:gd name="connsiteX33" fmla="*/ 6116637 w 7002462"/>
              <a:gd name="connsiteY33" fmla="*/ 2114550 h 3105150"/>
              <a:gd name="connsiteX34" fmla="*/ 6221412 w 7002462"/>
              <a:gd name="connsiteY34" fmla="*/ 2209800 h 3105150"/>
              <a:gd name="connsiteX35" fmla="*/ 6383337 w 7002462"/>
              <a:gd name="connsiteY35" fmla="*/ 2295525 h 3105150"/>
              <a:gd name="connsiteX36" fmla="*/ 6535737 w 7002462"/>
              <a:gd name="connsiteY36" fmla="*/ 2343150 h 3105150"/>
              <a:gd name="connsiteX37" fmla="*/ 6630987 w 7002462"/>
              <a:gd name="connsiteY37" fmla="*/ 2409825 h 3105150"/>
              <a:gd name="connsiteX38" fmla="*/ 6621462 w 7002462"/>
              <a:gd name="connsiteY38" fmla="*/ 2505075 h 3105150"/>
              <a:gd name="connsiteX39" fmla="*/ 6773862 w 7002462"/>
              <a:gd name="connsiteY39" fmla="*/ 2647950 h 3105150"/>
              <a:gd name="connsiteX40" fmla="*/ 6897687 w 7002462"/>
              <a:gd name="connsiteY40" fmla="*/ 2733675 h 3105150"/>
              <a:gd name="connsiteX41" fmla="*/ 7002462 w 7002462"/>
              <a:gd name="connsiteY41" fmla="*/ 2752725 h 3105150"/>
              <a:gd name="connsiteX42" fmla="*/ 7002462 w 7002462"/>
              <a:gd name="connsiteY42" fmla="*/ 3105150 h 3105150"/>
              <a:gd name="connsiteX43" fmla="*/ 1587 w 7002462"/>
              <a:gd name="connsiteY43" fmla="*/ 3095625 h 3105150"/>
              <a:gd name="connsiteX44" fmla="*/ 11112 w 7002462"/>
              <a:gd name="connsiteY44" fmla="*/ 0 h 3105150"/>
              <a:gd name="connsiteX0" fmla="*/ 11112 w 7002462"/>
              <a:gd name="connsiteY0" fmla="*/ 0 h 3105150"/>
              <a:gd name="connsiteX1" fmla="*/ 68262 w 7002462"/>
              <a:gd name="connsiteY1" fmla="*/ 57150 h 3105150"/>
              <a:gd name="connsiteX2" fmla="*/ 58737 w 7002462"/>
              <a:gd name="connsiteY2" fmla="*/ 123825 h 3105150"/>
              <a:gd name="connsiteX3" fmla="*/ 144462 w 7002462"/>
              <a:gd name="connsiteY3" fmla="*/ 190500 h 3105150"/>
              <a:gd name="connsiteX4" fmla="*/ 153987 w 7002462"/>
              <a:gd name="connsiteY4" fmla="*/ 247650 h 3105150"/>
              <a:gd name="connsiteX5" fmla="*/ 258762 w 7002462"/>
              <a:gd name="connsiteY5" fmla="*/ 342900 h 3105150"/>
              <a:gd name="connsiteX6" fmla="*/ 249237 w 7002462"/>
              <a:gd name="connsiteY6" fmla="*/ 523875 h 3105150"/>
              <a:gd name="connsiteX7" fmla="*/ 325437 w 7002462"/>
              <a:gd name="connsiteY7" fmla="*/ 571500 h 3105150"/>
              <a:gd name="connsiteX8" fmla="*/ 468312 w 7002462"/>
              <a:gd name="connsiteY8" fmla="*/ 609600 h 3105150"/>
              <a:gd name="connsiteX9" fmla="*/ 554037 w 7002462"/>
              <a:gd name="connsiteY9" fmla="*/ 657225 h 3105150"/>
              <a:gd name="connsiteX10" fmla="*/ 639762 w 7002462"/>
              <a:gd name="connsiteY10" fmla="*/ 704850 h 3105150"/>
              <a:gd name="connsiteX11" fmla="*/ 849312 w 7002462"/>
              <a:gd name="connsiteY11" fmla="*/ 752475 h 3105150"/>
              <a:gd name="connsiteX12" fmla="*/ 1049337 w 7002462"/>
              <a:gd name="connsiteY12" fmla="*/ 800100 h 3105150"/>
              <a:gd name="connsiteX13" fmla="*/ 1211262 w 7002462"/>
              <a:gd name="connsiteY13" fmla="*/ 895350 h 3105150"/>
              <a:gd name="connsiteX14" fmla="*/ 1458912 w 7002462"/>
              <a:gd name="connsiteY14" fmla="*/ 1009650 h 3105150"/>
              <a:gd name="connsiteX15" fmla="*/ 1563687 w 7002462"/>
              <a:gd name="connsiteY15" fmla="*/ 1076325 h 3105150"/>
              <a:gd name="connsiteX16" fmla="*/ 1773237 w 7002462"/>
              <a:gd name="connsiteY16" fmla="*/ 1143000 h 3105150"/>
              <a:gd name="connsiteX17" fmla="*/ 2039937 w 7002462"/>
              <a:gd name="connsiteY17" fmla="*/ 1162050 h 3105150"/>
              <a:gd name="connsiteX18" fmla="*/ 2487612 w 7002462"/>
              <a:gd name="connsiteY18" fmla="*/ 1200150 h 3105150"/>
              <a:gd name="connsiteX19" fmla="*/ 3006437 w 7002462"/>
              <a:gd name="connsiteY19" fmla="*/ 1256916 h 3105150"/>
              <a:gd name="connsiteX20" fmla="*/ 3411537 w 7002462"/>
              <a:gd name="connsiteY20" fmla="*/ 1323975 h 3105150"/>
              <a:gd name="connsiteX21" fmla="*/ 3878262 w 7002462"/>
              <a:gd name="connsiteY21" fmla="*/ 1390650 h 3105150"/>
              <a:gd name="connsiteX22" fmla="*/ 4096442 w 7002462"/>
              <a:gd name="connsiteY22" fmla="*/ 1425874 h 3105150"/>
              <a:gd name="connsiteX23" fmla="*/ 4183062 w 7002462"/>
              <a:gd name="connsiteY23" fmla="*/ 1466850 h 3105150"/>
              <a:gd name="connsiteX24" fmla="*/ 4449762 w 7002462"/>
              <a:gd name="connsiteY24" fmla="*/ 1524000 h 3105150"/>
              <a:gd name="connsiteX25" fmla="*/ 4725987 w 7002462"/>
              <a:gd name="connsiteY25" fmla="*/ 1552575 h 3105150"/>
              <a:gd name="connsiteX26" fmla="*/ 4906962 w 7002462"/>
              <a:gd name="connsiteY26" fmla="*/ 1600200 h 3105150"/>
              <a:gd name="connsiteX27" fmla="*/ 5106987 w 7002462"/>
              <a:gd name="connsiteY27" fmla="*/ 1666875 h 3105150"/>
              <a:gd name="connsiteX28" fmla="*/ 5326062 w 7002462"/>
              <a:gd name="connsiteY28" fmla="*/ 1762125 h 3105150"/>
              <a:gd name="connsiteX29" fmla="*/ 5497512 w 7002462"/>
              <a:gd name="connsiteY29" fmla="*/ 1809750 h 3105150"/>
              <a:gd name="connsiteX30" fmla="*/ 5621337 w 7002462"/>
              <a:gd name="connsiteY30" fmla="*/ 1924050 h 3105150"/>
              <a:gd name="connsiteX31" fmla="*/ 5754687 w 7002462"/>
              <a:gd name="connsiteY31" fmla="*/ 2038350 h 3105150"/>
              <a:gd name="connsiteX32" fmla="*/ 5878512 w 7002462"/>
              <a:gd name="connsiteY32" fmla="*/ 2057400 h 3105150"/>
              <a:gd name="connsiteX33" fmla="*/ 6116637 w 7002462"/>
              <a:gd name="connsiteY33" fmla="*/ 2114550 h 3105150"/>
              <a:gd name="connsiteX34" fmla="*/ 6221412 w 7002462"/>
              <a:gd name="connsiteY34" fmla="*/ 2209800 h 3105150"/>
              <a:gd name="connsiteX35" fmla="*/ 6383337 w 7002462"/>
              <a:gd name="connsiteY35" fmla="*/ 2295525 h 3105150"/>
              <a:gd name="connsiteX36" fmla="*/ 6535737 w 7002462"/>
              <a:gd name="connsiteY36" fmla="*/ 2343150 h 3105150"/>
              <a:gd name="connsiteX37" fmla="*/ 6630987 w 7002462"/>
              <a:gd name="connsiteY37" fmla="*/ 2409825 h 3105150"/>
              <a:gd name="connsiteX38" fmla="*/ 6621462 w 7002462"/>
              <a:gd name="connsiteY38" fmla="*/ 2505075 h 3105150"/>
              <a:gd name="connsiteX39" fmla="*/ 6773862 w 7002462"/>
              <a:gd name="connsiteY39" fmla="*/ 2647950 h 3105150"/>
              <a:gd name="connsiteX40" fmla="*/ 6897687 w 7002462"/>
              <a:gd name="connsiteY40" fmla="*/ 2733675 h 3105150"/>
              <a:gd name="connsiteX41" fmla="*/ 7002462 w 7002462"/>
              <a:gd name="connsiteY41" fmla="*/ 2752725 h 3105150"/>
              <a:gd name="connsiteX42" fmla="*/ 7002462 w 7002462"/>
              <a:gd name="connsiteY42" fmla="*/ 3105150 h 3105150"/>
              <a:gd name="connsiteX43" fmla="*/ 1587 w 7002462"/>
              <a:gd name="connsiteY43" fmla="*/ 3095625 h 3105150"/>
              <a:gd name="connsiteX44" fmla="*/ 11112 w 7002462"/>
              <a:gd name="connsiteY44" fmla="*/ 0 h 3105150"/>
              <a:gd name="connsiteX0" fmla="*/ 11112 w 7002462"/>
              <a:gd name="connsiteY0" fmla="*/ 0 h 3105150"/>
              <a:gd name="connsiteX1" fmla="*/ 68262 w 7002462"/>
              <a:gd name="connsiteY1" fmla="*/ 57150 h 3105150"/>
              <a:gd name="connsiteX2" fmla="*/ 58737 w 7002462"/>
              <a:gd name="connsiteY2" fmla="*/ 123825 h 3105150"/>
              <a:gd name="connsiteX3" fmla="*/ 144462 w 7002462"/>
              <a:gd name="connsiteY3" fmla="*/ 190500 h 3105150"/>
              <a:gd name="connsiteX4" fmla="*/ 153987 w 7002462"/>
              <a:gd name="connsiteY4" fmla="*/ 247650 h 3105150"/>
              <a:gd name="connsiteX5" fmla="*/ 258762 w 7002462"/>
              <a:gd name="connsiteY5" fmla="*/ 342900 h 3105150"/>
              <a:gd name="connsiteX6" fmla="*/ 249237 w 7002462"/>
              <a:gd name="connsiteY6" fmla="*/ 523875 h 3105150"/>
              <a:gd name="connsiteX7" fmla="*/ 325437 w 7002462"/>
              <a:gd name="connsiteY7" fmla="*/ 571500 h 3105150"/>
              <a:gd name="connsiteX8" fmla="*/ 468312 w 7002462"/>
              <a:gd name="connsiteY8" fmla="*/ 609600 h 3105150"/>
              <a:gd name="connsiteX9" fmla="*/ 598018 w 7002462"/>
              <a:gd name="connsiteY9" fmla="*/ 636769 h 3105150"/>
              <a:gd name="connsiteX10" fmla="*/ 639762 w 7002462"/>
              <a:gd name="connsiteY10" fmla="*/ 704850 h 3105150"/>
              <a:gd name="connsiteX11" fmla="*/ 849312 w 7002462"/>
              <a:gd name="connsiteY11" fmla="*/ 752475 h 3105150"/>
              <a:gd name="connsiteX12" fmla="*/ 1049337 w 7002462"/>
              <a:gd name="connsiteY12" fmla="*/ 800100 h 3105150"/>
              <a:gd name="connsiteX13" fmla="*/ 1211262 w 7002462"/>
              <a:gd name="connsiteY13" fmla="*/ 895350 h 3105150"/>
              <a:gd name="connsiteX14" fmla="*/ 1458912 w 7002462"/>
              <a:gd name="connsiteY14" fmla="*/ 1009650 h 3105150"/>
              <a:gd name="connsiteX15" fmla="*/ 1563687 w 7002462"/>
              <a:gd name="connsiteY15" fmla="*/ 1076325 h 3105150"/>
              <a:gd name="connsiteX16" fmla="*/ 1773237 w 7002462"/>
              <a:gd name="connsiteY16" fmla="*/ 1143000 h 3105150"/>
              <a:gd name="connsiteX17" fmla="*/ 2039937 w 7002462"/>
              <a:gd name="connsiteY17" fmla="*/ 1162050 h 3105150"/>
              <a:gd name="connsiteX18" fmla="*/ 2487612 w 7002462"/>
              <a:gd name="connsiteY18" fmla="*/ 1200150 h 3105150"/>
              <a:gd name="connsiteX19" fmla="*/ 3006437 w 7002462"/>
              <a:gd name="connsiteY19" fmla="*/ 1256916 h 3105150"/>
              <a:gd name="connsiteX20" fmla="*/ 3411537 w 7002462"/>
              <a:gd name="connsiteY20" fmla="*/ 1323975 h 3105150"/>
              <a:gd name="connsiteX21" fmla="*/ 3878262 w 7002462"/>
              <a:gd name="connsiteY21" fmla="*/ 1390650 h 3105150"/>
              <a:gd name="connsiteX22" fmla="*/ 4096442 w 7002462"/>
              <a:gd name="connsiteY22" fmla="*/ 1425874 h 3105150"/>
              <a:gd name="connsiteX23" fmla="*/ 4183062 w 7002462"/>
              <a:gd name="connsiteY23" fmla="*/ 1466850 h 3105150"/>
              <a:gd name="connsiteX24" fmla="*/ 4449762 w 7002462"/>
              <a:gd name="connsiteY24" fmla="*/ 1524000 h 3105150"/>
              <a:gd name="connsiteX25" fmla="*/ 4725987 w 7002462"/>
              <a:gd name="connsiteY25" fmla="*/ 1552575 h 3105150"/>
              <a:gd name="connsiteX26" fmla="*/ 4906962 w 7002462"/>
              <a:gd name="connsiteY26" fmla="*/ 1600200 h 3105150"/>
              <a:gd name="connsiteX27" fmla="*/ 5106987 w 7002462"/>
              <a:gd name="connsiteY27" fmla="*/ 1666875 h 3105150"/>
              <a:gd name="connsiteX28" fmla="*/ 5326062 w 7002462"/>
              <a:gd name="connsiteY28" fmla="*/ 1762125 h 3105150"/>
              <a:gd name="connsiteX29" fmla="*/ 5497512 w 7002462"/>
              <a:gd name="connsiteY29" fmla="*/ 1809750 h 3105150"/>
              <a:gd name="connsiteX30" fmla="*/ 5621337 w 7002462"/>
              <a:gd name="connsiteY30" fmla="*/ 1924050 h 3105150"/>
              <a:gd name="connsiteX31" fmla="*/ 5754687 w 7002462"/>
              <a:gd name="connsiteY31" fmla="*/ 2038350 h 3105150"/>
              <a:gd name="connsiteX32" fmla="*/ 5878512 w 7002462"/>
              <a:gd name="connsiteY32" fmla="*/ 2057400 h 3105150"/>
              <a:gd name="connsiteX33" fmla="*/ 6116637 w 7002462"/>
              <a:gd name="connsiteY33" fmla="*/ 2114550 h 3105150"/>
              <a:gd name="connsiteX34" fmla="*/ 6221412 w 7002462"/>
              <a:gd name="connsiteY34" fmla="*/ 2209800 h 3105150"/>
              <a:gd name="connsiteX35" fmla="*/ 6383337 w 7002462"/>
              <a:gd name="connsiteY35" fmla="*/ 2295525 h 3105150"/>
              <a:gd name="connsiteX36" fmla="*/ 6535737 w 7002462"/>
              <a:gd name="connsiteY36" fmla="*/ 2343150 h 3105150"/>
              <a:gd name="connsiteX37" fmla="*/ 6630987 w 7002462"/>
              <a:gd name="connsiteY37" fmla="*/ 2409825 h 3105150"/>
              <a:gd name="connsiteX38" fmla="*/ 6621462 w 7002462"/>
              <a:gd name="connsiteY38" fmla="*/ 2505075 h 3105150"/>
              <a:gd name="connsiteX39" fmla="*/ 6773862 w 7002462"/>
              <a:gd name="connsiteY39" fmla="*/ 2647950 h 3105150"/>
              <a:gd name="connsiteX40" fmla="*/ 6897687 w 7002462"/>
              <a:gd name="connsiteY40" fmla="*/ 2733675 h 3105150"/>
              <a:gd name="connsiteX41" fmla="*/ 7002462 w 7002462"/>
              <a:gd name="connsiteY41" fmla="*/ 2752725 h 3105150"/>
              <a:gd name="connsiteX42" fmla="*/ 7002462 w 7002462"/>
              <a:gd name="connsiteY42" fmla="*/ 3105150 h 3105150"/>
              <a:gd name="connsiteX43" fmla="*/ 1587 w 7002462"/>
              <a:gd name="connsiteY43" fmla="*/ 3095625 h 3105150"/>
              <a:gd name="connsiteX44" fmla="*/ 11112 w 7002462"/>
              <a:gd name="connsiteY44" fmla="*/ 0 h 3105150"/>
              <a:gd name="connsiteX0" fmla="*/ 11112 w 7002462"/>
              <a:gd name="connsiteY0" fmla="*/ 0 h 3105150"/>
              <a:gd name="connsiteX1" fmla="*/ 68262 w 7002462"/>
              <a:gd name="connsiteY1" fmla="*/ 57150 h 3105150"/>
              <a:gd name="connsiteX2" fmla="*/ 58737 w 7002462"/>
              <a:gd name="connsiteY2" fmla="*/ 123825 h 3105150"/>
              <a:gd name="connsiteX3" fmla="*/ 144462 w 7002462"/>
              <a:gd name="connsiteY3" fmla="*/ 190500 h 3105150"/>
              <a:gd name="connsiteX4" fmla="*/ 153987 w 7002462"/>
              <a:gd name="connsiteY4" fmla="*/ 247650 h 3105150"/>
              <a:gd name="connsiteX5" fmla="*/ 258762 w 7002462"/>
              <a:gd name="connsiteY5" fmla="*/ 342900 h 3105150"/>
              <a:gd name="connsiteX6" fmla="*/ 249237 w 7002462"/>
              <a:gd name="connsiteY6" fmla="*/ 523875 h 3105150"/>
              <a:gd name="connsiteX7" fmla="*/ 325437 w 7002462"/>
              <a:gd name="connsiteY7" fmla="*/ 571500 h 3105150"/>
              <a:gd name="connsiteX8" fmla="*/ 468312 w 7002462"/>
              <a:gd name="connsiteY8" fmla="*/ 609600 h 3105150"/>
              <a:gd name="connsiteX9" fmla="*/ 598018 w 7002462"/>
              <a:gd name="connsiteY9" fmla="*/ 636769 h 3105150"/>
              <a:gd name="connsiteX10" fmla="*/ 639762 w 7002462"/>
              <a:gd name="connsiteY10" fmla="*/ 704850 h 3105150"/>
              <a:gd name="connsiteX11" fmla="*/ 849312 w 7002462"/>
              <a:gd name="connsiteY11" fmla="*/ 752475 h 3105150"/>
              <a:gd name="connsiteX12" fmla="*/ 1049337 w 7002462"/>
              <a:gd name="connsiteY12" fmla="*/ 800100 h 3105150"/>
              <a:gd name="connsiteX13" fmla="*/ 1151747 w 7002462"/>
              <a:gd name="connsiteY13" fmla="*/ 829569 h 3105150"/>
              <a:gd name="connsiteX14" fmla="*/ 1211262 w 7002462"/>
              <a:gd name="connsiteY14" fmla="*/ 895350 h 3105150"/>
              <a:gd name="connsiteX15" fmla="*/ 1458912 w 7002462"/>
              <a:gd name="connsiteY15" fmla="*/ 1009650 h 3105150"/>
              <a:gd name="connsiteX16" fmla="*/ 1563687 w 7002462"/>
              <a:gd name="connsiteY16" fmla="*/ 1076325 h 3105150"/>
              <a:gd name="connsiteX17" fmla="*/ 1773237 w 7002462"/>
              <a:gd name="connsiteY17" fmla="*/ 1143000 h 3105150"/>
              <a:gd name="connsiteX18" fmla="*/ 2039937 w 7002462"/>
              <a:gd name="connsiteY18" fmla="*/ 1162050 h 3105150"/>
              <a:gd name="connsiteX19" fmla="*/ 2487612 w 7002462"/>
              <a:gd name="connsiteY19" fmla="*/ 1200150 h 3105150"/>
              <a:gd name="connsiteX20" fmla="*/ 3006437 w 7002462"/>
              <a:gd name="connsiteY20" fmla="*/ 1256916 h 3105150"/>
              <a:gd name="connsiteX21" fmla="*/ 3411537 w 7002462"/>
              <a:gd name="connsiteY21" fmla="*/ 1323975 h 3105150"/>
              <a:gd name="connsiteX22" fmla="*/ 3878262 w 7002462"/>
              <a:gd name="connsiteY22" fmla="*/ 1390650 h 3105150"/>
              <a:gd name="connsiteX23" fmla="*/ 4096442 w 7002462"/>
              <a:gd name="connsiteY23" fmla="*/ 1425874 h 3105150"/>
              <a:gd name="connsiteX24" fmla="*/ 4183062 w 7002462"/>
              <a:gd name="connsiteY24" fmla="*/ 1466850 h 3105150"/>
              <a:gd name="connsiteX25" fmla="*/ 4449762 w 7002462"/>
              <a:gd name="connsiteY25" fmla="*/ 1524000 h 3105150"/>
              <a:gd name="connsiteX26" fmla="*/ 4725987 w 7002462"/>
              <a:gd name="connsiteY26" fmla="*/ 1552575 h 3105150"/>
              <a:gd name="connsiteX27" fmla="*/ 4906962 w 7002462"/>
              <a:gd name="connsiteY27" fmla="*/ 1600200 h 3105150"/>
              <a:gd name="connsiteX28" fmla="*/ 5106987 w 7002462"/>
              <a:gd name="connsiteY28" fmla="*/ 1666875 h 3105150"/>
              <a:gd name="connsiteX29" fmla="*/ 5326062 w 7002462"/>
              <a:gd name="connsiteY29" fmla="*/ 1762125 h 3105150"/>
              <a:gd name="connsiteX30" fmla="*/ 5497512 w 7002462"/>
              <a:gd name="connsiteY30" fmla="*/ 1809750 h 3105150"/>
              <a:gd name="connsiteX31" fmla="*/ 5621337 w 7002462"/>
              <a:gd name="connsiteY31" fmla="*/ 1924050 h 3105150"/>
              <a:gd name="connsiteX32" fmla="*/ 5754687 w 7002462"/>
              <a:gd name="connsiteY32" fmla="*/ 2038350 h 3105150"/>
              <a:gd name="connsiteX33" fmla="*/ 5878512 w 7002462"/>
              <a:gd name="connsiteY33" fmla="*/ 2057400 h 3105150"/>
              <a:gd name="connsiteX34" fmla="*/ 6116637 w 7002462"/>
              <a:gd name="connsiteY34" fmla="*/ 2114550 h 3105150"/>
              <a:gd name="connsiteX35" fmla="*/ 6221412 w 7002462"/>
              <a:gd name="connsiteY35" fmla="*/ 2209800 h 3105150"/>
              <a:gd name="connsiteX36" fmla="*/ 6383337 w 7002462"/>
              <a:gd name="connsiteY36" fmla="*/ 2295525 h 3105150"/>
              <a:gd name="connsiteX37" fmla="*/ 6535737 w 7002462"/>
              <a:gd name="connsiteY37" fmla="*/ 2343150 h 3105150"/>
              <a:gd name="connsiteX38" fmla="*/ 6630987 w 7002462"/>
              <a:gd name="connsiteY38" fmla="*/ 2409825 h 3105150"/>
              <a:gd name="connsiteX39" fmla="*/ 6621462 w 7002462"/>
              <a:gd name="connsiteY39" fmla="*/ 2505075 h 3105150"/>
              <a:gd name="connsiteX40" fmla="*/ 6773862 w 7002462"/>
              <a:gd name="connsiteY40" fmla="*/ 2647950 h 3105150"/>
              <a:gd name="connsiteX41" fmla="*/ 6897687 w 7002462"/>
              <a:gd name="connsiteY41" fmla="*/ 2733675 h 3105150"/>
              <a:gd name="connsiteX42" fmla="*/ 7002462 w 7002462"/>
              <a:gd name="connsiteY42" fmla="*/ 2752725 h 3105150"/>
              <a:gd name="connsiteX43" fmla="*/ 7002462 w 7002462"/>
              <a:gd name="connsiteY43" fmla="*/ 3105150 h 3105150"/>
              <a:gd name="connsiteX44" fmla="*/ 1587 w 7002462"/>
              <a:gd name="connsiteY44" fmla="*/ 3095625 h 3105150"/>
              <a:gd name="connsiteX45" fmla="*/ 11112 w 7002462"/>
              <a:gd name="connsiteY45" fmla="*/ 0 h 3105150"/>
              <a:gd name="connsiteX0" fmla="*/ 11112 w 7002462"/>
              <a:gd name="connsiteY0" fmla="*/ 0 h 3105150"/>
              <a:gd name="connsiteX1" fmla="*/ 68262 w 7002462"/>
              <a:gd name="connsiteY1" fmla="*/ 57150 h 3105150"/>
              <a:gd name="connsiteX2" fmla="*/ 58737 w 7002462"/>
              <a:gd name="connsiteY2" fmla="*/ 123825 h 3105150"/>
              <a:gd name="connsiteX3" fmla="*/ 152133 w 7002462"/>
              <a:gd name="connsiteY3" fmla="*/ 179249 h 3105150"/>
              <a:gd name="connsiteX4" fmla="*/ 153987 w 7002462"/>
              <a:gd name="connsiteY4" fmla="*/ 247650 h 3105150"/>
              <a:gd name="connsiteX5" fmla="*/ 258762 w 7002462"/>
              <a:gd name="connsiteY5" fmla="*/ 342900 h 3105150"/>
              <a:gd name="connsiteX6" fmla="*/ 249237 w 7002462"/>
              <a:gd name="connsiteY6" fmla="*/ 523875 h 3105150"/>
              <a:gd name="connsiteX7" fmla="*/ 325437 w 7002462"/>
              <a:gd name="connsiteY7" fmla="*/ 571500 h 3105150"/>
              <a:gd name="connsiteX8" fmla="*/ 468312 w 7002462"/>
              <a:gd name="connsiteY8" fmla="*/ 609600 h 3105150"/>
              <a:gd name="connsiteX9" fmla="*/ 598018 w 7002462"/>
              <a:gd name="connsiteY9" fmla="*/ 636769 h 3105150"/>
              <a:gd name="connsiteX10" fmla="*/ 639762 w 7002462"/>
              <a:gd name="connsiteY10" fmla="*/ 704850 h 3105150"/>
              <a:gd name="connsiteX11" fmla="*/ 849312 w 7002462"/>
              <a:gd name="connsiteY11" fmla="*/ 752475 h 3105150"/>
              <a:gd name="connsiteX12" fmla="*/ 1049337 w 7002462"/>
              <a:gd name="connsiteY12" fmla="*/ 800100 h 3105150"/>
              <a:gd name="connsiteX13" fmla="*/ 1151747 w 7002462"/>
              <a:gd name="connsiteY13" fmla="*/ 829569 h 3105150"/>
              <a:gd name="connsiteX14" fmla="*/ 1211262 w 7002462"/>
              <a:gd name="connsiteY14" fmla="*/ 895350 h 3105150"/>
              <a:gd name="connsiteX15" fmla="*/ 1458912 w 7002462"/>
              <a:gd name="connsiteY15" fmla="*/ 1009650 h 3105150"/>
              <a:gd name="connsiteX16" fmla="*/ 1563687 w 7002462"/>
              <a:gd name="connsiteY16" fmla="*/ 1076325 h 3105150"/>
              <a:gd name="connsiteX17" fmla="*/ 1773237 w 7002462"/>
              <a:gd name="connsiteY17" fmla="*/ 1143000 h 3105150"/>
              <a:gd name="connsiteX18" fmla="*/ 2039937 w 7002462"/>
              <a:gd name="connsiteY18" fmla="*/ 1162050 h 3105150"/>
              <a:gd name="connsiteX19" fmla="*/ 2487612 w 7002462"/>
              <a:gd name="connsiteY19" fmla="*/ 1200150 h 3105150"/>
              <a:gd name="connsiteX20" fmla="*/ 3006437 w 7002462"/>
              <a:gd name="connsiteY20" fmla="*/ 1256916 h 3105150"/>
              <a:gd name="connsiteX21" fmla="*/ 3411537 w 7002462"/>
              <a:gd name="connsiteY21" fmla="*/ 1323975 h 3105150"/>
              <a:gd name="connsiteX22" fmla="*/ 3878262 w 7002462"/>
              <a:gd name="connsiteY22" fmla="*/ 1390650 h 3105150"/>
              <a:gd name="connsiteX23" fmla="*/ 4096442 w 7002462"/>
              <a:gd name="connsiteY23" fmla="*/ 1425874 h 3105150"/>
              <a:gd name="connsiteX24" fmla="*/ 4183062 w 7002462"/>
              <a:gd name="connsiteY24" fmla="*/ 1466850 h 3105150"/>
              <a:gd name="connsiteX25" fmla="*/ 4449762 w 7002462"/>
              <a:gd name="connsiteY25" fmla="*/ 1524000 h 3105150"/>
              <a:gd name="connsiteX26" fmla="*/ 4725987 w 7002462"/>
              <a:gd name="connsiteY26" fmla="*/ 1552575 h 3105150"/>
              <a:gd name="connsiteX27" fmla="*/ 4906962 w 7002462"/>
              <a:gd name="connsiteY27" fmla="*/ 1600200 h 3105150"/>
              <a:gd name="connsiteX28" fmla="*/ 5106987 w 7002462"/>
              <a:gd name="connsiteY28" fmla="*/ 1666875 h 3105150"/>
              <a:gd name="connsiteX29" fmla="*/ 5326062 w 7002462"/>
              <a:gd name="connsiteY29" fmla="*/ 1762125 h 3105150"/>
              <a:gd name="connsiteX30" fmla="*/ 5497512 w 7002462"/>
              <a:gd name="connsiteY30" fmla="*/ 1809750 h 3105150"/>
              <a:gd name="connsiteX31" fmla="*/ 5621337 w 7002462"/>
              <a:gd name="connsiteY31" fmla="*/ 1924050 h 3105150"/>
              <a:gd name="connsiteX32" fmla="*/ 5754687 w 7002462"/>
              <a:gd name="connsiteY32" fmla="*/ 2038350 h 3105150"/>
              <a:gd name="connsiteX33" fmla="*/ 5878512 w 7002462"/>
              <a:gd name="connsiteY33" fmla="*/ 2057400 h 3105150"/>
              <a:gd name="connsiteX34" fmla="*/ 6116637 w 7002462"/>
              <a:gd name="connsiteY34" fmla="*/ 2114550 h 3105150"/>
              <a:gd name="connsiteX35" fmla="*/ 6221412 w 7002462"/>
              <a:gd name="connsiteY35" fmla="*/ 2209800 h 3105150"/>
              <a:gd name="connsiteX36" fmla="*/ 6383337 w 7002462"/>
              <a:gd name="connsiteY36" fmla="*/ 2295525 h 3105150"/>
              <a:gd name="connsiteX37" fmla="*/ 6535737 w 7002462"/>
              <a:gd name="connsiteY37" fmla="*/ 2343150 h 3105150"/>
              <a:gd name="connsiteX38" fmla="*/ 6630987 w 7002462"/>
              <a:gd name="connsiteY38" fmla="*/ 2409825 h 3105150"/>
              <a:gd name="connsiteX39" fmla="*/ 6621462 w 7002462"/>
              <a:gd name="connsiteY39" fmla="*/ 2505075 h 3105150"/>
              <a:gd name="connsiteX40" fmla="*/ 6773862 w 7002462"/>
              <a:gd name="connsiteY40" fmla="*/ 2647950 h 3105150"/>
              <a:gd name="connsiteX41" fmla="*/ 6897687 w 7002462"/>
              <a:gd name="connsiteY41" fmla="*/ 2733675 h 3105150"/>
              <a:gd name="connsiteX42" fmla="*/ 7002462 w 7002462"/>
              <a:gd name="connsiteY42" fmla="*/ 2752725 h 3105150"/>
              <a:gd name="connsiteX43" fmla="*/ 7002462 w 7002462"/>
              <a:gd name="connsiteY43" fmla="*/ 3105150 h 3105150"/>
              <a:gd name="connsiteX44" fmla="*/ 1587 w 7002462"/>
              <a:gd name="connsiteY44" fmla="*/ 3095625 h 3105150"/>
              <a:gd name="connsiteX45" fmla="*/ 11112 w 7002462"/>
              <a:gd name="connsiteY45" fmla="*/ 0 h 3105150"/>
              <a:gd name="connsiteX0" fmla="*/ 11112 w 7002462"/>
              <a:gd name="connsiteY0" fmla="*/ 0 h 3105150"/>
              <a:gd name="connsiteX1" fmla="*/ 69285 w 7002462"/>
              <a:gd name="connsiteY1" fmla="*/ 38739 h 3105150"/>
              <a:gd name="connsiteX2" fmla="*/ 58737 w 7002462"/>
              <a:gd name="connsiteY2" fmla="*/ 123825 h 3105150"/>
              <a:gd name="connsiteX3" fmla="*/ 152133 w 7002462"/>
              <a:gd name="connsiteY3" fmla="*/ 179249 h 3105150"/>
              <a:gd name="connsiteX4" fmla="*/ 153987 w 7002462"/>
              <a:gd name="connsiteY4" fmla="*/ 247650 h 3105150"/>
              <a:gd name="connsiteX5" fmla="*/ 258762 w 7002462"/>
              <a:gd name="connsiteY5" fmla="*/ 342900 h 3105150"/>
              <a:gd name="connsiteX6" fmla="*/ 249237 w 7002462"/>
              <a:gd name="connsiteY6" fmla="*/ 523875 h 3105150"/>
              <a:gd name="connsiteX7" fmla="*/ 325437 w 7002462"/>
              <a:gd name="connsiteY7" fmla="*/ 571500 h 3105150"/>
              <a:gd name="connsiteX8" fmla="*/ 468312 w 7002462"/>
              <a:gd name="connsiteY8" fmla="*/ 609600 h 3105150"/>
              <a:gd name="connsiteX9" fmla="*/ 598018 w 7002462"/>
              <a:gd name="connsiteY9" fmla="*/ 636769 h 3105150"/>
              <a:gd name="connsiteX10" fmla="*/ 639762 w 7002462"/>
              <a:gd name="connsiteY10" fmla="*/ 704850 h 3105150"/>
              <a:gd name="connsiteX11" fmla="*/ 849312 w 7002462"/>
              <a:gd name="connsiteY11" fmla="*/ 752475 h 3105150"/>
              <a:gd name="connsiteX12" fmla="*/ 1049337 w 7002462"/>
              <a:gd name="connsiteY12" fmla="*/ 800100 h 3105150"/>
              <a:gd name="connsiteX13" fmla="*/ 1151747 w 7002462"/>
              <a:gd name="connsiteY13" fmla="*/ 829569 h 3105150"/>
              <a:gd name="connsiteX14" fmla="*/ 1211262 w 7002462"/>
              <a:gd name="connsiteY14" fmla="*/ 895350 h 3105150"/>
              <a:gd name="connsiteX15" fmla="*/ 1458912 w 7002462"/>
              <a:gd name="connsiteY15" fmla="*/ 1009650 h 3105150"/>
              <a:gd name="connsiteX16" fmla="*/ 1563687 w 7002462"/>
              <a:gd name="connsiteY16" fmla="*/ 1076325 h 3105150"/>
              <a:gd name="connsiteX17" fmla="*/ 1773237 w 7002462"/>
              <a:gd name="connsiteY17" fmla="*/ 1143000 h 3105150"/>
              <a:gd name="connsiteX18" fmla="*/ 2039937 w 7002462"/>
              <a:gd name="connsiteY18" fmla="*/ 1162050 h 3105150"/>
              <a:gd name="connsiteX19" fmla="*/ 2487612 w 7002462"/>
              <a:gd name="connsiteY19" fmla="*/ 1200150 h 3105150"/>
              <a:gd name="connsiteX20" fmla="*/ 3006437 w 7002462"/>
              <a:gd name="connsiteY20" fmla="*/ 1256916 h 3105150"/>
              <a:gd name="connsiteX21" fmla="*/ 3411537 w 7002462"/>
              <a:gd name="connsiteY21" fmla="*/ 1323975 h 3105150"/>
              <a:gd name="connsiteX22" fmla="*/ 3878262 w 7002462"/>
              <a:gd name="connsiteY22" fmla="*/ 1390650 h 3105150"/>
              <a:gd name="connsiteX23" fmla="*/ 4096442 w 7002462"/>
              <a:gd name="connsiteY23" fmla="*/ 1425874 h 3105150"/>
              <a:gd name="connsiteX24" fmla="*/ 4183062 w 7002462"/>
              <a:gd name="connsiteY24" fmla="*/ 1466850 h 3105150"/>
              <a:gd name="connsiteX25" fmla="*/ 4449762 w 7002462"/>
              <a:gd name="connsiteY25" fmla="*/ 1524000 h 3105150"/>
              <a:gd name="connsiteX26" fmla="*/ 4725987 w 7002462"/>
              <a:gd name="connsiteY26" fmla="*/ 1552575 h 3105150"/>
              <a:gd name="connsiteX27" fmla="*/ 4906962 w 7002462"/>
              <a:gd name="connsiteY27" fmla="*/ 1600200 h 3105150"/>
              <a:gd name="connsiteX28" fmla="*/ 5106987 w 7002462"/>
              <a:gd name="connsiteY28" fmla="*/ 1666875 h 3105150"/>
              <a:gd name="connsiteX29" fmla="*/ 5326062 w 7002462"/>
              <a:gd name="connsiteY29" fmla="*/ 1762125 h 3105150"/>
              <a:gd name="connsiteX30" fmla="*/ 5497512 w 7002462"/>
              <a:gd name="connsiteY30" fmla="*/ 1809750 h 3105150"/>
              <a:gd name="connsiteX31" fmla="*/ 5621337 w 7002462"/>
              <a:gd name="connsiteY31" fmla="*/ 1924050 h 3105150"/>
              <a:gd name="connsiteX32" fmla="*/ 5754687 w 7002462"/>
              <a:gd name="connsiteY32" fmla="*/ 2038350 h 3105150"/>
              <a:gd name="connsiteX33" fmla="*/ 5878512 w 7002462"/>
              <a:gd name="connsiteY33" fmla="*/ 2057400 h 3105150"/>
              <a:gd name="connsiteX34" fmla="*/ 6116637 w 7002462"/>
              <a:gd name="connsiteY34" fmla="*/ 2114550 h 3105150"/>
              <a:gd name="connsiteX35" fmla="*/ 6221412 w 7002462"/>
              <a:gd name="connsiteY35" fmla="*/ 2209800 h 3105150"/>
              <a:gd name="connsiteX36" fmla="*/ 6383337 w 7002462"/>
              <a:gd name="connsiteY36" fmla="*/ 2295525 h 3105150"/>
              <a:gd name="connsiteX37" fmla="*/ 6535737 w 7002462"/>
              <a:gd name="connsiteY37" fmla="*/ 2343150 h 3105150"/>
              <a:gd name="connsiteX38" fmla="*/ 6630987 w 7002462"/>
              <a:gd name="connsiteY38" fmla="*/ 2409825 h 3105150"/>
              <a:gd name="connsiteX39" fmla="*/ 6621462 w 7002462"/>
              <a:gd name="connsiteY39" fmla="*/ 2505075 h 3105150"/>
              <a:gd name="connsiteX40" fmla="*/ 6773862 w 7002462"/>
              <a:gd name="connsiteY40" fmla="*/ 2647950 h 3105150"/>
              <a:gd name="connsiteX41" fmla="*/ 6897687 w 7002462"/>
              <a:gd name="connsiteY41" fmla="*/ 2733675 h 3105150"/>
              <a:gd name="connsiteX42" fmla="*/ 7002462 w 7002462"/>
              <a:gd name="connsiteY42" fmla="*/ 2752725 h 3105150"/>
              <a:gd name="connsiteX43" fmla="*/ 7002462 w 7002462"/>
              <a:gd name="connsiteY43" fmla="*/ 3105150 h 3105150"/>
              <a:gd name="connsiteX44" fmla="*/ 1587 w 7002462"/>
              <a:gd name="connsiteY44" fmla="*/ 3095625 h 3105150"/>
              <a:gd name="connsiteX45" fmla="*/ 11112 w 7002462"/>
              <a:gd name="connsiteY45" fmla="*/ 0 h 310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002462" h="3105150">
                <a:moveTo>
                  <a:pt x="11112" y="0"/>
                </a:moveTo>
                <a:lnTo>
                  <a:pt x="69285" y="38739"/>
                </a:lnTo>
                <a:cubicBezTo>
                  <a:pt x="58515" y="92591"/>
                  <a:pt x="58737" y="88586"/>
                  <a:pt x="58737" y="123825"/>
                </a:cubicBezTo>
                <a:cubicBezTo>
                  <a:pt x="147104" y="182736"/>
                  <a:pt x="152133" y="135381"/>
                  <a:pt x="152133" y="179249"/>
                </a:cubicBezTo>
                <a:lnTo>
                  <a:pt x="153987" y="247650"/>
                </a:lnTo>
                <a:lnTo>
                  <a:pt x="258762" y="342900"/>
                </a:lnTo>
                <a:lnTo>
                  <a:pt x="249237" y="523875"/>
                </a:lnTo>
                <a:lnTo>
                  <a:pt x="325437" y="571500"/>
                </a:lnTo>
                <a:lnTo>
                  <a:pt x="468312" y="609600"/>
                </a:lnTo>
                <a:lnTo>
                  <a:pt x="598018" y="636769"/>
                </a:lnTo>
                <a:lnTo>
                  <a:pt x="639762" y="704850"/>
                </a:lnTo>
                <a:lnTo>
                  <a:pt x="849312" y="752475"/>
                </a:lnTo>
                <a:lnTo>
                  <a:pt x="1049337" y="800100"/>
                </a:lnTo>
                <a:lnTo>
                  <a:pt x="1151747" y="829569"/>
                </a:lnTo>
                <a:lnTo>
                  <a:pt x="1211262" y="895350"/>
                </a:lnTo>
                <a:lnTo>
                  <a:pt x="1458912" y="1009650"/>
                </a:lnTo>
                <a:lnTo>
                  <a:pt x="1563687" y="1076325"/>
                </a:lnTo>
                <a:lnTo>
                  <a:pt x="1773237" y="1143000"/>
                </a:lnTo>
                <a:cubicBezTo>
                  <a:pt x="2043094" y="1171913"/>
                  <a:pt x="1839912" y="1165734"/>
                  <a:pt x="2039937" y="1162050"/>
                </a:cubicBezTo>
                <a:lnTo>
                  <a:pt x="2487612" y="1200150"/>
                </a:lnTo>
                <a:lnTo>
                  <a:pt x="3006437" y="1256916"/>
                </a:lnTo>
                <a:lnTo>
                  <a:pt x="3411537" y="1323975"/>
                </a:lnTo>
                <a:lnTo>
                  <a:pt x="3878262" y="1390650"/>
                </a:lnTo>
                <a:lnTo>
                  <a:pt x="4096442" y="1425874"/>
                </a:lnTo>
                <a:lnTo>
                  <a:pt x="4183062" y="1466850"/>
                </a:lnTo>
                <a:lnTo>
                  <a:pt x="4449762" y="1524000"/>
                </a:lnTo>
                <a:lnTo>
                  <a:pt x="4725987" y="1552575"/>
                </a:lnTo>
                <a:lnTo>
                  <a:pt x="4906962" y="1600200"/>
                </a:lnTo>
                <a:lnTo>
                  <a:pt x="5106987" y="1666875"/>
                </a:lnTo>
                <a:lnTo>
                  <a:pt x="5326062" y="1762125"/>
                </a:lnTo>
                <a:lnTo>
                  <a:pt x="5497512" y="1809750"/>
                </a:lnTo>
                <a:lnTo>
                  <a:pt x="5621337" y="1924050"/>
                </a:lnTo>
                <a:lnTo>
                  <a:pt x="5754687" y="2038350"/>
                </a:lnTo>
                <a:lnTo>
                  <a:pt x="5878512" y="2057400"/>
                </a:lnTo>
                <a:lnTo>
                  <a:pt x="6116637" y="2114550"/>
                </a:lnTo>
                <a:lnTo>
                  <a:pt x="6221412" y="2209800"/>
                </a:lnTo>
                <a:lnTo>
                  <a:pt x="6383337" y="2295525"/>
                </a:lnTo>
                <a:lnTo>
                  <a:pt x="6535737" y="2343150"/>
                </a:lnTo>
                <a:lnTo>
                  <a:pt x="6630987" y="2409825"/>
                </a:lnTo>
                <a:lnTo>
                  <a:pt x="6621462" y="2505075"/>
                </a:lnTo>
                <a:lnTo>
                  <a:pt x="6773862" y="2647950"/>
                </a:lnTo>
                <a:lnTo>
                  <a:pt x="6897687" y="2733675"/>
                </a:lnTo>
                <a:lnTo>
                  <a:pt x="7002462" y="2752725"/>
                </a:lnTo>
                <a:lnTo>
                  <a:pt x="7002462" y="3105150"/>
                </a:lnTo>
                <a:lnTo>
                  <a:pt x="1587" y="3095625"/>
                </a:lnTo>
                <a:cubicBezTo>
                  <a:pt x="11112" y="2265583"/>
                  <a:pt x="0" y="506412"/>
                  <a:pt x="11112" y="0"/>
                </a:cubicBezTo>
                <a:close/>
              </a:path>
            </a:pathLst>
          </a:cu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7" name="Freeform 46"/>
          <p:cNvSpPr/>
          <p:nvPr/>
        </p:nvSpPr>
        <p:spPr bwMode="auto">
          <a:xfrm>
            <a:off x="1451113" y="2971800"/>
            <a:ext cx="6997148" cy="2822713"/>
          </a:xfrm>
          <a:custGeom>
            <a:avLst/>
            <a:gdLst>
              <a:gd name="connsiteX0" fmla="*/ 0 w 6997148"/>
              <a:gd name="connsiteY0" fmla="*/ 0 h 2822713"/>
              <a:gd name="connsiteX1" fmla="*/ 69574 w 6997148"/>
              <a:gd name="connsiteY1" fmla="*/ 59635 h 2822713"/>
              <a:gd name="connsiteX2" fmla="*/ 59635 w 6997148"/>
              <a:gd name="connsiteY2" fmla="*/ 109330 h 2822713"/>
              <a:gd name="connsiteX3" fmla="*/ 129209 w 6997148"/>
              <a:gd name="connsiteY3" fmla="*/ 168965 h 2822713"/>
              <a:gd name="connsiteX4" fmla="*/ 268357 w 6997148"/>
              <a:gd name="connsiteY4" fmla="*/ 208722 h 2822713"/>
              <a:gd name="connsiteX5" fmla="*/ 238539 w 6997148"/>
              <a:gd name="connsiteY5" fmla="*/ 397565 h 2822713"/>
              <a:gd name="connsiteX6" fmla="*/ 278296 w 6997148"/>
              <a:gd name="connsiteY6" fmla="*/ 526774 h 2822713"/>
              <a:gd name="connsiteX7" fmla="*/ 487017 w 6997148"/>
              <a:gd name="connsiteY7" fmla="*/ 626165 h 2822713"/>
              <a:gd name="connsiteX8" fmla="*/ 983974 w 6997148"/>
              <a:gd name="connsiteY8" fmla="*/ 735496 h 2822713"/>
              <a:gd name="connsiteX9" fmla="*/ 1451113 w 6997148"/>
              <a:gd name="connsiteY9" fmla="*/ 834887 h 2822713"/>
              <a:gd name="connsiteX10" fmla="*/ 1540565 w 6997148"/>
              <a:gd name="connsiteY10" fmla="*/ 954157 h 2822713"/>
              <a:gd name="connsiteX11" fmla="*/ 1769165 w 6997148"/>
              <a:gd name="connsiteY11" fmla="*/ 983974 h 2822713"/>
              <a:gd name="connsiteX12" fmla="*/ 2733261 w 6997148"/>
              <a:gd name="connsiteY12" fmla="*/ 1093304 h 2822713"/>
              <a:gd name="connsiteX13" fmla="*/ 3747052 w 6997148"/>
              <a:gd name="connsiteY13" fmla="*/ 1212574 h 2822713"/>
              <a:gd name="connsiteX14" fmla="*/ 4611757 w 6997148"/>
              <a:gd name="connsiteY14" fmla="*/ 1321904 h 2822713"/>
              <a:gd name="connsiteX15" fmla="*/ 4880113 w 6997148"/>
              <a:gd name="connsiteY15" fmla="*/ 1401417 h 2822713"/>
              <a:gd name="connsiteX16" fmla="*/ 4949687 w 6997148"/>
              <a:gd name="connsiteY16" fmla="*/ 1470991 h 2822713"/>
              <a:gd name="connsiteX17" fmla="*/ 5188226 w 6997148"/>
              <a:gd name="connsiteY17" fmla="*/ 1500809 h 2822713"/>
              <a:gd name="connsiteX18" fmla="*/ 5396948 w 6997148"/>
              <a:gd name="connsiteY18" fmla="*/ 1520687 h 2822713"/>
              <a:gd name="connsiteX19" fmla="*/ 5536096 w 6997148"/>
              <a:gd name="connsiteY19" fmla="*/ 1580322 h 2822713"/>
              <a:gd name="connsiteX20" fmla="*/ 5565913 w 6997148"/>
              <a:gd name="connsiteY20" fmla="*/ 1669774 h 2822713"/>
              <a:gd name="connsiteX21" fmla="*/ 5715000 w 6997148"/>
              <a:gd name="connsiteY21" fmla="*/ 1828800 h 2822713"/>
              <a:gd name="connsiteX22" fmla="*/ 6003235 w 6997148"/>
              <a:gd name="connsiteY22" fmla="*/ 1868557 h 2822713"/>
              <a:gd name="connsiteX23" fmla="*/ 6132444 w 6997148"/>
              <a:gd name="connsiteY23" fmla="*/ 1898374 h 2822713"/>
              <a:gd name="connsiteX24" fmla="*/ 6162261 w 6997148"/>
              <a:gd name="connsiteY24" fmla="*/ 1938130 h 2822713"/>
              <a:gd name="connsiteX25" fmla="*/ 6271591 w 6997148"/>
              <a:gd name="connsiteY25" fmla="*/ 1987826 h 2822713"/>
              <a:gd name="connsiteX26" fmla="*/ 6629400 w 6997148"/>
              <a:gd name="connsiteY26" fmla="*/ 2117035 h 2822713"/>
              <a:gd name="connsiteX27" fmla="*/ 6599583 w 6997148"/>
              <a:gd name="connsiteY27" fmla="*/ 2216426 h 2822713"/>
              <a:gd name="connsiteX28" fmla="*/ 6728791 w 6997148"/>
              <a:gd name="connsiteY28" fmla="*/ 2345635 h 2822713"/>
              <a:gd name="connsiteX29" fmla="*/ 6858000 w 6997148"/>
              <a:gd name="connsiteY29" fmla="*/ 2405270 h 2822713"/>
              <a:gd name="connsiteX30" fmla="*/ 6997148 w 6997148"/>
              <a:gd name="connsiteY30" fmla="*/ 2454965 h 2822713"/>
              <a:gd name="connsiteX31" fmla="*/ 6987209 w 6997148"/>
              <a:gd name="connsiteY31" fmla="*/ 2812774 h 2822713"/>
              <a:gd name="connsiteX32" fmla="*/ 19878 w 6997148"/>
              <a:gd name="connsiteY32" fmla="*/ 2822713 h 2822713"/>
              <a:gd name="connsiteX33" fmla="*/ 0 w 6997148"/>
              <a:gd name="connsiteY33" fmla="*/ 0 h 2822713"/>
              <a:gd name="connsiteX0" fmla="*/ 0 w 6997148"/>
              <a:gd name="connsiteY0" fmla="*/ 0 h 2822713"/>
              <a:gd name="connsiteX1" fmla="*/ 69574 w 6997148"/>
              <a:gd name="connsiteY1" fmla="*/ 59635 h 2822713"/>
              <a:gd name="connsiteX2" fmla="*/ 59635 w 6997148"/>
              <a:gd name="connsiteY2" fmla="*/ 109330 h 2822713"/>
              <a:gd name="connsiteX3" fmla="*/ 129209 w 6997148"/>
              <a:gd name="connsiteY3" fmla="*/ 168965 h 2822713"/>
              <a:gd name="connsiteX4" fmla="*/ 268357 w 6997148"/>
              <a:gd name="connsiteY4" fmla="*/ 208722 h 2822713"/>
              <a:gd name="connsiteX5" fmla="*/ 238539 w 6997148"/>
              <a:gd name="connsiteY5" fmla="*/ 397565 h 2822713"/>
              <a:gd name="connsiteX6" fmla="*/ 278296 w 6997148"/>
              <a:gd name="connsiteY6" fmla="*/ 526774 h 2822713"/>
              <a:gd name="connsiteX7" fmla="*/ 487017 w 6997148"/>
              <a:gd name="connsiteY7" fmla="*/ 626165 h 2822713"/>
              <a:gd name="connsiteX8" fmla="*/ 983974 w 6997148"/>
              <a:gd name="connsiteY8" fmla="*/ 735496 h 2822713"/>
              <a:gd name="connsiteX9" fmla="*/ 1451113 w 6997148"/>
              <a:gd name="connsiteY9" fmla="*/ 834887 h 2822713"/>
              <a:gd name="connsiteX10" fmla="*/ 1540565 w 6997148"/>
              <a:gd name="connsiteY10" fmla="*/ 954157 h 2822713"/>
              <a:gd name="connsiteX11" fmla="*/ 1769165 w 6997148"/>
              <a:gd name="connsiteY11" fmla="*/ 983974 h 2822713"/>
              <a:gd name="connsiteX12" fmla="*/ 2733261 w 6997148"/>
              <a:gd name="connsiteY12" fmla="*/ 1093304 h 2822713"/>
              <a:gd name="connsiteX13" fmla="*/ 3747052 w 6997148"/>
              <a:gd name="connsiteY13" fmla="*/ 1212574 h 2822713"/>
              <a:gd name="connsiteX14" fmla="*/ 4611757 w 6997148"/>
              <a:gd name="connsiteY14" fmla="*/ 1321904 h 2822713"/>
              <a:gd name="connsiteX15" fmla="*/ 4880113 w 6997148"/>
              <a:gd name="connsiteY15" fmla="*/ 1401417 h 2822713"/>
              <a:gd name="connsiteX16" fmla="*/ 4949687 w 6997148"/>
              <a:gd name="connsiteY16" fmla="*/ 1470991 h 2822713"/>
              <a:gd name="connsiteX17" fmla="*/ 5188226 w 6997148"/>
              <a:gd name="connsiteY17" fmla="*/ 1500809 h 2822713"/>
              <a:gd name="connsiteX18" fmla="*/ 5396948 w 6997148"/>
              <a:gd name="connsiteY18" fmla="*/ 1520687 h 2822713"/>
              <a:gd name="connsiteX19" fmla="*/ 5536096 w 6997148"/>
              <a:gd name="connsiteY19" fmla="*/ 1580322 h 2822713"/>
              <a:gd name="connsiteX20" fmla="*/ 5565913 w 6997148"/>
              <a:gd name="connsiteY20" fmla="*/ 1669774 h 2822713"/>
              <a:gd name="connsiteX21" fmla="*/ 5715000 w 6997148"/>
              <a:gd name="connsiteY21" fmla="*/ 1828800 h 2822713"/>
              <a:gd name="connsiteX22" fmla="*/ 6003235 w 6997148"/>
              <a:gd name="connsiteY22" fmla="*/ 1868557 h 2822713"/>
              <a:gd name="connsiteX23" fmla="*/ 6132444 w 6997148"/>
              <a:gd name="connsiteY23" fmla="*/ 1898374 h 2822713"/>
              <a:gd name="connsiteX24" fmla="*/ 6162261 w 6997148"/>
              <a:gd name="connsiteY24" fmla="*/ 1938130 h 2822713"/>
              <a:gd name="connsiteX25" fmla="*/ 6271591 w 6997148"/>
              <a:gd name="connsiteY25" fmla="*/ 1987826 h 2822713"/>
              <a:gd name="connsiteX26" fmla="*/ 6629400 w 6997148"/>
              <a:gd name="connsiteY26" fmla="*/ 2117035 h 2822713"/>
              <a:gd name="connsiteX27" fmla="*/ 6599583 w 6997148"/>
              <a:gd name="connsiteY27" fmla="*/ 2216426 h 2822713"/>
              <a:gd name="connsiteX28" fmla="*/ 6728791 w 6997148"/>
              <a:gd name="connsiteY28" fmla="*/ 2345635 h 2822713"/>
              <a:gd name="connsiteX29" fmla="*/ 6858000 w 6997148"/>
              <a:gd name="connsiteY29" fmla="*/ 2405270 h 2822713"/>
              <a:gd name="connsiteX30" fmla="*/ 6997148 w 6997148"/>
              <a:gd name="connsiteY30" fmla="*/ 2454965 h 2822713"/>
              <a:gd name="connsiteX31" fmla="*/ 6987209 w 6997148"/>
              <a:gd name="connsiteY31" fmla="*/ 2812774 h 2822713"/>
              <a:gd name="connsiteX32" fmla="*/ 19878 w 6997148"/>
              <a:gd name="connsiteY32" fmla="*/ 2822713 h 2822713"/>
              <a:gd name="connsiteX33" fmla="*/ 0 w 6997148"/>
              <a:gd name="connsiteY33" fmla="*/ 0 h 2822713"/>
              <a:gd name="connsiteX0" fmla="*/ 0 w 6997148"/>
              <a:gd name="connsiteY0" fmla="*/ 0 h 2822713"/>
              <a:gd name="connsiteX1" fmla="*/ 69574 w 6997148"/>
              <a:gd name="connsiteY1" fmla="*/ 59635 h 2822713"/>
              <a:gd name="connsiteX2" fmla="*/ 59635 w 6997148"/>
              <a:gd name="connsiteY2" fmla="*/ 109330 h 2822713"/>
              <a:gd name="connsiteX3" fmla="*/ 129209 w 6997148"/>
              <a:gd name="connsiteY3" fmla="*/ 168965 h 2822713"/>
              <a:gd name="connsiteX4" fmla="*/ 268357 w 6997148"/>
              <a:gd name="connsiteY4" fmla="*/ 208722 h 2822713"/>
              <a:gd name="connsiteX5" fmla="*/ 238539 w 6997148"/>
              <a:gd name="connsiteY5" fmla="*/ 397565 h 2822713"/>
              <a:gd name="connsiteX6" fmla="*/ 278296 w 6997148"/>
              <a:gd name="connsiteY6" fmla="*/ 526774 h 2822713"/>
              <a:gd name="connsiteX7" fmla="*/ 487017 w 6997148"/>
              <a:gd name="connsiteY7" fmla="*/ 626165 h 2822713"/>
              <a:gd name="connsiteX8" fmla="*/ 983974 w 6997148"/>
              <a:gd name="connsiteY8" fmla="*/ 735496 h 2822713"/>
              <a:gd name="connsiteX9" fmla="*/ 1451113 w 6997148"/>
              <a:gd name="connsiteY9" fmla="*/ 834887 h 2822713"/>
              <a:gd name="connsiteX10" fmla="*/ 1540565 w 6997148"/>
              <a:gd name="connsiteY10" fmla="*/ 954157 h 2822713"/>
              <a:gd name="connsiteX11" fmla="*/ 1769165 w 6997148"/>
              <a:gd name="connsiteY11" fmla="*/ 983974 h 2822713"/>
              <a:gd name="connsiteX12" fmla="*/ 2733261 w 6997148"/>
              <a:gd name="connsiteY12" fmla="*/ 1093304 h 2822713"/>
              <a:gd name="connsiteX13" fmla="*/ 3747052 w 6997148"/>
              <a:gd name="connsiteY13" fmla="*/ 1212574 h 2822713"/>
              <a:gd name="connsiteX14" fmla="*/ 4611757 w 6997148"/>
              <a:gd name="connsiteY14" fmla="*/ 1321904 h 2822713"/>
              <a:gd name="connsiteX15" fmla="*/ 4880113 w 6997148"/>
              <a:gd name="connsiteY15" fmla="*/ 1401417 h 2822713"/>
              <a:gd name="connsiteX16" fmla="*/ 4949687 w 6997148"/>
              <a:gd name="connsiteY16" fmla="*/ 1470991 h 2822713"/>
              <a:gd name="connsiteX17" fmla="*/ 5188226 w 6997148"/>
              <a:gd name="connsiteY17" fmla="*/ 1500809 h 2822713"/>
              <a:gd name="connsiteX18" fmla="*/ 5396948 w 6997148"/>
              <a:gd name="connsiteY18" fmla="*/ 1520687 h 2822713"/>
              <a:gd name="connsiteX19" fmla="*/ 5536096 w 6997148"/>
              <a:gd name="connsiteY19" fmla="*/ 1580322 h 2822713"/>
              <a:gd name="connsiteX20" fmla="*/ 5565913 w 6997148"/>
              <a:gd name="connsiteY20" fmla="*/ 1669774 h 2822713"/>
              <a:gd name="connsiteX21" fmla="*/ 5715000 w 6997148"/>
              <a:gd name="connsiteY21" fmla="*/ 1828800 h 2822713"/>
              <a:gd name="connsiteX22" fmla="*/ 6003235 w 6997148"/>
              <a:gd name="connsiteY22" fmla="*/ 1868557 h 2822713"/>
              <a:gd name="connsiteX23" fmla="*/ 6132444 w 6997148"/>
              <a:gd name="connsiteY23" fmla="*/ 1898374 h 2822713"/>
              <a:gd name="connsiteX24" fmla="*/ 6162261 w 6997148"/>
              <a:gd name="connsiteY24" fmla="*/ 1938130 h 2822713"/>
              <a:gd name="connsiteX25" fmla="*/ 6271591 w 6997148"/>
              <a:gd name="connsiteY25" fmla="*/ 1987826 h 2822713"/>
              <a:gd name="connsiteX26" fmla="*/ 6629400 w 6997148"/>
              <a:gd name="connsiteY26" fmla="*/ 2117035 h 2822713"/>
              <a:gd name="connsiteX27" fmla="*/ 6599583 w 6997148"/>
              <a:gd name="connsiteY27" fmla="*/ 2216426 h 2822713"/>
              <a:gd name="connsiteX28" fmla="*/ 6728791 w 6997148"/>
              <a:gd name="connsiteY28" fmla="*/ 2345635 h 2822713"/>
              <a:gd name="connsiteX29" fmla="*/ 6858000 w 6997148"/>
              <a:gd name="connsiteY29" fmla="*/ 2405270 h 2822713"/>
              <a:gd name="connsiteX30" fmla="*/ 6997148 w 6997148"/>
              <a:gd name="connsiteY30" fmla="*/ 2454965 h 2822713"/>
              <a:gd name="connsiteX31" fmla="*/ 6987209 w 6997148"/>
              <a:gd name="connsiteY31" fmla="*/ 2812774 h 2822713"/>
              <a:gd name="connsiteX32" fmla="*/ 19878 w 6997148"/>
              <a:gd name="connsiteY32" fmla="*/ 2822713 h 2822713"/>
              <a:gd name="connsiteX33" fmla="*/ 0 w 6997148"/>
              <a:gd name="connsiteY33" fmla="*/ 0 h 2822713"/>
              <a:gd name="connsiteX0" fmla="*/ 0 w 6997148"/>
              <a:gd name="connsiteY0" fmla="*/ 0 h 2822713"/>
              <a:gd name="connsiteX1" fmla="*/ 69574 w 6997148"/>
              <a:gd name="connsiteY1" fmla="*/ 59635 h 2822713"/>
              <a:gd name="connsiteX2" fmla="*/ 59635 w 6997148"/>
              <a:gd name="connsiteY2" fmla="*/ 109330 h 2822713"/>
              <a:gd name="connsiteX3" fmla="*/ 129209 w 6997148"/>
              <a:gd name="connsiteY3" fmla="*/ 168965 h 2822713"/>
              <a:gd name="connsiteX4" fmla="*/ 268357 w 6997148"/>
              <a:gd name="connsiteY4" fmla="*/ 208722 h 2822713"/>
              <a:gd name="connsiteX5" fmla="*/ 238539 w 6997148"/>
              <a:gd name="connsiteY5" fmla="*/ 397565 h 2822713"/>
              <a:gd name="connsiteX6" fmla="*/ 278296 w 6997148"/>
              <a:gd name="connsiteY6" fmla="*/ 526774 h 2822713"/>
              <a:gd name="connsiteX7" fmla="*/ 487017 w 6997148"/>
              <a:gd name="connsiteY7" fmla="*/ 626165 h 2822713"/>
              <a:gd name="connsiteX8" fmla="*/ 983974 w 6997148"/>
              <a:gd name="connsiteY8" fmla="*/ 735496 h 2822713"/>
              <a:gd name="connsiteX9" fmla="*/ 1451113 w 6997148"/>
              <a:gd name="connsiteY9" fmla="*/ 834887 h 2822713"/>
              <a:gd name="connsiteX10" fmla="*/ 1540565 w 6997148"/>
              <a:gd name="connsiteY10" fmla="*/ 954157 h 2822713"/>
              <a:gd name="connsiteX11" fmla="*/ 1769165 w 6997148"/>
              <a:gd name="connsiteY11" fmla="*/ 983974 h 2822713"/>
              <a:gd name="connsiteX12" fmla="*/ 2733261 w 6997148"/>
              <a:gd name="connsiteY12" fmla="*/ 1093304 h 2822713"/>
              <a:gd name="connsiteX13" fmla="*/ 3747052 w 6997148"/>
              <a:gd name="connsiteY13" fmla="*/ 1212574 h 2822713"/>
              <a:gd name="connsiteX14" fmla="*/ 4611757 w 6997148"/>
              <a:gd name="connsiteY14" fmla="*/ 1321904 h 2822713"/>
              <a:gd name="connsiteX15" fmla="*/ 4880113 w 6997148"/>
              <a:gd name="connsiteY15" fmla="*/ 1401417 h 2822713"/>
              <a:gd name="connsiteX16" fmla="*/ 4949687 w 6997148"/>
              <a:gd name="connsiteY16" fmla="*/ 1470991 h 2822713"/>
              <a:gd name="connsiteX17" fmla="*/ 5188226 w 6997148"/>
              <a:gd name="connsiteY17" fmla="*/ 1500809 h 2822713"/>
              <a:gd name="connsiteX18" fmla="*/ 5396948 w 6997148"/>
              <a:gd name="connsiteY18" fmla="*/ 1520687 h 2822713"/>
              <a:gd name="connsiteX19" fmla="*/ 5536096 w 6997148"/>
              <a:gd name="connsiteY19" fmla="*/ 1580322 h 2822713"/>
              <a:gd name="connsiteX20" fmla="*/ 5565913 w 6997148"/>
              <a:gd name="connsiteY20" fmla="*/ 1669774 h 2822713"/>
              <a:gd name="connsiteX21" fmla="*/ 5738052 w 6997148"/>
              <a:gd name="connsiteY21" fmla="*/ 1805748 h 2822713"/>
              <a:gd name="connsiteX22" fmla="*/ 6003235 w 6997148"/>
              <a:gd name="connsiteY22" fmla="*/ 1868557 h 2822713"/>
              <a:gd name="connsiteX23" fmla="*/ 6132444 w 6997148"/>
              <a:gd name="connsiteY23" fmla="*/ 1898374 h 2822713"/>
              <a:gd name="connsiteX24" fmla="*/ 6162261 w 6997148"/>
              <a:gd name="connsiteY24" fmla="*/ 1938130 h 2822713"/>
              <a:gd name="connsiteX25" fmla="*/ 6271591 w 6997148"/>
              <a:gd name="connsiteY25" fmla="*/ 1987826 h 2822713"/>
              <a:gd name="connsiteX26" fmla="*/ 6629400 w 6997148"/>
              <a:gd name="connsiteY26" fmla="*/ 2117035 h 2822713"/>
              <a:gd name="connsiteX27" fmla="*/ 6599583 w 6997148"/>
              <a:gd name="connsiteY27" fmla="*/ 2216426 h 2822713"/>
              <a:gd name="connsiteX28" fmla="*/ 6728791 w 6997148"/>
              <a:gd name="connsiteY28" fmla="*/ 2345635 h 2822713"/>
              <a:gd name="connsiteX29" fmla="*/ 6858000 w 6997148"/>
              <a:gd name="connsiteY29" fmla="*/ 2405270 h 2822713"/>
              <a:gd name="connsiteX30" fmla="*/ 6997148 w 6997148"/>
              <a:gd name="connsiteY30" fmla="*/ 2454965 h 2822713"/>
              <a:gd name="connsiteX31" fmla="*/ 6987209 w 6997148"/>
              <a:gd name="connsiteY31" fmla="*/ 2812774 h 2822713"/>
              <a:gd name="connsiteX32" fmla="*/ 19878 w 6997148"/>
              <a:gd name="connsiteY32" fmla="*/ 2822713 h 2822713"/>
              <a:gd name="connsiteX33" fmla="*/ 0 w 6997148"/>
              <a:gd name="connsiteY33" fmla="*/ 0 h 282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997148" h="2822713">
                <a:moveTo>
                  <a:pt x="0" y="0"/>
                </a:moveTo>
                <a:cubicBezTo>
                  <a:pt x="72270" y="51622"/>
                  <a:pt x="69574" y="21196"/>
                  <a:pt x="69574" y="59635"/>
                </a:cubicBezTo>
                <a:lnTo>
                  <a:pt x="59635" y="109330"/>
                </a:lnTo>
                <a:cubicBezTo>
                  <a:pt x="121613" y="171308"/>
                  <a:pt x="91158" y="168965"/>
                  <a:pt x="129209" y="168965"/>
                </a:cubicBezTo>
                <a:lnTo>
                  <a:pt x="268357" y="208722"/>
                </a:lnTo>
                <a:cubicBezTo>
                  <a:pt x="248131" y="400860"/>
                  <a:pt x="270964" y="251665"/>
                  <a:pt x="238539" y="397565"/>
                </a:cubicBezTo>
                <a:lnTo>
                  <a:pt x="278296" y="526774"/>
                </a:lnTo>
                <a:cubicBezTo>
                  <a:pt x="489952" y="637641"/>
                  <a:pt x="381000" y="605315"/>
                  <a:pt x="487017" y="626165"/>
                </a:cubicBezTo>
                <a:lnTo>
                  <a:pt x="983974" y="735496"/>
                </a:lnTo>
                <a:lnTo>
                  <a:pt x="1451113" y="834887"/>
                </a:lnTo>
                <a:lnTo>
                  <a:pt x="1540565" y="954157"/>
                </a:lnTo>
                <a:lnTo>
                  <a:pt x="1769165" y="983974"/>
                </a:lnTo>
                <a:lnTo>
                  <a:pt x="2733261" y="1093304"/>
                </a:lnTo>
                <a:lnTo>
                  <a:pt x="3747052" y="1212574"/>
                </a:lnTo>
                <a:lnTo>
                  <a:pt x="4611757" y="1321904"/>
                </a:lnTo>
                <a:lnTo>
                  <a:pt x="4880113" y="1401417"/>
                </a:lnTo>
                <a:lnTo>
                  <a:pt x="4949687" y="1470991"/>
                </a:lnTo>
                <a:lnTo>
                  <a:pt x="5188226" y="1500809"/>
                </a:lnTo>
                <a:cubicBezTo>
                  <a:pt x="5383660" y="1521381"/>
                  <a:pt x="5313774" y="1520687"/>
                  <a:pt x="5396948" y="1520687"/>
                </a:cubicBezTo>
                <a:lnTo>
                  <a:pt x="5536096" y="1580322"/>
                </a:lnTo>
                <a:lnTo>
                  <a:pt x="5565913" y="1669774"/>
                </a:lnTo>
                <a:lnTo>
                  <a:pt x="5738052" y="1805748"/>
                </a:lnTo>
                <a:lnTo>
                  <a:pt x="6003235" y="1868557"/>
                </a:lnTo>
                <a:lnTo>
                  <a:pt x="6132444" y="1898374"/>
                </a:lnTo>
                <a:lnTo>
                  <a:pt x="6162261" y="1938130"/>
                </a:lnTo>
                <a:lnTo>
                  <a:pt x="6271591" y="1987826"/>
                </a:lnTo>
                <a:lnTo>
                  <a:pt x="6629400" y="2117035"/>
                </a:lnTo>
                <a:lnTo>
                  <a:pt x="6599583" y="2216426"/>
                </a:lnTo>
                <a:lnTo>
                  <a:pt x="6728791" y="2345635"/>
                </a:lnTo>
                <a:lnTo>
                  <a:pt x="6858000" y="2405270"/>
                </a:lnTo>
                <a:lnTo>
                  <a:pt x="6997148" y="2454965"/>
                </a:lnTo>
                <a:lnTo>
                  <a:pt x="6987209" y="2812774"/>
                </a:lnTo>
                <a:lnTo>
                  <a:pt x="19878" y="2822713"/>
                </a:lnTo>
                <a:lnTo>
                  <a:pt x="0" y="0"/>
                </a:lnTo>
                <a:close/>
              </a:path>
            </a:pathLst>
          </a:cu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 name="Slide Number Placeholder 3"/>
          <p:cNvSpPr>
            <a:spLocks noGrp="1"/>
          </p:cNvSpPr>
          <p:nvPr>
            <p:ph type="sldNum" sz="quarter" idx="10"/>
          </p:nvPr>
        </p:nvSpPr>
        <p:spPr/>
        <p:txBody>
          <a:bodyPr/>
          <a:lstStyle/>
          <a:p>
            <a:pPr>
              <a:defRPr/>
            </a:pPr>
            <a:fld id="{0605AAF6-8F74-4F05-9E60-5735D6D09EA2}" type="slidenum">
              <a:rPr lang="en-US" smtClean="0"/>
              <a:pPr>
                <a:defRPr/>
              </a:pPr>
              <a:t>5</a:t>
            </a:fld>
            <a:endParaRPr lang="en-US" dirty="0"/>
          </a:p>
        </p:txBody>
      </p:sp>
      <p:sp>
        <p:nvSpPr>
          <p:cNvPr id="30" name="Title 1"/>
          <p:cNvSpPr txBox="1">
            <a:spLocks/>
          </p:cNvSpPr>
          <p:nvPr/>
        </p:nvSpPr>
        <p:spPr>
          <a:xfrm>
            <a:off x="381000" y="477838"/>
            <a:ext cx="8382000" cy="1122362"/>
          </a:xfrm>
          <a:prstGeom prst="rect">
            <a:avLst/>
          </a:prstGeom>
        </p:spPr>
        <p:txBody>
          <a:bodyPr lIns="0" tIns="0" rIns="0" bIns="0"/>
          <a:lstStyle/>
          <a:p>
            <a:pPr defTabSz="912813" eaLnBrk="0" hangingPunct="0">
              <a:lnSpc>
                <a:spcPct val="90000"/>
              </a:lnSpc>
              <a:defRPr/>
            </a:pPr>
            <a:r>
              <a:rPr lang="en-US" sz="44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SWP Reliability Curve</a:t>
            </a:r>
            <a:br>
              <a:rPr lang="en-US" sz="44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br>
            <a:r>
              <a:rPr lang="en-US" sz="3200" b="1" spc="-150" dirty="0">
                <a:ln w="3175">
                  <a:noFill/>
                </a:ln>
                <a:effectLst>
                  <a:outerShdw blurRad="50800" dist="38100" dir="2700000" algn="tl" rotWithShape="0">
                    <a:prstClr val="black">
                      <a:alpha val="40000"/>
                    </a:prstClr>
                  </a:outerShdw>
                </a:effectLst>
                <a:latin typeface="+mj-lt"/>
                <a:cs typeface="Arial" charset="0"/>
              </a:rPr>
              <a:t>with Smelt &amp; Salmon Biological Opinions</a:t>
            </a:r>
            <a:endParaRPr lang="en-US" sz="4400" b="1" spc="-150" dirty="0">
              <a:ln w="3175">
                <a:noFill/>
              </a:ln>
              <a:effectLst>
                <a:outerShdw blurRad="50800" dist="38100" dir="2700000" algn="tl" rotWithShape="0">
                  <a:prstClr val="black">
                    <a:alpha val="40000"/>
                  </a:prstClr>
                </a:outerShdw>
              </a:effectLst>
              <a:latin typeface="+mj-lt"/>
              <a:cs typeface="Arial" charset="0"/>
            </a:endParaRPr>
          </a:p>
        </p:txBody>
      </p:sp>
      <p:sp>
        <p:nvSpPr>
          <p:cNvPr id="35" name="Text Placeholder 4"/>
          <p:cNvSpPr txBox="1">
            <a:spLocks/>
          </p:cNvSpPr>
          <p:nvPr/>
        </p:nvSpPr>
        <p:spPr bwMode="auto">
          <a:xfrm>
            <a:off x="5123193" y="4194870"/>
            <a:ext cx="1910445" cy="381000"/>
          </a:xfrm>
          <a:prstGeom prst="rect">
            <a:avLst/>
          </a:prstGeom>
          <a:ln>
            <a:miter lim="800000"/>
            <a:headEnd/>
            <a:tailEnd/>
          </a:ln>
          <a:effectLst>
            <a:outerShdw blurRad="50800" dist="50800" dir="5400000" algn="ctr" rotWithShape="0">
              <a:schemeClr val="bg1"/>
            </a:outerShdw>
          </a:effectLst>
        </p:spPr>
        <p:txBody>
          <a:bodyPr/>
          <a:lstStyle/>
          <a:p>
            <a:pPr marL="6350" indent="-6350" algn="ctr" fontAlgn="auto">
              <a:lnSpc>
                <a:spcPct val="85000"/>
              </a:lnSpc>
              <a:spcBef>
                <a:spcPts val="0"/>
              </a:spcBef>
              <a:spcAft>
                <a:spcPts val="0"/>
              </a:spcAft>
              <a:tabLst>
                <a:tab pos="7315200" algn="r"/>
              </a:tabLst>
              <a:defRPr/>
            </a:pPr>
            <a:r>
              <a:rPr lang="en-US" sz="20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n-lt"/>
                <a:cs typeface="Arial" charset="0"/>
              </a:rPr>
              <a:t>NMFS Salmon</a:t>
            </a:r>
          </a:p>
          <a:p>
            <a:pPr algn="ctr" fontAlgn="auto">
              <a:lnSpc>
                <a:spcPct val="85000"/>
              </a:lnSpc>
              <a:spcBef>
                <a:spcPts val="0"/>
              </a:spcBef>
              <a:spcAft>
                <a:spcPts val="0"/>
              </a:spcAft>
              <a:defRPr/>
            </a:pPr>
            <a:endParaRPr lang="en-US" sz="2000" b="1" dirty="0">
              <a:latin typeface="+mn-lt"/>
              <a:cs typeface="+mn-cs"/>
            </a:endParaRPr>
          </a:p>
        </p:txBody>
      </p:sp>
      <p:sp>
        <p:nvSpPr>
          <p:cNvPr id="36" name="Text Box 5"/>
          <p:cNvSpPr txBox="1">
            <a:spLocks noChangeArrowheads="1"/>
          </p:cNvSpPr>
          <p:nvPr/>
        </p:nvSpPr>
        <p:spPr bwMode="blackWhite">
          <a:xfrm>
            <a:off x="1447800" y="5378450"/>
            <a:ext cx="682625" cy="412750"/>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defRPr/>
            </a:pPr>
            <a:r>
              <a:rPr lang="en-US" sz="2200" b="1" dirty="0">
                <a:solidFill>
                  <a:srgbClr val="00B0F0"/>
                </a:solidFill>
              </a:rPr>
              <a:t>Wet</a:t>
            </a:r>
          </a:p>
        </p:txBody>
      </p:sp>
      <p:sp>
        <p:nvSpPr>
          <p:cNvPr id="37" name="Text Box 6"/>
          <p:cNvSpPr txBox="1">
            <a:spLocks noChangeArrowheads="1"/>
          </p:cNvSpPr>
          <p:nvPr/>
        </p:nvSpPr>
        <p:spPr bwMode="blackWhite">
          <a:xfrm>
            <a:off x="7786688" y="5378450"/>
            <a:ext cx="635000" cy="412750"/>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defRPr/>
            </a:pPr>
            <a:r>
              <a:rPr lang="en-US" sz="2200" b="1" dirty="0">
                <a:solidFill>
                  <a:srgbClr val="CC3300"/>
                </a:solidFill>
              </a:rPr>
              <a:t>Dry</a:t>
            </a:r>
          </a:p>
        </p:txBody>
      </p:sp>
      <p:sp>
        <p:nvSpPr>
          <p:cNvPr id="38" name="Text Placeholder 4"/>
          <p:cNvSpPr txBox="1">
            <a:spLocks/>
          </p:cNvSpPr>
          <p:nvPr/>
        </p:nvSpPr>
        <p:spPr bwMode="auto">
          <a:xfrm>
            <a:off x="4469963" y="3657600"/>
            <a:ext cx="1828801" cy="381000"/>
          </a:xfrm>
          <a:prstGeom prst="rect">
            <a:avLst/>
          </a:prstGeom>
          <a:ln>
            <a:miter lim="800000"/>
            <a:headEnd/>
            <a:tailEnd/>
          </a:ln>
          <a:effectLst>
            <a:outerShdw blurRad="50800" dist="50800" dir="5400000" algn="ctr" rotWithShape="0">
              <a:schemeClr val="bg1"/>
            </a:outerShdw>
          </a:effectLst>
        </p:spPr>
        <p:txBody>
          <a:bodyPr/>
          <a:lstStyle/>
          <a:p>
            <a:pPr marL="6350" indent="-6350" algn="ctr" fontAlgn="auto">
              <a:lnSpc>
                <a:spcPct val="85000"/>
              </a:lnSpc>
              <a:spcBef>
                <a:spcPts val="0"/>
              </a:spcBef>
              <a:spcAft>
                <a:spcPts val="0"/>
              </a:spcAft>
              <a:tabLst>
                <a:tab pos="7315200" algn="r"/>
              </a:tabLst>
              <a:defRPr/>
            </a:pPr>
            <a:r>
              <a:rPr lang="en-US" sz="2000" b="1" spc="-150" dirty="0">
                <a:ln w="3175">
                  <a:noFill/>
                </a:ln>
                <a:gradFill flip="none" rotWithShape="1">
                  <a:gsLst>
                    <a:gs pos="0">
                      <a:srgbClr val="FFFFB9"/>
                    </a:gs>
                    <a:gs pos="36000">
                      <a:srgbClr val="FFFF99"/>
                    </a:gs>
                    <a:gs pos="86000">
                      <a:srgbClr val="F6AE1E"/>
                    </a:gs>
                  </a:gsLst>
                  <a:lin ang="5400000" scaled="0"/>
                  <a:tileRect/>
                </a:gradFill>
                <a:latin typeface="+mn-lt"/>
                <a:cs typeface="Arial" charset="0"/>
              </a:rPr>
              <a:t>USFWS Smelt</a:t>
            </a:r>
          </a:p>
          <a:p>
            <a:pPr algn="ctr" fontAlgn="auto">
              <a:lnSpc>
                <a:spcPct val="85000"/>
              </a:lnSpc>
              <a:spcBef>
                <a:spcPts val="0"/>
              </a:spcBef>
              <a:spcAft>
                <a:spcPts val="0"/>
              </a:spcAft>
              <a:defRPr/>
            </a:pPr>
            <a:endParaRPr lang="en-US" sz="2000" b="1" dirty="0">
              <a:latin typeface="+mn-lt"/>
              <a:cs typeface="+mn-cs"/>
            </a:endParaRPr>
          </a:p>
        </p:txBody>
      </p:sp>
      <p:cxnSp>
        <p:nvCxnSpPr>
          <p:cNvPr id="40" name="Straight Connector 39"/>
          <p:cNvCxnSpPr/>
          <p:nvPr/>
        </p:nvCxnSpPr>
        <p:spPr>
          <a:xfrm>
            <a:off x="1493838" y="4178300"/>
            <a:ext cx="3475037" cy="1588"/>
          </a:xfrm>
          <a:prstGeom prst="line">
            <a:avLst/>
          </a:prstGeom>
          <a:ln w="50800">
            <a:solidFill>
              <a:srgbClr val="D8B25C"/>
            </a:solidFill>
            <a:prstDash val="sysDot"/>
            <a:headEnd type="triangle" w="med" len="med"/>
            <a:tailEnd type="none" w="med" len="med"/>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42" name="Text Placeholder 4"/>
          <p:cNvSpPr txBox="1">
            <a:spLocks/>
          </p:cNvSpPr>
          <p:nvPr/>
        </p:nvSpPr>
        <p:spPr bwMode="auto">
          <a:xfrm>
            <a:off x="1522413" y="4011613"/>
            <a:ext cx="3276600" cy="381000"/>
          </a:xfrm>
          <a:prstGeom prst="rect">
            <a:avLst/>
          </a:prstGeom>
          <a:ln>
            <a:miter lim="800000"/>
            <a:headEnd/>
            <a:tailEnd/>
          </a:ln>
          <a:effectLst>
            <a:outerShdw blurRad="50800" dist="50800" dir="5400000" algn="ctr" rotWithShape="0">
              <a:schemeClr val="bg1"/>
            </a:outerShdw>
          </a:effectLst>
        </p:spPr>
        <p:txBody>
          <a:bodyPr/>
          <a:lstStyle/>
          <a:p>
            <a:pPr marL="6350" indent="-6350" algn="ctr" fontAlgn="auto">
              <a:lnSpc>
                <a:spcPct val="85000"/>
              </a:lnSpc>
              <a:spcBef>
                <a:spcPts val="0"/>
              </a:spcBef>
              <a:spcAft>
                <a:spcPts val="0"/>
              </a:spcAft>
              <a:tabLst>
                <a:tab pos="7315200" algn="r"/>
              </a:tabLst>
              <a:defRPr/>
            </a:pPr>
            <a:r>
              <a:rPr lang="en-US" sz="2000" b="1" spc="-150" dirty="0">
                <a:ln w="3175">
                  <a:noFill/>
                </a:ln>
                <a:effectLst>
                  <a:outerShdw blurRad="50800" dist="38100" dir="2700000" algn="tl" rotWithShape="0">
                    <a:prstClr val="black">
                      <a:alpha val="40000"/>
                    </a:prstClr>
                  </a:outerShdw>
                </a:effectLst>
                <a:latin typeface="+mn-lt"/>
                <a:cs typeface="Arial" charset="0"/>
              </a:rPr>
              <a:t>50% of time = 2.3 million AF </a:t>
            </a:r>
          </a:p>
          <a:p>
            <a:pPr algn="ctr" fontAlgn="auto">
              <a:lnSpc>
                <a:spcPct val="85000"/>
              </a:lnSpc>
              <a:spcBef>
                <a:spcPts val="0"/>
              </a:spcBef>
              <a:spcAft>
                <a:spcPts val="0"/>
              </a:spcAft>
              <a:defRPr/>
            </a:pPr>
            <a:endParaRPr lang="en-US" sz="2000" b="1" dirty="0">
              <a:latin typeface="+mn-lt"/>
              <a:cs typeface="+mn-cs"/>
            </a:endParaRPr>
          </a:p>
        </p:txBody>
      </p:sp>
      <p:sp>
        <p:nvSpPr>
          <p:cNvPr id="43" name="Text Placeholder 4"/>
          <p:cNvSpPr txBox="1">
            <a:spLocks/>
          </p:cNvSpPr>
          <p:nvPr/>
        </p:nvSpPr>
        <p:spPr bwMode="auto">
          <a:xfrm>
            <a:off x="2895600" y="2743200"/>
            <a:ext cx="2133600" cy="381000"/>
          </a:xfrm>
          <a:prstGeom prst="rect">
            <a:avLst/>
          </a:prstGeom>
          <a:ln>
            <a:miter lim="800000"/>
            <a:headEnd/>
            <a:tailEnd/>
          </a:ln>
          <a:effectLst>
            <a:outerShdw blurRad="50800" dist="50800" dir="5400000" algn="ctr" rotWithShape="0">
              <a:schemeClr val="bg1"/>
            </a:outerShdw>
          </a:effectLst>
        </p:spPr>
        <p:txBody>
          <a:bodyPr/>
          <a:lstStyle/>
          <a:p>
            <a:pPr marL="6350" indent="-6350" algn="ctr" fontAlgn="auto">
              <a:lnSpc>
                <a:spcPct val="85000"/>
              </a:lnSpc>
              <a:spcBef>
                <a:spcPts val="0"/>
              </a:spcBef>
              <a:spcAft>
                <a:spcPts val="0"/>
              </a:spcAft>
              <a:tabLst>
                <a:tab pos="7315200" algn="r"/>
              </a:tabLst>
              <a:defRPr/>
            </a:pPr>
            <a:r>
              <a:rPr lang="en-US" sz="20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n-lt"/>
                <a:cs typeface="Arial" charset="0"/>
              </a:rPr>
              <a:t>SWRCB Baseline</a:t>
            </a:r>
          </a:p>
          <a:p>
            <a:pPr algn="ctr" fontAlgn="auto">
              <a:lnSpc>
                <a:spcPct val="85000"/>
              </a:lnSpc>
              <a:spcBef>
                <a:spcPts val="0"/>
              </a:spcBef>
              <a:spcAft>
                <a:spcPts val="0"/>
              </a:spcAft>
              <a:defRPr/>
            </a:pPr>
            <a:endParaRPr lang="en-US" sz="2000" b="1" dirty="0">
              <a:latin typeface="+mn-lt"/>
              <a:cs typeface="+mn-cs"/>
            </a:endParaRPr>
          </a:p>
        </p:txBody>
      </p:sp>
      <p:cxnSp>
        <p:nvCxnSpPr>
          <p:cNvPr id="41" name="Straight Arrow Connector 40"/>
          <p:cNvCxnSpPr/>
          <p:nvPr/>
        </p:nvCxnSpPr>
        <p:spPr>
          <a:xfrm rot="5400000">
            <a:off x="4181475" y="4967288"/>
            <a:ext cx="1554163" cy="1587"/>
          </a:xfrm>
          <a:prstGeom prst="straightConnector1">
            <a:avLst/>
          </a:prstGeom>
          <a:ln w="50800">
            <a:solidFill>
              <a:srgbClr val="D8B25C"/>
            </a:solidFill>
            <a:prstDash val="sysDot"/>
            <a:headEnd type="none" w="med" len="med"/>
            <a:tailEnd type="none" w="med" len="med"/>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48" name="Text Box 11"/>
          <p:cNvSpPr txBox="1">
            <a:spLocks noChangeArrowheads="1"/>
          </p:cNvSpPr>
          <p:nvPr/>
        </p:nvSpPr>
        <p:spPr bwMode="auto">
          <a:xfrm>
            <a:off x="6858000" y="2819400"/>
            <a:ext cx="1676400" cy="609600"/>
          </a:xfrm>
          <a:prstGeom prst="rect">
            <a:avLst/>
          </a:prstGeom>
          <a:noFill/>
          <a:ln w="9525">
            <a:noFill/>
            <a:miter lim="800000"/>
            <a:headEnd/>
            <a:tailEnd/>
          </a:ln>
          <a:effectLst/>
        </p:spPr>
        <p:txBody>
          <a:bodyPr/>
          <a:lstStyle/>
          <a:p>
            <a:pPr algn="ctr">
              <a:lnSpc>
                <a:spcPct val="90000"/>
              </a:lnSpc>
              <a:defRPr/>
            </a:pPr>
            <a:r>
              <a:rPr lang="en-US" sz="2000" b="1" dirty="0">
                <a:effectLst>
                  <a:outerShdw blurRad="38100" dist="38100" dir="2700000" algn="tl">
                    <a:srgbClr val="000000"/>
                  </a:outerShdw>
                </a:effectLst>
              </a:rPr>
              <a:t>Regulatory Restrictions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graphicEl>
                                              <a:chart seriesIdx="0" categoryIdx="-4" bldStep="series"/>
                                            </p:graphicEl>
                                          </p:spTgt>
                                        </p:tgtEl>
                                        <p:attrNameLst>
                                          <p:attrName>style.visibility</p:attrName>
                                        </p:attrNameLst>
                                      </p:cBhvr>
                                      <p:to>
                                        <p:strVal val="visible"/>
                                      </p:to>
                                    </p:set>
                                    <p:animEffect transition="in" filter="wipe(left)">
                                      <p:cBhvr>
                                        <p:cTn id="7" dur="1000"/>
                                        <p:tgtEl>
                                          <p:spTgt spid="29">
                                            <p:graphicEl>
                                              <a:chart seriesIdx="0" categoryIdx="-4" bldStep="series"/>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10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10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9">
                                            <p:graphicEl>
                                              <a:chart seriesIdx="1" categoryIdx="-4" bldStep="series"/>
                                            </p:graphicEl>
                                          </p:spTgt>
                                        </p:tgtEl>
                                        <p:attrNameLst>
                                          <p:attrName>style.visibility</p:attrName>
                                        </p:attrNameLst>
                                      </p:cBhvr>
                                      <p:to>
                                        <p:strVal val="visible"/>
                                      </p:to>
                                    </p:set>
                                    <p:animEffect transition="in" filter="wipe(left)">
                                      <p:cBhvr>
                                        <p:cTn id="26" dur="1000"/>
                                        <p:tgtEl>
                                          <p:spTgt spid="29">
                                            <p:graphicEl>
                                              <a:chart seriesIdx="1" categoryIdx="-4" bldStep="series"/>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10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1" fill="hold" grpId="1" nodeType="clickEffect">
                                  <p:stCondLst>
                                    <p:cond delay="0"/>
                                  </p:stCondLst>
                                  <p:childTnLst>
                                    <p:animEffect transition="out" filter="wipe(up)">
                                      <p:cBhvr>
                                        <p:cTn id="36" dur="1000"/>
                                        <p:tgtEl>
                                          <p:spTgt spid="32"/>
                                        </p:tgtEl>
                                      </p:cBhvr>
                                    </p:animEffect>
                                    <p:set>
                                      <p:cBhvr>
                                        <p:cTn id="37" dur="1" fill="hold">
                                          <p:stCondLst>
                                            <p:cond delay="999"/>
                                          </p:stCondLst>
                                        </p:cTn>
                                        <p:tgtEl>
                                          <p:spTgt spid="3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9">
                                            <p:graphicEl>
                                              <a:chart seriesIdx="2" categoryIdx="-4" bldStep="series"/>
                                            </p:graphicEl>
                                          </p:spTgt>
                                        </p:tgtEl>
                                        <p:attrNameLst>
                                          <p:attrName>style.visibility</p:attrName>
                                        </p:attrNameLst>
                                      </p:cBhvr>
                                      <p:to>
                                        <p:strVal val="visible"/>
                                      </p:to>
                                    </p:set>
                                    <p:animEffect transition="in" filter="wipe(left)">
                                      <p:cBhvr>
                                        <p:cTn id="42" dur="1000"/>
                                        <p:tgtEl>
                                          <p:spTgt spid="29">
                                            <p:graphicEl>
                                              <a:chart seriesIdx="2" categoryIdx="-4" bldStep="series"/>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left)">
                                      <p:cBhvr>
                                        <p:cTn id="48" dur="1000"/>
                                        <p:tgtEl>
                                          <p:spTgt spid="4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xit" presetSubtype="1" fill="hold" grpId="1" nodeType="clickEffect">
                                  <p:stCondLst>
                                    <p:cond delay="0"/>
                                  </p:stCondLst>
                                  <p:childTnLst>
                                    <p:animEffect transition="out" filter="wipe(up)">
                                      <p:cBhvr>
                                        <p:cTn id="52" dur="500"/>
                                        <p:tgtEl>
                                          <p:spTgt spid="45"/>
                                        </p:tgtEl>
                                      </p:cBhvr>
                                    </p:animEffect>
                                    <p:set>
                                      <p:cBhvr>
                                        <p:cTn id="53" dur="1" fill="hold">
                                          <p:stCondLst>
                                            <p:cond delay="499"/>
                                          </p:stCondLst>
                                        </p:cTn>
                                        <p:tgtEl>
                                          <p:spTgt spid="4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down)">
                                      <p:cBhvr>
                                        <p:cTn id="58" dur="500"/>
                                        <p:tgtEl>
                                          <p:spTgt spid="41"/>
                                        </p:tgtEl>
                                      </p:cBhvr>
                                    </p:animEffect>
                                  </p:childTnLst>
                                </p:cTn>
                              </p:par>
                            </p:childTnLst>
                          </p:cTn>
                        </p:par>
                        <p:par>
                          <p:cTn id="59" fill="hold">
                            <p:stCondLst>
                              <p:cond delay="500"/>
                            </p:stCondLst>
                            <p:childTnLst>
                              <p:par>
                                <p:cTn id="60" presetID="22" presetClass="entr" presetSubtype="2"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right)">
                                      <p:cBhvr>
                                        <p:cTn id="62" dur="1000"/>
                                        <p:tgtEl>
                                          <p:spTgt spid="4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childTnLst>
                                </p:cTn>
                              </p:par>
                            </p:childTnLst>
                          </p:cTn>
                        </p:par>
                        <p:par>
                          <p:cTn id="66" fill="hold">
                            <p:stCondLst>
                              <p:cond delay="1500"/>
                            </p:stCondLst>
                            <p:childTnLst>
                              <p:par>
                                <p:cTn id="67" presetID="10" presetClass="entr" presetSubtype="0" fill="hold" grpId="1"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uiExpand="1">
        <p:bldSub>
          <a:bldChart bld="series" animBg="0"/>
        </p:bldSub>
      </p:bldGraphic>
      <p:bldP spid="31" grpId="0" uiExpand="1" animBg="1"/>
      <p:bldP spid="32" grpId="0" uiExpand="1" animBg="1"/>
      <p:bldP spid="32" grpId="1" uiExpand="1" animBg="1"/>
      <p:bldP spid="45" grpId="0" uiExpand="1" animBg="1"/>
      <p:bldP spid="45" grpId="1" animBg="1"/>
      <p:bldP spid="47" grpId="0" animBg="1"/>
      <p:bldP spid="35" grpId="0" animBg="1"/>
      <p:bldP spid="38" grpId="0" uiExpand="1" animBg="1"/>
      <p:bldP spid="42" grpId="0" animBg="1"/>
      <p:bldP spid="42" grpId="1" animBg="1"/>
      <p:bldP spid="43" grpId="0" uiExpand="1" animBg="1"/>
      <p:bldP spid="48" grpId="0" uiExpan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ontent Placeholder 28"/>
          <p:cNvGraphicFramePr>
            <a:graphicFrameLocks noGrp="1"/>
          </p:cNvGraphicFramePr>
          <p:nvPr>
            <p:ph idx="1"/>
          </p:nvPr>
        </p:nvGraphicFramePr>
        <p:xfrm>
          <a:off x="228601" y="1371600"/>
          <a:ext cx="86868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31" name="Rectangle 30"/>
          <p:cNvSpPr/>
          <p:nvPr/>
        </p:nvSpPr>
        <p:spPr bwMode="auto">
          <a:xfrm>
            <a:off x="1461655" y="2230580"/>
            <a:ext cx="7037294" cy="3572435"/>
          </a:xfrm>
          <a:prstGeom prst="rect">
            <a:avLst/>
          </a:prstGeom>
          <a:solidFill>
            <a:srgbClr val="86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7" name="Freeform 46"/>
          <p:cNvSpPr/>
          <p:nvPr/>
        </p:nvSpPr>
        <p:spPr bwMode="auto">
          <a:xfrm>
            <a:off x="1451113" y="2971800"/>
            <a:ext cx="6997148" cy="2822713"/>
          </a:xfrm>
          <a:custGeom>
            <a:avLst/>
            <a:gdLst>
              <a:gd name="connsiteX0" fmla="*/ 0 w 6997148"/>
              <a:gd name="connsiteY0" fmla="*/ 0 h 2822713"/>
              <a:gd name="connsiteX1" fmla="*/ 69574 w 6997148"/>
              <a:gd name="connsiteY1" fmla="*/ 59635 h 2822713"/>
              <a:gd name="connsiteX2" fmla="*/ 59635 w 6997148"/>
              <a:gd name="connsiteY2" fmla="*/ 109330 h 2822713"/>
              <a:gd name="connsiteX3" fmla="*/ 129209 w 6997148"/>
              <a:gd name="connsiteY3" fmla="*/ 168965 h 2822713"/>
              <a:gd name="connsiteX4" fmla="*/ 268357 w 6997148"/>
              <a:gd name="connsiteY4" fmla="*/ 208722 h 2822713"/>
              <a:gd name="connsiteX5" fmla="*/ 238539 w 6997148"/>
              <a:gd name="connsiteY5" fmla="*/ 397565 h 2822713"/>
              <a:gd name="connsiteX6" fmla="*/ 278296 w 6997148"/>
              <a:gd name="connsiteY6" fmla="*/ 526774 h 2822713"/>
              <a:gd name="connsiteX7" fmla="*/ 487017 w 6997148"/>
              <a:gd name="connsiteY7" fmla="*/ 626165 h 2822713"/>
              <a:gd name="connsiteX8" fmla="*/ 983974 w 6997148"/>
              <a:gd name="connsiteY8" fmla="*/ 735496 h 2822713"/>
              <a:gd name="connsiteX9" fmla="*/ 1451113 w 6997148"/>
              <a:gd name="connsiteY9" fmla="*/ 834887 h 2822713"/>
              <a:gd name="connsiteX10" fmla="*/ 1540565 w 6997148"/>
              <a:gd name="connsiteY10" fmla="*/ 954157 h 2822713"/>
              <a:gd name="connsiteX11" fmla="*/ 1769165 w 6997148"/>
              <a:gd name="connsiteY11" fmla="*/ 983974 h 2822713"/>
              <a:gd name="connsiteX12" fmla="*/ 2733261 w 6997148"/>
              <a:gd name="connsiteY12" fmla="*/ 1093304 h 2822713"/>
              <a:gd name="connsiteX13" fmla="*/ 3747052 w 6997148"/>
              <a:gd name="connsiteY13" fmla="*/ 1212574 h 2822713"/>
              <a:gd name="connsiteX14" fmla="*/ 4611757 w 6997148"/>
              <a:gd name="connsiteY14" fmla="*/ 1321904 h 2822713"/>
              <a:gd name="connsiteX15" fmla="*/ 4880113 w 6997148"/>
              <a:gd name="connsiteY15" fmla="*/ 1401417 h 2822713"/>
              <a:gd name="connsiteX16" fmla="*/ 4949687 w 6997148"/>
              <a:gd name="connsiteY16" fmla="*/ 1470991 h 2822713"/>
              <a:gd name="connsiteX17" fmla="*/ 5188226 w 6997148"/>
              <a:gd name="connsiteY17" fmla="*/ 1500809 h 2822713"/>
              <a:gd name="connsiteX18" fmla="*/ 5396948 w 6997148"/>
              <a:gd name="connsiteY18" fmla="*/ 1520687 h 2822713"/>
              <a:gd name="connsiteX19" fmla="*/ 5536096 w 6997148"/>
              <a:gd name="connsiteY19" fmla="*/ 1580322 h 2822713"/>
              <a:gd name="connsiteX20" fmla="*/ 5565913 w 6997148"/>
              <a:gd name="connsiteY20" fmla="*/ 1669774 h 2822713"/>
              <a:gd name="connsiteX21" fmla="*/ 5715000 w 6997148"/>
              <a:gd name="connsiteY21" fmla="*/ 1828800 h 2822713"/>
              <a:gd name="connsiteX22" fmla="*/ 6003235 w 6997148"/>
              <a:gd name="connsiteY22" fmla="*/ 1868557 h 2822713"/>
              <a:gd name="connsiteX23" fmla="*/ 6132444 w 6997148"/>
              <a:gd name="connsiteY23" fmla="*/ 1898374 h 2822713"/>
              <a:gd name="connsiteX24" fmla="*/ 6162261 w 6997148"/>
              <a:gd name="connsiteY24" fmla="*/ 1938130 h 2822713"/>
              <a:gd name="connsiteX25" fmla="*/ 6271591 w 6997148"/>
              <a:gd name="connsiteY25" fmla="*/ 1987826 h 2822713"/>
              <a:gd name="connsiteX26" fmla="*/ 6629400 w 6997148"/>
              <a:gd name="connsiteY26" fmla="*/ 2117035 h 2822713"/>
              <a:gd name="connsiteX27" fmla="*/ 6599583 w 6997148"/>
              <a:gd name="connsiteY27" fmla="*/ 2216426 h 2822713"/>
              <a:gd name="connsiteX28" fmla="*/ 6728791 w 6997148"/>
              <a:gd name="connsiteY28" fmla="*/ 2345635 h 2822713"/>
              <a:gd name="connsiteX29" fmla="*/ 6858000 w 6997148"/>
              <a:gd name="connsiteY29" fmla="*/ 2405270 h 2822713"/>
              <a:gd name="connsiteX30" fmla="*/ 6997148 w 6997148"/>
              <a:gd name="connsiteY30" fmla="*/ 2454965 h 2822713"/>
              <a:gd name="connsiteX31" fmla="*/ 6987209 w 6997148"/>
              <a:gd name="connsiteY31" fmla="*/ 2812774 h 2822713"/>
              <a:gd name="connsiteX32" fmla="*/ 19878 w 6997148"/>
              <a:gd name="connsiteY32" fmla="*/ 2822713 h 2822713"/>
              <a:gd name="connsiteX33" fmla="*/ 0 w 6997148"/>
              <a:gd name="connsiteY33" fmla="*/ 0 h 2822713"/>
              <a:gd name="connsiteX0" fmla="*/ 0 w 6997148"/>
              <a:gd name="connsiteY0" fmla="*/ 0 h 2822713"/>
              <a:gd name="connsiteX1" fmla="*/ 69574 w 6997148"/>
              <a:gd name="connsiteY1" fmla="*/ 59635 h 2822713"/>
              <a:gd name="connsiteX2" fmla="*/ 59635 w 6997148"/>
              <a:gd name="connsiteY2" fmla="*/ 109330 h 2822713"/>
              <a:gd name="connsiteX3" fmla="*/ 129209 w 6997148"/>
              <a:gd name="connsiteY3" fmla="*/ 168965 h 2822713"/>
              <a:gd name="connsiteX4" fmla="*/ 268357 w 6997148"/>
              <a:gd name="connsiteY4" fmla="*/ 208722 h 2822713"/>
              <a:gd name="connsiteX5" fmla="*/ 238539 w 6997148"/>
              <a:gd name="connsiteY5" fmla="*/ 397565 h 2822713"/>
              <a:gd name="connsiteX6" fmla="*/ 278296 w 6997148"/>
              <a:gd name="connsiteY6" fmla="*/ 526774 h 2822713"/>
              <a:gd name="connsiteX7" fmla="*/ 487017 w 6997148"/>
              <a:gd name="connsiteY7" fmla="*/ 626165 h 2822713"/>
              <a:gd name="connsiteX8" fmla="*/ 983974 w 6997148"/>
              <a:gd name="connsiteY8" fmla="*/ 735496 h 2822713"/>
              <a:gd name="connsiteX9" fmla="*/ 1451113 w 6997148"/>
              <a:gd name="connsiteY9" fmla="*/ 834887 h 2822713"/>
              <a:gd name="connsiteX10" fmla="*/ 1540565 w 6997148"/>
              <a:gd name="connsiteY10" fmla="*/ 954157 h 2822713"/>
              <a:gd name="connsiteX11" fmla="*/ 1769165 w 6997148"/>
              <a:gd name="connsiteY11" fmla="*/ 983974 h 2822713"/>
              <a:gd name="connsiteX12" fmla="*/ 2733261 w 6997148"/>
              <a:gd name="connsiteY12" fmla="*/ 1093304 h 2822713"/>
              <a:gd name="connsiteX13" fmla="*/ 3747052 w 6997148"/>
              <a:gd name="connsiteY13" fmla="*/ 1212574 h 2822713"/>
              <a:gd name="connsiteX14" fmla="*/ 4611757 w 6997148"/>
              <a:gd name="connsiteY14" fmla="*/ 1321904 h 2822713"/>
              <a:gd name="connsiteX15" fmla="*/ 4880113 w 6997148"/>
              <a:gd name="connsiteY15" fmla="*/ 1401417 h 2822713"/>
              <a:gd name="connsiteX16" fmla="*/ 4949687 w 6997148"/>
              <a:gd name="connsiteY16" fmla="*/ 1470991 h 2822713"/>
              <a:gd name="connsiteX17" fmla="*/ 5188226 w 6997148"/>
              <a:gd name="connsiteY17" fmla="*/ 1500809 h 2822713"/>
              <a:gd name="connsiteX18" fmla="*/ 5396948 w 6997148"/>
              <a:gd name="connsiteY18" fmla="*/ 1520687 h 2822713"/>
              <a:gd name="connsiteX19" fmla="*/ 5536096 w 6997148"/>
              <a:gd name="connsiteY19" fmla="*/ 1580322 h 2822713"/>
              <a:gd name="connsiteX20" fmla="*/ 5565913 w 6997148"/>
              <a:gd name="connsiteY20" fmla="*/ 1669774 h 2822713"/>
              <a:gd name="connsiteX21" fmla="*/ 5715000 w 6997148"/>
              <a:gd name="connsiteY21" fmla="*/ 1828800 h 2822713"/>
              <a:gd name="connsiteX22" fmla="*/ 6003235 w 6997148"/>
              <a:gd name="connsiteY22" fmla="*/ 1868557 h 2822713"/>
              <a:gd name="connsiteX23" fmla="*/ 6132444 w 6997148"/>
              <a:gd name="connsiteY23" fmla="*/ 1898374 h 2822713"/>
              <a:gd name="connsiteX24" fmla="*/ 6162261 w 6997148"/>
              <a:gd name="connsiteY24" fmla="*/ 1938130 h 2822713"/>
              <a:gd name="connsiteX25" fmla="*/ 6271591 w 6997148"/>
              <a:gd name="connsiteY25" fmla="*/ 1987826 h 2822713"/>
              <a:gd name="connsiteX26" fmla="*/ 6629400 w 6997148"/>
              <a:gd name="connsiteY26" fmla="*/ 2117035 h 2822713"/>
              <a:gd name="connsiteX27" fmla="*/ 6599583 w 6997148"/>
              <a:gd name="connsiteY27" fmla="*/ 2216426 h 2822713"/>
              <a:gd name="connsiteX28" fmla="*/ 6728791 w 6997148"/>
              <a:gd name="connsiteY28" fmla="*/ 2345635 h 2822713"/>
              <a:gd name="connsiteX29" fmla="*/ 6858000 w 6997148"/>
              <a:gd name="connsiteY29" fmla="*/ 2405270 h 2822713"/>
              <a:gd name="connsiteX30" fmla="*/ 6997148 w 6997148"/>
              <a:gd name="connsiteY30" fmla="*/ 2454965 h 2822713"/>
              <a:gd name="connsiteX31" fmla="*/ 6987209 w 6997148"/>
              <a:gd name="connsiteY31" fmla="*/ 2812774 h 2822713"/>
              <a:gd name="connsiteX32" fmla="*/ 19878 w 6997148"/>
              <a:gd name="connsiteY32" fmla="*/ 2822713 h 2822713"/>
              <a:gd name="connsiteX33" fmla="*/ 0 w 6997148"/>
              <a:gd name="connsiteY33" fmla="*/ 0 h 2822713"/>
              <a:gd name="connsiteX0" fmla="*/ 0 w 6997148"/>
              <a:gd name="connsiteY0" fmla="*/ 0 h 2822713"/>
              <a:gd name="connsiteX1" fmla="*/ 69574 w 6997148"/>
              <a:gd name="connsiteY1" fmla="*/ 59635 h 2822713"/>
              <a:gd name="connsiteX2" fmla="*/ 59635 w 6997148"/>
              <a:gd name="connsiteY2" fmla="*/ 109330 h 2822713"/>
              <a:gd name="connsiteX3" fmla="*/ 129209 w 6997148"/>
              <a:gd name="connsiteY3" fmla="*/ 168965 h 2822713"/>
              <a:gd name="connsiteX4" fmla="*/ 268357 w 6997148"/>
              <a:gd name="connsiteY4" fmla="*/ 208722 h 2822713"/>
              <a:gd name="connsiteX5" fmla="*/ 238539 w 6997148"/>
              <a:gd name="connsiteY5" fmla="*/ 397565 h 2822713"/>
              <a:gd name="connsiteX6" fmla="*/ 278296 w 6997148"/>
              <a:gd name="connsiteY6" fmla="*/ 526774 h 2822713"/>
              <a:gd name="connsiteX7" fmla="*/ 487017 w 6997148"/>
              <a:gd name="connsiteY7" fmla="*/ 626165 h 2822713"/>
              <a:gd name="connsiteX8" fmla="*/ 983974 w 6997148"/>
              <a:gd name="connsiteY8" fmla="*/ 735496 h 2822713"/>
              <a:gd name="connsiteX9" fmla="*/ 1451113 w 6997148"/>
              <a:gd name="connsiteY9" fmla="*/ 834887 h 2822713"/>
              <a:gd name="connsiteX10" fmla="*/ 1540565 w 6997148"/>
              <a:gd name="connsiteY10" fmla="*/ 954157 h 2822713"/>
              <a:gd name="connsiteX11" fmla="*/ 1769165 w 6997148"/>
              <a:gd name="connsiteY11" fmla="*/ 983974 h 2822713"/>
              <a:gd name="connsiteX12" fmla="*/ 2733261 w 6997148"/>
              <a:gd name="connsiteY12" fmla="*/ 1093304 h 2822713"/>
              <a:gd name="connsiteX13" fmla="*/ 3747052 w 6997148"/>
              <a:gd name="connsiteY13" fmla="*/ 1212574 h 2822713"/>
              <a:gd name="connsiteX14" fmla="*/ 4611757 w 6997148"/>
              <a:gd name="connsiteY14" fmla="*/ 1321904 h 2822713"/>
              <a:gd name="connsiteX15" fmla="*/ 4880113 w 6997148"/>
              <a:gd name="connsiteY15" fmla="*/ 1401417 h 2822713"/>
              <a:gd name="connsiteX16" fmla="*/ 4949687 w 6997148"/>
              <a:gd name="connsiteY16" fmla="*/ 1470991 h 2822713"/>
              <a:gd name="connsiteX17" fmla="*/ 5188226 w 6997148"/>
              <a:gd name="connsiteY17" fmla="*/ 1500809 h 2822713"/>
              <a:gd name="connsiteX18" fmla="*/ 5396948 w 6997148"/>
              <a:gd name="connsiteY18" fmla="*/ 1520687 h 2822713"/>
              <a:gd name="connsiteX19" fmla="*/ 5536096 w 6997148"/>
              <a:gd name="connsiteY19" fmla="*/ 1580322 h 2822713"/>
              <a:gd name="connsiteX20" fmla="*/ 5565913 w 6997148"/>
              <a:gd name="connsiteY20" fmla="*/ 1669774 h 2822713"/>
              <a:gd name="connsiteX21" fmla="*/ 5715000 w 6997148"/>
              <a:gd name="connsiteY21" fmla="*/ 1828800 h 2822713"/>
              <a:gd name="connsiteX22" fmla="*/ 6003235 w 6997148"/>
              <a:gd name="connsiteY22" fmla="*/ 1868557 h 2822713"/>
              <a:gd name="connsiteX23" fmla="*/ 6132444 w 6997148"/>
              <a:gd name="connsiteY23" fmla="*/ 1898374 h 2822713"/>
              <a:gd name="connsiteX24" fmla="*/ 6162261 w 6997148"/>
              <a:gd name="connsiteY24" fmla="*/ 1938130 h 2822713"/>
              <a:gd name="connsiteX25" fmla="*/ 6271591 w 6997148"/>
              <a:gd name="connsiteY25" fmla="*/ 1987826 h 2822713"/>
              <a:gd name="connsiteX26" fmla="*/ 6629400 w 6997148"/>
              <a:gd name="connsiteY26" fmla="*/ 2117035 h 2822713"/>
              <a:gd name="connsiteX27" fmla="*/ 6599583 w 6997148"/>
              <a:gd name="connsiteY27" fmla="*/ 2216426 h 2822713"/>
              <a:gd name="connsiteX28" fmla="*/ 6728791 w 6997148"/>
              <a:gd name="connsiteY28" fmla="*/ 2345635 h 2822713"/>
              <a:gd name="connsiteX29" fmla="*/ 6858000 w 6997148"/>
              <a:gd name="connsiteY29" fmla="*/ 2405270 h 2822713"/>
              <a:gd name="connsiteX30" fmla="*/ 6997148 w 6997148"/>
              <a:gd name="connsiteY30" fmla="*/ 2454965 h 2822713"/>
              <a:gd name="connsiteX31" fmla="*/ 6987209 w 6997148"/>
              <a:gd name="connsiteY31" fmla="*/ 2812774 h 2822713"/>
              <a:gd name="connsiteX32" fmla="*/ 19878 w 6997148"/>
              <a:gd name="connsiteY32" fmla="*/ 2822713 h 2822713"/>
              <a:gd name="connsiteX33" fmla="*/ 0 w 6997148"/>
              <a:gd name="connsiteY33" fmla="*/ 0 h 2822713"/>
              <a:gd name="connsiteX0" fmla="*/ 0 w 6997148"/>
              <a:gd name="connsiteY0" fmla="*/ 0 h 2822713"/>
              <a:gd name="connsiteX1" fmla="*/ 69574 w 6997148"/>
              <a:gd name="connsiteY1" fmla="*/ 59635 h 2822713"/>
              <a:gd name="connsiteX2" fmla="*/ 59635 w 6997148"/>
              <a:gd name="connsiteY2" fmla="*/ 109330 h 2822713"/>
              <a:gd name="connsiteX3" fmla="*/ 129209 w 6997148"/>
              <a:gd name="connsiteY3" fmla="*/ 168965 h 2822713"/>
              <a:gd name="connsiteX4" fmla="*/ 268357 w 6997148"/>
              <a:gd name="connsiteY4" fmla="*/ 208722 h 2822713"/>
              <a:gd name="connsiteX5" fmla="*/ 238539 w 6997148"/>
              <a:gd name="connsiteY5" fmla="*/ 397565 h 2822713"/>
              <a:gd name="connsiteX6" fmla="*/ 278296 w 6997148"/>
              <a:gd name="connsiteY6" fmla="*/ 526774 h 2822713"/>
              <a:gd name="connsiteX7" fmla="*/ 487017 w 6997148"/>
              <a:gd name="connsiteY7" fmla="*/ 626165 h 2822713"/>
              <a:gd name="connsiteX8" fmla="*/ 983974 w 6997148"/>
              <a:gd name="connsiteY8" fmla="*/ 735496 h 2822713"/>
              <a:gd name="connsiteX9" fmla="*/ 1451113 w 6997148"/>
              <a:gd name="connsiteY9" fmla="*/ 834887 h 2822713"/>
              <a:gd name="connsiteX10" fmla="*/ 1540565 w 6997148"/>
              <a:gd name="connsiteY10" fmla="*/ 954157 h 2822713"/>
              <a:gd name="connsiteX11" fmla="*/ 1769165 w 6997148"/>
              <a:gd name="connsiteY11" fmla="*/ 983974 h 2822713"/>
              <a:gd name="connsiteX12" fmla="*/ 2733261 w 6997148"/>
              <a:gd name="connsiteY12" fmla="*/ 1093304 h 2822713"/>
              <a:gd name="connsiteX13" fmla="*/ 3747052 w 6997148"/>
              <a:gd name="connsiteY13" fmla="*/ 1212574 h 2822713"/>
              <a:gd name="connsiteX14" fmla="*/ 4611757 w 6997148"/>
              <a:gd name="connsiteY14" fmla="*/ 1321904 h 2822713"/>
              <a:gd name="connsiteX15" fmla="*/ 4880113 w 6997148"/>
              <a:gd name="connsiteY15" fmla="*/ 1401417 h 2822713"/>
              <a:gd name="connsiteX16" fmla="*/ 4949687 w 6997148"/>
              <a:gd name="connsiteY16" fmla="*/ 1470991 h 2822713"/>
              <a:gd name="connsiteX17" fmla="*/ 5188226 w 6997148"/>
              <a:gd name="connsiteY17" fmla="*/ 1500809 h 2822713"/>
              <a:gd name="connsiteX18" fmla="*/ 5396948 w 6997148"/>
              <a:gd name="connsiteY18" fmla="*/ 1520687 h 2822713"/>
              <a:gd name="connsiteX19" fmla="*/ 5536096 w 6997148"/>
              <a:gd name="connsiteY19" fmla="*/ 1580322 h 2822713"/>
              <a:gd name="connsiteX20" fmla="*/ 5565913 w 6997148"/>
              <a:gd name="connsiteY20" fmla="*/ 1669774 h 2822713"/>
              <a:gd name="connsiteX21" fmla="*/ 5738052 w 6997148"/>
              <a:gd name="connsiteY21" fmla="*/ 1805748 h 2822713"/>
              <a:gd name="connsiteX22" fmla="*/ 6003235 w 6997148"/>
              <a:gd name="connsiteY22" fmla="*/ 1868557 h 2822713"/>
              <a:gd name="connsiteX23" fmla="*/ 6132444 w 6997148"/>
              <a:gd name="connsiteY23" fmla="*/ 1898374 h 2822713"/>
              <a:gd name="connsiteX24" fmla="*/ 6162261 w 6997148"/>
              <a:gd name="connsiteY24" fmla="*/ 1938130 h 2822713"/>
              <a:gd name="connsiteX25" fmla="*/ 6271591 w 6997148"/>
              <a:gd name="connsiteY25" fmla="*/ 1987826 h 2822713"/>
              <a:gd name="connsiteX26" fmla="*/ 6629400 w 6997148"/>
              <a:gd name="connsiteY26" fmla="*/ 2117035 h 2822713"/>
              <a:gd name="connsiteX27" fmla="*/ 6599583 w 6997148"/>
              <a:gd name="connsiteY27" fmla="*/ 2216426 h 2822713"/>
              <a:gd name="connsiteX28" fmla="*/ 6728791 w 6997148"/>
              <a:gd name="connsiteY28" fmla="*/ 2345635 h 2822713"/>
              <a:gd name="connsiteX29" fmla="*/ 6858000 w 6997148"/>
              <a:gd name="connsiteY29" fmla="*/ 2405270 h 2822713"/>
              <a:gd name="connsiteX30" fmla="*/ 6997148 w 6997148"/>
              <a:gd name="connsiteY30" fmla="*/ 2454965 h 2822713"/>
              <a:gd name="connsiteX31" fmla="*/ 6987209 w 6997148"/>
              <a:gd name="connsiteY31" fmla="*/ 2812774 h 2822713"/>
              <a:gd name="connsiteX32" fmla="*/ 19878 w 6997148"/>
              <a:gd name="connsiteY32" fmla="*/ 2822713 h 2822713"/>
              <a:gd name="connsiteX33" fmla="*/ 0 w 6997148"/>
              <a:gd name="connsiteY33" fmla="*/ 0 h 282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997148" h="2822713">
                <a:moveTo>
                  <a:pt x="0" y="0"/>
                </a:moveTo>
                <a:cubicBezTo>
                  <a:pt x="72270" y="51622"/>
                  <a:pt x="69574" y="21196"/>
                  <a:pt x="69574" y="59635"/>
                </a:cubicBezTo>
                <a:lnTo>
                  <a:pt x="59635" y="109330"/>
                </a:lnTo>
                <a:cubicBezTo>
                  <a:pt x="121613" y="171308"/>
                  <a:pt x="91158" y="168965"/>
                  <a:pt x="129209" y="168965"/>
                </a:cubicBezTo>
                <a:lnTo>
                  <a:pt x="268357" y="208722"/>
                </a:lnTo>
                <a:cubicBezTo>
                  <a:pt x="248131" y="400860"/>
                  <a:pt x="270964" y="251665"/>
                  <a:pt x="238539" y="397565"/>
                </a:cubicBezTo>
                <a:lnTo>
                  <a:pt x="278296" y="526774"/>
                </a:lnTo>
                <a:cubicBezTo>
                  <a:pt x="489952" y="637641"/>
                  <a:pt x="381000" y="605315"/>
                  <a:pt x="487017" y="626165"/>
                </a:cubicBezTo>
                <a:lnTo>
                  <a:pt x="983974" y="735496"/>
                </a:lnTo>
                <a:lnTo>
                  <a:pt x="1451113" y="834887"/>
                </a:lnTo>
                <a:lnTo>
                  <a:pt x="1540565" y="954157"/>
                </a:lnTo>
                <a:lnTo>
                  <a:pt x="1769165" y="983974"/>
                </a:lnTo>
                <a:lnTo>
                  <a:pt x="2733261" y="1093304"/>
                </a:lnTo>
                <a:lnTo>
                  <a:pt x="3747052" y="1212574"/>
                </a:lnTo>
                <a:lnTo>
                  <a:pt x="4611757" y="1321904"/>
                </a:lnTo>
                <a:lnTo>
                  <a:pt x="4880113" y="1401417"/>
                </a:lnTo>
                <a:lnTo>
                  <a:pt x="4949687" y="1470991"/>
                </a:lnTo>
                <a:lnTo>
                  <a:pt x="5188226" y="1500809"/>
                </a:lnTo>
                <a:cubicBezTo>
                  <a:pt x="5383660" y="1521381"/>
                  <a:pt x="5313774" y="1520687"/>
                  <a:pt x="5396948" y="1520687"/>
                </a:cubicBezTo>
                <a:lnTo>
                  <a:pt x="5536096" y="1580322"/>
                </a:lnTo>
                <a:lnTo>
                  <a:pt x="5565913" y="1669774"/>
                </a:lnTo>
                <a:lnTo>
                  <a:pt x="5738052" y="1805748"/>
                </a:lnTo>
                <a:lnTo>
                  <a:pt x="6003235" y="1868557"/>
                </a:lnTo>
                <a:lnTo>
                  <a:pt x="6132444" y="1898374"/>
                </a:lnTo>
                <a:lnTo>
                  <a:pt x="6162261" y="1938130"/>
                </a:lnTo>
                <a:lnTo>
                  <a:pt x="6271591" y="1987826"/>
                </a:lnTo>
                <a:lnTo>
                  <a:pt x="6629400" y="2117035"/>
                </a:lnTo>
                <a:lnTo>
                  <a:pt x="6599583" y="2216426"/>
                </a:lnTo>
                <a:lnTo>
                  <a:pt x="6728791" y="2345635"/>
                </a:lnTo>
                <a:lnTo>
                  <a:pt x="6858000" y="2405270"/>
                </a:lnTo>
                <a:lnTo>
                  <a:pt x="6997148" y="2454965"/>
                </a:lnTo>
                <a:lnTo>
                  <a:pt x="6987209" y="2812774"/>
                </a:lnTo>
                <a:lnTo>
                  <a:pt x="19878" y="2822713"/>
                </a:lnTo>
                <a:lnTo>
                  <a:pt x="0" y="0"/>
                </a:lnTo>
                <a:close/>
              </a:path>
            </a:pathLst>
          </a:cu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 name="Slide Number Placeholder 3"/>
          <p:cNvSpPr>
            <a:spLocks noGrp="1"/>
          </p:cNvSpPr>
          <p:nvPr>
            <p:ph type="sldNum" sz="quarter" idx="10"/>
          </p:nvPr>
        </p:nvSpPr>
        <p:spPr/>
        <p:txBody>
          <a:bodyPr/>
          <a:lstStyle/>
          <a:p>
            <a:pPr>
              <a:defRPr/>
            </a:pPr>
            <a:fld id="{0605AAF6-8F74-4F05-9E60-5735D6D09EA2}" type="slidenum">
              <a:rPr lang="en-US" smtClean="0"/>
              <a:pPr>
                <a:defRPr/>
              </a:pPr>
              <a:t>6</a:t>
            </a:fld>
            <a:endParaRPr lang="en-US" dirty="0"/>
          </a:p>
        </p:txBody>
      </p:sp>
      <p:sp>
        <p:nvSpPr>
          <p:cNvPr id="30" name="Title 1"/>
          <p:cNvSpPr txBox="1">
            <a:spLocks/>
          </p:cNvSpPr>
          <p:nvPr/>
        </p:nvSpPr>
        <p:spPr>
          <a:xfrm>
            <a:off x="381000" y="477838"/>
            <a:ext cx="8382000" cy="1122362"/>
          </a:xfrm>
          <a:prstGeom prst="rect">
            <a:avLst/>
          </a:prstGeom>
        </p:spPr>
        <p:txBody>
          <a:bodyPr lIns="0" tIns="0" rIns="0" bIns="0"/>
          <a:lstStyle/>
          <a:p>
            <a:pPr defTabSz="912813" eaLnBrk="0" hangingPunct="0">
              <a:lnSpc>
                <a:spcPct val="90000"/>
              </a:lnSpc>
              <a:defRPr/>
            </a:pPr>
            <a:r>
              <a:rPr lang="en-US" sz="44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SWP Reliability Curve</a:t>
            </a:r>
            <a:br>
              <a:rPr lang="en-US" sz="44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br>
            <a:r>
              <a:rPr lang="en-US" sz="3200" b="1" spc="-150" dirty="0">
                <a:ln w="3175">
                  <a:noFill/>
                </a:ln>
                <a:effectLst>
                  <a:outerShdw blurRad="50800" dist="38100" dir="2700000" algn="tl" rotWithShape="0">
                    <a:prstClr val="black">
                      <a:alpha val="40000"/>
                    </a:prstClr>
                  </a:outerShdw>
                </a:effectLst>
                <a:latin typeface="+mj-lt"/>
                <a:cs typeface="Arial" charset="0"/>
              </a:rPr>
              <a:t>with Smelt &amp; Salmon Biological Opinions</a:t>
            </a:r>
            <a:endParaRPr lang="en-US" sz="4400" b="1" spc="-150" dirty="0">
              <a:ln w="3175">
                <a:noFill/>
              </a:ln>
              <a:effectLst>
                <a:outerShdw blurRad="50800" dist="38100" dir="2700000" algn="tl" rotWithShape="0">
                  <a:prstClr val="black">
                    <a:alpha val="40000"/>
                  </a:prstClr>
                </a:outerShdw>
              </a:effectLst>
              <a:latin typeface="+mj-lt"/>
              <a:cs typeface="Arial" charset="0"/>
            </a:endParaRPr>
          </a:p>
        </p:txBody>
      </p:sp>
      <p:sp>
        <p:nvSpPr>
          <p:cNvPr id="35" name="Text Placeholder 4"/>
          <p:cNvSpPr txBox="1">
            <a:spLocks/>
          </p:cNvSpPr>
          <p:nvPr/>
        </p:nvSpPr>
        <p:spPr bwMode="auto">
          <a:xfrm>
            <a:off x="5123193" y="4194870"/>
            <a:ext cx="1910445" cy="381000"/>
          </a:xfrm>
          <a:prstGeom prst="rect">
            <a:avLst/>
          </a:prstGeom>
          <a:ln>
            <a:miter lim="800000"/>
            <a:headEnd/>
            <a:tailEnd/>
          </a:ln>
          <a:effectLst>
            <a:outerShdw blurRad="50800" dist="50800" dir="5400000" algn="ctr" rotWithShape="0">
              <a:schemeClr val="bg1"/>
            </a:outerShdw>
          </a:effectLst>
        </p:spPr>
        <p:txBody>
          <a:bodyPr/>
          <a:lstStyle/>
          <a:p>
            <a:pPr marL="6350" indent="-6350" algn="ctr" fontAlgn="auto">
              <a:lnSpc>
                <a:spcPct val="85000"/>
              </a:lnSpc>
              <a:spcBef>
                <a:spcPts val="0"/>
              </a:spcBef>
              <a:spcAft>
                <a:spcPts val="0"/>
              </a:spcAft>
              <a:tabLst>
                <a:tab pos="7315200" algn="r"/>
              </a:tabLst>
              <a:defRPr/>
            </a:pPr>
            <a:r>
              <a:rPr lang="en-US" sz="20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n-lt"/>
                <a:cs typeface="Arial" charset="0"/>
              </a:rPr>
              <a:t>NMFS Salmon</a:t>
            </a:r>
          </a:p>
          <a:p>
            <a:pPr algn="ctr" fontAlgn="auto">
              <a:lnSpc>
                <a:spcPct val="85000"/>
              </a:lnSpc>
              <a:spcBef>
                <a:spcPts val="0"/>
              </a:spcBef>
              <a:spcAft>
                <a:spcPts val="0"/>
              </a:spcAft>
              <a:defRPr/>
            </a:pPr>
            <a:endParaRPr lang="en-US" sz="2000" b="1" dirty="0">
              <a:latin typeface="+mn-lt"/>
              <a:cs typeface="+mn-cs"/>
            </a:endParaRPr>
          </a:p>
        </p:txBody>
      </p:sp>
      <p:sp>
        <p:nvSpPr>
          <p:cNvPr id="36" name="Text Box 5"/>
          <p:cNvSpPr txBox="1">
            <a:spLocks noChangeArrowheads="1"/>
          </p:cNvSpPr>
          <p:nvPr/>
        </p:nvSpPr>
        <p:spPr bwMode="blackWhite">
          <a:xfrm>
            <a:off x="1447800" y="5378450"/>
            <a:ext cx="682625" cy="412750"/>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defRPr/>
            </a:pPr>
            <a:r>
              <a:rPr lang="en-US" sz="2200" b="1" dirty="0">
                <a:solidFill>
                  <a:srgbClr val="00B0F0"/>
                </a:solidFill>
              </a:rPr>
              <a:t>Wet</a:t>
            </a:r>
          </a:p>
        </p:txBody>
      </p:sp>
      <p:sp>
        <p:nvSpPr>
          <p:cNvPr id="37" name="Text Box 6"/>
          <p:cNvSpPr txBox="1">
            <a:spLocks noChangeArrowheads="1"/>
          </p:cNvSpPr>
          <p:nvPr/>
        </p:nvSpPr>
        <p:spPr bwMode="blackWhite">
          <a:xfrm>
            <a:off x="7786688" y="5378450"/>
            <a:ext cx="635000" cy="412750"/>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defRPr/>
            </a:pPr>
            <a:r>
              <a:rPr lang="en-US" sz="2200" b="1" dirty="0">
                <a:solidFill>
                  <a:srgbClr val="CC3300"/>
                </a:solidFill>
              </a:rPr>
              <a:t>Dry</a:t>
            </a:r>
          </a:p>
        </p:txBody>
      </p:sp>
      <p:sp>
        <p:nvSpPr>
          <p:cNvPr id="48" name="Text Box 11"/>
          <p:cNvSpPr txBox="1">
            <a:spLocks noChangeArrowheads="1"/>
          </p:cNvSpPr>
          <p:nvPr/>
        </p:nvSpPr>
        <p:spPr bwMode="auto">
          <a:xfrm>
            <a:off x="6858000" y="2819400"/>
            <a:ext cx="1676400" cy="609600"/>
          </a:xfrm>
          <a:prstGeom prst="rect">
            <a:avLst/>
          </a:prstGeom>
          <a:noFill/>
          <a:ln w="9525">
            <a:noFill/>
            <a:miter lim="800000"/>
            <a:headEnd/>
            <a:tailEnd/>
          </a:ln>
          <a:effectLst/>
        </p:spPr>
        <p:txBody>
          <a:bodyPr/>
          <a:lstStyle/>
          <a:p>
            <a:pPr algn="ctr">
              <a:lnSpc>
                <a:spcPct val="90000"/>
              </a:lnSpc>
              <a:defRPr/>
            </a:pPr>
            <a:r>
              <a:rPr lang="en-US" sz="2000" b="1" dirty="0">
                <a:effectLst>
                  <a:outerShdw blurRad="38100" dist="38100" dir="2700000" algn="tl">
                    <a:srgbClr val="000000"/>
                  </a:outerShdw>
                </a:effectLst>
              </a:rPr>
              <a:t>Regulatory Restrictions</a:t>
            </a:r>
          </a:p>
        </p:txBody>
      </p:sp>
      <p:grpSp>
        <p:nvGrpSpPr>
          <p:cNvPr id="18" name="Group 32"/>
          <p:cNvGrpSpPr>
            <a:grpSpLocks/>
          </p:cNvGrpSpPr>
          <p:nvPr/>
        </p:nvGrpSpPr>
        <p:grpSpPr bwMode="auto">
          <a:xfrm>
            <a:off x="2286001" y="2209800"/>
            <a:ext cx="5102224" cy="1295400"/>
            <a:chOff x="2286179" y="2209800"/>
            <a:chExt cx="5101528" cy="690686"/>
          </a:xfrm>
        </p:grpSpPr>
        <p:sp>
          <p:nvSpPr>
            <p:cNvPr id="19" name="Text Box 94"/>
            <p:cNvSpPr txBox="1">
              <a:spLocks noChangeArrowheads="1"/>
            </p:cNvSpPr>
            <p:nvPr/>
          </p:nvSpPr>
          <p:spPr bwMode="white">
            <a:xfrm>
              <a:off x="2286179" y="2209800"/>
              <a:ext cx="5101528" cy="278931"/>
            </a:xfrm>
            <a:prstGeom prst="rect">
              <a:avLst/>
            </a:prstGeom>
            <a:noFill/>
            <a:ln w="9525">
              <a:noFill/>
              <a:miter lim="800000"/>
              <a:headEnd/>
              <a:tailEnd/>
            </a:ln>
            <a:effectLst>
              <a:outerShdw dist="50800" dir="2700000" algn="ctr" rotWithShape="0">
                <a:schemeClr val="bg1"/>
              </a:outerShdw>
            </a:effectLst>
          </p:spPr>
          <p:txBody>
            <a:bodyPr anchor="b"/>
            <a:lstStyle/>
            <a:p>
              <a:pPr algn="ctr">
                <a:defRPr/>
              </a:pPr>
              <a:r>
                <a:rPr lang="en-US" sz="2000" b="1" dirty="0" smtClean="0"/>
                <a:t>Aggressive Demand </a:t>
              </a:r>
              <a:r>
                <a:rPr lang="en-US" sz="2000" b="1" dirty="0"/>
                <a:t>Management</a:t>
              </a:r>
            </a:p>
          </p:txBody>
        </p:sp>
        <p:sp>
          <p:nvSpPr>
            <p:cNvPr id="20" name="Line 95"/>
            <p:cNvSpPr>
              <a:spLocks noChangeShapeType="1"/>
            </p:cNvSpPr>
            <p:nvPr/>
          </p:nvSpPr>
          <p:spPr bwMode="white">
            <a:xfrm>
              <a:off x="4816308" y="2517509"/>
              <a:ext cx="0" cy="382977"/>
            </a:xfrm>
            <a:prstGeom prst="line">
              <a:avLst/>
            </a:prstGeom>
            <a:noFill/>
            <a:ln w="57150">
              <a:solidFill>
                <a:schemeClr val="tx1"/>
              </a:solidFill>
              <a:round/>
              <a:headEnd/>
              <a:tailEnd type="triangle" w="med" len="med"/>
            </a:ln>
            <a:effectLst>
              <a:outerShdw dist="35921" dir="2700000" algn="ctr" rotWithShape="0">
                <a:schemeClr val="bg1"/>
              </a:outerShdw>
            </a:effectLst>
          </p:spPr>
          <p:txBody>
            <a:bodyPr anchor="b"/>
            <a:lstStyle/>
            <a:p>
              <a:pPr>
                <a:defRPr/>
              </a:pPr>
              <a:endParaRPr lang="en-US"/>
            </a:p>
          </p:txBody>
        </p:sp>
      </p:grpSp>
      <p:sp>
        <p:nvSpPr>
          <p:cNvPr id="21" name="Rectangle 20"/>
          <p:cNvSpPr/>
          <p:nvPr/>
        </p:nvSpPr>
        <p:spPr bwMode="auto">
          <a:xfrm>
            <a:off x="1447800" y="3566160"/>
            <a:ext cx="7010400" cy="9144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2000"/>
                                        <p:tgtEl>
                                          <p:spTgt spid="18"/>
                                        </p:tgtEl>
                                      </p:cBhvr>
                                    </p:animEffect>
                                  </p:childTnLst>
                                </p:cTn>
                              </p:par>
                              <p:par>
                                <p:cTn id="8" presetID="16" presetClass="entr" presetSubtype="37"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bwMode="invGray">
          <a:xfrm>
            <a:off x="0" y="609600"/>
            <a:ext cx="9144000" cy="1052596"/>
          </a:xfrm>
        </p:spPr>
        <p:txBody>
          <a:bodyPr/>
          <a:lstStyle/>
          <a:p>
            <a:pPr algn="ctr">
              <a:defRPr/>
            </a:pPr>
            <a:r>
              <a:rPr lang="en-US" dirty="0" smtClean="0"/>
              <a:t>Delta Interim Opportunities</a:t>
            </a:r>
            <a:br>
              <a:rPr lang="en-US" dirty="0" smtClean="0"/>
            </a:br>
            <a:r>
              <a:rPr lang="en-US" sz="3200" dirty="0" smtClean="0">
                <a:solidFill>
                  <a:schemeClr val="tx1"/>
                </a:solidFill>
              </a:rPr>
              <a:t>Other Stressors</a:t>
            </a:r>
            <a:endParaRPr lang="en-US" dirty="0">
              <a:solidFill>
                <a:schemeClr val="tx1"/>
              </a:solidFill>
            </a:endParaRPr>
          </a:p>
        </p:txBody>
      </p:sp>
      <p:sp>
        <p:nvSpPr>
          <p:cNvPr id="10" name="Content Placeholder 9"/>
          <p:cNvSpPr>
            <a:spLocks noGrp="1"/>
          </p:cNvSpPr>
          <p:nvPr>
            <p:ph idx="1"/>
          </p:nvPr>
        </p:nvSpPr>
        <p:spPr>
          <a:xfrm>
            <a:off x="685800" y="2286000"/>
            <a:ext cx="8001000" cy="3962400"/>
          </a:xfrm>
        </p:spPr>
        <p:txBody>
          <a:bodyPr/>
          <a:lstStyle/>
          <a:p>
            <a:pPr>
              <a:spcBef>
                <a:spcPts val="0"/>
              </a:spcBef>
              <a:spcAft>
                <a:spcPts val="3600"/>
              </a:spcAft>
              <a:defRPr/>
            </a:pPr>
            <a:r>
              <a:rPr/>
              <a:t>Mark-select hatchery</a:t>
            </a:r>
          </a:p>
          <a:p>
            <a:pPr>
              <a:spcBef>
                <a:spcPts val="0"/>
              </a:spcBef>
              <a:spcAft>
                <a:spcPts val="3600"/>
              </a:spcAft>
              <a:defRPr/>
            </a:pPr>
            <a:r>
              <a:rPr/>
              <a:t>Ammonia research &amp; model development</a:t>
            </a:r>
          </a:p>
          <a:p>
            <a:pPr>
              <a:spcBef>
                <a:spcPts val="0"/>
              </a:spcBef>
              <a:spcAft>
                <a:spcPts val="1200"/>
              </a:spcAft>
              <a:defRPr/>
            </a:pPr>
            <a:r>
              <a:rPr/>
              <a:t>Invasive species &amp; predator control</a:t>
            </a:r>
          </a:p>
          <a:p>
            <a:pPr lvl="1">
              <a:spcBef>
                <a:spcPts val="0"/>
              </a:spcBef>
              <a:spcAft>
                <a:spcPts val="0"/>
              </a:spcAft>
              <a:defRPr/>
            </a:pPr>
            <a:r>
              <a:rPr/>
              <a:t>Bubble &amp; strobe light curtains</a:t>
            </a:r>
          </a:p>
          <a:p>
            <a:pPr lvl="1">
              <a:spcBef>
                <a:spcPts val="0"/>
              </a:spcBef>
              <a:spcAft>
                <a:spcPts val="0"/>
              </a:spcAft>
              <a:defRPr/>
            </a:pPr>
            <a:r>
              <a:rPr/>
              <a:t>Ageria control</a:t>
            </a:r>
          </a:p>
          <a:p>
            <a:pPr lvl="1">
              <a:spcBef>
                <a:spcPts val="0"/>
              </a:spcBef>
              <a:spcAft>
                <a:spcPts val="3600"/>
              </a:spcAft>
              <a:defRPr/>
            </a:pPr>
            <a:r>
              <a:rPr/>
              <a:t>others</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2" descr="Salmon.gif"/>
          <p:cNvPicPr>
            <a:picLocks noChangeAspect="1"/>
          </p:cNvPicPr>
          <p:nvPr/>
        </p:nvPicPr>
        <p:blipFill>
          <a:blip r:embed="rId2"/>
          <a:srcRect l="6250" t="34375" r="4167" b="9375"/>
          <a:stretch>
            <a:fillRect/>
          </a:stretch>
        </p:blipFill>
        <p:spPr bwMode="auto">
          <a:xfrm>
            <a:off x="2214563" y="4721225"/>
            <a:ext cx="4732337" cy="1981200"/>
          </a:xfrm>
          <a:prstGeom prst="rect">
            <a:avLst/>
          </a:prstGeom>
          <a:noFill/>
          <a:ln w="9525">
            <a:noFill/>
            <a:miter lim="800000"/>
            <a:headEnd/>
            <a:tailEnd/>
          </a:ln>
        </p:spPr>
      </p:pic>
      <p:sp>
        <p:nvSpPr>
          <p:cNvPr id="3" name="Content Placeholder 2"/>
          <p:cNvSpPr>
            <a:spLocks noGrp="1"/>
          </p:cNvSpPr>
          <p:nvPr>
            <p:ph idx="1"/>
          </p:nvPr>
        </p:nvSpPr>
        <p:spPr>
          <a:xfrm>
            <a:off x="914400" y="2057400"/>
            <a:ext cx="7772400" cy="2743200"/>
          </a:xfrm>
        </p:spPr>
        <p:txBody>
          <a:bodyPr/>
          <a:lstStyle/>
          <a:p>
            <a:pPr>
              <a:defRPr/>
            </a:pPr>
            <a:r>
              <a:rPr/>
              <a:t>All hatchery fish marked &amp; can be retained</a:t>
            </a:r>
          </a:p>
          <a:p>
            <a:pPr>
              <a:defRPr/>
            </a:pPr>
            <a:r>
              <a:rPr/>
              <a:t>Commercial &amp; recreational fisheries</a:t>
            </a:r>
          </a:p>
          <a:p>
            <a:pPr>
              <a:defRPr/>
            </a:pPr>
            <a:r>
              <a:rPr/>
              <a:t>Benefit = 10,875 winter-run at year 12</a:t>
            </a:r>
          </a:p>
          <a:p>
            <a:pPr>
              <a:defRPr/>
            </a:pPr>
            <a:r>
              <a:rPr/>
              <a:t>Reduces commercial harvest by ~ 20%</a:t>
            </a:r>
          </a:p>
          <a:p>
            <a:pPr>
              <a:defRPr/>
            </a:pPr>
            <a:r>
              <a:rPr/>
              <a:t>Cost ~ $5 million/yr; 10 cents per fish</a:t>
            </a:r>
          </a:p>
        </p:txBody>
      </p:sp>
      <p:sp>
        <p:nvSpPr>
          <p:cNvPr id="4" name="Slide Number Placeholder 3"/>
          <p:cNvSpPr>
            <a:spLocks noGrp="1"/>
          </p:cNvSpPr>
          <p:nvPr>
            <p:ph type="sldNum" sz="quarter" idx="10"/>
          </p:nvPr>
        </p:nvSpPr>
        <p:spPr/>
        <p:txBody>
          <a:bodyPr/>
          <a:lstStyle/>
          <a:p>
            <a:pPr>
              <a:defRPr/>
            </a:pPr>
            <a:fld id="{C190C45A-0852-42FB-BB79-D9A60A3EFE6E}" type="slidenum">
              <a:rPr lang="en-US" smtClean="0"/>
              <a:pPr>
                <a:defRPr/>
              </a:pPr>
              <a:t>8</a:t>
            </a:fld>
            <a:endParaRPr lang="en-US" dirty="0"/>
          </a:p>
        </p:txBody>
      </p:sp>
      <p:pic>
        <p:nvPicPr>
          <p:cNvPr id="5" name="Picture 2" descr="Dorado"/>
          <p:cNvPicPr>
            <a:picLocks noChangeAspect="1" noChangeArrowheads="1"/>
          </p:cNvPicPr>
          <p:nvPr/>
        </p:nvPicPr>
        <p:blipFill>
          <a:blip r:embed="rId3"/>
          <a:srcRect/>
          <a:stretch>
            <a:fillRect/>
          </a:stretch>
        </p:blipFill>
        <p:spPr bwMode="auto">
          <a:xfrm>
            <a:off x="0" y="0"/>
            <a:ext cx="2362200" cy="1751965"/>
          </a:xfrm>
          <a:prstGeom prst="rect">
            <a:avLst/>
          </a:prstGeom>
          <a:solidFill>
            <a:srgbClr val="3366FF">
              <a:alpha val="50195"/>
            </a:srgbClr>
          </a:solidFill>
          <a:ln w="9525">
            <a:noFill/>
            <a:miter lim="800000"/>
            <a:headEnd/>
            <a:tailEnd/>
          </a:ln>
          <a:effectLst>
            <a:softEdge rad="635000"/>
          </a:effectLst>
        </p:spPr>
      </p:pic>
      <p:pic>
        <p:nvPicPr>
          <p:cNvPr id="8" name="Picture 2" descr="Mel with a group from the Washington state ferry system gets the big king of the day a 42 pounder. September 2004."/>
          <p:cNvPicPr>
            <a:picLocks noChangeAspect="1" noChangeArrowheads="1"/>
          </p:cNvPicPr>
          <p:nvPr/>
        </p:nvPicPr>
        <p:blipFill>
          <a:blip r:embed="rId4"/>
          <a:srcRect/>
          <a:stretch>
            <a:fillRect/>
          </a:stretch>
        </p:blipFill>
        <p:spPr bwMode="auto">
          <a:xfrm>
            <a:off x="6629400" y="0"/>
            <a:ext cx="2667000" cy="2000250"/>
          </a:xfrm>
          <a:prstGeom prst="rect">
            <a:avLst/>
          </a:prstGeom>
          <a:solidFill>
            <a:srgbClr val="3366FF">
              <a:alpha val="50195"/>
            </a:srgbClr>
          </a:solidFill>
          <a:ln w="9525">
            <a:noFill/>
            <a:miter lim="800000"/>
            <a:headEnd/>
            <a:tailEnd/>
          </a:ln>
          <a:effectLst>
            <a:softEdge rad="635000"/>
          </a:effectLst>
        </p:spPr>
      </p:pic>
      <p:sp>
        <p:nvSpPr>
          <p:cNvPr id="2" name="Title 1"/>
          <p:cNvSpPr>
            <a:spLocks noGrp="1"/>
          </p:cNvSpPr>
          <p:nvPr>
            <p:ph type="title"/>
          </p:nvPr>
        </p:nvSpPr>
        <p:spPr bwMode="invGray">
          <a:xfrm>
            <a:off x="0" y="609600"/>
            <a:ext cx="9144000" cy="1052596"/>
          </a:xfrm>
        </p:spPr>
        <p:txBody>
          <a:bodyPr/>
          <a:lstStyle/>
          <a:p>
            <a:pPr algn="ctr">
              <a:defRPr/>
            </a:pPr>
            <a:r>
              <a:rPr lang="en-US" dirty="0" smtClean="0"/>
              <a:t>Delta Interim Opportunities</a:t>
            </a:r>
            <a:br>
              <a:rPr lang="en-US" dirty="0" smtClean="0"/>
            </a:br>
            <a:r>
              <a:rPr lang="en-US" sz="3200" dirty="0" smtClean="0">
                <a:solidFill>
                  <a:schemeClr val="tx1"/>
                </a:solidFill>
              </a:rPr>
              <a:t>Mark-Select Salmon Fishery</a:t>
            </a:r>
            <a:endParaRPr lang="en-US" dirty="0">
              <a:solidFill>
                <a:schemeClr val="tx1"/>
              </a:solidFill>
            </a:endParaRPr>
          </a:p>
        </p:txBody>
      </p:sp>
      <p:sp>
        <p:nvSpPr>
          <p:cNvPr id="11" name="Content Placeholder 2"/>
          <p:cNvSpPr txBox="1">
            <a:spLocks/>
          </p:cNvSpPr>
          <p:nvPr/>
        </p:nvSpPr>
        <p:spPr bwMode="auto">
          <a:xfrm>
            <a:off x="6032500" y="4721225"/>
            <a:ext cx="2286000" cy="533400"/>
          </a:xfrm>
          <a:prstGeom prst="rect">
            <a:avLst/>
          </a:prstGeom>
          <a:noFill/>
          <a:ln w="9525">
            <a:noFill/>
            <a:miter lim="800000"/>
            <a:headEnd/>
            <a:tailEnd/>
          </a:ln>
        </p:spPr>
        <p:txBody>
          <a:bodyPr/>
          <a:lstStyle/>
          <a:p>
            <a:pPr marL="342900" indent="-342900" eaLnBrk="0" hangingPunct="0">
              <a:spcBef>
                <a:spcPct val="20000"/>
              </a:spcBef>
              <a:buClr>
                <a:srgbClr val="FFFF00"/>
              </a:buClr>
              <a:buSzPct val="85000"/>
              <a:defRPr/>
            </a:pPr>
            <a:r>
              <a:rPr lang="en-US" sz="2000" kern="0" dirty="0">
                <a:solidFill>
                  <a:schemeClr val="accent2">
                    <a:lumMod val="60000"/>
                    <a:lumOff val="40000"/>
                  </a:schemeClr>
                </a:solidFill>
                <a:effectLst>
                  <a:outerShdw blurRad="38100" dist="38100" dir="2700000" algn="tl">
                    <a:srgbClr val="000000">
                      <a:alpha val="43137"/>
                    </a:srgbClr>
                  </a:outerShdw>
                </a:effectLst>
                <a:cs typeface="+mn-cs"/>
              </a:rPr>
              <a:t>Adipose fin clip</a:t>
            </a:r>
          </a:p>
        </p:txBody>
      </p:sp>
      <p:sp>
        <p:nvSpPr>
          <p:cNvPr id="12" name="Arc 11"/>
          <p:cNvSpPr/>
          <p:nvPr/>
        </p:nvSpPr>
        <p:spPr bwMode="auto">
          <a:xfrm rot="15837271">
            <a:off x="5545138" y="4919663"/>
            <a:ext cx="914400" cy="914400"/>
          </a:xfrm>
          <a:prstGeom prst="arc">
            <a:avLst>
              <a:gd name="adj1" fmla="val 16108530"/>
              <a:gd name="adj2" fmla="val 588833"/>
            </a:avLst>
          </a:prstGeom>
          <a:noFill/>
          <a:ln w="38100" cap="flat" cmpd="sng" algn="ctr">
            <a:solidFill>
              <a:schemeClr val="accent6">
                <a:lumMod val="60000"/>
                <a:lumOff val="40000"/>
              </a:schemeClr>
            </a:solidFill>
            <a:prstDash val="solid"/>
            <a:round/>
            <a:headEnd type="none" w="med" len="med"/>
            <a:tailEnd type="none" w="med" len="med"/>
          </a:ln>
          <a:effectLst/>
        </p:spPr>
        <p:txBody>
          <a:bodyPr anchor="ctr" anchorCtr="1"/>
          <a:lstStyle/>
          <a:p>
            <a:pPr algn="ctr" eaLnBrk="0" hangingPunct="0">
              <a:defRPr/>
            </a:pPr>
            <a:endParaRPr lang="en-US">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clrChange>
              <a:clrFrom>
                <a:srgbClr val="FFFFFF"/>
              </a:clrFrom>
              <a:clrTo>
                <a:srgbClr val="FFFFFF">
                  <a:alpha val="0"/>
                </a:srgbClr>
              </a:clrTo>
            </a:clrChange>
          </a:blip>
          <a:srcRect t="12889" r="9167"/>
          <a:stretch>
            <a:fillRect/>
          </a:stretch>
        </p:blipFill>
        <p:spPr bwMode="auto">
          <a:xfrm>
            <a:off x="836613" y="609600"/>
            <a:ext cx="6859587" cy="5410200"/>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pPr>
              <a:defRPr/>
            </a:pPr>
            <a:fld id="{BBF1A89F-6131-4FC7-900A-45A2F7971473}" type="slidenum">
              <a:rPr lang="en-US" smtClean="0"/>
              <a:pPr>
                <a:defRPr/>
              </a:pPr>
              <a:t>9</a:t>
            </a:fld>
            <a:endParaRPr lang="en-US" dirty="0"/>
          </a:p>
        </p:txBody>
      </p:sp>
      <p:pic>
        <p:nvPicPr>
          <p:cNvPr id="5" name="Picture 2" descr="Dorado"/>
          <p:cNvPicPr>
            <a:picLocks noChangeAspect="1" noChangeArrowheads="1"/>
          </p:cNvPicPr>
          <p:nvPr/>
        </p:nvPicPr>
        <p:blipFill>
          <a:blip r:embed="rId3"/>
          <a:srcRect/>
          <a:stretch>
            <a:fillRect/>
          </a:stretch>
        </p:blipFill>
        <p:spPr bwMode="auto">
          <a:xfrm>
            <a:off x="0" y="0"/>
            <a:ext cx="2362200" cy="1751965"/>
          </a:xfrm>
          <a:prstGeom prst="rect">
            <a:avLst/>
          </a:prstGeom>
          <a:solidFill>
            <a:srgbClr val="3366FF">
              <a:alpha val="50195"/>
            </a:srgbClr>
          </a:solidFill>
          <a:ln w="9525">
            <a:noFill/>
            <a:miter lim="800000"/>
            <a:headEnd/>
            <a:tailEnd/>
          </a:ln>
          <a:effectLst>
            <a:softEdge rad="635000"/>
          </a:effectLst>
        </p:spPr>
      </p:pic>
      <p:pic>
        <p:nvPicPr>
          <p:cNvPr id="8" name="Picture 2" descr="Mel with a group from the Washington state ferry system gets the big king of the day a 42 pounder. September 2004."/>
          <p:cNvPicPr>
            <a:picLocks noChangeAspect="1" noChangeArrowheads="1"/>
          </p:cNvPicPr>
          <p:nvPr/>
        </p:nvPicPr>
        <p:blipFill>
          <a:blip r:embed="rId4"/>
          <a:srcRect/>
          <a:stretch>
            <a:fillRect/>
          </a:stretch>
        </p:blipFill>
        <p:spPr bwMode="auto">
          <a:xfrm>
            <a:off x="6629400" y="0"/>
            <a:ext cx="2667000" cy="2000250"/>
          </a:xfrm>
          <a:prstGeom prst="rect">
            <a:avLst/>
          </a:prstGeom>
          <a:solidFill>
            <a:srgbClr val="3366FF">
              <a:alpha val="50195"/>
            </a:srgbClr>
          </a:solidFill>
          <a:ln w="9525">
            <a:noFill/>
            <a:miter lim="800000"/>
            <a:headEnd/>
            <a:tailEnd/>
          </a:ln>
          <a:effectLst>
            <a:softEdge rad="635000"/>
          </a:effectLst>
        </p:spPr>
      </p:pic>
      <p:sp>
        <p:nvSpPr>
          <p:cNvPr id="2" name="Title 1"/>
          <p:cNvSpPr>
            <a:spLocks noGrp="1"/>
          </p:cNvSpPr>
          <p:nvPr>
            <p:ph type="title"/>
          </p:nvPr>
        </p:nvSpPr>
        <p:spPr bwMode="invGray">
          <a:xfrm>
            <a:off x="0" y="609600"/>
            <a:ext cx="9144000" cy="1052596"/>
          </a:xfrm>
        </p:spPr>
        <p:txBody>
          <a:bodyPr/>
          <a:lstStyle/>
          <a:p>
            <a:pPr algn="ctr">
              <a:defRPr/>
            </a:pPr>
            <a:r>
              <a:rPr lang="en-US" dirty="0" smtClean="0"/>
              <a:t>Delta Interim Opportunities</a:t>
            </a:r>
            <a:br>
              <a:rPr lang="en-US" dirty="0" smtClean="0"/>
            </a:br>
            <a:r>
              <a:rPr lang="en-US" sz="3200" dirty="0" smtClean="0">
                <a:solidFill>
                  <a:schemeClr val="tx1"/>
                </a:solidFill>
              </a:rPr>
              <a:t>Mark-Select Salmon Fishery</a:t>
            </a:r>
            <a:endParaRPr lang="en-US" dirty="0">
              <a:solidFill>
                <a:schemeClr val="tx1"/>
              </a:solidFill>
            </a:endParaRPr>
          </a:p>
        </p:txBody>
      </p:sp>
      <p:sp>
        <p:nvSpPr>
          <p:cNvPr id="14" name="Title 7"/>
          <p:cNvSpPr txBox="1">
            <a:spLocks/>
          </p:cNvSpPr>
          <p:nvPr/>
        </p:nvSpPr>
        <p:spPr bwMode="invGray">
          <a:xfrm>
            <a:off x="1219200" y="5715000"/>
            <a:ext cx="6934200" cy="914400"/>
          </a:xfrm>
          <a:prstGeom prst="rect">
            <a:avLst/>
          </a:prstGeom>
          <a:noFill/>
          <a:ln w="9525">
            <a:noFill/>
            <a:miter lim="800000"/>
            <a:headEnd/>
            <a:tailEnd/>
          </a:ln>
          <a:effectLst>
            <a:outerShdw dist="35921" dir="2700000" algn="ctr" rotWithShape="0">
              <a:srgbClr val="000000"/>
            </a:outerShdw>
          </a:effectLst>
        </p:spPr>
        <p:txBody>
          <a:bodyPr anchor="ctr"/>
          <a:lstStyle/>
          <a:p>
            <a:pPr algn="ctr" eaLnBrk="0" hangingPunct="0">
              <a:defRPr/>
            </a:pPr>
            <a:r>
              <a:rPr lang="en-US" kern="0" dirty="0">
                <a:effectLst>
                  <a:outerShdw blurRad="38100" dist="38100" dir="2700000" algn="tl">
                    <a:srgbClr val="000000">
                      <a:alpha val="43137"/>
                    </a:srgbClr>
                  </a:outerShdw>
                </a:effectLst>
                <a:ea typeface="+mj-ea"/>
                <a:cs typeface="+mj-cs"/>
              </a:rPr>
              <a:t>States &amp; provinces implementing total salmon marking programs </a:t>
            </a:r>
            <a:endParaRPr lang="en-US" sz="3600" kern="0" dirty="0">
              <a:effectLst>
                <a:outerShdw blurRad="38100" dist="38100" dir="2700000" algn="tl">
                  <a:srgbClr val="000000">
                    <a:alpha val="43137"/>
                  </a:srgbClr>
                </a:outerShdw>
              </a:effectLst>
              <a:ea typeface="+mj-ea"/>
              <a:cs typeface="+mj-cs"/>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ample presentation slides(10)">
  <a:themeElements>
    <a:clrScheme name="US 2-145">
      <a:dk1>
        <a:sysClr val="windowText" lastClr="000000"/>
      </a:dk1>
      <a:lt1>
        <a:sysClr val="window" lastClr="FFFFFF"/>
      </a:lt1>
      <a:dk2>
        <a:srgbClr val="3B3B3B"/>
      </a:dk2>
      <a:lt2>
        <a:srgbClr val="D4D2D0"/>
      </a:lt2>
      <a:accent1>
        <a:srgbClr val="6EA0B0"/>
      </a:accent1>
      <a:accent2>
        <a:srgbClr val="E6C4E2"/>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slides(10)</Template>
  <TotalTime>6187</TotalTime>
  <Words>1351</Words>
  <Application>Microsoft Office PowerPoint</Application>
  <PresentationFormat>On-screen Show (4:3)</PresentationFormat>
  <Paragraphs>181</Paragraphs>
  <Slides>20</Slides>
  <Notes>11</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20</vt:i4>
      </vt:variant>
    </vt:vector>
  </HeadingPairs>
  <TitlesOfParts>
    <vt:vector size="24" baseType="lpstr">
      <vt:lpstr>Sample presentation slides(10)</vt:lpstr>
      <vt:lpstr>White with Courier font for code slides</vt:lpstr>
      <vt:lpstr>Microsoft Office Excel 97-2003 Worksheet</vt:lpstr>
      <vt:lpstr>Photo Editor Photo</vt:lpstr>
      <vt:lpstr>Review of Delta Biological Opinions and Water Supply Impacts</vt:lpstr>
      <vt:lpstr>Endangered Species Act  Regulations Re: SWP &amp; CVP Operations</vt:lpstr>
      <vt:lpstr>Slide 3</vt:lpstr>
      <vt:lpstr>SWP Water Deliveries Smelt &amp; Salmon Biological Opinion Impacts</vt:lpstr>
      <vt:lpstr>Slide 5</vt:lpstr>
      <vt:lpstr>Slide 6</vt:lpstr>
      <vt:lpstr>Delta Interim Opportunities Other Stressors</vt:lpstr>
      <vt:lpstr>Delta Interim Opportunities Mark-Select Salmon Fishery</vt:lpstr>
      <vt:lpstr>Delta Interim Opportunities Mark-Select Salmon Fishery</vt:lpstr>
      <vt:lpstr>Fish Salvage vs. Ocean Harvest  (Total equivalent adult salmon captured from 1995-2006) </vt:lpstr>
      <vt:lpstr>Fish Salvage vs. Ocean Harvest  (Total equivalent adult salmon captured from 1995-2006) </vt:lpstr>
      <vt:lpstr>Southern California's  Water  Reserve Levels</vt:lpstr>
      <vt:lpstr>Extra Slides</vt:lpstr>
      <vt:lpstr>Slide 14</vt:lpstr>
      <vt:lpstr>Slide 15</vt:lpstr>
      <vt:lpstr>Slide 16</vt:lpstr>
      <vt:lpstr>Slide 17</vt:lpstr>
      <vt:lpstr>Recent Regulatory Restrictions Causing Supply Cutbacks to State/Fed Contractors</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cp:lastModifiedBy>u06454</cp:lastModifiedBy>
  <cp:revision>135</cp:revision>
  <dcterms:created xsi:type="dcterms:W3CDTF">2009-04-22T21:04:16Z</dcterms:created>
  <dcterms:modified xsi:type="dcterms:W3CDTF">2010-04-16T21:45:17Z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TC102867561033</vt:lpwstr>
  </property>
</Properties>
</file>