
<file path=[Content_Types].xml><?xml version="1.0" encoding="utf-8"?>
<Types xmlns="http://schemas.openxmlformats.org/package/2006/content-types">
  <Override PartName="/ppt/slides/slide29.xml" ContentType="application/vnd.openxmlformats-officedocument.presentationml.slide+xml"/>
  <Override PartName="/ppt/slides/slide47.xml" ContentType="application/vnd.openxmlformats-officedocument.presentationml.slide+xml"/>
  <Override PartName="/ppt/slides/slide58.xml" ContentType="application/vnd.openxmlformats-officedocument.presentationml.slide+xml"/>
  <Override PartName="/ppt/notesSlides/notesSlide2.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s/slide36.xml" ContentType="application/vnd.openxmlformats-officedocument.presentationml.slide+xml"/>
  <Override PartName="/ppt/slides/slide54.xml" ContentType="application/vnd.openxmlformats-officedocument.presentationml.slide+xml"/>
  <Override PartName="/ppt/slideLayouts/slideLayout6.xml" ContentType="application/vnd.openxmlformats-officedocument.presentationml.slideLayout+xml"/>
  <Override PartName="/ppt/notesSlides/notesSlide38.xml" ContentType="application/vnd.openxmlformats-officedocument.presentationml.notesSlide+xml"/>
  <Override PartName="/ppt/notesSlides/notesSlide49.xml" ContentType="application/vnd.openxmlformats-officedocument.presentationml.notesSlide+xml"/>
  <Override PartName="/ppt/slides/slide25.xml" ContentType="application/vnd.openxmlformats-officedocument.presentationml.slide+xml"/>
  <Override PartName="/ppt/slides/slide43.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notesSlides/notesSlide27.xml" ContentType="application/vnd.openxmlformats-officedocument.presentationml.notesSlide+xml"/>
  <Override PartName="/ppt/notesSlides/notesSlide45.xml" ContentType="application/vnd.openxmlformats-officedocument.presentationml.notesSlide+xml"/>
  <Default Extension="xml" ContentType="application/xml"/>
  <Override PartName="/ppt/slides/slide14.xml" ContentType="application/vnd.openxmlformats-officedocument.presentationml.slide+xml"/>
  <Override PartName="/ppt/slides/slide32.xml" ContentType="application/vnd.openxmlformats-officedocument.presentationml.slide+xml"/>
  <Override PartName="/ppt/slides/slide50.xml" ContentType="application/vnd.openxmlformats-officedocument.presentationml.slide+xml"/>
  <Override PartName="/ppt/slides/slide61.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notesSlides/notesSlide16.xml" ContentType="application/vnd.openxmlformats-officedocument.presentationml.notesSlide+xml"/>
  <Override PartName="/ppt/notesSlides/notesSlide34.xml" ContentType="application/vnd.openxmlformats-officedocument.presentationml.notesSlide+xml"/>
  <Override PartName="/ppt/slides/slide10.xml" ContentType="application/vnd.openxmlformats-officedocument.presentationml.slide+xml"/>
  <Override PartName="/ppt/slides/slide21.xml" ContentType="application/vnd.openxmlformats-officedocument.presentationml.slide+xml"/>
  <Override PartName="/ppt/tableStyles.xml" ContentType="application/vnd.openxmlformats-officedocument.presentationml.tableStyles+xml"/>
  <Override PartName="/ppt/notesSlides/notesSlide23.xml" ContentType="application/vnd.openxmlformats-officedocument.presentationml.notesSlide+xml"/>
  <Override PartName="/ppt/notesSlides/notesSlide41.xml" ContentType="application/vnd.openxmlformats-officedocument.presentationml.notesSlide+xml"/>
  <Override PartName="/ppt/notesSlides/notesSlide52.xml" ContentType="application/vnd.openxmlformats-officedocument.presentationml.notesSlide+xml"/>
  <Override PartName="/docProps/custom.xml" ContentType="application/vnd.openxmlformats-officedocument.custom-properties+xml"/>
  <Override PartName="/ppt/notesSlides/notesSlide12.xml" ContentType="application/vnd.openxmlformats-officedocument.presentationml.notesSlide+xml"/>
  <Override PartName="/ppt/notesSlides/notesSlide30.xml" ContentType="application/vnd.openxmlformats-officedocument.presentationml.notesSlide+xml"/>
  <Override PartName="/ppt/notesSlides/notesSlide7.xml" ContentType="application/vnd.openxmlformats-officedocument.presentationml.notesSlide+xml"/>
  <Override PartName="/ppt/slides/slide9.xml" ContentType="application/vnd.openxmlformats-officedocument.presentationml.slide+xml"/>
  <Override PartName="/ppt/slides/slide59.xml" ContentType="application/vnd.openxmlformats-officedocument.presentationml.slide+xml"/>
  <Override PartName="/ppt/viewProps.xml" ContentType="application/vnd.openxmlformats-officedocument.presentationml.viewProps+xml"/>
  <Override PartName="/ppt/slides/slide5.xml" ContentType="application/vnd.openxmlformats-officedocument.presentationml.slide+xml"/>
  <Override PartName="/ppt/slides/slide19.xml" ContentType="application/vnd.openxmlformats-officedocument.presentationml.slide+xml"/>
  <Override PartName="/ppt/slides/slide48.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3.xml" ContentType="application/vnd.openxmlformats-officedocument.presentationml.notesSlide+xml"/>
  <Default Extension="bin" ContentType="application/vnd.openxmlformats-officedocument.oleObject"/>
  <Override PartName="/ppt/slides/slide26.xml" ContentType="application/vnd.openxmlformats-officedocument.presentationml.slide+xml"/>
  <Override PartName="/ppt/slides/slide37.xml" ContentType="application/vnd.openxmlformats-officedocument.presentationml.slide+xml"/>
  <Override PartName="/ppt/slides/slide55.xml" ContentType="application/vnd.openxmlformats-officedocument.presentationml.slide+xml"/>
  <Override PartName="/ppt/presProps.xml" ContentType="application/vnd.openxmlformats-officedocument.presentationml.presProps+xml"/>
  <Override PartName="/ppt/theme/theme2.xml" ContentType="application/vnd.openxmlformats-officedocument.theme+xml"/>
  <Override PartName="/ppt/notesSlides/notesSlide39.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s/slide44.xml" ContentType="application/vnd.openxmlformats-officedocument.presentationml.slide+xml"/>
  <Override PartName="/ppt/slides/slide53.xml" ContentType="application/vnd.openxmlformats-officedocument.presentationml.slide+xml"/>
  <Override PartName="/ppt/slides/slide62.xml" ContentType="application/vnd.openxmlformats-officedocument.presentationml.slide+xml"/>
  <Override PartName="/ppt/slideLayouts/slideLayout3.xml" ContentType="application/vnd.openxmlformats-officedocument.presentationml.slideLayout+xml"/>
  <Default Extension="jpeg" ContentType="image/jpeg"/>
  <Default Extension="emf" ContentType="image/x-emf"/>
  <Override PartName="/ppt/notesSlides/notesSlide17.xml" ContentType="application/vnd.openxmlformats-officedocument.presentationml.notesSlide+xml"/>
  <Override PartName="/ppt/notesSlides/notesSlide28.xml" ContentType="application/vnd.openxmlformats-officedocument.presentationml.notesSlide+xml"/>
  <Override PartName="/ppt/notesSlides/notesSlide37.xml" ContentType="application/vnd.openxmlformats-officedocument.presentationml.notesSlide+xml"/>
  <Override PartName="/ppt/notesSlides/notesSlide46.xml" ContentType="application/vnd.openxmlformats-officedocument.presentationml.notesSlide+xml"/>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s/slide42.xml" ContentType="application/vnd.openxmlformats-officedocument.presentationml.slide+xml"/>
  <Override PartName="/ppt/slides/slide51.xml" ContentType="application/vnd.openxmlformats-officedocument.presentationml.slide+xml"/>
  <Override PartName="/ppt/slides/slide60.xml" ContentType="application/vnd.openxmlformats-officedocument.presentationml.slide+xml"/>
  <Override PartName="/ppt/slideLayouts/slideLayout1.xml" ContentType="application/vnd.openxmlformats-officedocument.presentationml.slideLayout+xml"/>
  <Override PartName="/ppt/slideLayouts/slideLayout14.xml" ContentType="application/vnd.openxmlformats-officedocument.presentationml.slideLayout+xml"/>
  <Override PartName="/ppt/notesSlides/notesSlide15.xml" ContentType="application/vnd.openxmlformats-officedocument.presentationml.notesSlide+xml"/>
  <Override PartName="/ppt/notesSlides/notesSlide24.xml" ContentType="application/vnd.openxmlformats-officedocument.presentationml.notesSlide+xml"/>
  <Override PartName="/ppt/notesSlides/notesSlide26.xml" ContentType="application/vnd.openxmlformats-officedocument.presentationml.notesSlide+xml"/>
  <Override PartName="/ppt/notesSlides/notesSlide35.xml" ContentType="application/vnd.openxmlformats-officedocument.presentationml.notesSlide+xml"/>
  <Override PartName="/ppt/notesSlides/notesSlide44.xml" ContentType="application/vnd.openxmlformats-officedocument.presentationml.notesSlide+xml"/>
  <Override PartName="/ppt/notesSlides/notesSlide53.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s/slide40.xml" ContentType="application/vnd.openxmlformats-officedocument.presentationml.slide+xml"/>
  <Override PartName="/ppt/slideLayouts/slideLayout12.xml" ContentType="application/vnd.openxmlformats-officedocument.presentationml.slideLayout+xml"/>
  <Override PartName="/ppt/notesSlides/notesSlide13.xml" ContentType="application/vnd.openxmlformats-officedocument.presentationml.notesSlide+xml"/>
  <Override PartName="/ppt/notesSlides/notesSlide22.xml" ContentType="application/vnd.openxmlformats-officedocument.presentationml.notesSlide+xml"/>
  <Override PartName="/ppt/notesSlides/notesSlide33.xml" ContentType="application/vnd.openxmlformats-officedocument.presentationml.notesSlide+xml"/>
  <Override PartName="/ppt/notesSlides/notesSlide42.xml" ContentType="application/vnd.openxmlformats-officedocument.presentationml.notesSlide+xml"/>
  <Override PartName="/ppt/notesSlides/notesSlide51.xml" ContentType="application/vnd.openxmlformats-officedocument.presentationml.notesSlide+xml"/>
  <Override PartName="/ppt/slideLayouts/slideLayout10.xml" ContentType="application/vnd.openxmlformats-officedocument.presentationml.slideLayout+xml"/>
  <Default Extension="gif" ContentType="image/gif"/>
  <Default Extension="vml" ContentType="application/vnd.openxmlformats-officedocument.vmlDrawing"/>
  <Override PartName="/ppt/notesSlides/notesSlide8.xml" ContentType="application/vnd.openxmlformats-officedocument.presentationml.notesSlide+xml"/>
  <Override PartName="/ppt/notesSlides/notesSlide11.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notesSlides/notesSlide40.xml" ContentType="application/vnd.openxmlformats-officedocument.presentationml.notesSlide+xml"/>
  <Override PartName="/ppt/notesSlides/notesSlide6.xml" ContentType="application/vnd.openxmlformats-officedocument.presentationml.notesSlide+xml"/>
  <Override PartName="/ppt/slides/slide8.xml" ContentType="application/vnd.openxmlformats-officedocument.presentationml.slide+xml"/>
  <Override PartName="/ppt/slides/slide49.xml" ContentType="application/vnd.openxmlformats-officedocument.presentationml.slide+xml"/>
  <Override PartName="/ppt/handoutMasters/handoutMaster1.xml" ContentType="application/vnd.openxmlformats-officedocument.presentationml.handoutMaster+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s/slide38.xml" ContentType="application/vnd.openxmlformats-officedocument.presentationml.slide+xml"/>
  <Override PartName="/ppt/slides/slide56.xml" ContentType="application/vnd.openxmlformats-officedocument.presentationml.slide+xml"/>
  <Override PartName="/ppt/slideLayouts/slideLayout8.xml" ContentType="application/vnd.openxmlformats-officedocument.presentationml.slideLayout+xml"/>
  <Override PartName="/ppt/slideMasters/slideMaster1.xml" ContentType="application/vnd.openxmlformats-officedocument.presentationml.slideMaster+xml"/>
  <Override PartName="/ppt/slides/slide27.xml" ContentType="application/vnd.openxmlformats-officedocument.presentationml.slide+xml"/>
  <Override PartName="/ppt/slides/slide45.xml" ContentType="application/vnd.openxmlformats-officedocument.presentationml.slide+xml"/>
  <Override PartName="/ppt/slideLayouts/slideLayout4.xml" ContentType="application/vnd.openxmlformats-officedocument.presentationml.slideLayout+xml"/>
  <Override PartName="/ppt/theme/theme3.xml" ContentType="application/vnd.openxmlformats-officedocument.theme+xml"/>
  <Override PartName="/ppt/notesSlides/notesSlide29.xml" ContentType="application/vnd.openxmlformats-officedocument.presentationml.notesSlide+xml"/>
  <Override PartName="/ppt/notesSlides/notesSlide47.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s/slide52.xml" ContentType="application/vnd.openxmlformats-officedocument.presentationml.slide+xml"/>
  <Default Extension="xls" ContentType="application/vnd.ms-excel"/>
  <Default Extension="wmf" ContentType="image/x-wmf"/>
  <Override PartName="/ppt/notesSlides/notesSlide18.xml" ContentType="application/vnd.openxmlformats-officedocument.presentationml.notesSlide+xml"/>
  <Override PartName="/ppt/notesSlides/notesSlide36.xml" ContentType="application/vnd.openxmlformats-officedocument.presentationml.notesSlide+xml"/>
  <Default Extension="rels" ContentType="application/vnd.openxmlformats-package.relationships+xml"/>
  <Override PartName="/ppt/slides/slide23.xml" ContentType="application/vnd.openxmlformats-officedocument.presentationml.slide+xml"/>
  <Override PartName="/ppt/slides/slide41.xml" ContentType="application/vnd.openxmlformats-officedocument.presentationml.slide+xml"/>
  <Override PartName="/ppt/notesSlides/notesSlide25.xml" ContentType="application/vnd.openxmlformats-officedocument.presentationml.notesSlide+xml"/>
  <Override PartName="/ppt/notesSlides/notesSlide43.xml" ContentType="application/vnd.openxmlformats-officedocument.presentationml.notesSlide+xml"/>
  <Override PartName="/ppt/notesSlides/notesSlide54.xml" ContentType="application/vnd.openxmlformats-officedocument.presentationml.notesSlide+xml"/>
  <Override PartName="/ppt/slides/slide12.xml" ContentType="application/vnd.openxmlformats-officedocument.presentationml.slide+xml"/>
  <Override PartName="/ppt/slides/slide30.xml" ContentType="application/vnd.openxmlformats-officedocument.presentationml.slide+xml"/>
  <Override PartName="/ppt/slideLayouts/slideLayout11.xml" ContentType="application/vnd.openxmlformats-officedocument.presentationml.slideLayout+xml"/>
  <Override PartName="/ppt/notesSlides/notesSlide14.xml" ContentType="application/vnd.openxmlformats-officedocument.presentationml.notesSlide+xml"/>
  <Override PartName="/ppt/notesSlides/notesSlide32.xml" ContentType="application/vnd.openxmlformats-officedocument.presentationml.notesSlide+xml"/>
  <Override PartName="/ppt/notesSlides/notesSlide9.xml" ContentType="application/vnd.openxmlformats-officedocument.presentationml.notesSlide+xml"/>
  <Override PartName="/ppt/notesSlides/notesSlide21.xml" ContentType="application/vnd.openxmlformats-officedocument.presentationml.notesSlide+xml"/>
  <Override PartName="/ppt/notesSlides/notesSlide50.xml" ContentType="application/vnd.openxmlformats-officedocument.presentationml.notesSlide+xml"/>
  <Override PartName="/ppt/notesSlides/notesSlide10.xml" ContentType="application/vnd.openxmlformats-officedocument.presentationml.notesSlide+xml"/>
  <Override PartName="/ppt/slides/slide7.xml" ContentType="application/vnd.openxmlformats-officedocument.presentationml.slide+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slideMasters/slideMaster2.xml" ContentType="application/vnd.openxmlformats-officedocument.presentationml.slideMaster+xml"/>
  <Override PartName="/ppt/slides/slide28.xml" ContentType="application/vnd.openxmlformats-officedocument.presentationml.slide+xml"/>
  <Override PartName="/ppt/slides/slide39.xml" ContentType="application/vnd.openxmlformats-officedocument.presentationml.slide+xml"/>
  <Override PartName="/ppt/slides/slide57.xml" ContentType="application/vnd.openxmlformats-officedocument.presentationml.slide+xml"/>
  <Override PartName="/ppt/theme/theme4.xml" ContentType="application/vnd.openxmlformats-officedocument.theme+xml"/>
  <Override PartName="/ppt/notesSlides/notesSlide1.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46.xml" ContentType="application/vnd.openxmlformats-officedocument.presentationml.slide+xml"/>
  <Override PartName="/ppt/slideLayouts/slideLayout5.xml" ContentType="application/vnd.openxmlformats-officedocument.presentationml.slideLayout+xml"/>
  <Override PartName="/ppt/notesSlides/notesSlide19.xml" ContentType="application/vnd.openxmlformats-officedocument.presentationml.notesSlide+xml"/>
  <Override PartName="/ppt/notesSlides/notesSlide48.xml" ContentType="application/vnd.openxmlformats-officedocument.presentationml.notesSlid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62" r:id="rId1"/>
    <p:sldMasterId id="2147483674" r:id="rId2"/>
  </p:sldMasterIdLst>
  <p:notesMasterIdLst>
    <p:notesMasterId r:id="rId65"/>
  </p:notesMasterIdLst>
  <p:handoutMasterIdLst>
    <p:handoutMasterId r:id="rId66"/>
  </p:handoutMasterIdLst>
  <p:sldIdLst>
    <p:sldId id="822" r:id="rId3"/>
    <p:sldId id="773" r:id="rId4"/>
    <p:sldId id="924" r:id="rId5"/>
    <p:sldId id="925" r:id="rId6"/>
    <p:sldId id="926" r:id="rId7"/>
    <p:sldId id="927" r:id="rId8"/>
    <p:sldId id="928" r:id="rId9"/>
    <p:sldId id="929" r:id="rId10"/>
    <p:sldId id="930" r:id="rId11"/>
    <p:sldId id="931" r:id="rId12"/>
    <p:sldId id="932" r:id="rId13"/>
    <p:sldId id="933" r:id="rId14"/>
    <p:sldId id="934" r:id="rId15"/>
    <p:sldId id="935" r:id="rId16"/>
    <p:sldId id="952" r:id="rId17"/>
    <p:sldId id="937" r:id="rId18"/>
    <p:sldId id="938" r:id="rId19"/>
    <p:sldId id="906" r:id="rId20"/>
    <p:sldId id="907" r:id="rId21"/>
    <p:sldId id="908" r:id="rId22"/>
    <p:sldId id="909" r:id="rId23"/>
    <p:sldId id="910" r:id="rId24"/>
    <p:sldId id="911" r:id="rId25"/>
    <p:sldId id="912" r:id="rId26"/>
    <p:sldId id="942" r:id="rId27"/>
    <p:sldId id="943" r:id="rId28"/>
    <p:sldId id="944" r:id="rId29"/>
    <p:sldId id="945" r:id="rId30"/>
    <p:sldId id="946" r:id="rId31"/>
    <p:sldId id="947" r:id="rId32"/>
    <p:sldId id="948" r:id="rId33"/>
    <p:sldId id="949" r:id="rId34"/>
    <p:sldId id="863" r:id="rId35"/>
    <p:sldId id="950" r:id="rId36"/>
    <p:sldId id="951" r:id="rId37"/>
    <p:sldId id="765" r:id="rId38"/>
    <p:sldId id="766" r:id="rId39"/>
    <p:sldId id="767" r:id="rId40"/>
    <p:sldId id="768" r:id="rId41"/>
    <p:sldId id="835" r:id="rId42"/>
    <p:sldId id="833" r:id="rId43"/>
    <p:sldId id="834" r:id="rId44"/>
    <p:sldId id="879" r:id="rId45"/>
    <p:sldId id="814" r:id="rId46"/>
    <p:sldId id="815" r:id="rId47"/>
    <p:sldId id="754" r:id="rId48"/>
    <p:sldId id="851" r:id="rId49"/>
    <p:sldId id="919" r:id="rId50"/>
    <p:sldId id="884" r:id="rId51"/>
    <p:sldId id="885" r:id="rId52"/>
    <p:sldId id="886" r:id="rId53"/>
    <p:sldId id="759" r:id="rId54"/>
    <p:sldId id="760" r:id="rId55"/>
    <p:sldId id="761" r:id="rId56"/>
    <p:sldId id="922" r:id="rId57"/>
    <p:sldId id="897" r:id="rId58"/>
    <p:sldId id="898" r:id="rId59"/>
    <p:sldId id="899" r:id="rId60"/>
    <p:sldId id="901" r:id="rId61"/>
    <p:sldId id="917" r:id="rId62"/>
    <p:sldId id="549" r:id="rId63"/>
    <p:sldId id="391" r:id="rId64"/>
  </p:sldIdLst>
  <p:sldSz cx="9144000" cy="6858000" type="screen4x3"/>
  <p:notesSz cx="7010400" cy="9296400"/>
  <p:defaultTextStyle>
    <a:defPPr>
      <a:defRPr lang="en-US"/>
    </a:defPPr>
    <a:lvl1pPr algn="l" rtl="0" fontAlgn="base">
      <a:spcBef>
        <a:spcPct val="0"/>
      </a:spcBef>
      <a:spcAft>
        <a:spcPct val="0"/>
      </a:spcAft>
      <a:defRPr kern="1200">
        <a:solidFill>
          <a:schemeClr val="tx1"/>
        </a:solidFill>
        <a:latin typeface="Arial" pitchFamily="34" charset="0"/>
        <a:ea typeface="+mn-ea"/>
        <a:cs typeface="Arial" pitchFamily="34" charset="0"/>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srgbClr val="FF0000"/>
    </p:penClr>
  </p:showPr>
  <p:clrMru>
    <a:srgbClr val="C0C0C0"/>
    <a:srgbClr val="00FF00"/>
    <a:srgbClr val="4BFF4B"/>
    <a:srgbClr val="663300"/>
    <a:srgbClr val="C25FEF"/>
    <a:srgbClr val="B131EB"/>
    <a:srgbClr val="A116E0"/>
    <a:srgbClr val="00B6F6"/>
    <a:srgbClr val="D8B25C"/>
    <a:srgbClr val="FFCC99"/>
  </p:clrMru>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8FD4443E-F989-4FC4-A0C8-D5A2AF1F390B}" styleName="Dark Style 1 - Accent 5">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5"/>
          </a:solidFill>
        </a:fill>
      </a:tcStyle>
    </a:wholeTbl>
    <a:band1H>
      <a:tcStyle>
        <a:tcBdr/>
        <a:fill>
          <a:solidFill>
            <a:schemeClr val="accent5">
              <a:shade val="60000"/>
            </a:schemeClr>
          </a:solidFill>
        </a:fill>
      </a:tcStyle>
    </a:band1H>
    <a:band1V>
      <a:tcStyle>
        <a:tcBdr/>
        <a:fill>
          <a:solidFill>
            <a:schemeClr val="accent5">
              <a:shade val="60000"/>
            </a:schemeClr>
          </a:solidFill>
        </a:fill>
      </a:tcStyle>
    </a:band1V>
    <a:lastCol>
      <a:tcTxStyle b="on"/>
      <a:tcStyle>
        <a:tcBdr>
          <a:left>
            <a:ln w="25400" cmpd="sng">
              <a:solidFill>
                <a:schemeClr val="lt1"/>
              </a:solidFill>
            </a:ln>
          </a:left>
        </a:tcBdr>
        <a:fill>
          <a:solidFill>
            <a:schemeClr val="accent5">
              <a:shade val="60000"/>
            </a:schemeClr>
          </a:solidFill>
        </a:fill>
      </a:tcStyle>
    </a:lastCol>
    <a:firstCol>
      <a:tcTxStyle b="on"/>
      <a:tcStyle>
        <a:tcBdr>
          <a:right>
            <a:ln w="25400" cmpd="sng">
              <a:solidFill>
                <a:schemeClr val="lt1"/>
              </a:solidFill>
            </a:ln>
          </a:right>
        </a:tcBdr>
        <a:fill>
          <a:solidFill>
            <a:schemeClr val="accent5">
              <a:shade val="60000"/>
            </a:schemeClr>
          </a:solidFill>
        </a:fill>
      </a:tcStyle>
    </a:firstCol>
    <a:lastRow>
      <a:tcTxStyle b="on"/>
      <a:tcStyle>
        <a:tcBdr>
          <a:top>
            <a:ln w="25400" cmpd="sng">
              <a:solidFill>
                <a:schemeClr val="lt1"/>
              </a:solidFill>
            </a:ln>
          </a:top>
        </a:tcBdr>
        <a:fill>
          <a:solidFill>
            <a:schemeClr val="accent5">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EB9631B5-78F2-41C9-869B-9F39066F8104}" styleName="Medium Style 3 - Accent 4">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4"/>
          </a:solidFill>
        </a:fill>
      </a:tcStyle>
    </a:lastCol>
    <a:firstCol>
      <a:tcTxStyle b="on">
        <a:fontRef idx="minor">
          <a:scrgbClr r="0" g="0" b="0"/>
        </a:fontRef>
        <a:schemeClr val="lt1"/>
      </a:tcTxStyle>
      <a:tcStyle>
        <a:tcBdr/>
        <a:fill>
          <a:solidFill>
            <a:schemeClr val="accent4"/>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4"/>
          </a:solidFill>
        </a:fill>
      </a:tcStyle>
    </a:firstRow>
  </a:tblStyle>
  <a:tblStyle styleId="{91EBBBCC-DAD2-459C-BE2E-F6DE35CF9A28}" styleName="Dark Style 2 - Accent 3/Accent 4">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3">
              <a:tint val="20000"/>
            </a:schemeClr>
          </a:solidFill>
        </a:fill>
      </a:tcStyle>
    </a:lastRow>
    <a:firstRow>
      <a:tcTxStyle b="on">
        <a:fontRef idx="minor">
          <a:scrgbClr r="0" g="0" b="0"/>
        </a:fontRef>
        <a:schemeClr val="lt1"/>
      </a:tcTxStyle>
      <a:tcStyle>
        <a:tcBdr/>
        <a:fill>
          <a:solidFill>
            <a:schemeClr val="accent4"/>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showOutlineIcons="0">
    <p:restoredLeft sz="20581" autoAdjust="0"/>
    <p:restoredTop sz="91549" autoAdjust="0"/>
  </p:normalViewPr>
  <p:slideViewPr>
    <p:cSldViewPr showGuides="1">
      <p:cViewPr varScale="1">
        <p:scale>
          <a:sx n="64" d="100"/>
          <a:sy n="64" d="100"/>
        </p:scale>
        <p:origin x="-450" y="-102"/>
      </p:cViewPr>
      <p:guideLst>
        <p:guide orient="horz"/>
        <p:guide/>
      </p:guideLst>
    </p:cSldViewPr>
  </p:slideViewPr>
  <p:notesTextViewPr>
    <p:cViewPr>
      <p:scale>
        <a:sx n="100" d="100"/>
        <a:sy n="100" d="100"/>
      </p:scale>
      <p:origin x="0" y="0"/>
    </p:cViewPr>
  </p:notesTextViewPr>
  <p:sorterViewPr>
    <p:cViewPr>
      <p:scale>
        <a:sx n="79" d="100"/>
        <a:sy n="79" d="100"/>
      </p:scale>
      <p:origin x="0" y="0"/>
    </p:cViewPr>
  </p:sorterViewPr>
  <p:notesViewPr>
    <p:cSldViewPr showGuides="1">
      <p:cViewPr varScale="1">
        <p:scale>
          <a:sx n="49" d="100"/>
          <a:sy n="49" d="100"/>
        </p:scale>
        <p:origin x="-1698" y="-102"/>
      </p:cViewPr>
      <p:guideLst>
        <p:guide orient="horz" pos="2928"/>
        <p:guide pos="2208"/>
      </p:guideLst>
    </p:cSldViewPr>
  </p:notesViewPr>
  <p:gridSpacing cx="78028800" cy="780288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slide" Target="slides/slide61.xml"/><Relationship Id="rId68" Type="http://schemas.openxmlformats.org/officeDocument/2006/relationships/viewProps" Target="viewProps.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handoutMaster" Target="handoutMasters/handoutMaster1.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61" Type="http://schemas.openxmlformats.org/officeDocument/2006/relationships/slide" Target="slides/slide59.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notesMaster" Target="notesMasters/notesMaster1.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theme" Target="theme/theme1.xml"/><Relationship Id="rId8" Type="http://schemas.openxmlformats.org/officeDocument/2006/relationships/slide" Target="slides/slide6.xml"/><Relationship Id="rId51" Type="http://schemas.openxmlformats.org/officeDocument/2006/relationships/slide" Target="slides/slide49.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presProps" Target="presProps.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tableStyles" Target="tableStyle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17.emf"/></Relationships>
</file>

<file path=ppt/drawings/_rels/vmlDrawing2.v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image" Target="../media/image23.png"/></Relationships>
</file>

<file path=ppt/drawings/_rels/vmlDrawing3.v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image" Target="../media/image48.png"/><Relationship Id="rId1" Type="http://schemas.openxmlformats.org/officeDocument/2006/relationships/image" Target="../media/image47.png"/></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8475" cy="46513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970338" y="0"/>
            <a:ext cx="3038475" cy="465138"/>
          </a:xfrm>
          <a:prstGeom prst="rect">
            <a:avLst/>
          </a:prstGeom>
        </p:spPr>
        <p:txBody>
          <a:bodyPr vert="horz" lIns="91440" tIns="45720" rIns="91440" bIns="45720" rtlCol="0"/>
          <a:lstStyle>
            <a:lvl1pPr algn="r">
              <a:defRPr sz="1200"/>
            </a:lvl1pPr>
          </a:lstStyle>
          <a:p>
            <a:fld id="{5EBDE3C2-C0A2-4C6D-98B7-EFE5DDBA5576}" type="datetimeFigureOut">
              <a:rPr lang="en-US" smtClean="0"/>
              <a:pPr/>
              <a:t>4/8/2010</a:t>
            </a:fld>
            <a:endParaRPr lang="en-US"/>
          </a:p>
        </p:txBody>
      </p:sp>
      <p:sp>
        <p:nvSpPr>
          <p:cNvPr id="4" name="Footer Placeholder 3"/>
          <p:cNvSpPr>
            <a:spLocks noGrp="1"/>
          </p:cNvSpPr>
          <p:nvPr>
            <p:ph type="ftr" sz="quarter" idx="2"/>
          </p:nvPr>
        </p:nvSpPr>
        <p:spPr>
          <a:xfrm>
            <a:off x="0" y="8829675"/>
            <a:ext cx="3038475" cy="465138"/>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970338" y="8829675"/>
            <a:ext cx="3038475" cy="465138"/>
          </a:xfrm>
          <a:prstGeom prst="rect">
            <a:avLst/>
          </a:prstGeom>
        </p:spPr>
        <p:txBody>
          <a:bodyPr vert="horz" lIns="91440" tIns="45720" rIns="91440" bIns="45720" rtlCol="0" anchor="b"/>
          <a:lstStyle>
            <a:lvl1pPr algn="r">
              <a:defRPr sz="1200"/>
            </a:lvl1pPr>
          </a:lstStyle>
          <a:p>
            <a:fld id="{D3163B36-0FCC-4789-B013-8F1738A974F8}" type="slidenum">
              <a:rPr lang="en-US" smtClean="0"/>
              <a:pPr/>
              <a:t>‹#›</a:t>
            </a:fld>
            <a:endParaRPr 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3038475" cy="463550"/>
          </a:xfrm>
          <a:prstGeom prst="rect">
            <a:avLst/>
          </a:prstGeom>
        </p:spPr>
        <p:txBody>
          <a:bodyPr vert="horz" lIns="93146" tIns="46573" rIns="93146" bIns="46573" rtlCol="0"/>
          <a:lstStyle>
            <a:lvl1pPr algn="l" fontAlgn="auto">
              <a:spcBef>
                <a:spcPts val="0"/>
              </a:spcBef>
              <a:spcAft>
                <a:spcPts val="0"/>
              </a:spcAft>
              <a:defRPr sz="1300">
                <a:latin typeface="+mn-lt"/>
                <a:cs typeface="+mn-cs"/>
              </a:defRPr>
            </a:lvl1pPr>
          </a:lstStyle>
          <a:p>
            <a:pPr>
              <a:defRPr/>
            </a:pPr>
            <a:endParaRPr lang="en-US"/>
          </a:p>
        </p:txBody>
      </p:sp>
      <p:sp>
        <p:nvSpPr>
          <p:cNvPr id="3" name="Date Placeholder 2"/>
          <p:cNvSpPr>
            <a:spLocks noGrp="1"/>
          </p:cNvSpPr>
          <p:nvPr>
            <p:ph type="dt" idx="1"/>
          </p:nvPr>
        </p:nvSpPr>
        <p:spPr>
          <a:xfrm>
            <a:off x="3970339" y="0"/>
            <a:ext cx="3038475" cy="463550"/>
          </a:xfrm>
          <a:prstGeom prst="rect">
            <a:avLst/>
          </a:prstGeom>
        </p:spPr>
        <p:txBody>
          <a:bodyPr vert="horz" lIns="93146" tIns="46573" rIns="93146" bIns="46573" rtlCol="0"/>
          <a:lstStyle>
            <a:lvl1pPr algn="r" fontAlgn="auto">
              <a:spcBef>
                <a:spcPts val="0"/>
              </a:spcBef>
              <a:spcAft>
                <a:spcPts val="0"/>
              </a:spcAft>
              <a:defRPr sz="1300">
                <a:latin typeface="+mn-lt"/>
                <a:cs typeface="+mn-cs"/>
              </a:defRPr>
            </a:lvl1pPr>
          </a:lstStyle>
          <a:p>
            <a:pPr>
              <a:defRPr/>
            </a:pPr>
            <a:fld id="{D4AFF6D7-59C9-4DFA-A952-DB72BD3D9F13}" type="datetimeFigureOut">
              <a:rPr lang="en-US"/>
              <a:pPr>
                <a:defRPr/>
              </a:pPr>
              <a:t>4/8/2010</a:t>
            </a:fld>
            <a:endParaRPr lang="en-US"/>
          </a:p>
        </p:txBody>
      </p:sp>
      <p:sp>
        <p:nvSpPr>
          <p:cNvPr id="4" name="Slide Image Placeholder 3"/>
          <p:cNvSpPr>
            <a:spLocks noGrp="1" noRot="1" noChangeAspect="1"/>
          </p:cNvSpPr>
          <p:nvPr>
            <p:ph type="sldImg" idx="2"/>
          </p:nvPr>
        </p:nvSpPr>
        <p:spPr>
          <a:xfrm>
            <a:off x="1181100" y="696913"/>
            <a:ext cx="4648200" cy="3486150"/>
          </a:xfrm>
          <a:prstGeom prst="rect">
            <a:avLst/>
          </a:prstGeom>
          <a:noFill/>
          <a:ln w="12700">
            <a:solidFill>
              <a:prstClr val="black"/>
            </a:solidFill>
          </a:ln>
        </p:spPr>
        <p:txBody>
          <a:bodyPr vert="horz" lIns="93146" tIns="46573" rIns="93146" bIns="46573" rtlCol="0" anchor="ctr"/>
          <a:lstStyle/>
          <a:p>
            <a:pPr lvl="0"/>
            <a:endParaRPr lang="en-US" noProof="0"/>
          </a:p>
        </p:txBody>
      </p:sp>
      <p:sp>
        <p:nvSpPr>
          <p:cNvPr id="5" name="Notes Placeholder 4"/>
          <p:cNvSpPr>
            <a:spLocks noGrp="1"/>
          </p:cNvSpPr>
          <p:nvPr>
            <p:ph type="body" sz="quarter" idx="3"/>
          </p:nvPr>
        </p:nvSpPr>
        <p:spPr>
          <a:xfrm>
            <a:off x="701676" y="4416426"/>
            <a:ext cx="5607050" cy="4181475"/>
          </a:xfrm>
          <a:prstGeom prst="rect">
            <a:avLst/>
          </a:prstGeom>
        </p:spPr>
        <p:txBody>
          <a:bodyPr vert="horz" lIns="93146" tIns="46573" rIns="93146" bIns="46573" rtlCol="0">
            <a:normAutofit/>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en-US" noProof="0"/>
          </a:p>
        </p:txBody>
      </p:sp>
      <p:sp>
        <p:nvSpPr>
          <p:cNvPr id="6" name="Footer Placeholder 5"/>
          <p:cNvSpPr>
            <a:spLocks noGrp="1"/>
          </p:cNvSpPr>
          <p:nvPr>
            <p:ph type="ftr" sz="quarter" idx="4"/>
          </p:nvPr>
        </p:nvSpPr>
        <p:spPr>
          <a:xfrm>
            <a:off x="1" y="8831263"/>
            <a:ext cx="3038475" cy="463550"/>
          </a:xfrm>
          <a:prstGeom prst="rect">
            <a:avLst/>
          </a:prstGeom>
        </p:spPr>
        <p:txBody>
          <a:bodyPr vert="horz" lIns="93146" tIns="46573" rIns="93146" bIns="46573" rtlCol="0" anchor="b"/>
          <a:lstStyle>
            <a:lvl1pPr algn="l" fontAlgn="auto">
              <a:spcBef>
                <a:spcPts val="0"/>
              </a:spcBef>
              <a:spcAft>
                <a:spcPts val="0"/>
              </a:spcAft>
              <a:defRPr sz="1300">
                <a:latin typeface="+mn-lt"/>
                <a:cs typeface="+mn-cs"/>
              </a:defRPr>
            </a:lvl1pPr>
          </a:lstStyle>
          <a:p>
            <a:pPr>
              <a:defRPr/>
            </a:pPr>
            <a:endParaRPr lang="en-US"/>
          </a:p>
        </p:txBody>
      </p:sp>
      <p:sp>
        <p:nvSpPr>
          <p:cNvPr id="7" name="Slide Number Placeholder 6"/>
          <p:cNvSpPr>
            <a:spLocks noGrp="1"/>
          </p:cNvSpPr>
          <p:nvPr>
            <p:ph type="sldNum" sz="quarter" idx="5"/>
          </p:nvPr>
        </p:nvSpPr>
        <p:spPr>
          <a:xfrm>
            <a:off x="3970339" y="8831263"/>
            <a:ext cx="3038475" cy="463550"/>
          </a:xfrm>
          <a:prstGeom prst="rect">
            <a:avLst/>
          </a:prstGeom>
        </p:spPr>
        <p:txBody>
          <a:bodyPr vert="horz" lIns="93146" tIns="46573" rIns="93146" bIns="46573" rtlCol="0" anchor="b"/>
          <a:lstStyle>
            <a:lvl1pPr algn="r" fontAlgn="auto">
              <a:spcBef>
                <a:spcPts val="0"/>
              </a:spcBef>
              <a:spcAft>
                <a:spcPts val="0"/>
              </a:spcAft>
              <a:defRPr sz="1300">
                <a:latin typeface="+mn-lt"/>
                <a:cs typeface="+mn-cs"/>
              </a:defRPr>
            </a:lvl1pPr>
          </a:lstStyle>
          <a:p>
            <a:pPr>
              <a:defRPr/>
            </a:pPr>
            <a:fld id="{0F8A1D48-E87F-4F21-9D75-747A9013154F}" type="slidenum">
              <a:rPr lang="en-US"/>
              <a:pPr>
                <a:defRPr/>
              </a:pPr>
              <a:t>‹#›</a:t>
            </a:fld>
            <a:endParaRPr 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 Target="../slides/slide31.xml"/><Relationship Id="rId1" Type="http://schemas.openxmlformats.org/officeDocument/2006/relationships/notesMaster" Target="../notesMasters/notesMaster1.xml"/><Relationship Id="rId4" Type="http://schemas.openxmlformats.org/officeDocument/2006/relationships/image" Target="../media/image3.png"/></Relationships>
</file>

<file path=ppt/notesSlides/_rels/notesSlide2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slide" Target="../slides/slide32.xml"/><Relationship Id="rId1" Type="http://schemas.openxmlformats.org/officeDocument/2006/relationships/notesMaster" Target="../notesMasters/notesMaster1.xml"/><Relationship Id="rId4" Type="http://schemas.openxmlformats.org/officeDocument/2006/relationships/image" Target="../media/image3.png"/></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bwMode="auto">
          <a:noFill/>
          <a:ln>
            <a:miter lim="800000"/>
            <a:headEnd/>
            <a:tailEnd/>
          </a:ln>
        </p:spPr>
        <p:txBody>
          <a:bodyPr/>
          <a:lstStyle/>
          <a:p>
            <a:pPr defTabSz="969559"/>
            <a:fld id="{3C8BBD8C-EBB8-41C8-95F0-114E0FC15B9B}" type="slidenum">
              <a:rPr lang="en-US" smtClean="0"/>
              <a:pPr defTabSz="969559"/>
              <a:t>4</a:t>
            </a:fld>
            <a:endParaRPr lang="en-US" dirty="0" smtClean="0"/>
          </a:p>
        </p:txBody>
      </p:sp>
      <p:sp>
        <p:nvSpPr>
          <p:cNvPr id="604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54276" name="Rectangle 3"/>
          <p:cNvSpPr>
            <a:spLocks noGrp="1" noChangeArrowheads="1"/>
          </p:cNvSpPr>
          <p:nvPr>
            <p:ph type="body" idx="1"/>
          </p:nvPr>
        </p:nvSpPr>
        <p:spPr bwMode="auto">
          <a:xfrm>
            <a:off x="701677" y="4416426"/>
            <a:ext cx="5607050" cy="4575174"/>
          </a:xfrm>
        </p:spPr>
        <p:txBody>
          <a:bodyPr wrap="square" numCol="1" anchor="t" anchorCtr="0" compatLnSpc="1">
            <a:prstTxWarp prst="textNoShape">
              <a:avLst/>
            </a:prstTxWarp>
            <a:normAutofit fontScale="77500" lnSpcReduction="20000"/>
          </a:bodyPr>
          <a:lstStyle/>
          <a:p>
            <a:pPr>
              <a:defRPr/>
            </a:pPr>
            <a:r>
              <a:rPr lang="en-US" dirty="0" smtClean="0"/>
              <a:t>California is entering its fourth year of a drought, and the Colorado River basin, which also supplies Southern California, just came out of an 8-year drought.</a:t>
            </a:r>
          </a:p>
          <a:p>
            <a:pPr>
              <a:defRPr/>
            </a:pPr>
            <a:endParaRPr lang="en-US" dirty="0" smtClean="0"/>
          </a:p>
          <a:p>
            <a:pPr>
              <a:defRPr/>
            </a:pPr>
            <a:r>
              <a:rPr lang="en-US" dirty="0" smtClean="0"/>
              <a:t>This slide illustrates current water levels in several key reservoirs.  </a:t>
            </a:r>
          </a:p>
          <a:p>
            <a:pPr>
              <a:defRPr/>
            </a:pPr>
            <a:endParaRPr lang="en-US" dirty="0" smtClean="0"/>
          </a:p>
          <a:p>
            <a:pPr>
              <a:defRPr/>
            </a:pPr>
            <a:r>
              <a:rPr lang="en-US" dirty="0" smtClean="0"/>
              <a:t>More important for water supply projects is the snowpack conditions in our mountains and the Rockies. </a:t>
            </a:r>
          </a:p>
          <a:p>
            <a:pPr>
              <a:defRPr/>
            </a:pPr>
            <a:endParaRPr lang="en-US" dirty="0" smtClean="0"/>
          </a:p>
          <a:p>
            <a:pPr>
              <a:defRPr/>
            </a:pPr>
            <a:r>
              <a:rPr lang="en-US" dirty="0" smtClean="0"/>
              <a:t>Snow is nature’s reservoir, which replenishes our lakes and rivers as it melts throughout the year. We will need greater than average snowfall to replenish our water supplies.</a:t>
            </a:r>
          </a:p>
          <a:p>
            <a:pPr>
              <a:defRPr/>
            </a:pPr>
            <a:endParaRPr lang="en-US" dirty="0" smtClean="0"/>
          </a:p>
          <a:p>
            <a:pPr>
              <a:defRPr/>
            </a:pPr>
            <a:r>
              <a:rPr lang="en-US" dirty="0" smtClean="0"/>
              <a:t>Earlier this year, the State Department of Water Resources issued a 5% initial State Water Project allocation, the lowest initial allocation on record. </a:t>
            </a:r>
          </a:p>
          <a:p>
            <a:pPr>
              <a:defRPr/>
            </a:pPr>
            <a:endParaRPr lang="en-US" dirty="0" smtClean="0"/>
          </a:p>
          <a:p>
            <a:pPr>
              <a:defRPr/>
            </a:pPr>
            <a:r>
              <a:rPr lang="en-US" dirty="0" smtClean="0"/>
              <a:t>With</a:t>
            </a:r>
            <a:r>
              <a:rPr lang="en-US" baseline="0" dirty="0" smtClean="0"/>
              <a:t> the recent rains, that allocation moved up to 15%.</a:t>
            </a:r>
            <a:endParaRPr lang="en-US" dirty="0" smtClean="0"/>
          </a:p>
          <a:p>
            <a:pPr>
              <a:defRPr/>
            </a:pPr>
            <a:endParaRPr lang="en-US" dirty="0" smtClean="0"/>
          </a:p>
          <a:p>
            <a:pPr>
              <a:defRPr/>
            </a:pPr>
            <a:r>
              <a:rPr lang="en-US" dirty="0" smtClean="0"/>
              <a:t>At the end of the rain season in April, we will have a better understanding of our water supply situation, and whether there has been enough rain and snow to begin replenishing the groundwater basins and reservoirs that have been drawn down over the past four years.  For now, State officials are cautioning that the recent rains may not mean an end to the drought.</a:t>
            </a:r>
          </a:p>
          <a:p>
            <a:pPr lvl="1" algn="ctr">
              <a:defRPr/>
            </a:pPr>
            <a:r>
              <a:rPr lang="en-US" u="sng" dirty="0" smtClean="0"/>
              <a:t>Additional Reference</a:t>
            </a:r>
          </a:p>
          <a:p>
            <a:r>
              <a:rPr lang="en-US" dirty="0" smtClean="0"/>
              <a:t>5% initial State Water Project allocation (raised to 15% in Feb. 2010 or 315,840 AF of Table A)</a:t>
            </a:r>
          </a:p>
          <a:p>
            <a:pPr lvl="1"/>
            <a:r>
              <a:rPr lang="en-US" dirty="0" smtClean="0">
                <a:solidFill>
                  <a:srgbClr val="D8B25C"/>
                </a:solidFill>
              </a:rPr>
              <a:t>Lowest initial allocation on record</a:t>
            </a:r>
          </a:p>
          <a:p>
            <a:pPr lvl="1"/>
            <a:endParaRPr lang="en-US" dirty="0" smtClean="0">
              <a:solidFill>
                <a:srgbClr val="D8B25C"/>
              </a:solidFill>
            </a:endParaRPr>
          </a:p>
          <a:p>
            <a:r>
              <a:rPr lang="en-US" dirty="0" smtClean="0"/>
              <a:t>Previous low was 10% in 1993</a:t>
            </a:r>
          </a:p>
          <a:p>
            <a:pPr lvl="1"/>
            <a:r>
              <a:rPr lang="en-US" dirty="0" smtClean="0">
                <a:solidFill>
                  <a:srgbClr val="D8B25C"/>
                </a:solidFill>
              </a:rPr>
              <a:t>Final allocation was 100%</a:t>
            </a:r>
          </a:p>
          <a:p>
            <a:pPr lvl="1"/>
            <a:endParaRPr lang="en-US" dirty="0" smtClean="0">
              <a:solidFill>
                <a:srgbClr val="D8B25C"/>
              </a:solidFill>
            </a:endParaRPr>
          </a:p>
          <a:p>
            <a:r>
              <a:rPr lang="en-US" dirty="0" smtClean="0"/>
              <a:t>2009 initial allocation was 15%</a:t>
            </a:r>
          </a:p>
          <a:p>
            <a:pPr lvl="1"/>
            <a:r>
              <a:rPr lang="en-US" dirty="0" smtClean="0">
                <a:solidFill>
                  <a:srgbClr val="D8B25C"/>
                </a:solidFill>
              </a:rPr>
              <a:t>Final allocation was 40%</a:t>
            </a:r>
          </a:p>
          <a:p>
            <a:pPr lvl="1"/>
            <a:endParaRPr lang="en-US" dirty="0" smtClean="0">
              <a:solidFill>
                <a:srgbClr val="D8B25C"/>
              </a:solidFill>
            </a:endParaRPr>
          </a:p>
          <a:p>
            <a:r>
              <a:rPr lang="en-US" dirty="0" smtClean="0"/>
              <a:t>What happens if 5% allocation remains?</a:t>
            </a:r>
          </a:p>
          <a:p>
            <a:pPr lvl="1"/>
            <a:r>
              <a:rPr lang="en-US" dirty="0" smtClean="0">
                <a:solidFill>
                  <a:srgbClr val="D8B25C"/>
                </a:solidFill>
              </a:rPr>
              <a:t>Demands met through Colorado River deliveries, storage reserves, water transfers, purchases</a:t>
            </a:r>
          </a:p>
          <a:p>
            <a:pPr>
              <a:defRPr/>
            </a:pPr>
            <a:endParaRPr lang="en-US" dirty="0" smtClean="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Slide Image Placeholder 1"/>
          <p:cNvSpPr>
            <a:spLocks noGrp="1" noRot="1" noChangeAspect="1" noTextEdit="1"/>
          </p:cNvSpPr>
          <p:nvPr>
            <p:ph type="sldImg"/>
          </p:nvPr>
        </p:nvSpPr>
        <p:spPr bwMode="auto">
          <a:noFill/>
          <a:ln>
            <a:solidFill>
              <a:srgbClr val="000000"/>
            </a:solidFill>
            <a:miter lim="800000"/>
            <a:headEnd/>
            <a:tailEnd/>
          </a:ln>
        </p:spPr>
      </p:sp>
      <p:sp>
        <p:nvSpPr>
          <p:cNvPr id="4" name="Slide Number Placeholder 3"/>
          <p:cNvSpPr>
            <a:spLocks noGrp="1"/>
          </p:cNvSpPr>
          <p:nvPr>
            <p:ph type="sldNum" sz="quarter" idx="5"/>
          </p:nvPr>
        </p:nvSpPr>
        <p:spPr/>
        <p:txBody>
          <a:bodyPr/>
          <a:lstStyle/>
          <a:p>
            <a:pPr>
              <a:defRPr/>
            </a:pPr>
            <a:fld id="{5859904F-11D1-4780-91F6-2EDFDF302856}" type="slidenum">
              <a:rPr lang="en-US" smtClean="0"/>
              <a:pPr>
                <a:defRPr/>
              </a:pPr>
              <a:t>16</a:t>
            </a:fld>
            <a:endParaRPr lang="en-US"/>
          </a:p>
        </p:txBody>
      </p:sp>
      <p:sp>
        <p:nvSpPr>
          <p:cNvPr id="315396" name="Notes Placeholder 4"/>
          <p:cNvSpPr>
            <a:spLocks noGrp="1"/>
          </p:cNvSpPr>
          <p:nvPr/>
        </p:nvSpPr>
        <p:spPr bwMode="auto">
          <a:xfrm>
            <a:off x="934720" y="4414177"/>
            <a:ext cx="5140960" cy="4184993"/>
          </a:xfrm>
          <a:prstGeom prst="rect">
            <a:avLst/>
          </a:prstGeom>
          <a:noFill/>
          <a:ln w="9525">
            <a:noFill/>
            <a:miter lim="800000"/>
            <a:headEnd/>
            <a:tailEnd/>
          </a:ln>
        </p:spPr>
        <p:txBody>
          <a:bodyPr lIns="95271" tIns="47634" rIns="95271" bIns="47634"/>
          <a:lstStyle/>
          <a:p>
            <a:pPr eaLnBrk="0" hangingPunct="0">
              <a:spcBef>
                <a:spcPct val="30000"/>
              </a:spcBef>
            </a:pPr>
            <a:endParaRPr lang="en-US" sz="1100" dirty="0"/>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p:txBody>
          <a:bodyPr/>
          <a:lstStyle/>
          <a:p>
            <a:pPr defTabSz="979595">
              <a:defRPr/>
            </a:pPr>
            <a:fld id="{773D5D64-36AF-483A-81F7-0D9ABC919AF2}" type="slidenum">
              <a:rPr lang="en-US" smtClean="0"/>
              <a:pPr defTabSz="979595">
                <a:defRPr/>
              </a:pPr>
              <a:t>17</a:t>
            </a:fld>
            <a:endParaRPr lang="en-US" dirty="0" smtClean="0"/>
          </a:p>
        </p:txBody>
      </p:sp>
      <p:sp>
        <p:nvSpPr>
          <p:cNvPr id="8601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86020" name="Notes Placeholder 2"/>
          <p:cNvSpPr>
            <a:spLocks noGrp="1"/>
          </p:cNvSpPr>
          <p:nvPr>
            <p:ph type="body" idx="3"/>
          </p:nvPr>
        </p:nvSpPr>
        <p:spPr bwMode="auto">
          <a:noFill/>
        </p:spPr>
        <p:txBody>
          <a:bodyPr wrap="square" numCol="1" anchor="t" anchorCtr="0" compatLnSpc="1">
            <a:prstTxWarp prst="textNoShape">
              <a:avLst/>
            </a:prstTxWarp>
          </a:bodyPr>
          <a:lstStyle/>
          <a:p>
            <a:pPr>
              <a:spcBef>
                <a:spcPct val="0"/>
              </a:spcBef>
            </a:pPr>
            <a:r>
              <a:rPr lang="en-US" smtClean="0">
                <a:latin typeface="Arial" pitchFamily="34" charset="0"/>
              </a:rPr>
              <a:t>Information from DWR’s Delta Risk Management Study</a:t>
            </a: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Slide Image Placeholder 1"/>
          <p:cNvSpPr>
            <a:spLocks noGrp="1" noRot="1" noChangeAspect="1" noTextEdit="1"/>
          </p:cNvSpPr>
          <p:nvPr>
            <p:ph type="sldImg"/>
          </p:nvPr>
        </p:nvSpPr>
        <p:spPr bwMode="auto">
          <a:noFill/>
          <a:ln>
            <a:solidFill>
              <a:srgbClr val="000000"/>
            </a:solidFill>
            <a:miter lim="800000"/>
            <a:headEnd/>
            <a:tailEnd/>
          </a:ln>
        </p:spPr>
      </p:sp>
      <p:sp>
        <p:nvSpPr>
          <p:cNvPr id="23555" name="Slide Number Placeholder 3"/>
          <p:cNvSpPr txBox="1">
            <a:spLocks noGrp="1"/>
          </p:cNvSpPr>
          <p:nvPr/>
        </p:nvSpPr>
        <p:spPr bwMode="auto">
          <a:xfrm>
            <a:off x="3972257" y="8833733"/>
            <a:ext cx="3038144" cy="462668"/>
          </a:xfrm>
          <a:prstGeom prst="rect">
            <a:avLst/>
          </a:prstGeom>
          <a:noFill/>
          <a:ln w="12699">
            <a:noFill/>
            <a:miter lim="800000"/>
            <a:headEnd type="none" w="sm" len="sm"/>
            <a:tailEnd type="none" w="sm" len="sm"/>
          </a:ln>
        </p:spPr>
        <p:txBody>
          <a:bodyPr lIns="98614" tIns="49306" rIns="98614" bIns="49306" anchor="b"/>
          <a:lstStyle/>
          <a:p>
            <a:pPr algn="r" defTabSz="982383"/>
            <a:fld id="{802C7EAA-DAAF-4FB9-B6A7-F88B828F1144}" type="slidenum">
              <a:rPr lang="en-US" sz="1200">
                <a:latin typeface="Times New Roman" pitchFamily="18" charset="0"/>
              </a:rPr>
              <a:pPr algn="r" defTabSz="982383"/>
              <a:t>18</a:t>
            </a:fld>
            <a:endParaRPr lang="en-US" sz="1200" dirty="0">
              <a:latin typeface="Times New Roman" pitchFamily="18" charset="0"/>
            </a:endParaRPr>
          </a:p>
        </p:txBody>
      </p:sp>
      <p:sp>
        <p:nvSpPr>
          <p:cNvPr id="23556" name="Notes Placeholder 2"/>
          <p:cNvSpPr>
            <a:spLocks noGrp="1"/>
          </p:cNvSpPr>
          <p:nvPr>
            <p:ph type="body" idx="3"/>
          </p:nvPr>
        </p:nvSpPr>
        <p:spPr bwMode="auto">
          <a:noFill/>
        </p:spPr>
        <p:txBody>
          <a:bodyPr wrap="square" numCol="1" anchor="t" anchorCtr="0" compatLnSpc="1">
            <a:prstTxWarp prst="textNoShape">
              <a:avLst/>
            </a:prstTxWarp>
          </a:bodyPr>
          <a:lstStyle/>
          <a:p>
            <a:pPr>
              <a:spcBef>
                <a:spcPct val="0"/>
              </a:spcBef>
            </a:pPr>
            <a:endParaRPr lang="en-US" b="1" smtClean="0">
              <a:latin typeface="Arial" pitchFamily="34" charset="0"/>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Slide Image Placeholder 1"/>
          <p:cNvSpPr>
            <a:spLocks noGrp="1" noRot="1" noChangeAspect="1" noTextEdit="1"/>
          </p:cNvSpPr>
          <p:nvPr>
            <p:ph type="sldImg"/>
          </p:nvPr>
        </p:nvSpPr>
        <p:spPr bwMode="auto">
          <a:noFill/>
          <a:ln>
            <a:solidFill>
              <a:srgbClr val="000000"/>
            </a:solidFill>
            <a:miter lim="800000"/>
            <a:headEnd/>
            <a:tailEnd/>
          </a:ln>
        </p:spPr>
      </p:sp>
      <p:sp>
        <p:nvSpPr>
          <p:cNvPr id="23555" name="Slide Number Placeholder 3"/>
          <p:cNvSpPr txBox="1">
            <a:spLocks noGrp="1"/>
          </p:cNvSpPr>
          <p:nvPr/>
        </p:nvSpPr>
        <p:spPr bwMode="auto">
          <a:xfrm>
            <a:off x="3972257" y="8833733"/>
            <a:ext cx="3038144" cy="462668"/>
          </a:xfrm>
          <a:prstGeom prst="rect">
            <a:avLst/>
          </a:prstGeom>
          <a:noFill/>
          <a:ln w="12699">
            <a:noFill/>
            <a:miter lim="800000"/>
            <a:headEnd type="none" w="sm" len="sm"/>
            <a:tailEnd type="none" w="sm" len="sm"/>
          </a:ln>
        </p:spPr>
        <p:txBody>
          <a:bodyPr lIns="98614" tIns="49306" rIns="98614" bIns="49306" anchor="b"/>
          <a:lstStyle/>
          <a:p>
            <a:pPr algn="r" defTabSz="982383"/>
            <a:fld id="{802C7EAA-DAAF-4FB9-B6A7-F88B828F1144}" type="slidenum">
              <a:rPr lang="en-US" sz="1200">
                <a:latin typeface="Times New Roman" pitchFamily="18" charset="0"/>
              </a:rPr>
              <a:pPr algn="r" defTabSz="982383"/>
              <a:t>19</a:t>
            </a:fld>
            <a:endParaRPr lang="en-US" sz="1200" dirty="0">
              <a:latin typeface="Times New Roman" pitchFamily="18" charset="0"/>
            </a:endParaRPr>
          </a:p>
        </p:txBody>
      </p:sp>
      <p:sp>
        <p:nvSpPr>
          <p:cNvPr id="23556" name="Notes Placeholder 2"/>
          <p:cNvSpPr>
            <a:spLocks noGrp="1"/>
          </p:cNvSpPr>
          <p:nvPr>
            <p:ph type="body" idx="3"/>
          </p:nvPr>
        </p:nvSpPr>
        <p:spPr bwMode="auto">
          <a:noFill/>
        </p:spPr>
        <p:txBody>
          <a:bodyPr wrap="square" numCol="1" anchor="t" anchorCtr="0" compatLnSpc="1">
            <a:prstTxWarp prst="textNoShape">
              <a:avLst/>
            </a:prstTxWarp>
          </a:bodyPr>
          <a:lstStyle/>
          <a:p>
            <a:pPr>
              <a:spcBef>
                <a:spcPct val="0"/>
              </a:spcBef>
            </a:pPr>
            <a:endParaRPr lang="en-US" b="1" smtClean="0">
              <a:latin typeface="Arial" pitchFamily="34" charset="0"/>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4" name="Slide Image Placeholder 1"/>
          <p:cNvSpPr>
            <a:spLocks noGrp="1" noRot="1" noChangeAspect="1" noTextEdit="1"/>
          </p:cNvSpPr>
          <p:nvPr>
            <p:ph type="sldImg"/>
          </p:nvPr>
        </p:nvSpPr>
        <p:spPr bwMode="auto">
          <a:noFill/>
          <a:ln>
            <a:solidFill>
              <a:srgbClr val="000000"/>
            </a:solidFill>
            <a:miter lim="800000"/>
            <a:headEnd/>
            <a:tailEnd/>
          </a:ln>
        </p:spPr>
      </p:sp>
      <p:sp>
        <p:nvSpPr>
          <p:cNvPr id="63491" name="Slide Number Placeholder 3"/>
          <p:cNvSpPr>
            <a:spLocks noGrp="1"/>
          </p:cNvSpPr>
          <p:nvPr>
            <p:ph type="sldNum" sz="quarter" idx="5"/>
          </p:nvPr>
        </p:nvSpPr>
        <p:spPr/>
        <p:txBody>
          <a:bodyPr/>
          <a:lstStyle/>
          <a:p>
            <a:pPr defTabSz="988850">
              <a:defRPr/>
            </a:pPr>
            <a:fld id="{A5D78D08-F371-4EA0-AA0B-5795C87AC478}" type="slidenum">
              <a:rPr lang="en-US" smtClean="0"/>
              <a:pPr defTabSz="988850">
                <a:defRPr/>
              </a:pPr>
              <a:t>20</a:t>
            </a:fld>
            <a:endParaRPr lang="en-US" dirty="0" smtClean="0"/>
          </a:p>
        </p:txBody>
      </p:sp>
      <p:sp>
        <p:nvSpPr>
          <p:cNvPr id="289796" name="Notes Placeholder 2"/>
          <p:cNvSpPr>
            <a:spLocks noGrp="1"/>
          </p:cNvSpPr>
          <p:nvPr>
            <p:ph type="body" idx="3"/>
          </p:nvPr>
        </p:nvSpPr>
        <p:spPr bwMode="auto">
          <a:noFill/>
        </p:spPr>
        <p:txBody>
          <a:bodyPr wrap="square" numCol="1" anchor="t" anchorCtr="0" compatLnSpc="1">
            <a:prstTxWarp prst="textNoShape">
              <a:avLst/>
            </a:prstTxWarp>
          </a:bodyPr>
          <a:lstStyle/>
          <a:p>
            <a:pPr>
              <a:buFontTx/>
              <a:buChar char="•"/>
            </a:pPr>
            <a:r>
              <a:rPr lang="en-US" smtClean="0"/>
              <a:t>Existing levee improvement costs = $5 to 90 million per mile; Excavation of peat over 20’ depth (requiring soil mixing) costs $90 million/mile </a:t>
            </a:r>
          </a:p>
          <a:p>
            <a:pPr>
              <a:spcBef>
                <a:spcPct val="0"/>
              </a:spcBef>
            </a:pPr>
            <a:endParaRPr lang="en-US" b="1" smtClean="0">
              <a:latin typeface="Arial" pitchFamily="34"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2" name="Rectangle 7"/>
          <p:cNvSpPr txBox="1">
            <a:spLocks noGrp="1" noChangeArrowheads="1"/>
          </p:cNvSpPr>
          <p:nvPr/>
        </p:nvSpPr>
        <p:spPr bwMode="auto">
          <a:xfrm>
            <a:off x="3972560" y="8833195"/>
            <a:ext cx="3037840" cy="463206"/>
          </a:xfrm>
          <a:prstGeom prst="rect">
            <a:avLst/>
          </a:prstGeom>
          <a:noFill/>
          <a:ln w="12699">
            <a:noFill/>
            <a:miter lim="800000"/>
            <a:headEnd type="none" w="sm" len="sm"/>
            <a:tailEnd type="none" w="sm" len="sm"/>
          </a:ln>
        </p:spPr>
        <p:txBody>
          <a:bodyPr lIns="98839" tIns="49419" rIns="98839" bIns="49419" anchor="b"/>
          <a:lstStyle/>
          <a:p>
            <a:pPr algn="r" defTabSz="977009"/>
            <a:fld id="{7F1091A1-2315-4C1F-A68C-19DE46F36D7B}" type="slidenum">
              <a:rPr lang="en-US" sz="1200">
                <a:latin typeface="Times New Roman" pitchFamily="18" charset="0"/>
              </a:rPr>
              <a:pPr algn="r" defTabSz="977009"/>
              <a:t>21</a:t>
            </a:fld>
            <a:endParaRPr lang="en-US" sz="1200" dirty="0">
              <a:latin typeface="Times New Roman" pitchFamily="18" charset="0"/>
            </a:endParaRPr>
          </a:p>
        </p:txBody>
      </p:sp>
      <p:sp>
        <p:nvSpPr>
          <p:cNvPr id="291843"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291844" name="Rectangle 3"/>
          <p:cNvSpPr>
            <a:spLocks noGrp="1" noChangeArrowheads="1"/>
          </p:cNvSpPr>
          <p:nvPr>
            <p:ph type="body" idx="1"/>
          </p:nvPr>
        </p:nvSpPr>
        <p:spPr bwMode="auto">
          <a:noFill/>
        </p:spPr>
        <p:txBody>
          <a:bodyPr wrap="square" numCol="1" anchor="t" anchorCtr="0" compatLnSpc="1">
            <a:prstTxWarp prst="textNoShape">
              <a:avLst/>
            </a:prstTxWarp>
            <a:normAutofit fontScale="32500" lnSpcReduction="20000"/>
          </a:bodyPr>
          <a:lstStyle/>
          <a:p>
            <a:r>
              <a:rPr lang="en-US" sz="3000" b="1" u="sng" dirty="0" smtClean="0"/>
              <a:t>WEST-SIDE ALIGNMENT OPTION</a:t>
            </a:r>
            <a:r>
              <a:rPr lang="en-US" sz="3000" dirty="0" smtClean="0"/>
              <a:t> </a:t>
            </a:r>
          </a:p>
          <a:p>
            <a:pPr>
              <a:buFontTx/>
              <a:buChar char="•"/>
            </a:pPr>
            <a:r>
              <a:rPr lang="en-US" sz="3000" dirty="0" smtClean="0"/>
              <a:t>  Washington Group International report to SWC to answer due diligence questions regarding cost of project &amp; other ROW questions  Facility studied = 15,000 cfs</a:t>
            </a:r>
          </a:p>
          <a:p>
            <a:pPr>
              <a:buFontTx/>
              <a:buChar char="•"/>
            </a:pPr>
            <a:r>
              <a:rPr lang="en-US" sz="3000" dirty="0" smtClean="0"/>
              <a:t>  Pumping plant = 15 ft lift; located near intake</a:t>
            </a:r>
          </a:p>
          <a:p>
            <a:pPr>
              <a:buFontTx/>
              <a:buChar char="•"/>
            </a:pPr>
            <a:r>
              <a:rPr lang="en-US" sz="3000" dirty="0" smtClean="0"/>
              <a:t>  Pipeline from intake to siphon under Sac &amp; SJ Rivers = 10 miles length</a:t>
            </a:r>
          </a:p>
          <a:p>
            <a:pPr>
              <a:buFontTx/>
              <a:buChar char="•"/>
            </a:pPr>
            <a:r>
              <a:rPr lang="en-US" sz="3000" dirty="0" smtClean="0"/>
              <a:t>  Open channel from Franks Tract to Clifton Court </a:t>
            </a:r>
            <a:r>
              <a:rPr lang="en-US" sz="3000" dirty="0" err="1" smtClean="0"/>
              <a:t>Forebay</a:t>
            </a:r>
            <a:r>
              <a:rPr lang="en-US" sz="3000" dirty="0" smtClean="0"/>
              <a:t> = 27 miles length</a:t>
            </a:r>
          </a:p>
          <a:p>
            <a:pPr>
              <a:buFontTx/>
              <a:buChar char="•"/>
            </a:pPr>
            <a:r>
              <a:rPr lang="en-US" sz="3000" dirty="0" smtClean="0"/>
              <a:t>  Overall Canal length = 4X mi</a:t>
            </a:r>
          </a:p>
          <a:p>
            <a:pPr>
              <a:buFontTx/>
              <a:buChar char="•"/>
            </a:pPr>
            <a:r>
              <a:rPr lang="en-US" sz="3000" dirty="0" smtClean="0"/>
              <a:t>  Inverted Siphons under streams/rivers = 4 crossings (including tunnel under Sac &amp; SJ)</a:t>
            </a:r>
          </a:p>
          <a:p>
            <a:pPr>
              <a:buFontTx/>
              <a:buChar char="•"/>
            </a:pPr>
            <a:r>
              <a:rPr lang="en-US" sz="3000" dirty="0" smtClean="0"/>
              <a:t>  Estimated construction costs (2006 dollars) = $6.4 to 7.5 billion (includes 30% general contingences and 35% planning, design, legal &amp; project mgmt. costs)</a:t>
            </a:r>
          </a:p>
          <a:p>
            <a:pPr>
              <a:buFontTx/>
              <a:buChar char="•"/>
            </a:pPr>
            <a:r>
              <a:rPr lang="en-US" sz="3000" dirty="0" smtClean="0"/>
              <a:t>  Long tunnel cost = $2.3 B (13 miles) ;  short tunnel cost = 1.4 billion (8 miles); soft soil tunneling by TBM</a:t>
            </a:r>
          </a:p>
          <a:p>
            <a:pPr>
              <a:buFontTx/>
              <a:buChar char="•"/>
            </a:pPr>
            <a:r>
              <a:rPr lang="en-US" sz="3000" dirty="0" smtClean="0"/>
              <a:t>  Intake screens = $25,000 per cfs or $1.3 billion  </a:t>
            </a:r>
          </a:p>
          <a:p>
            <a:pPr>
              <a:buFontTx/>
              <a:buChar char="•"/>
            </a:pPr>
            <a:r>
              <a:rPr lang="en-US" sz="3000" dirty="0" smtClean="0"/>
              <a:t>  Peat soil depth = 0 to 10 ft.; this will require removal, dewatering, and replacement</a:t>
            </a:r>
          </a:p>
          <a:p>
            <a:pPr>
              <a:buFontTx/>
              <a:buChar char="•"/>
            </a:pPr>
            <a:r>
              <a:rPr lang="en-US" sz="3000" dirty="0" smtClean="0"/>
              <a:t>  Bottom Width = 340 ft (at 15,000 cfs); 140 ft. (at 10,000 cfs)</a:t>
            </a:r>
          </a:p>
          <a:p>
            <a:pPr>
              <a:buFontTx/>
              <a:buChar char="•"/>
            </a:pPr>
            <a:r>
              <a:rPr lang="en-US" sz="3000" dirty="0" smtClean="0"/>
              <a:t>  Top Width = 500 to 700 ft.</a:t>
            </a:r>
          </a:p>
          <a:p>
            <a:pPr>
              <a:buFontTx/>
              <a:buChar char="•"/>
            </a:pPr>
            <a:r>
              <a:rPr lang="en-US" sz="3000" dirty="0" smtClean="0"/>
              <a:t>  Overall Width = 1000 ft includes maintenance roads, etc.</a:t>
            </a:r>
          </a:p>
          <a:p>
            <a:pPr>
              <a:buFontTx/>
              <a:buChar char="•"/>
            </a:pPr>
            <a:r>
              <a:rPr lang="en-US" sz="1500" dirty="0" smtClean="0"/>
              <a:t>  Design velocity = 1.6 fps</a:t>
            </a:r>
            <a:endParaRPr lang="en-US" sz="3000" dirty="0" smtClean="0"/>
          </a:p>
          <a:p>
            <a:pPr>
              <a:buFontTx/>
              <a:buChar char="•"/>
            </a:pPr>
            <a:r>
              <a:rPr lang="en-US" sz="3000" dirty="0" smtClean="0"/>
              <a:t>  Box culvert for 15,000 cfs = 6 boxes at 30’x30’ (2,500 cfs each box)</a:t>
            </a:r>
          </a:p>
          <a:p>
            <a:pPr>
              <a:buFontTx/>
              <a:buChar char="•"/>
            </a:pPr>
            <a:r>
              <a:rPr lang="en-US" sz="3000" dirty="0" smtClean="0"/>
              <a:t>  Existing levee improvement costs = $5 to 90 million per mile; Excavation of peat over 20’ depth (requiring soil mixing) costs $90 million/mile</a:t>
            </a:r>
          </a:p>
          <a:p>
            <a:pPr>
              <a:buFontTx/>
              <a:buChar char="•"/>
            </a:pPr>
            <a:r>
              <a:rPr lang="en-US" sz="3000" dirty="0" smtClean="0"/>
              <a:t>  Land costs in secondary zone estimated at $50,000 to $200,000 per acre</a:t>
            </a:r>
          </a:p>
          <a:p>
            <a:pPr>
              <a:buFontTx/>
              <a:buChar char="•"/>
            </a:pPr>
            <a:r>
              <a:rPr lang="en-US" sz="3000" dirty="0" smtClean="0"/>
              <a:t>  Land costs in primary zone estimated at $7,000 per acre</a:t>
            </a:r>
          </a:p>
          <a:p>
            <a:pPr>
              <a:buFontTx/>
              <a:buChar char="•"/>
            </a:pPr>
            <a:r>
              <a:rPr lang="en-US" sz="3000" dirty="0" smtClean="0"/>
              <a:t>  </a:t>
            </a:r>
            <a:r>
              <a:rPr lang="en-US" sz="3300" dirty="0" smtClean="0"/>
              <a:t>Urban levee standards (200 yr level of protection) = $13-36 million per mile</a:t>
            </a:r>
          </a:p>
          <a:p>
            <a:pPr>
              <a:buFontTx/>
              <a:buChar char="•"/>
            </a:pPr>
            <a:r>
              <a:rPr lang="en-US" sz="3300" dirty="0" smtClean="0"/>
              <a:t>  Delta levees are designed for overtopping &amp; seepage, not earthquake</a:t>
            </a:r>
            <a:endParaRPr lang="en-US" sz="3000" dirty="0" smtClean="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p:cNvSpPr txBox="1">
            <a:spLocks noGrp="1" noChangeArrowheads="1"/>
          </p:cNvSpPr>
          <p:nvPr/>
        </p:nvSpPr>
        <p:spPr bwMode="auto">
          <a:xfrm>
            <a:off x="3972257" y="8833733"/>
            <a:ext cx="3038144" cy="462668"/>
          </a:xfrm>
          <a:prstGeom prst="rect">
            <a:avLst/>
          </a:prstGeom>
          <a:noFill/>
          <a:ln w="12699">
            <a:noFill/>
            <a:miter lim="800000"/>
            <a:headEnd type="none" w="sm" len="sm"/>
            <a:tailEnd type="none" w="sm" len="sm"/>
          </a:ln>
        </p:spPr>
        <p:txBody>
          <a:bodyPr lIns="98839" tIns="49419" rIns="98839" bIns="49419" anchor="b"/>
          <a:lstStyle/>
          <a:p>
            <a:pPr algn="r" defTabSz="976262"/>
            <a:fld id="{1758519B-AA6B-4EF7-AAC8-6115D5F1C21E}" type="slidenum">
              <a:rPr lang="en-US" sz="1200">
                <a:latin typeface="Times New Roman" pitchFamily="18" charset="0"/>
              </a:rPr>
              <a:pPr algn="r" defTabSz="976262"/>
              <a:t>22</a:t>
            </a:fld>
            <a:endParaRPr lang="en-US" sz="1200" dirty="0">
              <a:latin typeface="Times New Roman" pitchFamily="18" charset="0"/>
            </a:endParaRPr>
          </a:p>
        </p:txBody>
      </p:sp>
      <p:sp>
        <p:nvSpPr>
          <p:cNvPr id="27651"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292868" name="Rectangle 3"/>
          <p:cNvSpPr>
            <a:spLocks noGrp="1" noChangeArrowheads="1"/>
          </p:cNvSpPr>
          <p:nvPr>
            <p:ph type="body" idx="1"/>
          </p:nvPr>
        </p:nvSpPr>
        <p:spPr bwMode="auto"/>
        <p:txBody>
          <a:bodyPr wrap="square" numCol="1" anchor="t" anchorCtr="0" compatLnSpc="1">
            <a:prstTxWarp prst="textNoShape">
              <a:avLst/>
            </a:prstTxWarp>
            <a:normAutofit/>
          </a:bodyPr>
          <a:lstStyle/>
          <a:p>
            <a:pPr>
              <a:defRPr/>
            </a:pPr>
            <a:endParaRPr lang="en-US" sz="3000" dirty="0" smtClean="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4" name="Slide Image Placeholder 1"/>
          <p:cNvSpPr>
            <a:spLocks noGrp="1" noRot="1" noChangeAspect="1" noTextEdit="1"/>
          </p:cNvSpPr>
          <p:nvPr>
            <p:ph type="sldImg"/>
          </p:nvPr>
        </p:nvSpPr>
        <p:spPr bwMode="auto">
          <a:noFill/>
          <a:ln>
            <a:solidFill>
              <a:srgbClr val="000000"/>
            </a:solidFill>
            <a:miter lim="800000"/>
            <a:headEnd/>
            <a:tailEnd/>
          </a:ln>
        </p:spPr>
      </p:sp>
      <p:sp>
        <p:nvSpPr>
          <p:cNvPr id="84995" name="Slide Number Placeholder 3"/>
          <p:cNvSpPr>
            <a:spLocks noGrp="1"/>
          </p:cNvSpPr>
          <p:nvPr>
            <p:ph type="sldNum" sz="quarter" idx="5"/>
          </p:nvPr>
        </p:nvSpPr>
        <p:spPr/>
        <p:txBody>
          <a:bodyPr/>
          <a:lstStyle/>
          <a:p>
            <a:pPr defTabSz="949942">
              <a:defRPr/>
            </a:pPr>
            <a:fld id="{7D3950E8-90AF-4881-AF94-1FF7BD1D11FE}" type="slidenum">
              <a:rPr lang="en-US" smtClean="0"/>
              <a:pPr defTabSz="949942">
                <a:defRPr/>
              </a:pPr>
              <a:t>24</a:t>
            </a:fld>
            <a:endParaRPr lang="en-US" dirty="0" smtClean="0"/>
          </a:p>
        </p:txBody>
      </p:sp>
      <p:sp>
        <p:nvSpPr>
          <p:cNvPr id="28676" name="Notes Placeholder 2"/>
          <p:cNvSpPr>
            <a:spLocks noGrp="1"/>
          </p:cNvSpPr>
          <p:nvPr>
            <p:ph type="body" idx="3"/>
          </p:nvPr>
        </p:nvSpPr>
        <p:spPr bwMode="auto">
          <a:noFill/>
        </p:spPr>
        <p:txBody>
          <a:bodyPr wrap="square" numCol="1" anchor="t" anchorCtr="0" compatLnSpc="1">
            <a:prstTxWarp prst="textNoShape">
              <a:avLst/>
            </a:prstTxWarp>
          </a:bodyPr>
          <a:lstStyle/>
          <a:p>
            <a:pPr>
              <a:spcBef>
                <a:spcPct val="0"/>
              </a:spcBef>
            </a:pPr>
            <a:endParaRPr lang="en-US" b="1" smtClean="0">
              <a:latin typeface="Arial" pitchFamily="34" charset="0"/>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Slide Image Placeholder 1"/>
          <p:cNvSpPr>
            <a:spLocks noGrp="1" noRot="1" noChangeAspect="1" noTextEdit="1"/>
          </p:cNvSpPr>
          <p:nvPr>
            <p:ph type="sldImg"/>
          </p:nvPr>
        </p:nvSpPr>
        <p:spPr bwMode="auto">
          <a:noFill/>
          <a:ln>
            <a:solidFill>
              <a:srgbClr val="000000"/>
            </a:solidFill>
            <a:miter lim="800000"/>
            <a:headEnd/>
            <a:tailEnd/>
          </a:ln>
        </p:spPr>
      </p:sp>
      <p:sp>
        <p:nvSpPr>
          <p:cNvPr id="87043" name="Slide Number Placeholder 3"/>
          <p:cNvSpPr>
            <a:spLocks noGrp="1"/>
          </p:cNvSpPr>
          <p:nvPr>
            <p:ph type="sldNum" sz="quarter" idx="5"/>
          </p:nvPr>
        </p:nvSpPr>
        <p:spPr/>
        <p:txBody>
          <a:bodyPr/>
          <a:lstStyle/>
          <a:p>
            <a:pPr defTabSz="931595">
              <a:defRPr/>
            </a:pPr>
            <a:fld id="{D02DF1E5-2900-4D64-BB8F-1AF56F6D474C}" type="slidenum">
              <a:rPr lang="en-US" smtClean="0"/>
              <a:pPr defTabSz="931595">
                <a:defRPr/>
              </a:pPr>
              <a:t>25</a:t>
            </a:fld>
            <a:endParaRPr lang="en-US" dirty="0" smtClean="0"/>
          </a:p>
        </p:txBody>
      </p:sp>
      <p:sp>
        <p:nvSpPr>
          <p:cNvPr id="97284" name="Notes Placeholder 2"/>
          <p:cNvSpPr>
            <a:spLocks noGrp="1"/>
          </p:cNvSpPr>
          <p:nvPr>
            <p:ph type="body" idx="3"/>
          </p:nvPr>
        </p:nvSpPr>
        <p:spPr bwMode="auto"/>
        <p:txBody>
          <a:bodyPr wrap="square" numCol="1" anchor="t" anchorCtr="0" compatLnSpc="1">
            <a:prstTxWarp prst="textNoShape">
              <a:avLst/>
            </a:prstTxWarp>
            <a:normAutofit fontScale="77500" lnSpcReduction="20000"/>
          </a:bodyPr>
          <a:lstStyle/>
          <a:p>
            <a:pPr>
              <a:spcBef>
                <a:spcPct val="0"/>
              </a:spcBef>
              <a:defRPr/>
            </a:pPr>
            <a:r>
              <a:rPr lang="en-US" b="1" u="sng" dirty="0" smtClean="0"/>
              <a:t>Emergency Stockpiling -- </a:t>
            </a:r>
            <a:r>
              <a:rPr lang="en-US" sz="1000" b="1" u="sng" dirty="0" smtClean="0"/>
              <a:t>Status of Activities</a:t>
            </a:r>
          </a:p>
          <a:p>
            <a:pPr>
              <a:spcBef>
                <a:spcPct val="0"/>
              </a:spcBef>
              <a:defRPr/>
            </a:pPr>
            <a:endParaRPr lang="en-US" sz="1000" b="1" dirty="0" smtClean="0">
              <a:latin typeface="Arial" pitchFamily="34" charset="0"/>
            </a:endParaRPr>
          </a:p>
          <a:p>
            <a:pPr>
              <a:spcBef>
                <a:spcPts val="0"/>
              </a:spcBef>
              <a:spcAft>
                <a:spcPts val="3469"/>
              </a:spcAft>
              <a:tabLst>
                <a:tab pos="1328029" algn="l"/>
              </a:tabLst>
              <a:defRPr/>
            </a:pPr>
            <a:r>
              <a:rPr lang="en-US" b="1" spc="-144"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cs typeface="Arial" charset="0"/>
              </a:rPr>
              <a:t>2008</a:t>
            </a:r>
            <a:r>
              <a:rPr lang="en-US" dirty="0" smtClean="0"/>
              <a:t> − Prop 84 ($10M) funding for rock stockpile </a:t>
            </a:r>
            <a:br>
              <a:rPr lang="en-US" dirty="0" smtClean="0"/>
            </a:br>
            <a:r>
              <a:rPr lang="en-US" dirty="0" smtClean="0"/>
              <a:t>	(240,000 tons) &amp; loading facilities</a:t>
            </a:r>
          </a:p>
          <a:p>
            <a:pPr>
              <a:spcBef>
                <a:spcPts val="0"/>
              </a:spcBef>
              <a:spcAft>
                <a:spcPts val="3469"/>
              </a:spcAft>
              <a:tabLst>
                <a:tab pos="1328029" algn="l"/>
              </a:tabLst>
              <a:defRPr/>
            </a:pPr>
            <a:r>
              <a:rPr lang="en-US" b="1" spc="-144"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cs typeface="Arial" charset="0"/>
              </a:rPr>
              <a:t>2009</a:t>
            </a:r>
            <a:r>
              <a:rPr lang="en-US" dirty="0" smtClean="0"/>
              <a:t> − Draft Emergency Response &amp; Ops Plan </a:t>
            </a:r>
            <a:br>
              <a:rPr lang="en-US" dirty="0" smtClean="0"/>
            </a:br>
            <a:r>
              <a:rPr lang="en-US" dirty="0" smtClean="0"/>
              <a:t>	(integrated local, state, fed processes)</a:t>
            </a:r>
          </a:p>
          <a:p>
            <a:pPr>
              <a:spcBef>
                <a:spcPts val="0"/>
              </a:spcBef>
              <a:spcAft>
                <a:spcPts val="3469"/>
              </a:spcAft>
              <a:tabLst>
                <a:tab pos="1328029" algn="l"/>
              </a:tabLst>
              <a:defRPr/>
            </a:pPr>
            <a:r>
              <a:rPr lang="en-US" b="1" spc="-144"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cs typeface="Arial" charset="0"/>
              </a:rPr>
              <a:t>2010</a:t>
            </a:r>
            <a:r>
              <a:rPr lang="en-US" dirty="0" smtClean="0"/>
              <a:t> − $35M additional material stockpiles</a:t>
            </a:r>
            <a:br>
              <a:rPr lang="en-US" dirty="0" smtClean="0"/>
            </a:br>
            <a:r>
              <a:rPr lang="en-US" dirty="0" smtClean="0"/>
              <a:t>	Final Emergency Response &amp; Ops Plan </a:t>
            </a:r>
            <a:br>
              <a:rPr lang="en-US" dirty="0" smtClean="0"/>
            </a:br>
            <a:endParaRPr lang="en-US" dirty="0" smtClean="0"/>
          </a:p>
          <a:p>
            <a:pPr>
              <a:spcBef>
                <a:spcPct val="0"/>
              </a:spcBef>
              <a:defRPr/>
            </a:pPr>
            <a:endParaRPr lang="en-US" b="1" dirty="0" smtClean="0">
              <a:latin typeface="Arial" pitchFamily="34" charset="0"/>
            </a:endParaRPr>
          </a:p>
          <a:p>
            <a:pPr>
              <a:defRPr/>
            </a:pPr>
            <a:r>
              <a:rPr lang="en-US" b="1" u="sng" dirty="0" smtClean="0"/>
              <a:t>Facility --Total Quantity of Rock</a:t>
            </a:r>
          </a:p>
          <a:p>
            <a:pPr>
              <a:defRPr/>
            </a:pPr>
            <a:r>
              <a:rPr lang="en-US" b="1" dirty="0" smtClean="0"/>
              <a:t>		[Tons] 	Contracted Delivery Date</a:t>
            </a:r>
          </a:p>
          <a:p>
            <a:pPr>
              <a:defRPr/>
            </a:pPr>
            <a:r>
              <a:rPr lang="pt-BR" dirty="0" smtClean="0"/>
              <a:t>Rio Vista 		100k 	Mar. 3, 2008</a:t>
            </a:r>
          </a:p>
          <a:p>
            <a:pPr>
              <a:defRPr/>
            </a:pPr>
            <a:r>
              <a:rPr lang="en-US" dirty="0" smtClean="0"/>
              <a:t>Hood 		10k 	Mar. 13, 2008</a:t>
            </a:r>
          </a:p>
          <a:p>
            <a:pPr>
              <a:defRPr/>
            </a:pPr>
            <a:r>
              <a:rPr lang="en-US" u="sng" dirty="0" smtClean="0"/>
              <a:t>Port of Stockton 	130k 	Jun. 27, 2008</a:t>
            </a:r>
          </a:p>
          <a:p>
            <a:pPr>
              <a:defRPr/>
            </a:pPr>
            <a:r>
              <a:rPr lang="en-US" b="1" i="1" dirty="0" smtClean="0"/>
              <a:t>Total 		240k</a:t>
            </a:r>
          </a:p>
          <a:p>
            <a:pPr>
              <a:defRPr/>
            </a:pPr>
            <a:endParaRPr lang="en-US" dirty="0" smtClean="0"/>
          </a:p>
          <a:p>
            <a:pPr>
              <a:defRPr/>
            </a:pPr>
            <a:r>
              <a:rPr lang="en-US" dirty="0" smtClean="0"/>
              <a:t>The San Rafael Rock Quarry has been contracted to construct a complete conveyor system at the Port of Stockton that will be capable of transferring large rock from either the above referenced stockpiles or directly from trucks to barges. The construction and demonstration of this conveyor should be completed in Mar. 2008. Although located at the Port, the conveyor will be owned and operated by the Department </a:t>
            </a:r>
          </a:p>
          <a:p>
            <a:pPr>
              <a:defRPr/>
            </a:pPr>
            <a:endParaRPr lang="en-US" dirty="0" smtClean="0"/>
          </a:p>
          <a:p>
            <a:pPr>
              <a:spcBef>
                <a:spcPct val="0"/>
              </a:spcBef>
              <a:defRPr/>
            </a:pPr>
            <a:endParaRPr lang="en-US" b="1" dirty="0" smtClean="0">
              <a:latin typeface="Arial" pitchFamily="34" charset="0"/>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p:cNvSpPr>
            <a:spLocks noGrp="1" noChangeArrowheads="1"/>
          </p:cNvSpPr>
          <p:nvPr>
            <p:ph type="sldNum" sz="quarter" idx="5"/>
          </p:nvPr>
        </p:nvSpPr>
        <p:spPr/>
        <p:txBody>
          <a:bodyPr/>
          <a:lstStyle/>
          <a:p>
            <a:pPr defTabSz="928108">
              <a:defRPr/>
            </a:pPr>
            <a:fld id="{206E0346-1284-45B9-B920-E0F1D33B8E69}" type="slidenum">
              <a:rPr lang="en-US" smtClean="0"/>
              <a:pPr defTabSz="928108">
                <a:defRPr/>
              </a:pPr>
              <a:t>26</a:t>
            </a:fld>
            <a:endParaRPr lang="en-US" dirty="0" smtClean="0"/>
          </a:p>
        </p:txBody>
      </p:sp>
      <p:sp>
        <p:nvSpPr>
          <p:cNvPr id="9011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8308" name="Rectangle 3"/>
          <p:cNvSpPr>
            <a:spLocks noGrp="1" noChangeArrowheads="1"/>
          </p:cNvSpPr>
          <p:nvPr>
            <p:ph type="body" idx="1"/>
          </p:nvPr>
        </p:nvSpPr>
        <p:spPr bwMode="auto"/>
        <p:txBody>
          <a:bodyPr wrap="square" numCol="1" anchor="t" anchorCtr="0" compatLnSpc="1">
            <a:prstTxWarp prst="textNoShape">
              <a:avLst/>
            </a:prstTxWarp>
            <a:normAutofit fontScale="77500" lnSpcReduction="20000"/>
          </a:bodyPr>
          <a:lstStyle/>
          <a:p>
            <a:pPr>
              <a:spcBef>
                <a:spcPct val="0"/>
              </a:spcBef>
              <a:defRPr/>
            </a:pPr>
            <a:r>
              <a:rPr lang="en-US" b="1" u="sng" dirty="0" smtClean="0"/>
              <a:t>Emergency Stockpiling -- </a:t>
            </a:r>
            <a:r>
              <a:rPr lang="en-US" sz="1000" b="1" u="sng" dirty="0" smtClean="0"/>
              <a:t>Status of Activities</a:t>
            </a:r>
          </a:p>
          <a:p>
            <a:pPr>
              <a:spcBef>
                <a:spcPct val="0"/>
              </a:spcBef>
              <a:defRPr/>
            </a:pPr>
            <a:endParaRPr lang="en-US" sz="1000" b="1" dirty="0" smtClean="0">
              <a:latin typeface="Arial" pitchFamily="34" charset="0"/>
            </a:endParaRPr>
          </a:p>
          <a:p>
            <a:pPr>
              <a:spcBef>
                <a:spcPts val="0"/>
              </a:spcBef>
              <a:spcAft>
                <a:spcPts val="3469"/>
              </a:spcAft>
              <a:tabLst>
                <a:tab pos="1328029" algn="l"/>
              </a:tabLst>
              <a:defRPr/>
            </a:pPr>
            <a:r>
              <a:rPr lang="en-US" b="1" spc="-144"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cs typeface="Arial" charset="0"/>
              </a:rPr>
              <a:t>2008</a:t>
            </a:r>
            <a:r>
              <a:rPr lang="en-US" dirty="0" smtClean="0"/>
              <a:t> − Prop 84 ($10M) funding for rock stockpile </a:t>
            </a:r>
            <a:br>
              <a:rPr lang="en-US" dirty="0" smtClean="0"/>
            </a:br>
            <a:r>
              <a:rPr lang="en-US" dirty="0" smtClean="0"/>
              <a:t>	(240,000 tons) &amp; loading facilities</a:t>
            </a:r>
          </a:p>
          <a:p>
            <a:pPr>
              <a:spcBef>
                <a:spcPts val="0"/>
              </a:spcBef>
              <a:spcAft>
                <a:spcPts val="3469"/>
              </a:spcAft>
              <a:tabLst>
                <a:tab pos="1328029" algn="l"/>
              </a:tabLst>
              <a:defRPr/>
            </a:pPr>
            <a:r>
              <a:rPr lang="en-US" b="1" spc="-144"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cs typeface="Arial" charset="0"/>
              </a:rPr>
              <a:t>2009</a:t>
            </a:r>
            <a:r>
              <a:rPr lang="en-US" dirty="0" smtClean="0"/>
              <a:t> − Draft Emergency Response &amp; Ops Plan </a:t>
            </a:r>
            <a:br>
              <a:rPr lang="en-US" dirty="0" smtClean="0"/>
            </a:br>
            <a:r>
              <a:rPr lang="en-US" dirty="0" smtClean="0"/>
              <a:t>	(integrated local, state, fed processes)</a:t>
            </a:r>
          </a:p>
          <a:p>
            <a:pPr>
              <a:spcBef>
                <a:spcPts val="0"/>
              </a:spcBef>
              <a:spcAft>
                <a:spcPts val="3469"/>
              </a:spcAft>
              <a:tabLst>
                <a:tab pos="1328029" algn="l"/>
              </a:tabLst>
              <a:defRPr/>
            </a:pPr>
            <a:r>
              <a:rPr lang="en-US" b="1" spc="-144"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cs typeface="Arial" charset="0"/>
              </a:rPr>
              <a:t>2010</a:t>
            </a:r>
            <a:r>
              <a:rPr lang="en-US" dirty="0" smtClean="0"/>
              <a:t> − $35M additional material stockpiles</a:t>
            </a:r>
            <a:br>
              <a:rPr lang="en-US" dirty="0" smtClean="0"/>
            </a:br>
            <a:r>
              <a:rPr lang="en-US" dirty="0" smtClean="0"/>
              <a:t>	Final Emergency Response &amp; Ops Plan </a:t>
            </a:r>
            <a:br>
              <a:rPr lang="en-US" dirty="0" smtClean="0"/>
            </a:br>
            <a:endParaRPr lang="en-US" dirty="0" smtClean="0"/>
          </a:p>
          <a:p>
            <a:pPr>
              <a:spcBef>
                <a:spcPct val="0"/>
              </a:spcBef>
              <a:defRPr/>
            </a:pPr>
            <a:endParaRPr lang="en-US" b="1" dirty="0" smtClean="0">
              <a:latin typeface="Arial" pitchFamily="34" charset="0"/>
            </a:endParaRPr>
          </a:p>
          <a:p>
            <a:pPr>
              <a:defRPr/>
            </a:pPr>
            <a:r>
              <a:rPr lang="en-US" b="1" u="sng" dirty="0" smtClean="0"/>
              <a:t>Facility --Total Quantity of Rock</a:t>
            </a:r>
          </a:p>
          <a:p>
            <a:pPr>
              <a:defRPr/>
            </a:pPr>
            <a:r>
              <a:rPr lang="en-US" b="1" dirty="0" smtClean="0"/>
              <a:t>		[Tons] 	Contracted Delivery Date</a:t>
            </a:r>
          </a:p>
          <a:p>
            <a:pPr>
              <a:defRPr/>
            </a:pPr>
            <a:r>
              <a:rPr lang="pt-BR" dirty="0" smtClean="0"/>
              <a:t>Rio Vista 		100k 	Mar. 3, 2008</a:t>
            </a:r>
          </a:p>
          <a:p>
            <a:pPr>
              <a:defRPr/>
            </a:pPr>
            <a:r>
              <a:rPr lang="en-US" dirty="0" smtClean="0"/>
              <a:t>Hood 		10k 	Mar. 13, 2008</a:t>
            </a:r>
          </a:p>
          <a:p>
            <a:pPr>
              <a:defRPr/>
            </a:pPr>
            <a:r>
              <a:rPr lang="en-US" u="sng" dirty="0" smtClean="0"/>
              <a:t>Port of Stockton 	130k 	Jun. 27, 2008</a:t>
            </a:r>
          </a:p>
          <a:p>
            <a:pPr>
              <a:defRPr/>
            </a:pPr>
            <a:r>
              <a:rPr lang="en-US" b="1" i="1" dirty="0" smtClean="0"/>
              <a:t>Total 		240k</a:t>
            </a:r>
          </a:p>
          <a:p>
            <a:pPr>
              <a:defRPr/>
            </a:pPr>
            <a:endParaRPr lang="en-US" dirty="0" smtClean="0"/>
          </a:p>
          <a:p>
            <a:pPr>
              <a:defRPr/>
            </a:pPr>
            <a:r>
              <a:rPr lang="en-US" dirty="0" smtClean="0"/>
              <a:t>The San Rafael Rock Quarry has been contracted to construct a complete conveyor system at the Port of Stockton that will be capable of transferring large rock from either the above referenced stockpiles or directly from trucks to barges. The construction and demonstration of this conveyor should be completed in Mar. 2008. Although located at the Port, the conveyor will be owned and operated by the Department </a:t>
            </a:r>
          </a:p>
          <a:p>
            <a:pPr>
              <a:defRPr/>
            </a:pPr>
            <a:endParaRPr lang="en-US" dirty="0" smtClean="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Rectangle 7"/>
          <p:cNvSpPr>
            <a:spLocks noGrp="1" noChangeArrowheads="1"/>
          </p:cNvSpPr>
          <p:nvPr>
            <p:ph type="sldNum" sz="quarter" idx="5"/>
          </p:nvPr>
        </p:nvSpPr>
        <p:spPr>
          <a:xfrm>
            <a:off x="3970339" y="8829675"/>
            <a:ext cx="3038475" cy="465138"/>
          </a:xfrm>
        </p:spPr>
        <p:txBody>
          <a:bodyPr/>
          <a:lstStyle/>
          <a:p>
            <a:pPr eaLnBrk="0" fontAlgn="base" hangingPunct="0">
              <a:spcBef>
                <a:spcPct val="0"/>
              </a:spcBef>
              <a:spcAft>
                <a:spcPct val="0"/>
              </a:spcAft>
              <a:defRPr/>
            </a:pPr>
            <a:fld id="{64AA0D21-2DF8-4551-8768-1FE1F22EA5E7}" type="slidenum">
              <a:rPr lang="en-US" sz="1200">
                <a:solidFill>
                  <a:prstClr val="black"/>
                </a:solidFill>
                <a:latin typeface="Times New Roman" pitchFamily="18" charset="0"/>
              </a:rPr>
              <a:pPr eaLnBrk="0" fontAlgn="base" hangingPunct="0">
                <a:spcBef>
                  <a:spcPct val="0"/>
                </a:spcBef>
                <a:spcAft>
                  <a:spcPct val="0"/>
                </a:spcAft>
                <a:defRPr/>
              </a:pPr>
              <a:t>5</a:t>
            </a:fld>
            <a:endParaRPr lang="en-US" sz="1200" dirty="0">
              <a:solidFill>
                <a:prstClr val="black"/>
              </a:solidFill>
              <a:latin typeface="Times New Roman" pitchFamily="18" charset="0"/>
            </a:endParaRPr>
          </a:p>
        </p:txBody>
      </p:sp>
      <p:sp>
        <p:nvSpPr>
          <p:cNvPr id="48131"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8132" name="Rectangle 3"/>
          <p:cNvSpPr>
            <a:spLocks noGrp="1" noChangeArrowheads="1"/>
          </p:cNvSpPr>
          <p:nvPr>
            <p:ph type="body" idx="1"/>
          </p:nvPr>
        </p:nvSpPr>
        <p:spPr bwMode="auto">
          <a:xfrm>
            <a:off x="933450" y="4418014"/>
            <a:ext cx="5143500" cy="4181475"/>
          </a:xfrm>
          <a:noFill/>
        </p:spPr>
        <p:txBody>
          <a:bodyPr wrap="square" numCol="1" anchor="t" anchorCtr="0" compatLnSpc="1">
            <a:prstTxWarp prst="textNoShape">
              <a:avLst/>
            </a:prstTxWarp>
          </a:bodyPr>
          <a:lstStyle/>
          <a:p>
            <a:pPr>
              <a:spcBef>
                <a:spcPts val="0"/>
              </a:spcBef>
              <a:spcAft>
                <a:spcPts val="578"/>
              </a:spcAft>
              <a:defRPr/>
            </a:pPr>
            <a:r>
              <a:rPr lang="en-US" sz="2700" b="1" u="sng" dirty="0" smtClean="0"/>
              <a:t>15% SWP allocation </a:t>
            </a:r>
            <a:r>
              <a:rPr lang="en-US" sz="2700" b="1" u="sng" dirty="0" smtClean="0">
                <a:solidFill>
                  <a:srgbClr val="D8B25C"/>
                </a:solidFill>
              </a:rPr>
              <a:t>– current estimate</a:t>
            </a:r>
          </a:p>
          <a:p>
            <a:pPr>
              <a:spcBef>
                <a:spcPts val="0"/>
              </a:spcBef>
              <a:spcAft>
                <a:spcPts val="578"/>
              </a:spcAft>
              <a:defRPr/>
            </a:pPr>
            <a:r>
              <a:rPr lang="en-US" sz="2300" dirty="0" smtClean="0">
                <a:solidFill>
                  <a:schemeClr val="accent5">
                    <a:lumMod val="60000"/>
                    <a:lumOff val="40000"/>
                  </a:schemeClr>
                </a:solidFill>
              </a:rPr>
              <a:t>    - Estimated final allocation – less than 45%</a:t>
            </a:r>
          </a:p>
          <a:p>
            <a:pPr>
              <a:spcBef>
                <a:spcPts val="0"/>
              </a:spcBef>
              <a:spcAft>
                <a:spcPts val="578"/>
              </a:spcAft>
              <a:defRPr/>
            </a:pPr>
            <a:r>
              <a:rPr lang="en-US" b="1" u="sng" dirty="0" smtClean="0">
                <a:solidFill>
                  <a:schemeClr val="tx1"/>
                </a:solidFill>
              </a:rPr>
              <a:t>5% CVP agriculture allocation </a:t>
            </a:r>
            <a:r>
              <a:rPr lang="en-US" b="1" u="sng" dirty="0" smtClean="0"/>
              <a:t>– current estimate</a:t>
            </a:r>
            <a:endParaRPr lang="en-US" b="1" u="sng" dirty="0" smtClean="0">
              <a:solidFill>
                <a:schemeClr val="tx1"/>
              </a:solidFill>
            </a:endParaRPr>
          </a:p>
          <a:p>
            <a:pPr>
              <a:spcBef>
                <a:spcPts val="0"/>
              </a:spcBef>
              <a:spcAft>
                <a:spcPts val="578"/>
              </a:spcAft>
              <a:defRPr/>
            </a:pPr>
            <a:r>
              <a:rPr lang="en-US" sz="2300" dirty="0" smtClean="0"/>
              <a:t>    - </a:t>
            </a:r>
            <a:r>
              <a:rPr lang="en-US" sz="2300" dirty="0" smtClean="0">
                <a:solidFill>
                  <a:schemeClr val="accent5">
                    <a:lumMod val="60000"/>
                    <a:lumOff val="40000"/>
                  </a:schemeClr>
                </a:solidFill>
              </a:rPr>
              <a:t>Estimated final allocation – less than 30%</a:t>
            </a: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8" name="Rectangle 7"/>
          <p:cNvSpPr txBox="1">
            <a:spLocks noGrp="1" noChangeArrowheads="1"/>
          </p:cNvSpPr>
          <p:nvPr/>
        </p:nvSpPr>
        <p:spPr bwMode="auto">
          <a:xfrm>
            <a:off x="3971926" y="8832850"/>
            <a:ext cx="3038475" cy="463550"/>
          </a:xfrm>
          <a:prstGeom prst="rect">
            <a:avLst/>
          </a:prstGeom>
          <a:noFill/>
          <a:ln w="12699">
            <a:noFill/>
            <a:miter lim="800000"/>
            <a:headEnd type="none" w="sm" len="sm"/>
            <a:tailEnd type="none" w="sm" len="sm"/>
          </a:ln>
        </p:spPr>
        <p:txBody>
          <a:bodyPr lIns="90035" tIns="45019" rIns="90035" bIns="45019" anchor="b"/>
          <a:lstStyle/>
          <a:p>
            <a:pPr algn="r" defTabSz="885695" eaLnBrk="0" hangingPunct="0"/>
            <a:fld id="{4E34FA91-FFE0-4C08-BFBA-107382DE6D72}" type="slidenum">
              <a:rPr lang="en-US" sz="1000">
                <a:latin typeface="Times New Roman" pitchFamily="18" charset="0"/>
              </a:rPr>
              <a:pPr algn="r" defTabSz="885695" eaLnBrk="0" hangingPunct="0"/>
              <a:t>27</a:t>
            </a:fld>
            <a:endParaRPr lang="en-US" sz="1000" dirty="0">
              <a:latin typeface="Times New Roman" pitchFamily="18" charset="0"/>
            </a:endParaRPr>
          </a:p>
        </p:txBody>
      </p:sp>
      <p:sp>
        <p:nvSpPr>
          <p:cNvPr id="9113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 name="Notes Placeholder 3"/>
          <p:cNvSpPr>
            <a:spLocks noGrp="1"/>
          </p:cNvSpPr>
          <p:nvPr>
            <p:ph type="body" idx="1"/>
          </p:nvPr>
        </p:nvSpPr>
        <p:spPr/>
        <p:txBody>
          <a:bodyPr/>
          <a:lstStyle/>
          <a:p>
            <a:pPr>
              <a:defRPr/>
            </a:pPr>
            <a:r>
              <a:rPr lang="en-US" b="1" u="sng" dirty="0" smtClean="0">
                <a:effectLst>
                  <a:outerShdw dist="50800" dir="2700000" algn="ctr" rotWithShape="0">
                    <a:srgbClr val="000000"/>
                  </a:outerShdw>
                </a:effectLst>
              </a:rPr>
              <a:t>2-Gates Demonstration Project -- </a:t>
            </a:r>
            <a:r>
              <a:rPr lang="en-US" sz="1000" b="1" u="sng" dirty="0" smtClean="0">
                <a:effectLst>
                  <a:outerShdw dist="50800" dir="2700000" algn="ctr" rotWithShape="0">
                    <a:srgbClr val="000000"/>
                  </a:outerShdw>
                </a:effectLst>
              </a:rPr>
              <a:t>Status of Activities</a:t>
            </a:r>
          </a:p>
          <a:p>
            <a:pPr>
              <a:defRPr/>
            </a:pPr>
            <a:endParaRPr lang="en-US" sz="1000" dirty="0" smtClean="0">
              <a:effectLst>
                <a:outerShdw dist="50800" dir="2700000" algn="ctr" rotWithShape="0">
                  <a:srgbClr val="000000"/>
                </a:outerShdw>
              </a:effectLst>
            </a:endParaRPr>
          </a:p>
          <a:p>
            <a:pPr>
              <a:spcBef>
                <a:spcPts val="0"/>
              </a:spcBef>
              <a:spcAft>
                <a:spcPts val="2892"/>
              </a:spcAft>
              <a:tabLst>
                <a:tab pos="1653916" algn="l"/>
              </a:tabLst>
              <a:defRPr/>
            </a:pPr>
            <a:r>
              <a:rPr lang="en-US" b="1" spc="-144" dirty="0" smtClean="0">
                <a:ln w="3175">
                  <a:noFill/>
                </a:ln>
                <a:gradFill flip="none" rotWithShape="1">
                  <a:gsLst>
                    <a:gs pos="0">
                      <a:srgbClr val="FFFFB9"/>
                    </a:gs>
                    <a:gs pos="36000">
                      <a:srgbClr val="FFFF99"/>
                    </a:gs>
                    <a:gs pos="86000">
                      <a:srgbClr val="F6AE1E"/>
                    </a:gs>
                  </a:gsLst>
                  <a:lin ang="5400000" scaled="0"/>
                  <a:tileRect/>
                </a:gradFill>
                <a:effectLst>
                  <a:outerShdw dist="50800" dir="2700000" algn="ctr" rotWithShape="0">
                    <a:srgbClr val="000000"/>
                  </a:outerShdw>
                </a:effectLst>
                <a:cs typeface="Arial" charset="0"/>
              </a:rPr>
              <a:t>Jul ‘09 </a:t>
            </a:r>
            <a:r>
              <a:rPr lang="en-US" dirty="0" smtClean="0"/>
              <a:t>− 	Engineering design complete</a:t>
            </a:r>
          </a:p>
          <a:p>
            <a:pPr>
              <a:spcBef>
                <a:spcPts val="0"/>
              </a:spcBef>
              <a:spcAft>
                <a:spcPts val="2892"/>
              </a:spcAft>
              <a:tabLst>
                <a:tab pos="1653916" algn="l"/>
              </a:tabLst>
              <a:defRPr/>
            </a:pPr>
            <a:r>
              <a:rPr lang="en-US" b="1" spc="-144" dirty="0" smtClean="0">
                <a:ln w="3175">
                  <a:noFill/>
                </a:ln>
                <a:gradFill flip="none" rotWithShape="1">
                  <a:gsLst>
                    <a:gs pos="0">
                      <a:srgbClr val="FFFFB9"/>
                    </a:gs>
                    <a:gs pos="36000">
                      <a:srgbClr val="FFFF99"/>
                    </a:gs>
                    <a:gs pos="86000">
                      <a:srgbClr val="F6AE1E"/>
                    </a:gs>
                  </a:gsLst>
                  <a:lin ang="5400000" scaled="0"/>
                  <a:tileRect/>
                </a:gradFill>
                <a:effectLst>
                  <a:outerShdw dist="50800" dir="2700000" algn="ctr" rotWithShape="0">
                    <a:srgbClr val="000000"/>
                  </a:outerShdw>
                </a:effectLst>
                <a:cs typeface="Arial" charset="0"/>
              </a:rPr>
              <a:t>Nov ‘09 </a:t>
            </a:r>
            <a:r>
              <a:rPr lang="en-US" dirty="0" smtClean="0"/>
              <a:t>− 	Final Environmental Assessment &amp; Biological</a:t>
            </a:r>
            <a:br>
              <a:rPr lang="en-US" dirty="0" smtClean="0"/>
            </a:br>
            <a:r>
              <a:rPr lang="en-US" dirty="0" smtClean="0"/>
              <a:t>	Opinion; Notice to proceed with fabrication</a:t>
            </a:r>
          </a:p>
          <a:p>
            <a:pPr>
              <a:spcBef>
                <a:spcPts val="0"/>
              </a:spcBef>
              <a:spcAft>
                <a:spcPts val="2892"/>
              </a:spcAft>
              <a:tabLst>
                <a:tab pos="1653916" algn="l"/>
              </a:tabLst>
              <a:defRPr/>
            </a:pPr>
            <a:r>
              <a:rPr lang="en-US" b="1" spc="-144" dirty="0" smtClean="0">
                <a:ln w="3175">
                  <a:noFill/>
                </a:ln>
                <a:gradFill flip="none" rotWithShape="1">
                  <a:gsLst>
                    <a:gs pos="0">
                      <a:srgbClr val="FFFFB9"/>
                    </a:gs>
                    <a:gs pos="36000">
                      <a:srgbClr val="FFFF99"/>
                    </a:gs>
                    <a:gs pos="86000">
                      <a:srgbClr val="F6AE1E"/>
                    </a:gs>
                  </a:gsLst>
                  <a:lin ang="5400000" scaled="0"/>
                  <a:tileRect/>
                </a:gradFill>
                <a:effectLst>
                  <a:outerShdw dist="50800" dir="2700000" algn="ctr" rotWithShape="0">
                    <a:srgbClr val="000000"/>
                  </a:outerShdw>
                </a:effectLst>
                <a:cs typeface="Arial" charset="0"/>
              </a:rPr>
              <a:t>Jul ‘10 </a:t>
            </a:r>
            <a:r>
              <a:rPr lang="en-US" dirty="0" smtClean="0"/>
              <a:t>− 	Begin in-water gate installation</a:t>
            </a:r>
          </a:p>
          <a:p>
            <a:pPr>
              <a:spcBef>
                <a:spcPts val="0"/>
              </a:spcBef>
              <a:spcAft>
                <a:spcPts val="2892"/>
              </a:spcAft>
              <a:tabLst>
                <a:tab pos="1653916" algn="l"/>
              </a:tabLst>
              <a:defRPr/>
            </a:pPr>
            <a:r>
              <a:rPr lang="en-US" b="1" spc="-144" dirty="0" smtClean="0">
                <a:ln w="3175">
                  <a:noFill/>
                </a:ln>
                <a:gradFill flip="none" rotWithShape="1">
                  <a:gsLst>
                    <a:gs pos="0">
                      <a:srgbClr val="FFFFB9"/>
                    </a:gs>
                    <a:gs pos="36000">
                      <a:srgbClr val="FFFF99"/>
                    </a:gs>
                    <a:gs pos="86000">
                      <a:srgbClr val="F6AE1E"/>
                    </a:gs>
                  </a:gsLst>
                  <a:lin ang="5400000" scaled="0"/>
                  <a:tileRect/>
                </a:gradFill>
                <a:effectLst>
                  <a:outerShdw dist="50800" dir="2700000" algn="ctr" rotWithShape="0">
                    <a:srgbClr val="000000"/>
                  </a:outerShdw>
                </a:effectLst>
                <a:cs typeface="Arial" charset="0"/>
              </a:rPr>
              <a:t>Nov ‘10 </a:t>
            </a:r>
            <a:r>
              <a:rPr lang="en-US" dirty="0" smtClean="0"/>
              <a:t>− 	In-service target</a:t>
            </a:r>
          </a:p>
          <a:p>
            <a:pPr>
              <a:defRPr/>
            </a:pPr>
            <a:endParaRPr lang="en-US"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p:cNvSpPr txBox="1">
            <a:spLocks noGrp="1" noChangeArrowheads="1"/>
          </p:cNvSpPr>
          <p:nvPr/>
        </p:nvSpPr>
        <p:spPr bwMode="auto">
          <a:xfrm>
            <a:off x="3971926" y="8832850"/>
            <a:ext cx="3038475" cy="463550"/>
          </a:xfrm>
          <a:prstGeom prst="rect">
            <a:avLst/>
          </a:prstGeom>
          <a:noFill/>
          <a:ln w="12699">
            <a:noFill/>
            <a:miter lim="800000"/>
            <a:headEnd type="none" w="sm" len="sm"/>
            <a:tailEnd type="none" w="sm" len="sm"/>
          </a:ln>
        </p:spPr>
        <p:txBody>
          <a:bodyPr lIns="90035" tIns="45019" rIns="90035" bIns="45019" anchor="b"/>
          <a:lstStyle/>
          <a:p>
            <a:pPr algn="r" defTabSz="885695" eaLnBrk="0" hangingPunct="0"/>
            <a:fld id="{8785473F-387B-4342-AD6A-2DD6B1261EE8}" type="slidenum">
              <a:rPr lang="en-US" sz="1000">
                <a:latin typeface="Times New Roman" pitchFamily="18" charset="0"/>
              </a:rPr>
              <a:pPr algn="r" defTabSz="885695" eaLnBrk="0" hangingPunct="0"/>
              <a:t>28</a:t>
            </a:fld>
            <a:endParaRPr lang="en-US" sz="1000" dirty="0">
              <a:latin typeface="Times New Roman" pitchFamily="18" charset="0"/>
            </a:endParaRPr>
          </a:p>
        </p:txBody>
      </p:sp>
      <p:sp>
        <p:nvSpPr>
          <p:cNvPr id="92163"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 name="Notes Placeholder 3"/>
          <p:cNvSpPr>
            <a:spLocks noGrp="1"/>
          </p:cNvSpPr>
          <p:nvPr>
            <p:ph type="body" idx="1"/>
          </p:nvPr>
        </p:nvSpPr>
        <p:spPr/>
        <p:txBody>
          <a:bodyPr/>
          <a:lstStyle/>
          <a:p>
            <a:pPr>
              <a:spcBef>
                <a:spcPts val="0"/>
              </a:spcBef>
              <a:spcAft>
                <a:spcPts val="599"/>
              </a:spcAft>
              <a:tabLst>
                <a:tab pos="742742" algn="l"/>
              </a:tabLst>
              <a:defRPr/>
            </a:pPr>
            <a:r>
              <a:rPr lang="en-US" sz="1100" spc="-144" dirty="0" smtClean="0">
                <a:ln w="3175">
                  <a:noFill/>
                </a:ln>
                <a:cs typeface="Arial" charset="0"/>
              </a:rPr>
              <a:t>Jul-Aug ‘09 </a:t>
            </a:r>
            <a:r>
              <a:rPr lang="en-US" sz="1100" dirty="0" smtClean="0"/>
              <a:t>− 	Draft Environmental Impact Statement </a:t>
            </a:r>
            <a:br>
              <a:rPr lang="en-US" sz="1100" dirty="0" smtClean="0"/>
            </a:br>
            <a:r>
              <a:rPr lang="en-US" sz="1100" dirty="0" smtClean="0"/>
              <a:t>	released; Public hearings</a:t>
            </a:r>
          </a:p>
          <a:p>
            <a:pPr>
              <a:spcBef>
                <a:spcPts val="0"/>
              </a:spcBef>
              <a:spcAft>
                <a:spcPts val="599"/>
              </a:spcAft>
              <a:tabLst>
                <a:tab pos="742742" algn="l"/>
              </a:tabLst>
              <a:defRPr/>
            </a:pPr>
            <a:r>
              <a:rPr lang="en-US" sz="1100" spc="-144" dirty="0" smtClean="0">
                <a:ln w="3175">
                  <a:noFill/>
                </a:ln>
                <a:cs typeface="Arial" charset="0"/>
              </a:rPr>
              <a:t>Dec 2009 </a:t>
            </a:r>
            <a:r>
              <a:rPr lang="en-US" sz="1100" dirty="0" smtClean="0"/>
              <a:t>− 	Final EIS</a:t>
            </a:r>
          </a:p>
          <a:p>
            <a:pPr>
              <a:spcBef>
                <a:spcPts val="0"/>
              </a:spcBef>
              <a:spcAft>
                <a:spcPts val="599"/>
              </a:spcAft>
              <a:tabLst>
                <a:tab pos="742742" algn="l"/>
              </a:tabLst>
              <a:defRPr/>
            </a:pPr>
            <a:r>
              <a:rPr lang="en-US" sz="1100" spc="-144" dirty="0" smtClean="0">
                <a:ln w="3175">
                  <a:noFill/>
                </a:ln>
                <a:cs typeface="Arial" charset="0"/>
              </a:rPr>
              <a:t>Apr 2010 </a:t>
            </a:r>
            <a:r>
              <a:rPr lang="en-US" sz="1100" dirty="0" smtClean="0"/>
              <a:t>− 	Construction begins</a:t>
            </a:r>
          </a:p>
          <a:p>
            <a:pPr>
              <a:defRPr/>
            </a:pPr>
            <a:endParaRPr lang="en-US" sz="1100" dirty="0" smtClean="0"/>
          </a:p>
          <a:p>
            <a:pPr>
              <a:defRPr/>
            </a:pPr>
            <a:r>
              <a:rPr lang="en-US" sz="1100" dirty="0" smtClean="0"/>
              <a:t>The Bureau of Reclamation, in partnership with the Western Area Power Administration, has released a Draft Environmental Impact Statement (Draft EIS) for the Delta-Mendota Canal (DMC)/California Aqueduct (CA) Intertie (Intertie).  The Intertie would connect the DMC and the CA via a new pipeline and pumping plant to help meet current water supply demands, allow for maintenance and repair activities, and provide the flexibility to respond to Central Valley Project and State Water Project emergencies.  The project was identified as a proposed action in the August 2000 CALFED Bay-Delta Program Programmatic Record of Decision.</a:t>
            </a:r>
          </a:p>
          <a:p>
            <a:pPr>
              <a:defRPr/>
            </a:pPr>
            <a:endParaRPr lang="en-US" sz="1100" dirty="0" smtClean="0"/>
          </a:p>
          <a:p>
            <a:pPr>
              <a:spcBef>
                <a:spcPts val="0"/>
              </a:spcBef>
              <a:spcAft>
                <a:spcPts val="2892"/>
              </a:spcAft>
              <a:tabLst>
                <a:tab pos="2088125" algn="l"/>
              </a:tabLst>
              <a:defRPr/>
            </a:pPr>
            <a:endParaRPr lang="en-US" sz="1100" dirty="0" smtClean="0"/>
          </a:p>
          <a:p>
            <a:pPr>
              <a:defRPr/>
            </a:pPr>
            <a:endParaRPr lang="en-US" sz="1100" dirty="0" smtClean="0"/>
          </a:p>
          <a:p>
            <a:pPr>
              <a:defRPr/>
            </a:pPr>
            <a:endParaRPr lang="en-US" sz="1100" dirty="0" smtClean="0"/>
          </a:p>
          <a:p>
            <a:pPr>
              <a:defRPr/>
            </a:pPr>
            <a:endParaRPr lang="en-US" sz="1100"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p:txBody>
          <a:bodyPr/>
          <a:lstStyle/>
          <a:p>
            <a:pPr defTabSz="944987">
              <a:defRPr/>
            </a:pPr>
            <a:fld id="{83012943-65BD-49B0-98DA-85DCC5202E0A}" type="slidenum">
              <a:rPr lang="en-US" smtClean="0"/>
              <a:pPr defTabSz="944987">
                <a:defRPr/>
              </a:pPr>
              <a:t>29</a:t>
            </a:fld>
            <a:endParaRPr lang="en-US" dirty="0" smtClean="0"/>
          </a:p>
        </p:txBody>
      </p:sp>
      <p:sp>
        <p:nvSpPr>
          <p:cNvPr id="93187"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3188"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a:spcBef>
                <a:spcPct val="0"/>
              </a:spcBef>
            </a:pPr>
            <a:r>
              <a:rPr lang="en-US" sz="1100" dirty="0" smtClean="0"/>
              <a:t>OCAP Delta Smelt biological opinion requires 8,000 acres of habitat restoration by 2019</a:t>
            </a:r>
          </a:p>
          <a:p>
            <a:pPr>
              <a:spcBef>
                <a:spcPct val="0"/>
              </a:spcBef>
            </a:pPr>
            <a:r>
              <a:rPr lang="en-US" sz="1100" dirty="0" smtClean="0"/>
              <a:t>Priority locations include the Yolo Bypass, Cache Slough, Suisun Marsh</a:t>
            </a: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Slide Image Placeholder 1"/>
          <p:cNvSpPr>
            <a:spLocks noGrp="1" noRot="1" noChangeAspect="1" noTextEdit="1"/>
          </p:cNvSpPr>
          <p:nvPr>
            <p:ph type="sldImg"/>
          </p:nvPr>
        </p:nvSpPr>
        <p:spPr bwMode="auto">
          <a:noFill/>
          <a:ln>
            <a:solidFill>
              <a:srgbClr val="000000"/>
            </a:solidFill>
            <a:miter lim="800000"/>
            <a:headEnd/>
            <a:tailEnd/>
          </a:ln>
        </p:spPr>
      </p:sp>
      <p:sp>
        <p:nvSpPr>
          <p:cNvPr id="94211" name="Notes Placeholder 2"/>
          <p:cNvSpPr>
            <a:spLocks noGrp="1"/>
          </p:cNvSpPr>
          <p:nvPr>
            <p:ph type="body" idx="1"/>
          </p:nvPr>
        </p:nvSpPr>
        <p:spPr bwMode="auto">
          <a:noFill/>
        </p:spPr>
        <p:txBody>
          <a:bodyPr wrap="square" numCol="1" anchor="t" anchorCtr="0" compatLnSpc="1">
            <a:prstTxWarp prst="textNoShape">
              <a:avLst/>
            </a:prstTxWarp>
          </a:bodyPr>
          <a:lstStyle/>
          <a:p>
            <a:r>
              <a:rPr lang="en-US" dirty="0" err="1" smtClean="0"/>
              <a:t>ln</a:t>
            </a:r>
            <a:r>
              <a:rPr lang="en-US" dirty="0" smtClean="0"/>
              <a:t> (Suisun Bay </a:t>
            </a:r>
            <a:r>
              <a:rPr lang="en-US" dirty="0" err="1" smtClean="0"/>
              <a:t>Phyto</a:t>
            </a:r>
            <a:r>
              <a:rPr lang="en-US" dirty="0" smtClean="0"/>
              <a:t> Density July to Sept) v June - August Ammonia Loading at Hood</a:t>
            </a:r>
          </a:p>
          <a:p>
            <a:endParaRPr lang="en-US" dirty="0" smtClean="0"/>
          </a:p>
          <a:p>
            <a:pPr>
              <a:spcBef>
                <a:spcPct val="0"/>
              </a:spcBef>
              <a:spcAft>
                <a:spcPts val="600"/>
              </a:spcAft>
              <a:buFontTx/>
              <a:buChar char="•"/>
            </a:pPr>
            <a:r>
              <a:rPr lang="en-US" dirty="0" smtClean="0"/>
              <a:t>Joint SWP/CVP research .  Includes Nitrogen model; isotope analysis to determine the source of the nitrogen; and studies of the relationship between nutrients generally and the food chain</a:t>
            </a:r>
          </a:p>
          <a:p>
            <a:pPr>
              <a:spcBef>
                <a:spcPct val="0"/>
              </a:spcBef>
              <a:spcAft>
                <a:spcPts val="600"/>
              </a:spcAft>
            </a:pPr>
            <a:endParaRPr lang="en-US" dirty="0" smtClean="0"/>
          </a:p>
          <a:p>
            <a:pPr>
              <a:spcBef>
                <a:spcPct val="0"/>
              </a:spcBef>
              <a:spcAft>
                <a:spcPts val="600"/>
              </a:spcAft>
            </a:pPr>
            <a:r>
              <a:rPr lang="en-US" dirty="0" smtClean="0"/>
              <a:t>Hired Dr. Pat </a:t>
            </a:r>
            <a:r>
              <a:rPr lang="en-US" dirty="0" err="1" smtClean="0"/>
              <a:t>Glibert</a:t>
            </a:r>
            <a:r>
              <a:rPr lang="en-US" dirty="0" smtClean="0"/>
              <a:t> of U. of Maryland.  Internationally recognized expert in nutrient impacts on ecosystems</a:t>
            </a:r>
          </a:p>
          <a:p>
            <a:pPr>
              <a:spcBef>
                <a:spcPct val="0"/>
              </a:spcBef>
              <a:spcAft>
                <a:spcPts val="600"/>
              </a:spcAft>
            </a:pPr>
            <a:endParaRPr lang="en-US" dirty="0" smtClean="0"/>
          </a:p>
          <a:p>
            <a:pPr>
              <a:spcBef>
                <a:spcPct val="0"/>
              </a:spcBef>
              <a:spcAft>
                <a:spcPts val="600"/>
              </a:spcAft>
            </a:pPr>
            <a:r>
              <a:rPr lang="en-US" dirty="0" smtClean="0"/>
              <a:t>Here initial review implicates not merely ammonium, but the nutrient balance between nitrogen and phosphorus.  Such nutrient impacts are seen in many estuaries throughout the world. </a:t>
            </a:r>
          </a:p>
          <a:p>
            <a:pPr>
              <a:spcBef>
                <a:spcPct val="0"/>
              </a:spcBef>
              <a:spcAft>
                <a:spcPts val="600"/>
              </a:spcAft>
            </a:pPr>
            <a:endParaRPr lang="en-US" dirty="0" smtClean="0"/>
          </a:p>
          <a:p>
            <a:pPr>
              <a:spcBef>
                <a:spcPct val="0"/>
              </a:spcBef>
              <a:spcAft>
                <a:spcPts val="600"/>
              </a:spcAft>
              <a:buFontTx/>
              <a:buChar char="•"/>
            </a:pPr>
            <a:r>
              <a:rPr lang="en-US" dirty="0" smtClean="0"/>
              <a:t>Models ammonia, nutrients &amp; temperature</a:t>
            </a:r>
          </a:p>
          <a:p>
            <a:pPr>
              <a:spcBef>
                <a:spcPct val="0"/>
              </a:spcBef>
              <a:spcAft>
                <a:spcPts val="600"/>
              </a:spcAft>
              <a:buFontTx/>
              <a:buChar char="•"/>
            </a:pPr>
            <a:r>
              <a:rPr lang="en-US" dirty="0" smtClean="0"/>
              <a:t>Independent technical advisory review</a:t>
            </a:r>
          </a:p>
          <a:p>
            <a:pPr>
              <a:spcBef>
                <a:spcPct val="0"/>
              </a:spcBef>
              <a:spcAft>
                <a:spcPts val="600"/>
              </a:spcAft>
              <a:buFontTx/>
              <a:buChar char="•"/>
            </a:pPr>
            <a:r>
              <a:rPr lang="en-US" dirty="0" smtClean="0"/>
              <a:t>Anticipated completion Jan 2010</a:t>
            </a:r>
          </a:p>
          <a:p>
            <a:pPr>
              <a:spcBef>
                <a:spcPct val="0"/>
              </a:spcBef>
              <a:spcAft>
                <a:spcPts val="600"/>
              </a:spcAft>
              <a:buFontTx/>
              <a:buChar char="•"/>
            </a:pPr>
            <a:endParaRPr lang="en-US" dirty="0" smtClean="0"/>
          </a:p>
          <a:p>
            <a:pPr>
              <a:spcBef>
                <a:spcPct val="0"/>
              </a:spcBef>
              <a:spcAft>
                <a:spcPts val="600"/>
              </a:spcAft>
              <a:buFontTx/>
              <a:buChar char="•"/>
            </a:pPr>
            <a:endParaRPr lang="en-US" dirty="0" smtClean="0"/>
          </a:p>
          <a:p>
            <a:pPr>
              <a:spcAft>
                <a:spcPts val="600"/>
              </a:spcAft>
            </a:pPr>
            <a:endParaRPr lang="en-US" dirty="0" smtClean="0"/>
          </a:p>
          <a:p>
            <a:endParaRPr lang="en-US" dirty="0" smtClean="0"/>
          </a:p>
          <a:p>
            <a:endParaRPr lang="en-US" dirty="0" smtClean="0"/>
          </a:p>
        </p:txBody>
      </p:sp>
      <p:sp>
        <p:nvSpPr>
          <p:cNvPr id="4" name="Slide Number Placeholder 3"/>
          <p:cNvSpPr>
            <a:spLocks noGrp="1"/>
          </p:cNvSpPr>
          <p:nvPr>
            <p:ph type="sldNum" sz="quarter" idx="5"/>
          </p:nvPr>
        </p:nvSpPr>
        <p:spPr/>
        <p:txBody>
          <a:bodyPr/>
          <a:lstStyle/>
          <a:p>
            <a:pPr>
              <a:defRPr/>
            </a:pPr>
            <a:fld id="{B990093C-3616-43D1-8896-22673120277C}" type="slidenum">
              <a:rPr lang="en-US" smtClean="0"/>
              <a:pPr>
                <a:defRPr/>
              </a:pPr>
              <a:t>30</a:t>
            </a:fld>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fontScale="92500" lnSpcReduction="10000"/>
          </a:bodyPr>
          <a:lstStyle/>
          <a:p>
            <a:pPr marL="382548" indent="-382548" defTabSz="879860">
              <a:lnSpc>
                <a:spcPct val="90000"/>
              </a:lnSpc>
              <a:spcBef>
                <a:spcPct val="0"/>
              </a:spcBef>
              <a:buBlip>
                <a:blip r:embed="rId3"/>
              </a:buBlip>
              <a:defRPr/>
            </a:pPr>
            <a:r>
              <a:rPr lang="en-US" sz="2700" dirty="0" smtClean="0"/>
              <a:t>Supports co-equal goals of “Delta Vision”</a:t>
            </a:r>
          </a:p>
          <a:p>
            <a:pPr marL="881390" lvl="1" indent="-382548" defTabSz="879860">
              <a:lnSpc>
                <a:spcPct val="90000"/>
              </a:lnSpc>
              <a:spcBef>
                <a:spcPct val="0"/>
              </a:spcBef>
              <a:buBlip>
                <a:blip r:embed="rId4"/>
              </a:buBlip>
              <a:defRPr/>
            </a:pPr>
            <a:r>
              <a:rPr lang="en-US" sz="2300" dirty="0" smtClean="0">
                <a:solidFill>
                  <a:srgbClr val="D8B25C"/>
                </a:solidFill>
              </a:rPr>
              <a:t>Delta ecosystem restoration</a:t>
            </a:r>
          </a:p>
          <a:p>
            <a:pPr marL="881390" lvl="1" indent="-382548" defTabSz="879860">
              <a:lnSpc>
                <a:spcPct val="90000"/>
              </a:lnSpc>
              <a:spcBef>
                <a:spcPct val="0"/>
              </a:spcBef>
              <a:buBlip>
                <a:blip r:embed="rId4"/>
              </a:buBlip>
              <a:defRPr/>
            </a:pPr>
            <a:r>
              <a:rPr lang="en-US" sz="2300" dirty="0" smtClean="0">
                <a:solidFill>
                  <a:srgbClr val="D8B25C"/>
                </a:solidFill>
              </a:rPr>
              <a:t>Water supply reliability</a:t>
            </a:r>
          </a:p>
          <a:p>
            <a:pPr marL="382548" indent="-382548" defTabSz="879860">
              <a:lnSpc>
                <a:spcPct val="90000"/>
              </a:lnSpc>
              <a:spcBef>
                <a:spcPct val="0"/>
              </a:spcBef>
              <a:buBlip>
                <a:blip r:embed="rId3"/>
              </a:buBlip>
              <a:defRPr/>
            </a:pPr>
            <a:r>
              <a:rPr lang="en-US" sz="2700" dirty="0" smtClean="0"/>
              <a:t>Ecosystem Improvement</a:t>
            </a:r>
          </a:p>
          <a:p>
            <a:pPr marL="881390" lvl="1" indent="-382548" defTabSz="879860">
              <a:lnSpc>
                <a:spcPct val="90000"/>
              </a:lnSpc>
              <a:buBlip>
                <a:blip r:embed="rId4"/>
              </a:buBlip>
            </a:pPr>
            <a:r>
              <a:rPr lang="en-US" sz="2300" dirty="0" smtClean="0">
                <a:solidFill>
                  <a:srgbClr val="D8B25C"/>
                </a:solidFill>
              </a:rPr>
              <a:t>Comprehensive multi-species/ecosystem approach</a:t>
            </a:r>
          </a:p>
          <a:p>
            <a:pPr marL="881390" lvl="1" indent="-382548" defTabSz="879860">
              <a:lnSpc>
                <a:spcPct val="90000"/>
              </a:lnSpc>
              <a:buBlip>
                <a:blip r:embed="rId4"/>
              </a:buBlip>
            </a:pPr>
            <a:r>
              <a:rPr lang="en-US" sz="2300" dirty="0" smtClean="0">
                <a:solidFill>
                  <a:srgbClr val="D8B25C"/>
                </a:solidFill>
              </a:rPr>
              <a:t>Habitat &amp; flow improvements</a:t>
            </a:r>
          </a:p>
          <a:p>
            <a:pPr marL="382548" indent="-382548" defTabSz="879860">
              <a:lnSpc>
                <a:spcPct val="90000"/>
              </a:lnSpc>
              <a:spcBef>
                <a:spcPct val="0"/>
              </a:spcBef>
              <a:buBlip>
                <a:blip r:embed="rId3"/>
              </a:buBlip>
              <a:defRPr/>
            </a:pPr>
            <a:r>
              <a:rPr lang="en-US" sz="2700" dirty="0" smtClean="0"/>
              <a:t>Conveyance Improvements</a:t>
            </a:r>
          </a:p>
          <a:p>
            <a:pPr marL="881390" lvl="1" indent="-382548" defTabSz="879860">
              <a:lnSpc>
                <a:spcPct val="90000"/>
              </a:lnSpc>
              <a:spcBef>
                <a:spcPct val="0"/>
              </a:spcBef>
              <a:buBlip>
                <a:blip r:embed="rId4"/>
              </a:buBlip>
              <a:defRPr/>
            </a:pPr>
            <a:r>
              <a:rPr lang="en-US" sz="2300" dirty="0" smtClean="0">
                <a:solidFill>
                  <a:srgbClr val="D8B25C"/>
                </a:solidFill>
              </a:rPr>
              <a:t>Dual-intake approach</a:t>
            </a:r>
          </a:p>
          <a:p>
            <a:pPr marL="382548" indent="-382548" defTabSz="879860">
              <a:lnSpc>
                <a:spcPct val="90000"/>
              </a:lnSpc>
              <a:buBlip>
                <a:blip r:embed="rId3"/>
              </a:buBlip>
              <a:defRPr/>
            </a:pPr>
            <a:r>
              <a:rPr lang="en-US" sz="2700" dirty="0" smtClean="0"/>
              <a:t>Other Stressors Control</a:t>
            </a:r>
          </a:p>
          <a:p>
            <a:pPr marL="881390" lvl="1" indent="-382548" defTabSz="879860">
              <a:lnSpc>
                <a:spcPct val="90000"/>
              </a:lnSpc>
              <a:buBlip>
                <a:blip r:embed="rId4"/>
              </a:buBlip>
              <a:defRPr/>
            </a:pPr>
            <a:r>
              <a:rPr lang="en-US" sz="2300" dirty="0" smtClean="0">
                <a:solidFill>
                  <a:srgbClr val="D8B25C"/>
                </a:solidFill>
              </a:rPr>
              <a:t>Invasive species, toxics, unscreened diversions</a:t>
            </a:r>
          </a:p>
          <a:p>
            <a:endParaRPr lang="en-US" dirty="0"/>
          </a:p>
        </p:txBody>
      </p:sp>
      <p:sp>
        <p:nvSpPr>
          <p:cNvPr id="4" name="Slide Number Placeholder 3"/>
          <p:cNvSpPr>
            <a:spLocks noGrp="1"/>
          </p:cNvSpPr>
          <p:nvPr>
            <p:ph type="sldNum" sz="quarter" idx="10"/>
          </p:nvPr>
        </p:nvSpPr>
        <p:spPr/>
        <p:txBody>
          <a:bodyPr/>
          <a:lstStyle/>
          <a:p>
            <a:pPr>
              <a:defRPr/>
            </a:pPr>
            <a:fld id="{0F8A1D48-E87F-4F21-9D75-747A9013154F}" type="slidenum">
              <a:rPr lang="en-US" smtClean="0"/>
              <a:pPr>
                <a:defRPr/>
              </a:pPr>
              <a:t>31</a:t>
            </a:fld>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Slide Image Placeholder 1"/>
          <p:cNvSpPr>
            <a:spLocks noGrp="1" noRot="1" noChangeAspect="1" noTextEdit="1"/>
          </p:cNvSpPr>
          <p:nvPr>
            <p:ph type="sldImg"/>
          </p:nvPr>
        </p:nvSpPr>
        <p:spPr bwMode="auto">
          <a:noFill/>
          <a:ln>
            <a:solidFill>
              <a:srgbClr val="000000"/>
            </a:solidFill>
            <a:miter lim="800000"/>
            <a:headEnd/>
            <a:tailEnd/>
          </a:ln>
        </p:spPr>
      </p:sp>
      <p:sp>
        <p:nvSpPr>
          <p:cNvPr id="34819" name="Notes Placeholder 2"/>
          <p:cNvSpPr>
            <a:spLocks noGrp="1"/>
          </p:cNvSpPr>
          <p:nvPr>
            <p:ph type="body" idx="1"/>
          </p:nvPr>
        </p:nvSpPr>
        <p:spPr bwMode="auto">
          <a:noFill/>
        </p:spPr>
        <p:txBody>
          <a:bodyPr wrap="square" numCol="1" anchor="t" anchorCtr="0" compatLnSpc="1">
            <a:prstTxWarp prst="textNoShape">
              <a:avLst/>
            </a:prstTxWarp>
            <a:normAutofit lnSpcReduction="10000"/>
          </a:bodyPr>
          <a:lstStyle/>
          <a:p>
            <a:r>
              <a:rPr lang="en-US" u="sng" dirty="0" smtClean="0"/>
              <a:t>Potentially regulated entities include</a:t>
            </a:r>
            <a:endParaRPr lang="en-US" dirty="0" smtClean="0"/>
          </a:p>
          <a:p>
            <a:pPr>
              <a:lnSpc>
                <a:spcPct val="90000"/>
              </a:lnSpc>
              <a:spcBef>
                <a:spcPct val="0"/>
              </a:spcBef>
              <a:buFontTx/>
              <a:buBlip>
                <a:blip r:embed="rId3"/>
              </a:buBlip>
            </a:pPr>
            <a:r>
              <a:rPr lang="en-US" sz="2800" dirty="0" smtClean="0"/>
              <a:t>Fed &amp; State Agencies</a:t>
            </a:r>
          </a:p>
          <a:p>
            <a:pPr marL="853950" lvl="1" indent="-396816">
              <a:lnSpc>
                <a:spcPct val="90000"/>
              </a:lnSpc>
              <a:spcBef>
                <a:spcPct val="0"/>
              </a:spcBef>
              <a:buBlip>
                <a:blip r:embed="rId3"/>
              </a:buBlip>
            </a:pPr>
            <a:r>
              <a:rPr lang="en-US" sz="2800" dirty="0" smtClean="0"/>
              <a:t>US Bureau of Reclamation</a:t>
            </a:r>
          </a:p>
          <a:p>
            <a:pPr marL="853950" lvl="1" indent="-396816">
              <a:lnSpc>
                <a:spcPct val="90000"/>
              </a:lnSpc>
              <a:spcBef>
                <a:spcPct val="0"/>
              </a:spcBef>
              <a:buBlip>
                <a:blip r:embed="rId3"/>
              </a:buBlip>
            </a:pPr>
            <a:r>
              <a:rPr lang="en-US" sz="2800" dirty="0" smtClean="0"/>
              <a:t>Cal. Dept. of Water Resources</a:t>
            </a:r>
          </a:p>
          <a:p>
            <a:pPr>
              <a:lnSpc>
                <a:spcPct val="90000"/>
              </a:lnSpc>
              <a:spcBef>
                <a:spcPct val="0"/>
              </a:spcBef>
              <a:buFontTx/>
              <a:buBlip>
                <a:blip r:embed="rId3"/>
              </a:buBlip>
            </a:pPr>
            <a:r>
              <a:rPr lang="en-US" sz="2800" dirty="0" smtClean="0"/>
              <a:t>Water Agencies</a:t>
            </a:r>
          </a:p>
          <a:p>
            <a:pPr marL="853950" lvl="1" indent="-396816">
              <a:lnSpc>
                <a:spcPct val="90000"/>
              </a:lnSpc>
              <a:spcBef>
                <a:spcPct val="0"/>
              </a:spcBef>
              <a:buBlip>
                <a:blip r:embed="rId4"/>
              </a:buBlip>
            </a:pPr>
            <a:r>
              <a:rPr lang="en-US" sz="2000" dirty="0" smtClean="0"/>
              <a:t>Kern County Water Agency</a:t>
            </a:r>
          </a:p>
          <a:p>
            <a:pPr marL="853950" lvl="1" indent="-396816">
              <a:lnSpc>
                <a:spcPct val="90000"/>
              </a:lnSpc>
              <a:spcBef>
                <a:spcPct val="0"/>
              </a:spcBef>
              <a:buBlip>
                <a:blip r:embed="rId4"/>
              </a:buBlip>
            </a:pPr>
            <a:r>
              <a:rPr lang="en-US" sz="2000" dirty="0" smtClean="0"/>
              <a:t>Metropolitan Water District</a:t>
            </a:r>
          </a:p>
          <a:p>
            <a:pPr marL="853950" lvl="1" indent="-396816">
              <a:lnSpc>
                <a:spcPct val="90000"/>
              </a:lnSpc>
              <a:spcBef>
                <a:spcPct val="0"/>
              </a:spcBef>
              <a:buBlip>
                <a:blip r:embed="rId4"/>
              </a:buBlip>
            </a:pPr>
            <a:r>
              <a:rPr lang="en-US" sz="2000" dirty="0" smtClean="0"/>
              <a:t>North Delta Water Agency</a:t>
            </a:r>
          </a:p>
          <a:p>
            <a:pPr marL="853950" lvl="1" indent="-396816">
              <a:lnSpc>
                <a:spcPct val="90000"/>
              </a:lnSpc>
              <a:spcBef>
                <a:spcPct val="0"/>
              </a:spcBef>
              <a:buBlip>
                <a:blip r:embed="rId4"/>
              </a:buBlip>
            </a:pPr>
            <a:r>
              <a:rPr lang="en-US" sz="2000" dirty="0" smtClean="0"/>
              <a:t>San Luis &amp; Delta Mendota WA</a:t>
            </a:r>
          </a:p>
          <a:p>
            <a:pPr marL="853950" lvl="1" indent="-396816">
              <a:lnSpc>
                <a:spcPct val="90000"/>
              </a:lnSpc>
              <a:spcBef>
                <a:spcPct val="0"/>
              </a:spcBef>
              <a:buBlip>
                <a:blip r:embed="rId4"/>
              </a:buBlip>
            </a:pPr>
            <a:r>
              <a:rPr lang="en-US" sz="2000" dirty="0" smtClean="0"/>
              <a:t>Santa Clara Valley Water Dist.</a:t>
            </a:r>
          </a:p>
          <a:p>
            <a:pPr marL="853950" lvl="1" indent="-396816">
              <a:lnSpc>
                <a:spcPct val="90000"/>
              </a:lnSpc>
              <a:spcBef>
                <a:spcPct val="0"/>
              </a:spcBef>
              <a:buBlip>
                <a:blip r:embed="rId4"/>
              </a:buBlip>
            </a:pPr>
            <a:r>
              <a:rPr lang="en-US" sz="2000" dirty="0" err="1" smtClean="0"/>
              <a:t>Westlands</a:t>
            </a:r>
            <a:r>
              <a:rPr lang="en-US" sz="2000" dirty="0" smtClean="0"/>
              <a:t> Water District</a:t>
            </a:r>
          </a:p>
          <a:p>
            <a:pPr marL="853950" lvl="1" indent="-396816">
              <a:lnSpc>
                <a:spcPct val="90000"/>
              </a:lnSpc>
              <a:spcBef>
                <a:spcPct val="0"/>
              </a:spcBef>
              <a:buBlip>
                <a:blip r:embed="rId4"/>
              </a:buBlip>
            </a:pPr>
            <a:r>
              <a:rPr lang="en-US" sz="2000" dirty="0" smtClean="0"/>
              <a:t>Zone 7 Water Agency</a:t>
            </a:r>
          </a:p>
          <a:p>
            <a:r>
              <a:rPr lang="en-US" dirty="0" smtClean="0"/>
              <a:t>Others</a:t>
            </a:r>
          </a:p>
          <a:p>
            <a:pPr marL="853950" lvl="1" indent="-396816">
              <a:lnSpc>
                <a:spcPct val="90000"/>
              </a:lnSpc>
              <a:spcBef>
                <a:spcPct val="0"/>
              </a:spcBef>
              <a:buBlip>
                <a:blip r:embed="rId4"/>
              </a:buBlip>
            </a:pPr>
            <a:r>
              <a:rPr lang="en-US" dirty="0" smtClean="0"/>
              <a:t>Mirant Delta (</a:t>
            </a:r>
            <a:r>
              <a:rPr lang="en-US" sz="2000" dirty="0" smtClean="0"/>
              <a:t>a power company operating within the Bay-Delta)</a:t>
            </a:r>
          </a:p>
        </p:txBody>
      </p:sp>
      <p:sp>
        <p:nvSpPr>
          <p:cNvPr id="4" name="Slide Number Placeholder 3"/>
          <p:cNvSpPr>
            <a:spLocks noGrp="1"/>
          </p:cNvSpPr>
          <p:nvPr>
            <p:ph type="sldNum" sz="quarter" idx="5"/>
          </p:nvPr>
        </p:nvSpPr>
        <p:spPr/>
        <p:txBody>
          <a:bodyPr/>
          <a:lstStyle/>
          <a:p>
            <a:pPr>
              <a:defRPr/>
            </a:pPr>
            <a:fld id="{7A38786D-27F5-4BAF-A98F-A5BB67E1C237}" type="slidenum">
              <a:rPr lang="en-US" smtClean="0"/>
              <a:pPr>
                <a:defRPr/>
              </a:pPr>
              <a:t>32</a:t>
            </a:fld>
            <a:endParaRPr lang="en-US" dirty="0"/>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B9D4F14-7CA1-49ED-997D-9397558BA222}" type="slidenum">
              <a:rPr lang="en-US"/>
              <a:pPr/>
              <a:t>33</a:t>
            </a:fld>
            <a:endParaRPr lang="en-US" dirty="0"/>
          </a:p>
        </p:txBody>
      </p:sp>
      <p:sp>
        <p:nvSpPr>
          <p:cNvPr id="265218" name="Rectangle 2"/>
          <p:cNvSpPr>
            <a:spLocks noGrp="1" noRot="1" noChangeAspect="1" noChangeArrowheads="1" noTextEdit="1"/>
          </p:cNvSpPr>
          <p:nvPr>
            <p:ph type="sldImg"/>
          </p:nvPr>
        </p:nvSpPr>
        <p:spPr>
          <a:xfrm>
            <a:off x="1181100" y="695325"/>
            <a:ext cx="4649788" cy="3487738"/>
          </a:xfrm>
          <a:ln/>
        </p:spPr>
      </p:sp>
      <p:sp>
        <p:nvSpPr>
          <p:cNvPr id="265219" name="Rectangle 3"/>
          <p:cNvSpPr>
            <a:spLocks noGrp="1" noChangeArrowheads="1"/>
          </p:cNvSpPr>
          <p:nvPr>
            <p:ph type="body" idx="1"/>
          </p:nvPr>
        </p:nvSpPr>
        <p:spPr>
          <a:xfrm>
            <a:off x="701676" y="4416427"/>
            <a:ext cx="5607050" cy="4184650"/>
          </a:xfrm>
        </p:spPr>
        <p:txBody>
          <a:bodyPr/>
          <a:lstStyle/>
          <a:p>
            <a:r>
              <a:rPr lang="en-US" dirty="0" smtClean="0"/>
              <a:t>There are three</a:t>
            </a:r>
            <a:r>
              <a:rPr lang="en-US" baseline="0" dirty="0" smtClean="0"/>
              <a:t> primary questions that we are continually asked by our policy people.  They are:</a:t>
            </a:r>
          </a:p>
          <a:p>
            <a:endParaRPr lang="en-US" baseline="0" dirty="0" smtClean="0"/>
          </a:p>
          <a:p>
            <a:pPr marL="232109" indent="-232109">
              <a:buAutoNum type="arabicPeriod"/>
            </a:pPr>
            <a:r>
              <a:rPr lang="en-US" baseline="0" dirty="0" smtClean="0"/>
              <a:t>What will a new conveyance facility cost me?</a:t>
            </a:r>
          </a:p>
          <a:p>
            <a:pPr marL="232109" indent="-232109">
              <a:buAutoNum type="arabicPeriod"/>
            </a:pPr>
            <a:r>
              <a:rPr lang="en-US" baseline="0" dirty="0" smtClean="0"/>
              <a:t>What will I get for my money?</a:t>
            </a:r>
          </a:p>
          <a:p>
            <a:pPr marL="232109" indent="-232109">
              <a:buAutoNum type="arabicPeriod"/>
            </a:pPr>
            <a:r>
              <a:rPr lang="en-US" baseline="0" dirty="0" smtClean="0"/>
              <a:t>What if I can’t afford to participate or others can’t afford, what can I expect in terms of future water supply and costs?</a:t>
            </a:r>
            <a:endParaRPr lang="en-US" dirty="0"/>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Rectangle 7"/>
          <p:cNvSpPr>
            <a:spLocks noGrp="1" noChangeArrowheads="1"/>
          </p:cNvSpPr>
          <p:nvPr>
            <p:ph type="sldNum" sz="quarter" idx="5"/>
          </p:nvPr>
        </p:nvSpPr>
        <p:spPr/>
        <p:txBody>
          <a:bodyPr/>
          <a:lstStyle/>
          <a:p>
            <a:pPr defTabSz="944977">
              <a:defRPr/>
            </a:pPr>
            <a:fld id="{F34D9061-C9AE-4DD7-AFBE-36B0DC40D2B5}" type="slidenum">
              <a:rPr lang="en-US" smtClean="0"/>
              <a:pPr defTabSz="944977">
                <a:defRPr/>
              </a:pPr>
              <a:t>34</a:t>
            </a:fld>
            <a:endParaRPr lang="en-US" dirty="0" smtClean="0"/>
          </a:p>
        </p:txBody>
      </p:sp>
      <p:sp>
        <p:nvSpPr>
          <p:cNvPr id="47107"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7108" name="Notes Placeholder 2"/>
          <p:cNvSpPr>
            <a:spLocks noGrp="1"/>
          </p:cNvSpPr>
          <p:nvPr>
            <p:ph type="body" idx="3"/>
          </p:nvPr>
        </p:nvSpPr>
        <p:spPr bwMode="auto">
          <a:noFill/>
        </p:spPr>
        <p:txBody>
          <a:bodyPr wrap="square" numCol="1" anchor="t" anchorCtr="0" compatLnSpc="1">
            <a:prstTxWarp prst="textNoShape">
              <a:avLst/>
            </a:prstTxWarp>
          </a:bodyPr>
          <a:lstStyle/>
          <a:p>
            <a:endParaRPr lang="en-US" smtClean="0"/>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Slide Image Placeholder 1"/>
          <p:cNvSpPr>
            <a:spLocks noGrp="1" noRot="1" noChangeAspect="1" noTextEdit="1"/>
          </p:cNvSpPr>
          <p:nvPr>
            <p:ph type="sldImg"/>
          </p:nvPr>
        </p:nvSpPr>
        <p:spPr bwMode="auto">
          <a:noFill/>
          <a:ln>
            <a:solidFill>
              <a:srgbClr val="000000"/>
            </a:solidFill>
            <a:miter lim="800000"/>
            <a:headEnd/>
            <a:tailEnd/>
          </a:ln>
        </p:spPr>
      </p:sp>
      <p:sp>
        <p:nvSpPr>
          <p:cNvPr id="48131" name="Notes Placeholder 2"/>
          <p:cNvSpPr>
            <a:spLocks noGrp="1"/>
          </p:cNvSpPr>
          <p:nvPr>
            <p:ph type="body" idx="1"/>
          </p:nvPr>
        </p:nvSpPr>
        <p:spPr bwMode="auto">
          <a:noFill/>
        </p:spPr>
        <p:txBody>
          <a:bodyPr wrap="square" numCol="1" anchor="t" anchorCtr="0" compatLnSpc="1">
            <a:prstTxWarp prst="textNoShape">
              <a:avLst/>
            </a:prstTxWarp>
          </a:bodyPr>
          <a:lstStyle/>
          <a:p>
            <a:r>
              <a:rPr lang="en-US" sz="1100" dirty="0" smtClean="0"/>
              <a:t>Public funding 2010 bond (SB 1) has $1.5 </a:t>
            </a:r>
            <a:r>
              <a:rPr lang="en-US" sz="1100" dirty="0" err="1" smtClean="0"/>
              <a:t>bilion</a:t>
            </a:r>
            <a:r>
              <a:rPr lang="en-US" sz="1100" dirty="0" smtClean="0"/>
              <a:t>; Prop 1e has money for river channel margin</a:t>
            </a:r>
          </a:p>
          <a:p>
            <a:endParaRPr lang="en-US" b="1" u="sng" dirty="0" smtClean="0"/>
          </a:p>
          <a:p>
            <a:r>
              <a:rPr lang="en-US" b="1" u="sng" dirty="0" smtClean="0"/>
              <a:t>  Restoration Target: 80,000 acres = 125 square miles</a:t>
            </a:r>
          </a:p>
          <a:p>
            <a:pPr>
              <a:buFontTx/>
              <a:buChar char="•"/>
            </a:pPr>
            <a:r>
              <a:rPr lang="en-US" dirty="0" smtClean="0"/>
              <a:t>  Washington DC = 68 sq. mi.</a:t>
            </a:r>
          </a:p>
          <a:p>
            <a:pPr>
              <a:buFontTx/>
              <a:buChar char="•"/>
            </a:pPr>
            <a:r>
              <a:rPr lang="en-US" dirty="0" smtClean="0"/>
              <a:t>  Las Vegas = 113 sq mi</a:t>
            </a:r>
          </a:p>
          <a:p>
            <a:pPr>
              <a:buFontTx/>
              <a:buChar char="•"/>
            </a:pPr>
            <a:r>
              <a:rPr lang="en-US" dirty="0" smtClean="0"/>
              <a:t>  Sacramento = 97 sq mi</a:t>
            </a:r>
          </a:p>
          <a:p>
            <a:pPr>
              <a:buFontTx/>
              <a:buChar char="•"/>
            </a:pPr>
            <a:endParaRPr lang="en-US" dirty="0" smtClean="0"/>
          </a:p>
          <a:p>
            <a:pPr>
              <a:buFontTx/>
              <a:buChar char="•"/>
            </a:pPr>
            <a:r>
              <a:rPr lang="en-US" b="1" u="sng" dirty="0" smtClean="0"/>
              <a:t>Restoration Targets		Yr 10	Yr 15	Yr 40</a:t>
            </a:r>
          </a:p>
          <a:p>
            <a:pPr lvl="1">
              <a:buFontTx/>
              <a:buChar char="•"/>
            </a:pPr>
            <a:r>
              <a:rPr lang="en-US" dirty="0" smtClean="0"/>
              <a:t> Tidal Marsh		14,000	25,000	65,000 acres</a:t>
            </a:r>
          </a:p>
          <a:p>
            <a:pPr lvl="1">
              <a:buFontTx/>
              <a:buChar char="•"/>
            </a:pPr>
            <a:r>
              <a:rPr lang="en-US" dirty="0" smtClean="0"/>
              <a:t> Seasonal Floodplain 	0	1,000	10,000 acres</a:t>
            </a:r>
          </a:p>
          <a:p>
            <a:pPr lvl="1">
              <a:buFontTx/>
              <a:buChar char="•"/>
            </a:pPr>
            <a:r>
              <a:rPr lang="en-US" dirty="0" smtClean="0"/>
              <a:t> </a:t>
            </a:r>
            <a:r>
              <a:rPr lang="en-US" u="sng" dirty="0" smtClean="0"/>
              <a:t>Riparian Habitat		1,300	2,300	5,000 acres</a:t>
            </a:r>
          </a:p>
          <a:p>
            <a:pPr lvl="1">
              <a:buFontTx/>
              <a:buChar char="•"/>
            </a:pPr>
            <a:r>
              <a:rPr lang="en-US" b="1" dirty="0" smtClean="0"/>
              <a:t>TOTAL		15,300	28,300	80,000</a:t>
            </a:r>
          </a:p>
        </p:txBody>
      </p:sp>
      <p:sp>
        <p:nvSpPr>
          <p:cNvPr id="4" name="Slide Number Placeholder 3"/>
          <p:cNvSpPr>
            <a:spLocks noGrp="1"/>
          </p:cNvSpPr>
          <p:nvPr>
            <p:ph type="sldNum" sz="quarter" idx="5"/>
          </p:nvPr>
        </p:nvSpPr>
        <p:spPr/>
        <p:txBody>
          <a:bodyPr/>
          <a:lstStyle/>
          <a:p>
            <a:pPr>
              <a:defRPr/>
            </a:pPr>
            <a:fld id="{985EA5A9-0B4D-456B-A10F-73F43654365C}" type="slidenum">
              <a:rPr lang="en-US" smtClean="0"/>
              <a:pPr>
                <a:defRPr/>
              </a:pPr>
              <a:t>35</a:t>
            </a:fld>
            <a:endParaRPr 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p:cNvSpPr txBox="1">
            <a:spLocks noGrp="1" noChangeArrowheads="1"/>
          </p:cNvSpPr>
          <p:nvPr/>
        </p:nvSpPr>
        <p:spPr bwMode="auto">
          <a:xfrm>
            <a:off x="3971926" y="8834438"/>
            <a:ext cx="3038475" cy="461962"/>
          </a:xfrm>
          <a:prstGeom prst="rect">
            <a:avLst/>
          </a:prstGeom>
          <a:noFill/>
          <a:ln w="12699">
            <a:noFill/>
            <a:miter lim="800000"/>
            <a:headEnd type="none" w="sm" len="sm"/>
            <a:tailEnd type="none" w="sm" len="sm"/>
          </a:ln>
        </p:spPr>
        <p:txBody>
          <a:bodyPr lIns="98791" tIns="49396" rIns="98791" bIns="49396" anchor="b"/>
          <a:lstStyle/>
          <a:p>
            <a:pPr algn="r" defTabSz="972995"/>
            <a:fld id="{38D97C48-D0F5-4271-81FB-A3BF3DC3A470}" type="slidenum">
              <a:rPr lang="en-US" sz="1300">
                <a:latin typeface="Times New Roman" pitchFamily="18" charset="0"/>
              </a:rPr>
              <a:pPr algn="r" defTabSz="972995"/>
              <a:t>36</a:t>
            </a:fld>
            <a:endParaRPr lang="en-US" sz="1300" dirty="0">
              <a:latin typeface="Times New Roman" pitchFamily="18" charset="0"/>
            </a:endParaRPr>
          </a:p>
        </p:txBody>
      </p:sp>
      <p:sp>
        <p:nvSpPr>
          <p:cNvPr id="35843"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35844" name="Notes Placeholder 4"/>
          <p:cNvSpPr>
            <a:spLocks noGrp="1"/>
          </p:cNvSpPr>
          <p:nvPr/>
        </p:nvSpPr>
        <p:spPr bwMode="auto">
          <a:xfrm>
            <a:off x="701676" y="4416426"/>
            <a:ext cx="5607050" cy="4181475"/>
          </a:xfrm>
          <a:prstGeom prst="rect">
            <a:avLst/>
          </a:prstGeom>
          <a:noFill/>
          <a:ln w="9525">
            <a:noFill/>
            <a:miter lim="800000"/>
            <a:headEnd/>
            <a:tailEnd/>
          </a:ln>
        </p:spPr>
        <p:txBody>
          <a:bodyPr lIns="93158" tIns="46580" rIns="93158" bIns="46580"/>
          <a:lstStyle/>
          <a:p>
            <a:pPr eaLnBrk="0" hangingPunct="0">
              <a:spcBef>
                <a:spcPct val="30000"/>
              </a:spcBef>
            </a:pPr>
            <a:endParaRPr lang="en-US" sz="1200" dirty="0">
              <a:latin typeface="Calibri" pitchFamily="34" charset="0"/>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4" name="Slide Image Placeholder 1"/>
          <p:cNvSpPr>
            <a:spLocks noGrp="1" noRot="1" noChangeAspect="1" noTextEdit="1"/>
          </p:cNvSpPr>
          <p:nvPr>
            <p:ph type="sldImg"/>
          </p:nvPr>
        </p:nvSpPr>
        <p:spPr bwMode="auto">
          <a:noFill/>
          <a:ln>
            <a:solidFill>
              <a:srgbClr val="000000"/>
            </a:solidFill>
            <a:miter lim="800000"/>
            <a:headEnd/>
            <a:tailEnd/>
          </a:ln>
        </p:spPr>
      </p:sp>
      <p:sp>
        <p:nvSpPr>
          <p:cNvPr id="4" name="Slide Number Placeholder 3"/>
          <p:cNvSpPr>
            <a:spLocks noGrp="1"/>
          </p:cNvSpPr>
          <p:nvPr>
            <p:ph type="sldNum" sz="quarter" idx="5"/>
          </p:nvPr>
        </p:nvSpPr>
        <p:spPr/>
        <p:txBody>
          <a:bodyPr/>
          <a:lstStyle/>
          <a:p>
            <a:pPr>
              <a:defRPr/>
            </a:pPr>
            <a:fld id="{5859904F-11D1-4780-91F6-2EDFDF302856}" type="slidenum">
              <a:rPr lang="en-US" smtClean="0"/>
              <a:pPr>
                <a:defRPr/>
              </a:pPr>
              <a:t>7</a:t>
            </a:fld>
            <a:endParaRPr lang="en-US"/>
          </a:p>
        </p:txBody>
      </p:sp>
      <p:sp>
        <p:nvSpPr>
          <p:cNvPr id="315396" name="Notes Placeholder 4"/>
          <p:cNvSpPr>
            <a:spLocks noGrp="1"/>
          </p:cNvSpPr>
          <p:nvPr/>
        </p:nvSpPr>
        <p:spPr bwMode="auto">
          <a:xfrm>
            <a:off x="934720" y="4414177"/>
            <a:ext cx="5140960" cy="4184993"/>
          </a:xfrm>
          <a:prstGeom prst="rect">
            <a:avLst/>
          </a:prstGeom>
          <a:noFill/>
          <a:ln w="9525">
            <a:noFill/>
            <a:miter lim="800000"/>
            <a:headEnd/>
            <a:tailEnd/>
          </a:ln>
        </p:spPr>
        <p:txBody>
          <a:bodyPr lIns="95271" tIns="47634" rIns="95271" bIns="47634"/>
          <a:lstStyle/>
          <a:p>
            <a:pPr eaLnBrk="0" hangingPunct="0">
              <a:spcBef>
                <a:spcPct val="30000"/>
              </a:spcBef>
            </a:pPr>
            <a:endParaRPr lang="en-US" sz="1100"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6" name="Rectangle 7"/>
          <p:cNvSpPr txBox="1">
            <a:spLocks noGrp="1" noChangeArrowheads="1"/>
          </p:cNvSpPr>
          <p:nvPr/>
        </p:nvSpPr>
        <p:spPr bwMode="auto">
          <a:xfrm>
            <a:off x="3971926" y="8834438"/>
            <a:ext cx="3038475" cy="461962"/>
          </a:xfrm>
          <a:prstGeom prst="rect">
            <a:avLst/>
          </a:prstGeom>
          <a:noFill/>
          <a:ln w="12699">
            <a:noFill/>
            <a:miter lim="800000"/>
            <a:headEnd type="none" w="sm" len="sm"/>
            <a:tailEnd type="none" w="sm" len="sm"/>
          </a:ln>
        </p:spPr>
        <p:txBody>
          <a:bodyPr lIns="98796" tIns="49399" rIns="98796" bIns="49399" anchor="b"/>
          <a:lstStyle/>
          <a:p>
            <a:pPr algn="r" defTabSz="974582"/>
            <a:fld id="{426A5CEF-C2E0-45CD-96A6-8CF2FACC864B}" type="slidenum">
              <a:rPr lang="en-US" sz="1300">
                <a:latin typeface="Times New Roman" pitchFamily="18" charset="0"/>
              </a:rPr>
              <a:pPr algn="r" defTabSz="974582"/>
              <a:t>37</a:t>
            </a:fld>
            <a:endParaRPr lang="en-US" sz="1300" dirty="0">
              <a:latin typeface="Times New Roman" pitchFamily="18" charset="0"/>
            </a:endParaRPr>
          </a:p>
        </p:txBody>
      </p:sp>
      <p:sp>
        <p:nvSpPr>
          <p:cNvPr id="36867"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8308" name="Rectangle 3"/>
          <p:cNvSpPr>
            <a:spLocks noGrp="1" noChangeArrowheads="1"/>
          </p:cNvSpPr>
          <p:nvPr>
            <p:ph type="body" idx="1"/>
          </p:nvPr>
        </p:nvSpPr>
        <p:spPr bwMode="auto"/>
        <p:txBody>
          <a:bodyPr wrap="square" numCol="1" anchor="t" anchorCtr="0" compatLnSpc="1">
            <a:prstTxWarp prst="textNoShape">
              <a:avLst/>
            </a:prstTxWarp>
            <a:normAutofit fontScale="40000" lnSpcReduction="20000"/>
          </a:bodyPr>
          <a:lstStyle/>
          <a:p>
            <a:pPr>
              <a:defRPr/>
            </a:pPr>
            <a:r>
              <a:rPr lang="en-US" sz="3000" dirty="0" smtClean="0"/>
              <a:t> </a:t>
            </a:r>
            <a:r>
              <a:rPr lang="en-US" sz="3000" b="1" u="sng" dirty="0" smtClean="0"/>
              <a:t>EAST-SIDE ALIGNMENT OPTION</a:t>
            </a:r>
            <a:endParaRPr lang="en-US" sz="3000" dirty="0" smtClean="0"/>
          </a:p>
          <a:p>
            <a:pPr>
              <a:buFontTx/>
              <a:buChar char="•"/>
              <a:defRPr/>
            </a:pPr>
            <a:r>
              <a:rPr lang="en-US" sz="3000" dirty="0" smtClean="0"/>
              <a:t>  Washington Group International report to SWC to answer due diligence questions regarding cost of project &amp; other ROW questions  Facility studied = 15,000 cfs</a:t>
            </a:r>
          </a:p>
          <a:p>
            <a:pPr>
              <a:buFontTx/>
              <a:buChar char="•"/>
              <a:defRPr/>
            </a:pPr>
            <a:r>
              <a:rPr lang="en-US" sz="3000" dirty="0" smtClean="0"/>
              <a:t>  Pumping plant = 15 ft lift (indicated by yellow triangle on map located near intake)</a:t>
            </a:r>
          </a:p>
          <a:p>
            <a:pPr>
              <a:buFontTx/>
              <a:buChar char="•"/>
              <a:defRPr/>
            </a:pPr>
            <a:r>
              <a:rPr lang="en-US" sz="3000" dirty="0" smtClean="0"/>
              <a:t>  Canal length = 46 mi</a:t>
            </a:r>
          </a:p>
          <a:p>
            <a:pPr>
              <a:buFontTx/>
              <a:buChar char="•"/>
              <a:defRPr/>
            </a:pPr>
            <a:r>
              <a:rPr lang="en-US" sz="3000" dirty="0" smtClean="0"/>
              <a:t>  Inverted Siphons under streams/rivers = 11 crossings</a:t>
            </a:r>
          </a:p>
          <a:p>
            <a:pPr>
              <a:buFontTx/>
              <a:buChar char="•"/>
              <a:defRPr/>
            </a:pPr>
            <a:r>
              <a:rPr lang="en-US" sz="3000" dirty="0" smtClean="0"/>
              <a:t>  Estimated construction costs (2006 dollars) = $3.3 to 3.7 billion (includes 30% contingences and 35% planning, design, legal &amp; project mgmt. costs)</a:t>
            </a:r>
          </a:p>
          <a:p>
            <a:pPr>
              <a:buFontTx/>
              <a:buChar char="•"/>
              <a:defRPr/>
            </a:pPr>
            <a:r>
              <a:rPr lang="en-US" sz="3000" dirty="0" smtClean="0"/>
              <a:t>  Intake screens = $25,000 per cfs or $1.3 billion  </a:t>
            </a:r>
          </a:p>
          <a:p>
            <a:pPr>
              <a:buFontTx/>
              <a:buChar char="•"/>
              <a:defRPr/>
            </a:pPr>
            <a:r>
              <a:rPr lang="en-US" sz="3000" dirty="0" smtClean="0"/>
              <a:t>  Peat soil depth = 0 to 10 ft.; this will require removal, dewatering, and replacement</a:t>
            </a:r>
          </a:p>
          <a:p>
            <a:pPr>
              <a:buFontTx/>
              <a:buChar char="•"/>
              <a:defRPr/>
            </a:pPr>
            <a:r>
              <a:rPr lang="en-US" sz="3000" dirty="0" smtClean="0"/>
              <a:t>  Bottom Width = 340 ft (at 15,000 cfs); 140 ft. (at 10,000 cfs)</a:t>
            </a:r>
          </a:p>
          <a:p>
            <a:pPr>
              <a:buFontTx/>
              <a:buChar char="•"/>
              <a:defRPr/>
            </a:pPr>
            <a:r>
              <a:rPr lang="en-US" sz="3000" dirty="0" smtClean="0"/>
              <a:t>  Top Width = 500 to 700 ft.</a:t>
            </a:r>
          </a:p>
          <a:p>
            <a:pPr>
              <a:buFontTx/>
              <a:buChar char="•"/>
              <a:defRPr/>
            </a:pPr>
            <a:r>
              <a:rPr lang="en-US" sz="3000" dirty="0" smtClean="0"/>
              <a:t>  Overall Width = 1000 ft includes maintenance roads, etc.</a:t>
            </a:r>
          </a:p>
          <a:p>
            <a:pPr>
              <a:buFontTx/>
              <a:buChar char="•"/>
              <a:defRPr/>
            </a:pPr>
            <a:r>
              <a:rPr lang="en-US" sz="1500" dirty="0" smtClean="0"/>
              <a:t>  Design velocity = 1.6 fps</a:t>
            </a:r>
            <a:endParaRPr lang="en-US" sz="3000" dirty="0" smtClean="0"/>
          </a:p>
          <a:p>
            <a:pPr>
              <a:buFontTx/>
              <a:buChar char="•"/>
              <a:defRPr/>
            </a:pPr>
            <a:r>
              <a:rPr lang="en-US" sz="3000" dirty="0" smtClean="0"/>
              <a:t>  Siphons = 11; Box culvert for 15,000 cfs = 6 boxes at 30’x30’ (2,500 cfs each box)</a:t>
            </a:r>
          </a:p>
          <a:p>
            <a:pPr>
              <a:buFontTx/>
              <a:buChar char="•"/>
              <a:defRPr/>
            </a:pPr>
            <a:r>
              <a:rPr lang="en-US" sz="3000" dirty="0" smtClean="0"/>
              <a:t>  Existing levee improvement costs = $5 to 90 million per mile; Excavation of peat over 20’ depth (requiring soil mixing) costs $90 million/mile</a:t>
            </a:r>
          </a:p>
          <a:p>
            <a:pPr>
              <a:buFontTx/>
              <a:buChar char="•"/>
              <a:defRPr/>
            </a:pPr>
            <a:r>
              <a:rPr lang="en-US" sz="3000" dirty="0" smtClean="0"/>
              <a:t>  Land costs in secondary zone estimated at $50,000 to $200,000 per acre</a:t>
            </a:r>
          </a:p>
          <a:p>
            <a:pPr>
              <a:buFontTx/>
              <a:buChar char="•"/>
              <a:defRPr/>
            </a:pPr>
            <a:r>
              <a:rPr lang="en-US" sz="3000" dirty="0" smtClean="0"/>
              <a:t>  Land costs in primary zone estimated at $7,000 per acre</a:t>
            </a:r>
          </a:p>
          <a:p>
            <a:pPr>
              <a:buFontTx/>
              <a:buChar char="•"/>
              <a:defRPr/>
            </a:pPr>
            <a:r>
              <a:rPr lang="en-US" sz="3300" dirty="0" smtClean="0"/>
              <a:t>  Urban levee standards (200 yr level of protection) = $13-36 million per mile</a:t>
            </a:r>
          </a:p>
          <a:p>
            <a:pPr>
              <a:buFontTx/>
              <a:buChar char="•"/>
              <a:defRPr/>
            </a:pPr>
            <a:r>
              <a:rPr lang="en-US" sz="3300" dirty="0" smtClean="0"/>
              <a:t>  Delta levees are designed for overtopping &amp; seepage, not earthquake</a:t>
            </a:r>
            <a:endParaRPr lang="en-US" sz="3000" dirty="0" smtClean="0"/>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p:cNvSpPr txBox="1">
            <a:spLocks noGrp="1" noChangeArrowheads="1"/>
          </p:cNvSpPr>
          <p:nvPr/>
        </p:nvSpPr>
        <p:spPr bwMode="auto">
          <a:xfrm>
            <a:off x="3971926" y="8834438"/>
            <a:ext cx="3038475" cy="461962"/>
          </a:xfrm>
          <a:prstGeom prst="rect">
            <a:avLst/>
          </a:prstGeom>
          <a:noFill/>
          <a:ln w="12699">
            <a:noFill/>
            <a:miter lim="800000"/>
            <a:headEnd type="none" w="sm" len="sm"/>
            <a:tailEnd type="none" w="sm" len="sm"/>
          </a:ln>
        </p:spPr>
        <p:txBody>
          <a:bodyPr lIns="98796" tIns="49399" rIns="98796" bIns="49399" anchor="b"/>
          <a:lstStyle/>
          <a:p>
            <a:pPr algn="r" defTabSz="974582"/>
            <a:fld id="{A6185BB1-C230-410D-84CF-B0DB92C4C3B0}" type="slidenum">
              <a:rPr lang="en-US" sz="1300">
                <a:latin typeface="Times New Roman" pitchFamily="18" charset="0"/>
              </a:rPr>
              <a:pPr algn="r" defTabSz="974582"/>
              <a:t>38</a:t>
            </a:fld>
            <a:endParaRPr lang="en-US" sz="1300" dirty="0">
              <a:latin typeface="Times New Roman" pitchFamily="18" charset="0"/>
            </a:endParaRPr>
          </a:p>
        </p:txBody>
      </p:sp>
      <p:sp>
        <p:nvSpPr>
          <p:cNvPr id="37891"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9332" name="Rectangle 3"/>
          <p:cNvSpPr>
            <a:spLocks noGrp="1" noChangeArrowheads="1"/>
          </p:cNvSpPr>
          <p:nvPr>
            <p:ph type="body" idx="1"/>
          </p:nvPr>
        </p:nvSpPr>
        <p:spPr bwMode="auto"/>
        <p:txBody>
          <a:bodyPr wrap="square" numCol="1" anchor="t" anchorCtr="0" compatLnSpc="1">
            <a:prstTxWarp prst="textNoShape">
              <a:avLst/>
            </a:prstTxWarp>
            <a:normAutofit fontScale="32500" lnSpcReduction="20000"/>
          </a:bodyPr>
          <a:lstStyle/>
          <a:p>
            <a:pPr>
              <a:defRPr/>
            </a:pPr>
            <a:r>
              <a:rPr lang="en-US" sz="3000" b="1" u="sng" dirty="0" smtClean="0"/>
              <a:t>WEST-SIDE ALIGNMENT OPTION</a:t>
            </a:r>
            <a:r>
              <a:rPr lang="en-US" sz="3000" dirty="0" smtClean="0"/>
              <a:t> </a:t>
            </a:r>
          </a:p>
          <a:p>
            <a:pPr>
              <a:buFontTx/>
              <a:buChar char="•"/>
              <a:defRPr/>
            </a:pPr>
            <a:r>
              <a:rPr lang="en-US" sz="3000" dirty="0" smtClean="0"/>
              <a:t>  Washington Group International report to SWC to answer due diligence questions regarding cost of project &amp; other ROW questions  Facility studied = 15,000 cfs</a:t>
            </a:r>
          </a:p>
          <a:p>
            <a:pPr>
              <a:buFontTx/>
              <a:buChar char="•"/>
              <a:defRPr/>
            </a:pPr>
            <a:r>
              <a:rPr lang="en-US" sz="3000" dirty="0" smtClean="0"/>
              <a:t>  Pumping plant = 15 ft lift; located near intake</a:t>
            </a:r>
          </a:p>
          <a:p>
            <a:pPr>
              <a:buFontTx/>
              <a:buChar char="•"/>
              <a:defRPr/>
            </a:pPr>
            <a:r>
              <a:rPr lang="en-US" sz="3000" dirty="0" smtClean="0"/>
              <a:t>  Pipeline from intake to siphon under Sac &amp; SJ Rivers = 10 miles length</a:t>
            </a:r>
          </a:p>
          <a:p>
            <a:pPr>
              <a:buFontTx/>
              <a:buChar char="•"/>
              <a:defRPr/>
            </a:pPr>
            <a:r>
              <a:rPr lang="en-US" sz="3000" dirty="0" smtClean="0"/>
              <a:t>  Open channel from Franks Tract to Clifton Court Forebay = 27 miles length</a:t>
            </a:r>
          </a:p>
          <a:p>
            <a:pPr>
              <a:buFontTx/>
              <a:buChar char="•"/>
              <a:defRPr/>
            </a:pPr>
            <a:r>
              <a:rPr lang="en-US" sz="3000" dirty="0" smtClean="0"/>
              <a:t>  Overall Canal length = 4X mi</a:t>
            </a:r>
          </a:p>
          <a:p>
            <a:pPr>
              <a:buFontTx/>
              <a:buChar char="•"/>
              <a:defRPr/>
            </a:pPr>
            <a:r>
              <a:rPr lang="en-US" sz="3000" dirty="0" smtClean="0"/>
              <a:t>  Inverted Siphons under streams/rivers = 4 crossings (including tunnel under Sac &amp; SJ)</a:t>
            </a:r>
          </a:p>
          <a:p>
            <a:pPr>
              <a:buFontTx/>
              <a:buChar char="•"/>
              <a:defRPr/>
            </a:pPr>
            <a:r>
              <a:rPr lang="en-US" sz="3000" dirty="0" smtClean="0"/>
              <a:t>  Estimated construction costs (2006 dollars) = $6.4 to 7.5 billion (includes 30% general contingences and 35% planning, design, legal &amp; project mgmt. costs)</a:t>
            </a:r>
          </a:p>
          <a:p>
            <a:pPr>
              <a:buFontTx/>
              <a:buChar char="•"/>
              <a:defRPr/>
            </a:pPr>
            <a:r>
              <a:rPr lang="en-US" sz="3000" dirty="0" smtClean="0"/>
              <a:t>  Long tunnel cost = $2.3 B (13 miles) ;  short tunnel cost = 1.4 billion (8 miles); soft soil tunneling by TBM</a:t>
            </a:r>
          </a:p>
          <a:p>
            <a:pPr>
              <a:buFontTx/>
              <a:buChar char="•"/>
              <a:defRPr/>
            </a:pPr>
            <a:r>
              <a:rPr lang="en-US" sz="3000" dirty="0" smtClean="0"/>
              <a:t>  Intake screens = $25,000 per cfs or $1.3 billion  </a:t>
            </a:r>
          </a:p>
          <a:p>
            <a:pPr>
              <a:buFontTx/>
              <a:buChar char="•"/>
              <a:defRPr/>
            </a:pPr>
            <a:r>
              <a:rPr lang="en-US" sz="3000" dirty="0" smtClean="0"/>
              <a:t>  Peat soil depth = 0 to 10 ft.; this will require removal, dewatering, and replacement</a:t>
            </a:r>
          </a:p>
          <a:p>
            <a:pPr>
              <a:buFontTx/>
              <a:buChar char="•"/>
              <a:defRPr/>
            </a:pPr>
            <a:r>
              <a:rPr lang="en-US" sz="3000" dirty="0" smtClean="0"/>
              <a:t>  Bottom Width = 340 ft (at 15,000 cfs); 140 ft. (at 10,000 cfs)</a:t>
            </a:r>
          </a:p>
          <a:p>
            <a:pPr>
              <a:buFontTx/>
              <a:buChar char="•"/>
              <a:defRPr/>
            </a:pPr>
            <a:r>
              <a:rPr lang="en-US" sz="3000" dirty="0" smtClean="0"/>
              <a:t>  Top Width = 500 to 700 ft.</a:t>
            </a:r>
          </a:p>
          <a:p>
            <a:pPr>
              <a:buFontTx/>
              <a:buChar char="•"/>
              <a:defRPr/>
            </a:pPr>
            <a:r>
              <a:rPr lang="en-US" sz="3000" dirty="0" smtClean="0"/>
              <a:t>  Overall Width = 1000 ft includes maintenance roads, etc.</a:t>
            </a:r>
          </a:p>
          <a:p>
            <a:pPr>
              <a:buFontTx/>
              <a:buChar char="•"/>
              <a:defRPr/>
            </a:pPr>
            <a:r>
              <a:rPr lang="en-US" sz="1500" dirty="0" smtClean="0"/>
              <a:t>  Design velocity = 1.6 fps</a:t>
            </a:r>
            <a:endParaRPr lang="en-US" sz="3000" dirty="0" smtClean="0"/>
          </a:p>
          <a:p>
            <a:pPr>
              <a:buFontTx/>
              <a:buChar char="•"/>
              <a:defRPr/>
            </a:pPr>
            <a:r>
              <a:rPr lang="en-US" sz="3000" dirty="0" smtClean="0"/>
              <a:t>  Box culvert for 15,000 cfs = 6 boxes at 30’x30’ (2,500 cfs each box)</a:t>
            </a:r>
          </a:p>
          <a:p>
            <a:pPr>
              <a:buFontTx/>
              <a:buChar char="•"/>
              <a:defRPr/>
            </a:pPr>
            <a:r>
              <a:rPr lang="en-US" sz="3000" dirty="0" smtClean="0"/>
              <a:t>  Existing levee improvement costs = $5 to 90 million per mile; Excavation of peat over 20’ depth (requiring soil mixing) costs $90 million/mile</a:t>
            </a:r>
          </a:p>
          <a:p>
            <a:pPr>
              <a:buFontTx/>
              <a:buChar char="•"/>
              <a:defRPr/>
            </a:pPr>
            <a:r>
              <a:rPr lang="en-US" sz="3000" dirty="0" smtClean="0"/>
              <a:t>  Land costs in secondary zone estimated at $50,000 to $200,000 per acre</a:t>
            </a:r>
          </a:p>
          <a:p>
            <a:pPr>
              <a:buFontTx/>
              <a:buChar char="•"/>
              <a:defRPr/>
            </a:pPr>
            <a:r>
              <a:rPr lang="en-US" sz="3000" dirty="0" smtClean="0"/>
              <a:t>  Land costs in primary zone estimated at $7,000 per acre</a:t>
            </a:r>
          </a:p>
          <a:p>
            <a:pPr>
              <a:buFontTx/>
              <a:buChar char="•"/>
              <a:defRPr/>
            </a:pPr>
            <a:r>
              <a:rPr lang="en-US" sz="3000" dirty="0" smtClean="0"/>
              <a:t>  </a:t>
            </a:r>
            <a:r>
              <a:rPr lang="en-US" sz="3300" dirty="0" smtClean="0"/>
              <a:t>Urban levee standards (200 yr level of protection) = $13-36 million per mile</a:t>
            </a:r>
          </a:p>
          <a:p>
            <a:pPr>
              <a:buFontTx/>
              <a:buChar char="•"/>
              <a:defRPr/>
            </a:pPr>
            <a:r>
              <a:rPr lang="en-US" sz="3300" dirty="0" smtClean="0"/>
              <a:t>  Delta levees are designed for overtopping &amp; seepage, not earthquake</a:t>
            </a:r>
            <a:endParaRPr lang="en-US" sz="3000" dirty="0" smtClean="0"/>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Rectangle 7"/>
          <p:cNvSpPr txBox="1">
            <a:spLocks noGrp="1" noChangeArrowheads="1"/>
          </p:cNvSpPr>
          <p:nvPr/>
        </p:nvSpPr>
        <p:spPr bwMode="auto">
          <a:xfrm>
            <a:off x="3971926" y="8834438"/>
            <a:ext cx="3038475" cy="461962"/>
          </a:xfrm>
          <a:prstGeom prst="rect">
            <a:avLst/>
          </a:prstGeom>
          <a:noFill/>
          <a:ln w="12699">
            <a:noFill/>
            <a:miter lim="800000"/>
            <a:headEnd type="none" w="sm" len="sm"/>
            <a:tailEnd type="none" w="sm" len="sm"/>
          </a:ln>
        </p:spPr>
        <p:txBody>
          <a:bodyPr lIns="98796" tIns="49399" rIns="98796" bIns="49399" anchor="b"/>
          <a:lstStyle/>
          <a:p>
            <a:pPr algn="r" defTabSz="974582"/>
            <a:fld id="{29A9722C-21BE-42E0-9C36-8156DD017E3C}" type="slidenum">
              <a:rPr lang="en-US" sz="1300">
                <a:latin typeface="Times New Roman" pitchFamily="18" charset="0"/>
              </a:rPr>
              <a:pPr algn="r" defTabSz="974582"/>
              <a:t>39</a:t>
            </a:fld>
            <a:endParaRPr lang="en-US" sz="1300" dirty="0">
              <a:latin typeface="Times New Roman" pitchFamily="18" charset="0"/>
            </a:endParaRPr>
          </a:p>
        </p:txBody>
      </p:sp>
      <p:sp>
        <p:nvSpPr>
          <p:cNvPr id="3891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38916" name="Notes Placeholder 4"/>
          <p:cNvSpPr>
            <a:spLocks noGrp="1"/>
          </p:cNvSpPr>
          <p:nvPr/>
        </p:nvSpPr>
        <p:spPr bwMode="auto">
          <a:xfrm>
            <a:off x="701676" y="4416426"/>
            <a:ext cx="5607050" cy="4181475"/>
          </a:xfrm>
          <a:prstGeom prst="rect">
            <a:avLst/>
          </a:prstGeom>
          <a:noFill/>
          <a:ln w="9525">
            <a:noFill/>
            <a:miter lim="800000"/>
            <a:headEnd/>
            <a:tailEnd/>
          </a:ln>
        </p:spPr>
        <p:txBody>
          <a:bodyPr lIns="93158" tIns="46580" rIns="93158" bIns="46580"/>
          <a:lstStyle/>
          <a:p>
            <a:pPr eaLnBrk="0" hangingPunct="0">
              <a:spcBef>
                <a:spcPct val="30000"/>
              </a:spcBef>
            </a:pPr>
            <a:endParaRPr lang="en-US" sz="1200" dirty="0">
              <a:latin typeface="Calibri" pitchFamily="34" charset="0"/>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txBox="1">
            <a:spLocks noGrp="1" noChangeArrowheads="1"/>
          </p:cNvSpPr>
          <p:nvPr/>
        </p:nvSpPr>
        <p:spPr bwMode="auto">
          <a:xfrm>
            <a:off x="3972257" y="8832195"/>
            <a:ext cx="3038144" cy="464205"/>
          </a:xfrm>
          <a:prstGeom prst="rect">
            <a:avLst/>
          </a:prstGeom>
          <a:noFill/>
          <a:ln w="12699">
            <a:noFill/>
            <a:miter lim="800000"/>
            <a:headEnd type="none" w="sm" len="sm"/>
            <a:tailEnd type="none" w="sm" len="sm"/>
          </a:ln>
        </p:spPr>
        <p:txBody>
          <a:bodyPr lIns="99745" tIns="49872" rIns="99745" bIns="49872" anchor="b"/>
          <a:lstStyle/>
          <a:p>
            <a:pPr algn="r" defTabSz="982383"/>
            <a:fld id="{0CAAC015-75CE-4D10-951D-64FDAD61E76D}" type="slidenum">
              <a:rPr lang="en-US" sz="1300">
                <a:latin typeface="Times New Roman" pitchFamily="-107" charset="0"/>
              </a:rPr>
              <a:pPr algn="r" defTabSz="982383"/>
              <a:t>40</a:t>
            </a:fld>
            <a:endParaRPr lang="en-US" sz="1300" dirty="0">
              <a:latin typeface="Times New Roman" pitchFamily="-107" charset="0"/>
            </a:endParaRPr>
          </a:p>
        </p:txBody>
      </p:sp>
      <p:sp>
        <p:nvSpPr>
          <p:cNvPr id="43011"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3012" name="Rectangle 3"/>
          <p:cNvSpPr>
            <a:spLocks noGrp="1" noChangeArrowheads="1"/>
          </p:cNvSpPr>
          <p:nvPr>
            <p:ph type="body" idx="1"/>
          </p:nvPr>
        </p:nvSpPr>
        <p:spPr bwMode="auto">
          <a:noFill/>
        </p:spPr>
        <p:txBody>
          <a:bodyPr wrap="square" numCol="1" anchor="t" anchorCtr="0" compatLnSpc="1">
            <a:prstTxWarp prst="textNoShape">
              <a:avLst/>
            </a:prstTxWarp>
          </a:bodyPr>
          <a:lstStyle/>
          <a:p>
            <a:r>
              <a:rPr lang="en-US" dirty="0" smtClean="0"/>
              <a:t>BDCP is looking at four basic ways of moving water supplies around, under or through the Delta to avoid the conflicts with fish. There are two peripheral canals under investigation, the traditional route along the eastern Delta and an alternate to the west. There is also serious consideration of a tunnel from the northern Delta to the existing water projects to the south.  Construction costs may be higher but may prove more benign from an environmental perspective given its lessened footprint. There is also a look at how to continue to move water through the Delta. BDCP will have to exhaustively look at a variety of alternatives to meet legal requirements for a thorough environmental review.</a:t>
            </a:r>
          </a:p>
          <a:p>
            <a:endParaRPr lang="en-US" sz="3000" dirty="0" smtClean="0"/>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txBox="1">
            <a:spLocks noGrp="1" noChangeArrowheads="1"/>
          </p:cNvSpPr>
          <p:nvPr/>
        </p:nvSpPr>
        <p:spPr bwMode="auto">
          <a:xfrm>
            <a:off x="3972257" y="8832195"/>
            <a:ext cx="3038144" cy="464205"/>
          </a:xfrm>
          <a:prstGeom prst="rect">
            <a:avLst/>
          </a:prstGeom>
          <a:noFill/>
          <a:ln w="12699">
            <a:noFill/>
            <a:miter lim="800000"/>
            <a:headEnd type="none" w="sm" len="sm"/>
            <a:tailEnd type="none" w="sm" len="sm"/>
          </a:ln>
        </p:spPr>
        <p:txBody>
          <a:bodyPr lIns="99745" tIns="49872" rIns="99745" bIns="49872" anchor="b"/>
          <a:lstStyle/>
          <a:p>
            <a:pPr algn="r" defTabSz="982383"/>
            <a:fld id="{0CAAC015-75CE-4D10-951D-64FDAD61E76D}" type="slidenum">
              <a:rPr lang="en-US" sz="1300">
                <a:latin typeface="Times New Roman" pitchFamily="-107" charset="0"/>
              </a:rPr>
              <a:pPr algn="r" defTabSz="982383"/>
              <a:t>41</a:t>
            </a:fld>
            <a:endParaRPr lang="en-US" sz="1300" dirty="0">
              <a:latin typeface="Times New Roman" pitchFamily="-107" charset="0"/>
            </a:endParaRPr>
          </a:p>
        </p:txBody>
      </p:sp>
      <p:sp>
        <p:nvSpPr>
          <p:cNvPr id="43011"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3012" name="Rectangle 3"/>
          <p:cNvSpPr>
            <a:spLocks noGrp="1" noChangeArrowheads="1"/>
          </p:cNvSpPr>
          <p:nvPr>
            <p:ph type="body" idx="1"/>
          </p:nvPr>
        </p:nvSpPr>
        <p:spPr bwMode="auto">
          <a:noFill/>
        </p:spPr>
        <p:txBody>
          <a:bodyPr wrap="square" numCol="1" anchor="t" anchorCtr="0" compatLnSpc="1">
            <a:prstTxWarp prst="textNoShape">
              <a:avLst/>
            </a:prstTxWarp>
          </a:bodyPr>
          <a:lstStyle/>
          <a:p>
            <a:r>
              <a:rPr lang="en-US" dirty="0" smtClean="0"/>
              <a:t>BDCP is looking at four basic ways of moving water supplies around, under or through the Delta to avoid the conflicts with fish. There are two peripheral canals under investigation, the traditional route along the eastern Delta and an alternate to the west. There is also serious consideration of a tunnel from the northern Delta to the existing water projects to the south.  Construction costs may be higher but may prove more benign from an environmental perspective given its lessened footprint. There is also a look at how to continue to move water through the Delta. BDCP will have to exhaustively look at a variety of alternatives to meet legal requirements for a thorough environmental review.</a:t>
            </a:r>
          </a:p>
          <a:p>
            <a:endParaRPr lang="en-US" sz="3000" dirty="0" smtClean="0"/>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p:cNvSpPr txBox="1">
            <a:spLocks noGrp="1" noChangeArrowheads="1"/>
          </p:cNvSpPr>
          <p:nvPr/>
        </p:nvSpPr>
        <p:spPr bwMode="auto">
          <a:xfrm>
            <a:off x="3972257" y="8832195"/>
            <a:ext cx="3038144" cy="464205"/>
          </a:xfrm>
          <a:prstGeom prst="rect">
            <a:avLst/>
          </a:prstGeom>
          <a:noFill/>
          <a:ln w="12699">
            <a:noFill/>
            <a:miter lim="800000"/>
            <a:headEnd type="none" w="sm" len="sm"/>
            <a:tailEnd type="none" w="sm" len="sm"/>
          </a:ln>
        </p:spPr>
        <p:txBody>
          <a:bodyPr lIns="99745" tIns="49872" rIns="99745" bIns="49872" anchor="b"/>
          <a:lstStyle/>
          <a:p>
            <a:pPr algn="r" defTabSz="982383"/>
            <a:fld id="{0CAAC015-75CE-4D10-951D-64FDAD61E76D}" type="slidenum">
              <a:rPr lang="en-US" sz="1300">
                <a:latin typeface="Times New Roman" pitchFamily="-107" charset="0"/>
              </a:rPr>
              <a:pPr algn="r" defTabSz="982383"/>
              <a:t>42</a:t>
            </a:fld>
            <a:endParaRPr lang="en-US" sz="1300" dirty="0">
              <a:latin typeface="Times New Roman" pitchFamily="-107" charset="0"/>
            </a:endParaRPr>
          </a:p>
        </p:txBody>
      </p:sp>
      <p:sp>
        <p:nvSpPr>
          <p:cNvPr id="43011"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3012" name="Rectangle 3"/>
          <p:cNvSpPr>
            <a:spLocks noGrp="1" noChangeArrowheads="1"/>
          </p:cNvSpPr>
          <p:nvPr>
            <p:ph type="body" idx="1"/>
          </p:nvPr>
        </p:nvSpPr>
        <p:spPr bwMode="auto">
          <a:noFill/>
        </p:spPr>
        <p:txBody>
          <a:bodyPr wrap="square" numCol="1" anchor="t" anchorCtr="0" compatLnSpc="1">
            <a:prstTxWarp prst="textNoShape">
              <a:avLst/>
            </a:prstTxWarp>
          </a:bodyPr>
          <a:lstStyle/>
          <a:p>
            <a:r>
              <a:rPr lang="en-US" dirty="0" smtClean="0"/>
              <a:t>BDCP is looking at four basic ways of moving water supplies around, under or through the Delta to avoid the conflicts with fish. There are two peripheral canals under investigation, the traditional route along the eastern Delta and an alternate to the west. There is also serious consideration of a tunnel from the northern Delta to the existing water projects to the south.  Construction costs may be higher but may prove more benign from an environmental perspective given its lessened footprint. There is also a look at how to continue to move water through the Delta. BDCP will have to exhaustively look at a variety of alternatives to meet legal requirements for a thorough environmental review.</a:t>
            </a:r>
          </a:p>
          <a:p>
            <a:endParaRPr lang="en-US" sz="3000" dirty="0" smtClean="0"/>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dirty="0" smtClean="0"/>
              <a:t>Note: Delta</a:t>
            </a:r>
            <a:r>
              <a:rPr lang="en-US" baseline="0" dirty="0" smtClean="0"/>
              <a:t> Cross channel is 370 ft wide at water level; 500 ft at top of levee;</a:t>
            </a:r>
          </a:p>
          <a:p>
            <a:r>
              <a:rPr lang="en-US" baseline="0" dirty="0" smtClean="0"/>
              <a:t>Cal Aqueduct is 110 ft wide at water level; 200 ft wide at top of levee</a:t>
            </a:r>
          </a:p>
          <a:p>
            <a:endParaRPr lang="en-US" baseline="0" dirty="0" smtClean="0"/>
          </a:p>
          <a:p>
            <a:r>
              <a:rPr lang="en-US" baseline="0" dirty="0" smtClean="0"/>
              <a:t>Unlined = 1.6 fps</a:t>
            </a:r>
          </a:p>
          <a:p>
            <a:r>
              <a:rPr lang="en-US" baseline="0" dirty="0" smtClean="0"/>
              <a:t>SWP lined = </a:t>
            </a:r>
            <a:endParaRPr lang="en-US" dirty="0"/>
          </a:p>
        </p:txBody>
      </p:sp>
      <p:sp>
        <p:nvSpPr>
          <p:cNvPr id="4" name="Slide Number Placeholder 3"/>
          <p:cNvSpPr>
            <a:spLocks noGrp="1"/>
          </p:cNvSpPr>
          <p:nvPr>
            <p:ph type="sldNum" sz="quarter" idx="10"/>
          </p:nvPr>
        </p:nvSpPr>
        <p:spPr/>
        <p:txBody>
          <a:bodyPr/>
          <a:lstStyle/>
          <a:p>
            <a:fld id="{8B3E255C-D36A-4B97-8C4D-BA7948F444BB}" type="slidenum">
              <a:rPr lang="en-US" smtClean="0"/>
              <a:pPr/>
              <a:t>43</a:t>
            </a:fld>
            <a:endParaRPr 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5634" name="Slide Image Placeholder 1"/>
          <p:cNvSpPr>
            <a:spLocks noGrp="1" noRot="1" noChangeAspect="1" noTextEdit="1"/>
          </p:cNvSpPr>
          <p:nvPr>
            <p:ph type="sldImg"/>
          </p:nvPr>
        </p:nvSpPr>
        <p:spPr bwMode="auto">
          <a:noFill/>
          <a:ln>
            <a:solidFill>
              <a:srgbClr val="000000"/>
            </a:solidFill>
            <a:miter lim="800000"/>
            <a:headEnd/>
            <a:tailEnd/>
          </a:ln>
        </p:spPr>
      </p:sp>
      <p:sp>
        <p:nvSpPr>
          <p:cNvPr id="32563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
        <p:nvSpPr>
          <p:cNvPr id="4" name="Slide Number Placeholder 3"/>
          <p:cNvSpPr>
            <a:spLocks noGrp="1"/>
          </p:cNvSpPr>
          <p:nvPr>
            <p:ph type="sldNum" sz="quarter" idx="5"/>
          </p:nvPr>
        </p:nvSpPr>
        <p:spPr/>
        <p:txBody>
          <a:bodyPr/>
          <a:lstStyle/>
          <a:p>
            <a:pPr>
              <a:defRPr/>
            </a:pPr>
            <a:fld id="{061B9E6C-450A-494E-AB7B-240389C39604}" type="slidenum">
              <a:rPr lang="en-US" smtClean="0"/>
              <a:pPr>
                <a:defRPr/>
              </a:pPr>
              <a:t>44</a:t>
            </a:fld>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Rectangle 7"/>
          <p:cNvSpPr>
            <a:spLocks noGrp="1" noChangeArrowheads="1"/>
          </p:cNvSpPr>
          <p:nvPr>
            <p:ph type="sldNum" sz="quarter" idx="5"/>
          </p:nvPr>
        </p:nvSpPr>
        <p:spPr/>
        <p:txBody>
          <a:bodyPr/>
          <a:lstStyle/>
          <a:p>
            <a:pPr defTabSz="947658">
              <a:defRPr/>
            </a:pPr>
            <a:fld id="{F8D21138-B0C3-405B-8F23-313E8B5CF6F9}" type="slidenum">
              <a:rPr lang="en-US" smtClean="0"/>
              <a:pPr defTabSz="947658">
                <a:defRPr/>
              </a:pPr>
              <a:t>45</a:t>
            </a:fld>
            <a:endParaRPr lang="en-US" dirty="0" smtClean="0"/>
          </a:p>
        </p:txBody>
      </p:sp>
      <p:sp>
        <p:nvSpPr>
          <p:cNvPr id="32665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326660" name="Rectangle 3"/>
          <p:cNvSpPr>
            <a:spLocks noGrp="1" noChangeArrowheads="1"/>
          </p:cNvSpPr>
          <p:nvPr>
            <p:ph type="body" idx="1"/>
          </p:nvPr>
        </p:nvSpPr>
        <p:spPr bwMode="auto">
          <a:xfrm>
            <a:off x="615035" y="4414177"/>
            <a:ext cx="5780334" cy="4186608"/>
          </a:xfrm>
          <a:noFill/>
        </p:spPr>
        <p:txBody>
          <a:bodyPr wrap="square" numCol="1" anchor="t" anchorCtr="0" compatLnSpc="1">
            <a:prstTxWarp prst="textNoShape">
              <a:avLst/>
            </a:prstTxWarp>
          </a:bodyPr>
          <a:lstStyle/>
          <a:p>
            <a:r>
              <a:rPr lang="en-US" sz="1000" dirty="0" smtClean="0"/>
              <a:t> </a:t>
            </a:r>
            <a:r>
              <a:rPr lang="en-US" sz="1000" b="1" u="sng" dirty="0" smtClean="0"/>
              <a:t>EAST-SIDE ALIGNMENT OPTION</a:t>
            </a:r>
            <a:endParaRPr lang="en-US" sz="1000" dirty="0" smtClean="0"/>
          </a:p>
          <a:p>
            <a:pPr>
              <a:buFontTx/>
              <a:buChar char="•"/>
            </a:pPr>
            <a:r>
              <a:rPr lang="en-US" sz="1000" dirty="0" smtClean="0"/>
              <a:t>  Washington Group International report to SWC to answer due diligence questions regarding cost of project &amp; other ROW questions  Facility studied = 15,000 cfs</a:t>
            </a:r>
          </a:p>
          <a:p>
            <a:pPr>
              <a:buFontTx/>
              <a:buChar char="•"/>
            </a:pPr>
            <a:r>
              <a:rPr lang="en-US" sz="1000" dirty="0" smtClean="0"/>
              <a:t>  Pumping plant = 15 ft lift; located midway down the canal, </a:t>
            </a:r>
            <a:r>
              <a:rPr lang="en-US" sz="400" dirty="0" smtClean="0"/>
              <a:t>near Disappointment Slough</a:t>
            </a:r>
            <a:endParaRPr lang="en-US" sz="1000" dirty="0" smtClean="0"/>
          </a:p>
          <a:p>
            <a:pPr>
              <a:buFontTx/>
              <a:buChar char="•"/>
            </a:pPr>
            <a:r>
              <a:rPr lang="en-US" sz="1000" dirty="0" smtClean="0"/>
              <a:t>  Canal length = 46 mi</a:t>
            </a:r>
          </a:p>
          <a:p>
            <a:pPr>
              <a:buFontTx/>
              <a:buChar char="•"/>
            </a:pPr>
            <a:r>
              <a:rPr lang="en-US" sz="1000" dirty="0" smtClean="0"/>
              <a:t>  Inverted Siphons under streams/rivers = 11 crossings</a:t>
            </a:r>
          </a:p>
          <a:p>
            <a:pPr>
              <a:buFontTx/>
              <a:buChar char="•"/>
            </a:pPr>
            <a:r>
              <a:rPr lang="en-US" sz="1000" dirty="0" smtClean="0"/>
              <a:t>  Estimated construction costs (2006 dollars) = $3.3 to 3.7 billion (includes 30% contingences and 35% planning, design, legal &amp; project mgmt. costs)</a:t>
            </a:r>
          </a:p>
          <a:p>
            <a:pPr>
              <a:buFontTx/>
              <a:buChar char="•"/>
            </a:pPr>
            <a:r>
              <a:rPr lang="en-US" sz="1000" dirty="0" smtClean="0"/>
              <a:t>  Peat soil depth = 0 to 10 ft.; this will require removal, dewatering, and replacement</a:t>
            </a:r>
          </a:p>
          <a:p>
            <a:pPr>
              <a:buFontTx/>
              <a:buChar char="•"/>
            </a:pPr>
            <a:r>
              <a:rPr lang="en-US" sz="1000" dirty="0" smtClean="0"/>
              <a:t>  Bottom Width = 340 ft (at 15,000 cfs); 140 ft. (at 10,000 cfs)</a:t>
            </a:r>
          </a:p>
          <a:p>
            <a:pPr>
              <a:buFontTx/>
              <a:buChar char="•"/>
            </a:pPr>
            <a:r>
              <a:rPr lang="en-US" sz="1000" dirty="0" smtClean="0"/>
              <a:t>  Top Width = 500 to 700 ft.</a:t>
            </a:r>
          </a:p>
          <a:p>
            <a:pPr>
              <a:buFontTx/>
              <a:buChar char="•"/>
            </a:pPr>
            <a:r>
              <a:rPr lang="en-US" sz="1000" dirty="0" smtClean="0"/>
              <a:t>  Overall Width = 1000 ft includes maintenance roads, etc.</a:t>
            </a:r>
          </a:p>
          <a:p>
            <a:pPr>
              <a:buFontTx/>
              <a:buChar char="•"/>
            </a:pPr>
            <a:r>
              <a:rPr lang="en-US" sz="400" dirty="0" smtClean="0"/>
              <a:t>  Design velocity = 1.6 fps</a:t>
            </a:r>
            <a:endParaRPr lang="en-US" sz="1000" dirty="0" smtClean="0"/>
          </a:p>
          <a:p>
            <a:pPr>
              <a:buFontTx/>
              <a:buChar char="•"/>
            </a:pPr>
            <a:r>
              <a:rPr lang="en-US" sz="1000" dirty="0" smtClean="0"/>
              <a:t>  Siphons = 11; Box culvert for 15,000 cfs = 6 boxes at 30’x30’ (2,500 cfs each box)</a:t>
            </a:r>
          </a:p>
          <a:p>
            <a:pPr>
              <a:buFontTx/>
              <a:buChar char="•"/>
            </a:pPr>
            <a:r>
              <a:rPr lang="en-US" sz="1000" dirty="0" smtClean="0"/>
              <a:t>  Existing levee improvement costs = $5 to 90 million per mile; Excavation of peat over 20’ depth (requiring soil mixing) costs $90 million/mile</a:t>
            </a:r>
          </a:p>
          <a:p>
            <a:pPr>
              <a:buFontTx/>
              <a:buChar char="•"/>
            </a:pPr>
            <a:r>
              <a:rPr lang="en-US" sz="1000" dirty="0" smtClean="0"/>
              <a:t>  Land costs in secondary zone estimated at $50,000 to $200,000 per acre</a:t>
            </a:r>
          </a:p>
          <a:p>
            <a:pPr>
              <a:buFontTx/>
              <a:buChar char="•"/>
            </a:pPr>
            <a:r>
              <a:rPr lang="en-US" sz="1000" dirty="0" smtClean="0"/>
              <a:t>  Land costs in primary zone estimated at $7,000 per acre</a:t>
            </a:r>
          </a:p>
          <a:p>
            <a:pPr>
              <a:buFontTx/>
              <a:buChar char="•"/>
            </a:pPr>
            <a:r>
              <a:rPr lang="en-US" sz="1100" dirty="0" smtClean="0"/>
              <a:t>  Urban levee standards (200 yr level of protection) = $13-36 million per mile</a:t>
            </a:r>
          </a:p>
          <a:p>
            <a:pPr>
              <a:buFontTx/>
              <a:buChar char="•"/>
            </a:pPr>
            <a:r>
              <a:rPr lang="en-US" sz="1100" dirty="0" smtClean="0"/>
              <a:t>  Delta levees are designed for overtopping &amp; seepage, not earthquake</a:t>
            </a:r>
            <a:endParaRPr lang="en-US" sz="1000" dirty="0" smtClean="0"/>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p:cNvSpPr>
            <a:spLocks noGrp="1" noRot="1" noChangeAspect="1" noTextEdit="1"/>
          </p:cNvSpPr>
          <p:nvPr>
            <p:ph type="sldImg"/>
          </p:nvPr>
        </p:nvSpPr>
        <p:spPr bwMode="auto">
          <a:noFill/>
          <a:ln>
            <a:solidFill>
              <a:srgbClr val="000000"/>
            </a:solidFill>
            <a:miter lim="800000"/>
            <a:headEnd/>
            <a:tailEnd/>
          </a:ln>
        </p:spPr>
      </p:sp>
      <p:sp>
        <p:nvSpPr>
          <p:cNvPr id="41987" name="Notes Placeholder 2"/>
          <p:cNvSpPr>
            <a:spLocks noGrp="1"/>
          </p:cNvSpPr>
          <p:nvPr>
            <p:ph type="body" idx="1"/>
          </p:nvPr>
        </p:nvSpPr>
        <p:spPr bwMode="auto">
          <a:noFill/>
        </p:spPr>
        <p:txBody>
          <a:bodyPr wrap="square" numCol="1" anchor="t" anchorCtr="0" compatLnSpc="1">
            <a:prstTxWarp prst="textNoShape">
              <a:avLst/>
            </a:prstTxWarp>
          </a:bodyPr>
          <a:lstStyle/>
          <a:p>
            <a:pPr>
              <a:buFontTx/>
              <a:buChar char="•"/>
            </a:pPr>
            <a:r>
              <a:rPr lang="en-US" dirty="0" smtClean="0"/>
              <a:t>  Inland Feeder = 14ft diameter</a:t>
            </a:r>
          </a:p>
          <a:p>
            <a:pPr>
              <a:buFontTx/>
              <a:buChar char="•"/>
            </a:pPr>
            <a:r>
              <a:rPr lang="en-US" dirty="0" smtClean="0"/>
              <a:t>  Picture (in slide) = 26 ft diameter</a:t>
            </a:r>
          </a:p>
          <a:p>
            <a:pPr>
              <a:buFontTx/>
              <a:buChar char="•"/>
            </a:pPr>
            <a:r>
              <a:rPr lang="en-US" dirty="0" smtClean="0"/>
              <a:t>  Delta PC = 33 ft diameter</a:t>
            </a:r>
          </a:p>
          <a:p>
            <a:pPr>
              <a:buFontTx/>
              <a:buChar char="•"/>
            </a:pPr>
            <a:endParaRPr lang="en-US" dirty="0" smtClean="0"/>
          </a:p>
          <a:p>
            <a:pPr>
              <a:buFontTx/>
              <a:buNone/>
            </a:pPr>
            <a:r>
              <a:rPr lang="en-US" b="1" u="sng" dirty="0" smtClean="0"/>
              <a:t>Estimated Capital Costs</a:t>
            </a:r>
          </a:p>
          <a:p>
            <a:pPr>
              <a:buFont typeface="Arial" pitchFamily="34" charset="0"/>
              <a:buChar char="•"/>
            </a:pPr>
            <a:r>
              <a:rPr lang="en-US" dirty="0" smtClean="0"/>
              <a:t>All Tunnel Alignment: $10.3B – $11.7B</a:t>
            </a:r>
          </a:p>
          <a:p>
            <a:pPr>
              <a:buFontTx/>
              <a:buNone/>
            </a:pPr>
            <a:endParaRPr lang="en-US" dirty="0" smtClean="0"/>
          </a:p>
          <a:p>
            <a:pPr>
              <a:buFontTx/>
              <a:buNone/>
            </a:pPr>
            <a:endParaRPr lang="en-US" dirty="0" smtClean="0"/>
          </a:p>
        </p:txBody>
      </p:sp>
      <p:sp>
        <p:nvSpPr>
          <p:cNvPr id="4" name="Slide Number Placeholder 3"/>
          <p:cNvSpPr>
            <a:spLocks noGrp="1"/>
          </p:cNvSpPr>
          <p:nvPr>
            <p:ph type="sldNum" sz="quarter" idx="5"/>
          </p:nvPr>
        </p:nvSpPr>
        <p:spPr/>
        <p:txBody>
          <a:bodyPr/>
          <a:lstStyle/>
          <a:p>
            <a:pPr>
              <a:defRPr/>
            </a:pPr>
            <a:fld id="{A40ABEF7-F2A5-4A2E-9C8E-87B606C0069C}" type="slidenum">
              <a:rPr lang="en-US" smtClean="0"/>
              <a:pPr>
                <a:defRPr/>
              </a:pPr>
              <a:t>46</a:t>
            </a:fld>
            <a:endParaRPr lang="en-US" dirty="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p:cNvSpPr txBox="1">
            <a:spLocks noGrp="1" noChangeArrowheads="1"/>
          </p:cNvSpPr>
          <p:nvPr/>
        </p:nvSpPr>
        <p:spPr bwMode="auto">
          <a:xfrm>
            <a:off x="3971183" y="8833174"/>
            <a:ext cx="3039218" cy="463227"/>
          </a:xfrm>
          <a:prstGeom prst="rect">
            <a:avLst/>
          </a:prstGeom>
          <a:noFill/>
          <a:ln w="12699">
            <a:noFill/>
            <a:miter lim="800000"/>
            <a:headEnd type="none" w="sm" len="sm"/>
            <a:tailEnd type="none" w="sm" len="sm"/>
          </a:ln>
        </p:spPr>
        <p:txBody>
          <a:bodyPr lIns="93483" tIns="46741" rIns="93483" bIns="46741" anchor="b"/>
          <a:lstStyle/>
          <a:p>
            <a:pPr algn="r" defTabSz="927356" eaLnBrk="0" hangingPunct="0"/>
            <a:fld id="{A3B1C208-3268-46AC-B85D-B5D0B56E3414}" type="slidenum">
              <a:rPr lang="en-US" sz="1200">
                <a:latin typeface="Times New Roman" pitchFamily="18" charset="0"/>
              </a:rPr>
              <a:pPr algn="r" defTabSz="927356" eaLnBrk="0" hangingPunct="0"/>
              <a:t>8</a:t>
            </a:fld>
            <a:endParaRPr lang="en-US" sz="1200" dirty="0">
              <a:latin typeface="Times New Roman" pitchFamily="18" charset="0"/>
            </a:endParaRPr>
          </a:p>
        </p:txBody>
      </p:sp>
      <p:sp>
        <p:nvSpPr>
          <p:cNvPr id="94211" name="Rectangle 2"/>
          <p:cNvSpPr>
            <a:spLocks noGrp="1" noRot="1" noChangeAspect="1" noChangeArrowheads="1" noTextEdit="1"/>
          </p:cNvSpPr>
          <p:nvPr>
            <p:ph type="sldImg"/>
          </p:nvPr>
        </p:nvSpPr>
        <p:spPr>
          <a:ln/>
        </p:spPr>
      </p:sp>
      <p:sp>
        <p:nvSpPr>
          <p:cNvPr id="94212" name="Rectangle 3"/>
          <p:cNvSpPr>
            <a:spLocks noGrp="1" noChangeArrowheads="1"/>
          </p:cNvSpPr>
          <p:nvPr>
            <p:ph type="body" idx="1"/>
          </p:nvPr>
        </p:nvSpPr>
        <p:spPr>
          <a:noFill/>
          <a:ln w="9525"/>
        </p:spPr>
        <p:txBody>
          <a:bodyPr>
            <a:normAutofit lnSpcReduction="10000"/>
          </a:bodyPr>
          <a:lstStyle/>
          <a:p>
            <a:pPr algn="l">
              <a:spcBef>
                <a:spcPct val="0"/>
              </a:spcBef>
            </a:pPr>
            <a:r>
              <a:rPr lang="en-US" sz="2800" dirty="0" smtClean="0">
                <a:solidFill>
                  <a:schemeClr val="bg1"/>
                </a:solidFill>
                <a:latin typeface="Arial" charset="0"/>
              </a:rPr>
              <a:t>The flows from the rivers and tributaries flowing east to west is continually being pushed back and forth tidally (east &amp; west), which provides varying salinity throughout the Delta.</a:t>
            </a:r>
          </a:p>
          <a:p>
            <a:pPr algn="l">
              <a:spcBef>
                <a:spcPct val="0"/>
              </a:spcBef>
            </a:pPr>
            <a:endParaRPr lang="en-US" sz="2800" dirty="0" smtClean="0">
              <a:solidFill>
                <a:schemeClr val="bg1"/>
              </a:solidFill>
              <a:latin typeface="Arial" charset="0"/>
            </a:endParaRPr>
          </a:p>
          <a:p>
            <a:pPr algn="l">
              <a:spcBef>
                <a:spcPct val="0"/>
              </a:spcBef>
            </a:pPr>
            <a:r>
              <a:rPr lang="en-US" sz="2800" dirty="0" smtClean="0">
                <a:solidFill>
                  <a:schemeClr val="bg1"/>
                </a:solidFill>
                <a:latin typeface="Arial" charset="0"/>
              </a:rPr>
              <a:t>The recent biological opinions have significantly restricted water supply flows southerly.</a:t>
            </a: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8B3E255C-D36A-4B97-8C4D-BA7948F444BB}" type="slidenum">
              <a:rPr lang="en-US" smtClean="0"/>
              <a:pPr/>
              <a:t>47</a:t>
            </a:fld>
            <a:endParaRPr 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defTabSz="881390">
              <a:defRPr/>
            </a:pPr>
            <a:r>
              <a:rPr lang="en-US" dirty="0" smtClean="0"/>
              <a:t>Other </a:t>
            </a:r>
            <a:r>
              <a:rPr lang="en-US" dirty="0" smtClean="0">
                <a:latin typeface="+mj-lt"/>
              </a:rPr>
              <a:t>tunnels: </a:t>
            </a:r>
            <a:r>
              <a:rPr lang="en-US" spc="-145"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51 ft. – </a:t>
            </a:r>
            <a:r>
              <a:rPr lang="en-US" dirty="0" smtClean="0">
                <a:latin typeface="+mj-lt"/>
              </a:rPr>
              <a:t>Shanghai, China Yangtze River </a:t>
            </a:r>
            <a:r>
              <a:rPr lang="en-US" dirty="0" smtClean="0"/>
              <a:t>highway tunnel; 2 bores</a:t>
            </a:r>
            <a:endParaRPr lang="en-US" sz="1300" dirty="0" smtClean="0"/>
          </a:p>
          <a:p>
            <a:endParaRPr lang="en-US" dirty="0" smtClean="0"/>
          </a:p>
          <a:p>
            <a:r>
              <a:rPr lang="en-US" dirty="0" smtClean="0"/>
              <a:t>Chicago tunnels</a:t>
            </a:r>
            <a:r>
              <a:rPr lang="en-US" baseline="0" dirty="0" smtClean="0"/>
              <a:t> address combined sewer and runoff overflow from being dumped (and polluting) Lake Michigan.  EPA rule requires they hold the water and run it through their treatment plant.  The 109 miles of 30 foot tunnels and smaller tunnels are used as a storage reservoir until it can be treated. </a:t>
            </a:r>
            <a:r>
              <a:rPr lang="en-US" u="sng" baseline="0" dirty="0" smtClean="0">
                <a:solidFill>
                  <a:srgbClr val="FF0000"/>
                </a:solidFill>
              </a:rPr>
              <a:t>Robbins Company had 18 TBMs out of the 30 TBMs in Chicago</a:t>
            </a:r>
            <a:r>
              <a:rPr lang="en-US" baseline="0" dirty="0" smtClean="0"/>
              <a:t>.  Chicago soil is all limestone </a:t>
            </a:r>
          </a:p>
          <a:p>
            <a:endParaRPr lang="en-US" baseline="0" dirty="0" smtClean="0"/>
          </a:p>
          <a:p>
            <a:r>
              <a:rPr lang="en-US" baseline="0" dirty="0" smtClean="0"/>
              <a:t>Cleveland tunnels 1997 to 2008</a:t>
            </a:r>
          </a:p>
          <a:p>
            <a:endParaRPr lang="en-US" dirty="0" smtClean="0"/>
          </a:p>
          <a:p>
            <a:r>
              <a:rPr lang="en-US" dirty="0" smtClean="0"/>
              <a:t>Alp Transit Tunnels – 2 bores;</a:t>
            </a:r>
            <a:r>
              <a:rPr lang="en-US" baseline="0" dirty="0" smtClean="0"/>
              <a:t> 30 ft diameter; 56 miles long; High speed rail; 5 TBMs</a:t>
            </a:r>
            <a:endParaRPr lang="en-US" dirty="0" smtClean="0"/>
          </a:p>
          <a:p>
            <a:endParaRPr lang="en-US" dirty="0"/>
          </a:p>
        </p:txBody>
      </p:sp>
      <p:sp>
        <p:nvSpPr>
          <p:cNvPr id="4" name="Slide Number Placeholder 3"/>
          <p:cNvSpPr>
            <a:spLocks noGrp="1"/>
          </p:cNvSpPr>
          <p:nvPr>
            <p:ph type="sldNum" sz="quarter" idx="10"/>
          </p:nvPr>
        </p:nvSpPr>
        <p:spPr/>
        <p:txBody>
          <a:bodyPr/>
          <a:lstStyle/>
          <a:p>
            <a:pPr>
              <a:defRPr/>
            </a:pPr>
            <a:fld id="{0F8A1D48-E87F-4F21-9D75-747A9013154F}" type="slidenum">
              <a:rPr lang="en-US" smtClean="0"/>
              <a:pPr>
                <a:defRPr/>
              </a:pPr>
              <a:t>48</a:t>
            </a:fld>
            <a:endParaRPr 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B3E255C-D36A-4B97-8C4D-BA7948F444BB}" type="slidenum">
              <a:rPr lang="en-US" smtClean="0"/>
              <a:pPr/>
              <a:t>49</a:t>
            </a:fld>
            <a:endParaRPr 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defTabSz="881390">
              <a:defRPr/>
            </a:pPr>
            <a:r>
              <a:rPr lang="en-US" dirty="0" smtClean="0"/>
              <a:t>2 mi. length</a:t>
            </a:r>
          </a:p>
          <a:p>
            <a:endParaRPr lang="en-US" dirty="0"/>
          </a:p>
        </p:txBody>
      </p:sp>
      <p:sp>
        <p:nvSpPr>
          <p:cNvPr id="4" name="Slide Number Placeholder 3"/>
          <p:cNvSpPr>
            <a:spLocks noGrp="1"/>
          </p:cNvSpPr>
          <p:nvPr>
            <p:ph type="sldNum" sz="quarter" idx="10"/>
          </p:nvPr>
        </p:nvSpPr>
        <p:spPr/>
        <p:txBody>
          <a:bodyPr/>
          <a:lstStyle/>
          <a:p>
            <a:fld id="{8B3E255C-D36A-4B97-8C4D-BA7948F444BB}" type="slidenum">
              <a:rPr lang="en-US" smtClean="0"/>
              <a:pPr/>
              <a:t>50</a:t>
            </a:fld>
            <a:endParaRPr 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a:p>
        </p:txBody>
      </p:sp>
      <p:sp>
        <p:nvSpPr>
          <p:cNvPr id="4" name="Slide Number Placeholder 3"/>
          <p:cNvSpPr>
            <a:spLocks noGrp="1"/>
          </p:cNvSpPr>
          <p:nvPr>
            <p:ph type="sldNum" sz="quarter" idx="10"/>
          </p:nvPr>
        </p:nvSpPr>
        <p:spPr/>
        <p:txBody>
          <a:bodyPr/>
          <a:lstStyle/>
          <a:p>
            <a:fld id="{8B3E255C-D36A-4B97-8C4D-BA7948F444BB}" type="slidenum">
              <a:rPr lang="en-US" smtClean="0"/>
              <a:pPr/>
              <a:t>51</a:t>
            </a:fld>
            <a:endParaRPr 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4" name="Slide Image Placeholder 1"/>
          <p:cNvSpPr>
            <a:spLocks noGrp="1" noRot="1" noChangeAspect="1" noTextEdit="1"/>
          </p:cNvSpPr>
          <p:nvPr>
            <p:ph type="sldImg"/>
          </p:nvPr>
        </p:nvSpPr>
        <p:spPr bwMode="auto">
          <a:noFill/>
          <a:ln>
            <a:solidFill>
              <a:srgbClr val="000000"/>
            </a:solidFill>
            <a:miter lim="800000"/>
            <a:headEnd/>
            <a:tailEnd/>
          </a:ln>
        </p:spPr>
      </p:sp>
      <p:sp>
        <p:nvSpPr>
          <p:cNvPr id="44035"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
        <p:nvSpPr>
          <p:cNvPr id="4" name="Slide Number Placeholder 3"/>
          <p:cNvSpPr>
            <a:spLocks noGrp="1"/>
          </p:cNvSpPr>
          <p:nvPr>
            <p:ph type="sldNum" sz="quarter" idx="5"/>
          </p:nvPr>
        </p:nvSpPr>
        <p:spPr/>
        <p:txBody>
          <a:bodyPr/>
          <a:lstStyle/>
          <a:p>
            <a:pPr>
              <a:defRPr/>
            </a:pPr>
            <a:fld id="{F4A85BB5-276E-40B5-8502-0E7382665A89}" type="slidenum">
              <a:rPr lang="en-US" smtClean="0"/>
              <a:pPr>
                <a:defRPr/>
              </a:pPr>
              <a:t>52</a:t>
            </a:fld>
            <a:endParaRPr lang="en-US" dirty="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Image Placeholder 1"/>
          <p:cNvSpPr>
            <a:spLocks noGrp="1" noRot="1" noChangeAspect="1" noTextEdit="1"/>
          </p:cNvSpPr>
          <p:nvPr>
            <p:ph type="sldImg"/>
          </p:nvPr>
        </p:nvSpPr>
        <p:spPr bwMode="auto">
          <a:noFill/>
          <a:ln>
            <a:solidFill>
              <a:srgbClr val="000000"/>
            </a:solidFill>
            <a:miter lim="800000"/>
            <a:headEnd/>
            <a:tailEnd/>
          </a:ln>
        </p:spPr>
      </p:sp>
      <p:sp>
        <p:nvSpPr>
          <p:cNvPr id="45059" name="Notes Placeholder 2"/>
          <p:cNvSpPr>
            <a:spLocks noGrp="1"/>
          </p:cNvSpPr>
          <p:nvPr>
            <p:ph type="body" idx="1"/>
          </p:nvPr>
        </p:nvSpPr>
        <p:spPr bwMode="auto">
          <a:noFill/>
        </p:spPr>
        <p:txBody>
          <a:bodyPr wrap="square" numCol="1" anchor="t" anchorCtr="0" compatLnSpc="1">
            <a:prstTxWarp prst="textNoShape">
              <a:avLst/>
            </a:prstTxWarp>
            <a:normAutofit fontScale="92500" lnSpcReduction="20000"/>
          </a:bodyPr>
          <a:lstStyle/>
          <a:p>
            <a:pPr>
              <a:spcBef>
                <a:spcPts val="600"/>
              </a:spcBef>
              <a:tabLst>
                <a:tab pos="2293602" algn="l"/>
              </a:tabLst>
            </a:pPr>
            <a:r>
              <a:rPr lang="en-US" sz="2600" dirty="0" smtClean="0"/>
              <a:t>2005 SWP Reliability (Pre-Bio Opinions)</a:t>
            </a:r>
          </a:p>
          <a:p>
            <a:pPr lvl="1">
              <a:spcBef>
                <a:spcPts val="600"/>
              </a:spcBef>
              <a:tabLst>
                <a:tab pos="2293602" algn="l"/>
              </a:tabLst>
            </a:pPr>
            <a:r>
              <a:rPr lang="en-US" sz="2400" dirty="0" smtClean="0"/>
              <a:t>68% − Average Table A deliveries</a:t>
            </a:r>
          </a:p>
          <a:p>
            <a:pPr lvl="1">
              <a:spcBef>
                <a:spcPts val="600"/>
              </a:spcBef>
              <a:tabLst>
                <a:tab pos="2293602" algn="l"/>
              </a:tabLst>
            </a:pPr>
            <a:r>
              <a:rPr lang="en-US" sz="2400" dirty="0" smtClean="0"/>
              <a:t>260,000 AF − Average Article 21</a:t>
            </a:r>
          </a:p>
          <a:p>
            <a:pPr>
              <a:spcBef>
                <a:spcPts val="1800"/>
              </a:spcBef>
              <a:tabLst>
                <a:tab pos="2293602" algn="l"/>
              </a:tabLst>
            </a:pPr>
            <a:r>
              <a:rPr lang="en-US" sz="2600" dirty="0" smtClean="0"/>
              <a:t>2009 SWP Reliability (Post-Bio Opinions)</a:t>
            </a:r>
          </a:p>
          <a:p>
            <a:pPr lvl="1">
              <a:spcBef>
                <a:spcPts val="600"/>
              </a:spcBef>
              <a:tabLst>
                <a:tab pos="2293602" algn="l"/>
              </a:tabLst>
            </a:pPr>
            <a:r>
              <a:rPr lang="en-US" sz="2400" dirty="0" smtClean="0"/>
              <a:t>60% − Average Table A deliveries</a:t>
            </a:r>
          </a:p>
          <a:p>
            <a:pPr lvl="1">
              <a:spcBef>
                <a:spcPts val="600"/>
              </a:spcBef>
              <a:tabLst>
                <a:tab pos="2293602" algn="l"/>
              </a:tabLst>
            </a:pPr>
            <a:r>
              <a:rPr lang="en-US" sz="2400" dirty="0" smtClean="0"/>
              <a:t>85,000 AF − Average Article 21</a:t>
            </a:r>
          </a:p>
          <a:p>
            <a:pPr>
              <a:spcBef>
                <a:spcPts val="1800"/>
              </a:spcBef>
              <a:tabLst>
                <a:tab pos="2293602" algn="l"/>
              </a:tabLst>
            </a:pPr>
            <a:r>
              <a:rPr lang="en-US" sz="2600" dirty="0" smtClean="0"/>
              <a:t>2010</a:t>
            </a:r>
          </a:p>
          <a:p>
            <a:pPr lvl="1">
              <a:spcBef>
                <a:spcPts val="600"/>
              </a:spcBef>
              <a:tabLst>
                <a:tab pos="2293602" algn="l"/>
              </a:tabLst>
            </a:pPr>
            <a:r>
              <a:rPr lang="en-US" sz="2400" dirty="0" smtClean="0"/>
              <a:t>30 – 50%:  expected Table A deliveries</a:t>
            </a:r>
          </a:p>
          <a:p>
            <a:pPr lvl="1">
              <a:spcBef>
                <a:spcPts val="600"/>
              </a:spcBef>
              <a:tabLst>
                <a:tab pos="2293602" algn="l"/>
              </a:tabLst>
            </a:pPr>
            <a:r>
              <a:rPr lang="en-US" sz="2400" dirty="0" smtClean="0"/>
              <a:t>0 </a:t>
            </a:r>
            <a:r>
              <a:rPr lang="en-US" sz="2400" dirty="0" err="1" smtClean="0"/>
              <a:t>af</a:t>
            </a:r>
            <a:r>
              <a:rPr lang="en-US" sz="2400" dirty="0" smtClean="0"/>
              <a:t>:  expected Article 21</a:t>
            </a:r>
          </a:p>
          <a:p>
            <a:pPr lvl="1">
              <a:spcBef>
                <a:spcPts val="600"/>
              </a:spcBef>
              <a:tabLst>
                <a:tab pos="2293602" algn="l"/>
              </a:tabLst>
            </a:pPr>
            <a:r>
              <a:rPr lang="en-US" sz="2400" dirty="0" smtClean="0"/>
              <a:t>600,000 – 1,000,000 AF: expected MWD deliveries</a:t>
            </a:r>
          </a:p>
          <a:p>
            <a:pPr lvl="1">
              <a:spcBef>
                <a:spcPts val="600"/>
              </a:spcBef>
              <a:tabLst>
                <a:tab pos="2293602" algn="l"/>
              </a:tabLst>
            </a:pPr>
            <a:endParaRPr lang="en-US" sz="2400" dirty="0" smtClean="0"/>
          </a:p>
          <a:p>
            <a:pPr>
              <a:tabLst>
                <a:tab pos="2293602" algn="l"/>
              </a:tabLst>
            </a:pPr>
            <a:endParaRPr lang="en-US" dirty="0" smtClean="0"/>
          </a:p>
        </p:txBody>
      </p:sp>
      <p:sp>
        <p:nvSpPr>
          <p:cNvPr id="4" name="Slide Number Placeholder 3"/>
          <p:cNvSpPr>
            <a:spLocks noGrp="1"/>
          </p:cNvSpPr>
          <p:nvPr>
            <p:ph type="sldNum" sz="quarter" idx="5"/>
          </p:nvPr>
        </p:nvSpPr>
        <p:spPr/>
        <p:txBody>
          <a:bodyPr/>
          <a:lstStyle/>
          <a:p>
            <a:pPr>
              <a:defRPr/>
            </a:pPr>
            <a:fld id="{281F8556-DD73-4E6C-A28A-0F2EBF4CDB53}" type="slidenum">
              <a:rPr lang="en-US" smtClean="0"/>
              <a:pPr>
                <a:defRPr/>
              </a:pPr>
              <a:t>53</a:t>
            </a:fld>
            <a:endParaRPr lang="en-US" dirty="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Slide Image Placeholder 1"/>
          <p:cNvSpPr>
            <a:spLocks noGrp="1" noRot="1" noChangeAspect="1" noTextEdit="1"/>
          </p:cNvSpPr>
          <p:nvPr>
            <p:ph type="sldImg"/>
          </p:nvPr>
        </p:nvSpPr>
        <p:spPr bwMode="auto">
          <a:noFill/>
          <a:ln>
            <a:solidFill>
              <a:srgbClr val="000000"/>
            </a:solidFill>
            <a:miter lim="800000"/>
            <a:headEnd/>
            <a:tailEnd/>
          </a:ln>
        </p:spPr>
      </p:sp>
      <p:sp>
        <p:nvSpPr>
          <p:cNvPr id="46083" name="Notes Placeholder 2"/>
          <p:cNvSpPr>
            <a:spLocks noGrp="1"/>
          </p:cNvSpPr>
          <p:nvPr>
            <p:ph type="body" idx="1"/>
          </p:nvPr>
        </p:nvSpPr>
        <p:spPr bwMode="auto">
          <a:noFill/>
        </p:spPr>
        <p:txBody>
          <a:bodyPr wrap="square" numCol="1" anchor="t" anchorCtr="0" compatLnSpc="1">
            <a:prstTxWarp prst="textNoShape">
              <a:avLst/>
            </a:prstTxWarp>
            <a:normAutofit fontScale="92500"/>
          </a:bodyPr>
          <a:lstStyle/>
          <a:p>
            <a:pPr>
              <a:spcBef>
                <a:spcPts val="600"/>
              </a:spcBef>
              <a:tabLst>
                <a:tab pos="2293602" algn="l"/>
              </a:tabLst>
            </a:pPr>
            <a:r>
              <a:rPr lang="en-US" sz="2600" dirty="0" smtClean="0"/>
              <a:t>2005 SWP Reliability (Pre-Bio Opinions)</a:t>
            </a:r>
          </a:p>
          <a:p>
            <a:pPr lvl="1">
              <a:spcBef>
                <a:spcPts val="600"/>
              </a:spcBef>
              <a:tabLst>
                <a:tab pos="2293602" algn="l"/>
              </a:tabLst>
            </a:pPr>
            <a:r>
              <a:rPr lang="en-US" sz="2400" dirty="0" smtClean="0"/>
              <a:t>68% − Average Entitlement (Table A)</a:t>
            </a:r>
          </a:p>
          <a:p>
            <a:pPr lvl="1">
              <a:spcBef>
                <a:spcPts val="600"/>
              </a:spcBef>
              <a:tabLst>
                <a:tab pos="2293602" algn="l"/>
              </a:tabLst>
            </a:pPr>
            <a:r>
              <a:rPr lang="en-US" sz="2400" dirty="0" smtClean="0"/>
              <a:t>260,000 AF − Average Surplus (Article 21)</a:t>
            </a:r>
          </a:p>
          <a:p>
            <a:pPr>
              <a:spcBef>
                <a:spcPts val="1800"/>
              </a:spcBef>
              <a:tabLst>
                <a:tab pos="2293602" algn="l"/>
              </a:tabLst>
            </a:pPr>
            <a:r>
              <a:rPr lang="en-US" sz="2600" dirty="0" smtClean="0"/>
              <a:t>2009 SWP Reliability (Post-Bio Opinions)</a:t>
            </a:r>
          </a:p>
          <a:p>
            <a:pPr lvl="1">
              <a:spcBef>
                <a:spcPts val="600"/>
              </a:spcBef>
              <a:tabLst>
                <a:tab pos="2293602" algn="l"/>
              </a:tabLst>
            </a:pPr>
            <a:r>
              <a:rPr lang="en-US" sz="2400" dirty="0" smtClean="0"/>
              <a:t>60% − Average Entitlement (Table A)</a:t>
            </a:r>
          </a:p>
          <a:p>
            <a:pPr lvl="1">
              <a:spcBef>
                <a:spcPts val="600"/>
              </a:spcBef>
              <a:tabLst>
                <a:tab pos="2293602" algn="l"/>
              </a:tabLst>
            </a:pPr>
            <a:r>
              <a:rPr lang="en-US" sz="2400" dirty="0" smtClean="0"/>
              <a:t>85,000 AF − Average Surplus (Article 21)</a:t>
            </a:r>
          </a:p>
          <a:p>
            <a:pPr>
              <a:spcBef>
                <a:spcPts val="1800"/>
              </a:spcBef>
              <a:tabLst>
                <a:tab pos="2293602" algn="l"/>
              </a:tabLst>
            </a:pPr>
            <a:r>
              <a:rPr lang="en-US" sz="2600" dirty="0" smtClean="0"/>
              <a:t>2010</a:t>
            </a:r>
          </a:p>
          <a:p>
            <a:pPr lvl="1">
              <a:spcBef>
                <a:spcPts val="600"/>
              </a:spcBef>
              <a:tabLst>
                <a:tab pos="2293602" algn="l"/>
              </a:tabLst>
            </a:pPr>
            <a:r>
              <a:rPr lang="en-US" sz="2400" dirty="0" smtClean="0"/>
              <a:t>30 – 50%:  expected deliveries (Table A)</a:t>
            </a:r>
          </a:p>
          <a:p>
            <a:pPr lvl="1">
              <a:spcBef>
                <a:spcPts val="600"/>
              </a:spcBef>
              <a:tabLst>
                <a:tab pos="2293602" algn="l"/>
              </a:tabLst>
            </a:pPr>
            <a:r>
              <a:rPr lang="en-US" sz="2400" dirty="0" smtClean="0"/>
              <a:t>0 </a:t>
            </a:r>
            <a:r>
              <a:rPr lang="en-US" sz="2400" dirty="0" err="1" smtClean="0"/>
              <a:t>af</a:t>
            </a:r>
            <a:r>
              <a:rPr lang="en-US" sz="2400" dirty="0" smtClean="0"/>
              <a:t>:  expected Article 21</a:t>
            </a:r>
          </a:p>
          <a:p>
            <a:pPr>
              <a:tabLst>
                <a:tab pos="2293602" algn="l"/>
              </a:tabLst>
            </a:pPr>
            <a:endParaRPr lang="en-US" dirty="0" smtClean="0"/>
          </a:p>
        </p:txBody>
      </p:sp>
      <p:sp>
        <p:nvSpPr>
          <p:cNvPr id="4" name="Slide Number Placeholder 3"/>
          <p:cNvSpPr>
            <a:spLocks noGrp="1"/>
          </p:cNvSpPr>
          <p:nvPr>
            <p:ph type="sldNum" sz="quarter" idx="5"/>
          </p:nvPr>
        </p:nvSpPr>
        <p:spPr/>
        <p:txBody>
          <a:bodyPr/>
          <a:lstStyle/>
          <a:p>
            <a:pPr>
              <a:defRPr/>
            </a:pPr>
            <a:fld id="{045FE1DE-797D-46E5-9A78-B4030437E49B}" type="slidenum">
              <a:rPr lang="en-US" smtClean="0"/>
              <a:pPr>
                <a:defRPr/>
              </a:pPr>
              <a:t>54</a:t>
            </a:fld>
            <a:endParaRPr lang="en-US" dirty="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Image Placeholder 1"/>
          <p:cNvSpPr>
            <a:spLocks noGrp="1" noRot="1" noChangeAspect="1" noTextEdit="1"/>
          </p:cNvSpPr>
          <p:nvPr>
            <p:ph type="sldImg"/>
          </p:nvPr>
        </p:nvSpPr>
        <p:spPr bwMode="auto">
          <a:noFill/>
          <a:ln>
            <a:solidFill>
              <a:srgbClr val="000000"/>
            </a:solidFill>
            <a:miter lim="800000"/>
            <a:headEnd/>
            <a:tailEnd/>
          </a:ln>
        </p:spPr>
      </p:sp>
      <p:sp>
        <p:nvSpPr>
          <p:cNvPr id="45059" name="Notes Placeholder 2"/>
          <p:cNvSpPr>
            <a:spLocks noGrp="1"/>
          </p:cNvSpPr>
          <p:nvPr>
            <p:ph type="body" idx="1"/>
          </p:nvPr>
        </p:nvSpPr>
        <p:spPr bwMode="auto">
          <a:noFill/>
        </p:spPr>
        <p:txBody>
          <a:bodyPr wrap="square" numCol="1" anchor="t" anchorCtr="0" compatLnSpc="1">
            <a:prstTxWarp prst="textNoShape">
              <a:avLst/>
            </a:prstTxWarp>
            <a:noAutofit/>
          </a:bodyPr>
          <a:lstStyle/>
          <a:p>
            <a:pPr>
              <a:tabLst>
                <a:tab pos="2293602" algn="l"/>
              </a:tabLst>
            </a:pPr>
            <a:endParaRPr lang="en-US" sz="600" dirty="0" smtClean="0"/>
          </a:p>
        </p:txBody>
      </p:sp>
      <p:sp>
        <p:nvSpPr>
          <p:cNvPr id="4" name="Slide Number Placeholder 3"/>
          <p:cNvSpPr>
            <a:spLocks noGrp="1"/>
          </p:cNvSpPr>
          <p:nvPr>
            <p:ph type="sldNum" sz="quarter" idx="5"/>
          </p:nvPr>
        </p:nvSpPr>
        <p:spPr/>
        <p:txBody>
          <a:bodyPr/>
          <a:lstStyle/>
          <a:p>
            <a:pPr>
              <a:defRPr/>
            </a:pPr>
            <a:fld id="{281F8556-DD73-4E6C-A28A-0F2EBF4CDB53}" type="slidenum">
              <a:rPr lang="en-US" smtClean="0"/>
              <a:pPr>
                <a:defRPr/>
              </a:pPr>
              <a:t>55</a:t>
            </a:fld>
            <a:endParaRPr lang="en-US" dirty="0"/>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Image Placeholder 1"/>
          <p:cNvSpPr>
            <a:spLocks noGrp="1" noRot="1" noChangeAspect="1" noTextEdit="1"/>
          </p:cNvSpPr>
          <p:nvPr>
            <p:ph type="sldImg"/>
          </p:nvPr>
        </p:nvSpPr>
        <p:spPr bwMode="auto">
          <a:noFill/>
          <a:ln>
            <a:solidFill>
              <a:srgbClr val="000000"/>
            </a:solidFill>
            <a:miter lim="800000"/>
            <a:headEnd/>
            <a:tailEnd/>
          </a:ln>
        </p:spPr>
      </p:sp>
      <p:sp>
        <p:nvSpPr>
          <p:cNvPr id="45059" name="Notes Placeholder 2"/>
          <p:cNvSpPr>
            <a:spLocks noGrp="1"/>
          </p:cNvSpPr>
          <p:nvPr>
            <p:ph type="body" idx="1"/>
          </p:nvPr>
        </p:nvSpPr>
        <p:spPr bwMode="auto">
          <a:noFill/>
        </p:spPr>
        <p:txBody>
          <a:bodyPr wrap="square" numCol="1" anchor="t" anchorCtr="0" compatLnSpc="1">
            <a:prstTxWarp prst="textNoShape">
              <a:avLst/>
            </a:prstTxWarp>
            <a:normAutofit fontScale="92500" lnSpcReduction="20000"/>
          </a:bodyPr>
          <a:lstStyle/>
          <a:p>
            <a:pPr>
              <a:spcBef>
                <a:spcPts val="600"/>
              </a:spcBef>
              <a:tabLst>
                <a:tab pos="2293602" algn="l"/>
              </a:tabLst>
            </a:pPr>
            <a:r>
              <a:rPr lang="en-US" sz="2600" dirty="0" smtClean="0"/>
              <a:t>2005 SWP Reliability (Pre-Bio Opinions)</a:t>
            </a:r>
          </a:p>
          <a:p>
            <a:pPr lvl="1">
              <a:spcBef>
                <a:spcPts val="600"/>
              </a:spcBef>
              <a:tabLst>
                <a:tab pos="2293602" algn="l"/>
              </a:tabLst>
            </a:pPr>
            <a:r>
              <a:rPr lang="en-US" sz="2400" dirty="0" smtClean="0"/>
              <a:t>68% − Average Table A deliveries</a:t>
            </a:r>
          </a:p>
          <a:p>
            <a:pPr lvl="1">
              <a:spcBef>
                <a:spcPts val="600"/>
              </a:spcBef>
              <a:tabLst>
                <a:tab pos="2293602" algn="l"/>
              </a:tabLst>
            </a:pPr>
            <a:r>
              <a:rPr lang="en-US" sz="2400" dirty="0" smtClean="0"/>
              <a:t>260,000 AF − Average Article 21</a:t>
            </a:r>
          </a:p>
          <a:p>
            <a:pPr>
              <a:spcBef>
                <a:spcPts val="1800"/>
              </a:spcBef>
              <a:tabLst>
                <a:tab pos="2293602" algn="l"/>
              </a:tabLst>
            </a:pPr>
            <a:r>
              <a:rPr lang="en-US" sz="2600" dirty="0" smtClean="0"/>
              <a:t>2009 SWP Reliability (Post-Bio Opinions)</a:t>
            </a:r>
          </a:p>
          <a:p>
            <a:pPr lvl="1">
              <a:spcBef>
                <a:spcPts val="600"/>
              </a:spcBef>
              <a:tabLst>
                <a:tab pos="2293602" algn="l"/>
              </a:tabLst>
            </a:pPr>
            <a:r>
              <a:rPr lang="en-US" sz="2400" dirty="0" smtClean="0"/>
              <a:t>60% − Average Table A deliveries</a:t>
            </a:r>
          </a:p>
          <a:p>
            <a:pPr lvl="1">
              <a:spcBef>
                <a:spcPts val="600"/>
              </a:spcBef>
              <a:tabLst>
                <a:tab pos="2293602" algn="l"/>
              </a:tabLst>
            </a:pPr>
            <a:r>
              <a:rPr lang="en-US" sz="2400" dirty="0" smtClean="0"/>
              <a:t>85,000 AF − Average Article 21</a:t>
            </a:r>
          </a:p>
          <a:p>
            <a:pPr>
              <a:spcBef>
                <a:spcPts val="1800"/>
              </a:spcBef>
              <a:tabLst>
                <a:tab pos="2293602" algn="l"/>
              </a:tabLst>
            </a:pPr>
            <a:r>
              <a:rPr lang="en-US" sz="2600" dirty="0" smtClean="0"/>
              <a:t>2010</a:t>
            </a:r>
          </a:p>
          <a:p>
            <a:pPr lvl="1">
              <a:spcBef>
                <a:spcPts val="600"/>
              </a:spcBef>
              <a:tabLst>
                <a:tab pos="2293602" algn="l"/>
              </a:tabLst>
            </a:pPr>
            <a:r>
              <a:rPr lang="en-US" sz="2400" dirty="0" smtClean="0"/>
              <a:t>30 – 50%:  expected Table A deliveries</a:t>
            </a:r>
          </a:p>
          <a:p>
            <a:pPr lvl="1">
              <a:spcBef>
                <a:spcPts val="600"/>
              </a:spcBef>
              <a:tabLst>
                <a:tab pos="2293602" algn="l"/>
              </a:tabLst>
            </a:pPr>
            <a:r>
              <a:rPr lang="en-US" sz="2400" dirty="0" smtClean="0"/>
              <a:t>0 </a:t>
            </a:r>
            <a:r>
              <a:rPr lang="en-US" sz="2400" dirty="0" err="1" smtClean="0"/>
              <a:t>af</a:t>
            </a:r>
            <a:r>
              <a:rPr lang="en-US" sz="2400" dirty="0" smtClean="0"/>
              <a:t>:  expected Article 21</a:t>
            </a:r>
          </a:p>
          <a:p>
            <a:pPr lvl="1">
              <a:spcBef>
                <a:spcPts val="600"/>
              </a:spcBef>
              <a:tabLst>
                <a:tab pos="2293602" algn="l"/>
              </a:tabLst>
            </a:pPr>
            <a:r>
              <a:rPr lang="en-US" sz="2400" dirty="0" smtClean="0"/>
              <a:t>600,000 – 1,000,000 AF: expected MWD deliveries</a:t>
            </a:r>
          </a:p>
          <a:p>
            <a:pPr lvl="1">
              <a:spcBef>
                <a:spcPts val="600"/>
              </a:spcBef>
              <a:tabLst>
                <a:tab pos="2293602" algn="l"/>
              </a:tabLst>
            </a:pPr>
            <a:endParaRPr lang="en-US" sz="2400" dirty="0" smtClean="0"/>
          </a:p>
          <a:p>
            <a:pPr>
              <a:tabLst>
                <a:tab pos="2293602" algn="l"/>
              </a:tabLst>
            </a:pPr>
            <a:endParaRPr lang="en-US" dirty="0" smtClean="0"/>
          </a:p>
        </p:txBody>
      </p:sp>
      <p:sp>
        <p:nvSpPr>
          <p:cNvPr id="4" name="Slide Number Placeholder 3"/>
          <p:cNvSpPr>
            <a:spLocks noGrp="1"/>
          </p:cNvSpPr>
          <p:nvPr>
            <p:ph type="sldNum" sz="quarter" idx="5"/>
          </p:nvPr>
        </p:nvSpPr>
        <p:spPr/>
        <p:txBody>
          <a:bodyPr/>
          <a:lstStyle/>
          <a:p>
            <a:pPr>
              <a:defRPr/>
            </a:pPr>
            <a:fld id="{281F8556-DD73-4E6C-A28A-0F2EBF4CDB53}" type="slidenum">
              <a:rPr lang="en-US" smtClean="0"/>
              <a:pPr>
                <a:defRPr/>
              </a:pPr>
              <a:t>56</a:t>
            </a:fld>
            <a:endParaRPr lang="en-US"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7"/>
          <p:cNvSpPr>
            <a:spLocks noGrp="1" noChangeArrowheads="1"/>
          </p:cNvSpPr>
          <p:nvPr>
            <p:ph type="sldNum" sz="quarter" idx="5"/>
          </p:nvPr>
        </p:nvSpPr>
        <p:spPr bwMode="auto">
          <a:noFill/>
          <a:ln>
            <a:miter lim="800000"/>
            <a:headEnd/>
            <a:tailEnd/>
          </a:ln>
        </p:spPr>
        <p:txBody>
          <a:bodyPr/>
          <a:lstStyle/>
          <a:p>
            <a:fld id="{9A0CB866-DC73-498C-9B94-95A0214E9181}" type="slidenum">
              <a:rPr lang="en-US" smtClean="0"/>
              <a:pPr/>
              <a:t>9</a:t>
            </a:fld>
            <a:endParaRPr lang="en-US" dirty="0" smtClean="0"/>
          </a:p>
        </p:txBody>
      </p:sp>
      <p:sp>
        <p:nvSpPr>
          <p:cNvPr id="56323"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56324" name="Notes Placeholder 4"/>
          <p:cNvSpPr>
            <a:spLocks noGrp="1"/>
          </p:cNvSpPr>
          <p:nvPr>
            <p:ph type="body" idx="1"/>
          </p:nvPr>
        </p:nvSpPr>
        <p:spPr bwMode="auto">
          <a:noFill/>
        </p:spPr>
        <p:txBody>
          <a:bodyPr wrap="square" numCol="1" anchor="t" anchorCtr="0" compatLnSpc="1">
            <a:prstTxWarp prst="textNoShape">
              <a:avLst/>
            </a:prstTxWarp>
          </a:bodyPr>
          <a:lstStyle/>
          <a:p>
            <a:r>
              <a:rPr lang="en-US" dirty="0" smtClean="0"/>
              <a:t>The Bay Delta is where the rivers of the Sierra merge before heading west toward San Francisco Bay. </a:t>
            </a:r>
          </a:p>
          <a:p>
            <a:endParaRPr lang="en-US" dirty="0" smtClean="0"/>
          </a:p>
          <a:p>
            <a:r>
              <a:rPr lang="en-US" dirty="0" smtClean="0"/>
              <a:t>It is the home of two large water projects, the State Water Project, which supplies mostly urban regions from the Bay area to San Diego, and the federal Central Valley Project, which supplies the state’s agricultural region in the Delta. </a:t>
            </a:r>
          </a:p>
          <a:p>
            <a:endParaRPr lang="en-US" dirty="0" smtClean="0"/>
          </a:p>
          <a:p>
            <a:r>
              <a:rPr lang="en-US" dirty="0" smtClean="0"/>
              <a:t>All told, water directly from the Delta helps to sustain 25 million Californians – statewide – and some of the nation’s most productive farm land.  </a:t>
            </a:r>
          </a:p>
          <a:p>
            <a:endParaRPr lang="en-US" dirty="0" smtClean="0"/>
          </a:p>
          <a:p>
            <a:r>
              <a:rPr lang="en-US" dirty="0" smtClean="0"/>
              <a:t>As noted, water that travels through the Delta provides 33% to Northern California, 23 to 90% in Central Valley and 30% to Southern California. </a:t>
            </a:r>
          </a:p>
          <a:p>
            <a:endParaRPr lang="en-US" dirty="0" smtClean="0"/>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DE89-5BB7-4792-81C6-60DA01D87119}" type="slidenum">
              <a:rPr lang="en-US" smtClean="0"/>
              <a:pPr/>
              <a:t>57</a:t>
            </a:fld>
            <a:endParaRPr lang="en-US"/>
          </a:p>
        </p:txBody>
      </p:sp>
    </p:spTree>
    <p:extLst>
      <p:ext uri="{BB962C8B-B14F-4D97-AF65-F5344CB8AC3E}">
        <p14:creationId xmlns:p14="http://schemas.microsoft.com/office/powerpoint/2010/main" xmlns="" val="104730972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DE89-5BB7-4792-81C6-60DA01D87119}" type="slidenum">
              <a:rPr lang="en-US" smtClean="0"/>
              <a:pPr/>
              <a:t>58</a:t>
            </a:fld>
            <a:endParaRPr lang="en-US"/>
          </a:p>
        </p:txBody>
      </p:sp>
    </p:spTree>
    <p:extLst>
      <p:ext uri="{BB962C8B-B14F-4D97-AF65-F5344CB8AC3E}">
        <p14:creationId xmlns:p14="http://schemas.microsoft.com/office/powerpoint/2010/main" xmlns="" val="282928642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496DE89-5BB7-4792-81C6-60DA01D87119}" type="slidenum">
              <a:rPr lang="en-US" smtClean="0"/>
              <a:pPr/>
              <a:t>59</a:t>
            </a:fld>
            <a:endParaRPr lang="en-US"/>
          </a:p>
        </p:txBody>
      </p:sp>
    </p:spTree>
    <p:extLst>
      <p:ext uri="{BB962C8B-B14F-4D97-AF65-F5344CB8AC3E}">
        <p14:creationId xmlns:p14="http://schemas.microsoft.com/office/powerpoint/2010/main" xmlns="" val="282928642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Slide Image Placeholder 1"/>
          <p:cNvSpPr>
            <a:spLocks noGrp="1" noRot="1" noChangeAspect="1" noTextEdit="1"/>
          </p:cNvSpPr>
          <p:nvPr>
            <p:ph type="sldImg"/>
          </p:nvPr>
        </p:nvSpPr>
        <p:spPr bwMode="auto">
          <a:noFill/>
          <a:ln>
            <a:solidFill>
              <a:srgbClr val="000000"/>
            </a:solidFill>
            <a:miter lim="800000"/>
            <a:headEnd/>
            <a:tailEnd/>
          </a:ln>
        </p:spPr>
      </p:sp>
      <p:sp>
        <p:nvSpPr>
          <p:cNvPr id="53251"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z="1000" dirty="0" smtClean="0">
              <a:latin typeface="Arial" pitchFamily="34" charset="0"/>
              <a:cs typeface="Arial" pitchFamily="34" charset="0"/>
            </a:endParaRPr>
          </a:p>
        </p:txBody>
      </p:sp>
      <p:sp>
        <p:nvSpPr>
          <p:cNvPr id="4" name="Slide Number Placeholder 3"/>
          <p:cNvSpPr>
            <a:spLocks noGrp="1"/>
          </p:cNvSpPr>
          <p:nvPr>
            <p:ph type="sldNum" sz="quarter" idx="5"/>
          </p:nvPr>
        </p:nvSpPr>
        <p:spPr/>
        <p:txBody>
          <a:bodyPr/>
          <a:lstStyle/>
          <a:p>
            <a:pPr>
              <a:defRPr/>
            </a:pPr>
            <a:fld id="{944301C2-43AE-42E1-881D-64446328438A}" type="slidenum">
              <a:rPr lang="en-US" smtClean="0"/>
              <a:pPr>
                <a:defRPr/>
              </a:pPr>
              <a:t>60</a:t>
            </a:fld>
            <a:endParaRPr 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Slide Image Placeholder 1"/>
          <p:cNvSpPr>
            <a:spLocks noGrp="1" noRot="1" noChangeAspect="1" noTextEdit="1"/>
          </p:cNvSpPr>
          <p:nvPr>
            <p:ph type="sldImg"/>
          </p:nvPr>
        </p:nvSpPr>
        <p:spPr bwMode="auto">
          <a:noFill/>
          <a:ln>
            <a:solidFill>
              <a:srgbClr val="000000"/>
            </a:solidFill>
            <a:miter lim="800000"/>
            <a:headEnd/>
            <a:tailEnd/>
          </a:ln>
        </p:spPr>
      </p:sp>
      <p:sp>
        <p:nvSpPr>
          <p:cNvPr id="113667" name="Slide Number Placeholder 3"/>
          <p:cNvSpPr>
            <a:spLocks noGrp="1"/>
          </p:cNvSpPr>
          <p:nvPr>
            <p:ph type="sldNum" sz="quarter" idx="5"/>
          </p:nvPr>
        </p:nvSpPr>
        <p:spPr/>
        <p:txBody>
          <a:bodyPr/>
          <a:lstStyle/>
          <a:p>
            <a:pPr defTabSz="933633">
              <a:defRPr/>
            </a:pPr>
            <a:fld id="{B4CD09C6-1E64-4A7D-B9C7-949515572F67}" type="slidenum">
              <a:rPr lang="en-US" smtClean="0"/>
              <a:pPr defTabSz="933633">
                <a:defRPr/>
              </a:pPr>
              <a:t>61</a:t>
            </a:fld>
            <a:endParaRPr lang="en-US" dirty="0" smtClean="0"/>
          </a:p>
        </p:txBody>
      </p:sp>
      <p:sp>
        <p:nvSpPr>
          <p:cNvPr id="110596" name="Notes Placeholder 2"/>
          <p:cNvSpPr>
            <a:spLocks noGrp="1"/>
          </p:cNvSpPr>
          <p:nvPr>
            <p:ph type="body" idx="3"/>
          </p:nvPr>
        </p:nvSpPr>
        <p:spPr bwMode="auto">
          <a:noFill/>
        </p:spPr>
        <p:txBody>
          <a:bodyPr wrap="square" numCol="1" anchor="t" anchorCtr="0" compatLnSpc="1">
            <a:prstTxWarp prst="textNoShape">
              <a:avLst/>
            </a:prstTxWarp>
          </a:bodyPr>
          <a:lstStyle/>
          <a:p>
            <a:pPr>
              <a:spcBef>
                <a:spcPct val="0"/>
              </a:spcBef>
            </a:pPr>
            <a:endParaRPr lang="en-US" b="1" smtClean="0">
              <a:latin typeface="Arial" pitchFamily="34" charset="0"/>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8" name="Rectangle 7"/>
          <p:cNvSpPr>
            <a:spLocks noGrp="1" noChangeArrowheads="1"/>
          </p:cNvSpPr>
          <p:nvPr>
            <p:ph type="sldNum" sz="quarter" idx="5"/>
          </p:nvPr>
        </p:nvSpPr>
        <p:spPr/>
        <p:txBody>
          <a:bodyPr/>
          <a:lstStyle/>
          <a:p>
            <a:pPr defTabSz="964338">
              <a:defRPr/>
            </a:pPr>
            <a:fld id="{0A387D99-5932-4729-AC7C-A5E24672883A}" type="slidenum">
              <a:rPr lang="en-US" smtClean="0"/>
              <a:pPr defTabSz="964338">
                <a:defRPr/>
              </a:pPr>
              <a:t>11</a:t>
            </a:fld>
            <a:endParaRPr lang="en-US" dirty="0" smtClean="0"/>
          </a:p>
        </p:txBody>
      </p:sp>
      <p:sp>
        <p:nvSpPr>
          <p:cNvPr id="7987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79876" name="Rectangle 3"/>
          <p:cNvSpPr>
            <a:spLocks noGrp="1" noChangeArrowheads="1"/>
          </p:cNvSpPr>
          <p:nvPr>
            <p:ph type="body" idx="1"/>
          </p:nvPr>
        </p:nvSpPr>
        <p:spPr bwMode="auto">
          <a:xfrm>
            <a:off x="757239" y="4414838"/>
            <a:ext cx="5476875" cy="4184650"/>
          </a:xfrm>
          <a:noFill/>
        </p:spPr>
        <p:txBody>
          <a:bodyPr wrap="square" numCol="1" anchor="t" anchorCtr="0" compatLnSpc="1">
            <a:prstTxWarp prst="textNoShape">
              <a:avLst/>
            </a:prstTxWarp>
            <a:normAutofit fontScale="92500" lnSpcReduction="10000"/>
          </a:bodyPr>
          <a:lstStyle/>
          <a:p>
            <a:pPr>
              <a:spcBef>
                <a:spcPts val="1157"/>
              </a:spcBef>
            </a:pPr>
            <a:r>
              <a:rPr lang="en-US" sz="1100" dirty="0" smtClean="0"/>
              <a:t>1 million acres effected (size of Delaware);</a:t>
            </a:r>
            <a:br>
              <a:rPr lang="en-US" sz="1100" dirty="0" smtClean="0"/>
            </a:br>
            <a:r>
              <a:rPr lang="en-US" sz="1100" dirty="0" smtClean="0"/>
              <a:t>average California farm = 350 acres</a:t>
            </a:r>
          </a:p>
          <a:p>
            <a:pPr>
              <a:spcBef>
                <a:spcPts val="1157"/>
              </a:spcBef>
            </a:pPr>
            <a:r>
              <a:rPr lang="en-US" sz="1100" dirty="0" smtClean="0"/>
              <a:t>40,000 workers face unemployment</a:t>
            </a:r>
          </a:p>
          <a:p>
            <a:pPr>
              <a:spcBef>
                <a:spcPts val="1157"/>
              </a:spcBef>
            </a:pPr>
            <a:r>
              <a:rPr lang="en-US" sz="1100" dirty="0" smtClean="0"/>
              <a:t>$1.4 billion in Central Valley impacts</a:t>
            </a:r>
            <a:br>
              <a:rPr lang="en-US" sz="1100" dirty="0" smtClean="0"/>
            </a:br>
            <a:endParaRPr lang="en-US" sz="1100" dirty="0" smtClean="0"/>
          </a:p>
          <a:p>
            <a:pPr>
              <a:tabLst>
                <a:tab pos="1925356" algn="r"/>
                <a:tab pos="2806289" algn="r"/>
                <a:tab pos="3899916" algn="r"/>
              </a:tabLst>
            </a:pPr>
            <a:endParaRPr lang="en-US" sz="1100" b="1" u="sng" dirty="0" smtClean="0">
              <a:solidFill>
                <a:srgbClr val="231F20"/>
              </a:solidFill>
            </a:endParaRPr>
          </a:p>
          <a:p>
            <a:pPr>
              <a:tabLst>
                <a:tab pos="1925356" algn="r"/>
                <a:tab pos="2806289" algn="r"/>
                <a:tab pos="3899916" algn="r"/>
              </a:tabLst>
            </a:pPr>
            <a:r>
              <a:rPr lang="en-US" sz="1100" b="1" u="sng" dirty="0" smtClean="0">
                <a:solidFill>
                  <a:srgbClr val="231F20"/>
                </a:solidFill>
              </a:rPr>
              <a:t>Total Farms</a:t>
            </a:r>
          </a:p>
          <a:p>
            <a:pPr>
              <a:tabLst>
                <a:tab pos="1925356" algn="r"/>
                <a:tab pos="2806289" algn="r"/>
                <a:tab pos="3899916" algn="r"/>
              </a:tabLst>
            </a:pPr>
            <a:endParaRPr lang="en-US" sz="1100" b="1" dirty="0" smtClean="0"/>
          </a:p>
          <a:p>
            <a:pPr>
              <a:tabLst>
                <a:tab pos="1925356" algn="r"/>
                <a:tab pos="2806289" algn="r"/>
                <a:tab pos="3899916" algn="r"/>
              </a:tabLst>
            </a:pPr>
            <a:r>
              <a:rPr lang="en-US" sz="1100" b="1" u="sng" dirty="0" smtClean="0"/>
              <a:t>United States 		1997 	2002 	% change</a:t>
            </a:r>
            <a:endParaRPr lang="en-US" sz="1100" b="1" u="sng" dirty="0" smtClean="0">
              <a:solidFill>
                <a:srgbClr val="000000"/>
              </a:solidFill>
            </a:endParaRPr>
          </a:p>
          <a:p>
            <a:pPr>
              <a:tabLst>
                <a:tab pos="1925356" algn="r"/>
                <a:tab pos="2806289" algn="r"/>
                <a:tab pos="3899916" algn="r"/>
              </a:tabLst>
            </a:pPr>
            <a:r>
              <a:rPr lang="en-US" sz="1100" dirty="0" smtClean="0">
                <a:solidFill>
                  <a:srgbClr val="000000"/>
                </a:solidFill>
              </a:rPr>
              <a:t>Total farms		2,215,876 	2,128,982 	-3.9</a:t>
            </a:r>
          </a:p>
          <a:p>
            <a:pPr>
              <a:tabLst>
                <a:tab pos="1925356" algn="r"/>
                <a:tab pos="2806289" algn="r"/>
                <a:tab pos="3899916" algn="r"/>
              </a:tabLst>
            </a:pPr>
            <a:r>
              <a:rPr lang="en-US" sz="1100" dirty="0" smtClean="0">
                <a:solidFill>
                  <a:srgbClr val="000000"/>
                </a:solidFill>
              </a:rPr>
              <a:t>Land in farms (1000 acres) 		954,753 	938,279 	-1.7</a:t>
            </a:r>
          </a:p>
          <a:p>
            <a:pPr>
              <a:tabLst>
                <a:tab pos="1925356" algn="r"/>
                <a:tab pos="2806289" algn="r"/>
                <a:tab pos="3899916" algn="r"/>
              </a:tabLst>
            </a:pPr>
            <a:r>
              <a:rPr lang="en-US" sz="1100" dirty="0" smtClean="0">
                <a:solidFill>
                  <a:srgbClr val="000000"/>
                </a:solidFill>
              </a:rPr>
              <a:t>Average size per farm (acres) 		431 	441 	2.3</a:t>
            </a:r>
          </a:p>
          <a:p>
            <a:pPr>
              <a:tabLst>
                <a:tab pos="1925356" algn="r"/>
                <a:tab pos="2806289" algn="r"/>
                <a:tab pos="3899916" algn="r"/>
              </a:tabLst>
            </a:pPr>
            <a:r>
              <a:rPr lang="en-US" sz="1100" dirty="0" smtClean="0">
                <a:solidFill>
                  <a:srgbClr val="000000"/>
                </a:solidFill>
              </a:rPr>
              <a:t>Sales ($ million) 		201,380 	200,646 	-0.4</a:t>
            </a:r>
          </a:p>
          <a:p>
            <a:pPr>
              <a:tabLst>
                <a:tab pos="1925356" algn="r"/>
                <a:tab pos="2806289" algn="r"/>
                <a:tab pos="3899916" algn="r"/>
              </a:tabLst>
            </a:pPr>
            <a:r>
              <a:rPr lang="en-US" sz="1100" dirty="0" smtClean="0">
                <a:solidFill>
                  <a:srgbClr val="000000"/>
                </a:solidFill>
              </a:rPr>
              <a:t>Average sales per farm ($) 		90,880 	94,245 	3.7</a:t>
            </a:r>
          </a:p>
          <a:p>
            <a:pPr>
              <a:tabLst>
                <a:tab pos="1925356" algn="r"/>
                <a:tab pos="2806289" algn="r"/>
                <a:tab pos="3899916" algn="r"/>
              </a:tabLst>
            </a:pPr>
            <a:endParaRPr lang="en-US" sz="1100" dirty="0" smtClean="0">
              <a:solidFill>
                <a:srgbClr val="000000"/>
              </a:solidFill>
            </a:endParaRPr>
          </a:p>
          <a:p>
            <a:pPr>
              <a:tabLst>
                <a:tab pos="1925356" algn="r"/>
                <a:tab pos="2806289" algn="r"/>
                <a:tab pos="3899916" algn="r"/>
              </a:tabLst>
            </a:pPr>
            <a:r>
              <a:rPr lang="en-US" sz="1100" b="1" u="sng" dirty="0" smtClean="0">
                <a:solidFill>
                  <a:srgbClr val="000000"/>
                </a:solidFill>
              </a:rPr>
              <a:t>California</a:t>
            </a:r>
          </a:p>
          <a:p>
            <a:pPr>
              <a:tabLst>
                <a:tab pos="1925356" algn="r"/>
                <a:tab pos="2806289" algn="r"/>
                <a:tab pos="3899916" algn="r"/>
              </a:tabLst>
            </a:pPr>
            <a:r>
              <a:rPr lang="en-US" sz="1100" dirty="0" smtClean="0">
                <a:solidFill>
                  <a:srgbClr val="000000"/>
                </a:solidFill>
              </a:rPr>
              <a:t>Total farms 		87,991 	79,631 	-9.5</a:t>
            </a:r>
          </a:p>
          <a:p>
            <a:pPr>
              <a:tabLst>
                <a:tab pos="1925356" algn="r"/>
                <a:tab pos="2806289" algn="r"/>
                <a:tab pos="3899916" algn="r"/>
              </a:tabLst>
            </a:pPr>
            <a:r>
              <a:rPr lang="en-US" sz="1100" dirty="0" smtClean="0">
                <a:solidFill>
                  <a:srgbClr val="000000"/>
                </a:solidFill>
              </a:rPr>
              <a:t>Land in farms (1000 acres) 		28,796 	27,589 	-4.2</a:t>
            </a:r>
          </a:p>
          <a:p>
            <a:pPr>
              <a:tabLst>
                <a:tab pos="1925356" algn="r"/>
                <a:tab pos="2806289" algn="r"/>
                <a:tab pos="3899916" algn="r"/>
              </a:tabLst>
            </a:pPr>
            <a:r>
              <a:rPr lang="en-US" sz="1100" dirty="0" smtClean="0">
                <a:solidFill>
                  <a:srgbClr val="000000"/>
                </a:solidFill>
              </a:rPr>
              <a:t>Average size per farm (acres) 	327 	346 	5.8</a:t>
            </a:r>
          </a:p>
          <a:p>
            <a:pPr>
              <a:tabLst>
                <a:tab pos="1925356" algn="r"/>
                <a:tab pos="2806289" algn="r"/>
                <a:tab pos="3899916" algn="r"/>
              </a:tabLst>
            </a:pPr>
            <a:r>
              <a:rPr lang="en-US" sz="1100" dirty="0" smtClean="0">
                <a:solidFill>
                  <a:srgbClr val="000000"/>
                </a:solidFill>
              </a:rPr>
              <a:t>Sales ($ million) 		23,280 	25,737 	10.6</a:t>
            </a:r>
          </a:p>
          <a:p>
            <a:pPr>
              <a:tabLst>
                <a:tab pos="1925356" algn="r"/>
                <a:tab pos="2806289" algn="r"/>
                <a:tab pos="3899916" algn="r"/>
              </a:tabLst>
            </a:pPr>
            <a:r>
              <a:rPr lang="en-US" sz="1100" dirty="0" smtClean="0">
                <a:solidFill>
                  <a:srgbClr val="000000"/>
                </a:solidFill>
              </a:rPr>
              <a:t>Average sales per farm ($) 		264,574 	323,205 	22.2</a:t>
            </a:r>
            <a:endParaRPr lang="en-US" sz="1100" dirty="0" smtClean="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i="1" dirty="0" smtClean="0"/>
              <a:t>Source:  California</a:t>
            </a:r>
            <a:r>
              <a:rPr lang="en-US" i="1" baseline="0" dirty="0" smtClean="0"/>
              <a:t> Department of Agriculture</a:t>
            </a:r>
            <a:endParaRPr lang="en-US" i="1" dirty="0"/>
          </a:p>
        </p:txBody>
      </p:sp>
      <p:sp>
        <p:nvSpPr>
          <p:cNvPr id="4" name="Slide Number Placeholder 3"/>
          <p:cNvSpPr>
            <a:spLocks noGrp="1"/>
          </p:cNvSpPr>
          <p:nvPr>
            <p:ph type="sldNum" sz="quarter" idx="10"/>
          </p:nvPr>
        </p:nvSpPr>
        <p:spPr/>
        <p:txBody>
          <a:bodyPr/>
          <a:lstStyle/>
          <a:p>
            <a:pPr>
              <a:defRPr/>
            </a:pPr>
            <a:fld id="{0F8A1D48-E87F-4F21-9D75-747A9013154F}" type="slidenum">
              <a:rPr lang="en-US" smtClean="0"/>
              <a:pPr>
                <a:defRPr/>
              </a:pPr>
              <a:t>12</a:t>
            </a:fld>
            <a:endParaRPr lang="en-US" dirty="0"/>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Slide Image Placeholder 1"/>
          <p:cNvSpPr>
            <a:spLocks noGrp="1" noRot="1" noChangeAspect="1" noTextEdit="1"/>
          </p:cNvSpPr>
          <p:nvPr>
            <p:ph type="sldImg"/>
          </p:nvPr>
        </p:nvSpPr>
        <p:spPr bwMode="auto">
          <a:noFill/>
          <a:ln>
            <a:solidFill>
              <a:srgbClr val="000000"/>
            </a:solidFill>
            <a:miter lim="800000"/>
            <a:headEnd/>
            <a:tailEnd/>
          </a:ln>
        </p:spPr>
      </p:sp>
      <p:sp>
        <p:nvSpPr>
          <p:cNvPr id="80899" name="Notes Placeholder 2"/>
          <p:cNvSpPr>
            <a:spLocks noGrp="1"/>
          </p:cNvSpPr>
          <p:nvPr>
            <p:ph type="body" idx="1"/>
          </p:nvPr>
        </p:nvSpPr>
        <p:spPr bwMode="auto">
          <a:noFill/>
        </p:spPr>
        <p:txBody>
          <a:bodyPr wrap="square" numCol="1" anchor="t" anchorCtr="0" compatLnSpc="1">
            <a:prstTxWarp prst="textNoShape">
              <a:avLst/>
            </a:prstTxWarp>
          </a:bodyPr>
          <a:lstStyle/>
          <a:p>
            <a:r>
              <a:rPr lang="en-US" smtClean="0"/>
              <a:t>Regulatory cutbacks significantly lowers water supply</a:t>
            </a:r>
          </a:p>
          <a:p>
            <a:r>
              <a:rPr lang="en-US" smtClean="0"/>
              <a:t>Increased pressure on storage reserves</a:t>
            </a:r>
          </a:p>
          <a:p>
            <a:pPr lvl="1"/>
            <a:r>
              <a:rPr lang="en-US" smtClean="0"/>
              <a:t>Large withdrawals anticipated for 2009</a:t>
            </a:r>
          </a:p>
          <a:p>
            <a:pPr lvl="1"/>
            <a:r>
              <a:rPr lang="en-US" smtClean="0"/>
              <a:t>Additional need for maintaining reserves for 2010</a:t>
            </a:r>
          </a:p>
          <a:p>
            <a:r>
              <a:rPr lang="en-US" smtClean="0"/>
              <a:t>Likelihood of rationing in 2009</a:t>
            </a:r>
          </a:p>
          <a:p>
            <a:pPr lvl="1"/>
            <a:r>
              <a:rPr lang="en-US" smtClean="0"/>
              <a:t>&gt; 50% chance</a:t>
            </a:r>
          </a:p>
          <a:p>
            <a:pPr lvl="1"/>
            <a:r>
              <a:rPr lang="en-US" smtClean="0"/>
              <a:t>Chances increase with ongoing dry conditions</a:t>
            </a:r>
          </a:p>
          <a:p>
            <a:r>
              <a:rPr lang="en-US" smtClean="0"/>
              <a:t>Does not factor additional fisheries impacts</a:t>
            </a:r>
          </a:p>
        </p:txBody>
      </p:sp>
      <p:sp>
        <p:nvSpPr>
          <p:cNvPr id="4" name="Footer Placeholder 3"/>
          <p:cNvSpPr>
            <a:spLocks noGrp="1"/>
          </p:cNvSpPr>
          <p:nvPr>
            <p:ph type="ftr" sz="quarter" idx="4"/>
          </p:nvPr>
        </p:nvSpPr>
        <p:spPr/>
        <p:txBody>
          <a:bodyPr/>
          <a:lstStyle/>
          <a:p>
            <a:pPr>
              <a:defRPr/>
            </a:pPr>
            <a:r>
              <a:rPr lang="en-US" smtClean="0"/>
              <a:t>Office of the Chief Financial Officer</a:t>
            </a:r>
            <a:endParaRPr lang="en-US"/>
          </a:p>
        </p:txBody>
      </p:sp>
      <p:sp>
        <p:nvSpPr>
          <p:cNvPr id="5" name="Slide Number Placeholder 4"/>
          <p:cNvSpPr>
            <a:spLocks noGrp="1"/>
          </p:cNvSpPr>
          <p:nvPr>
            <p:ph type="sldNum" sz="quarter" idx="5"/>
          </p:nvPr>
        </p:nvSpPr>
        <p:spPr/>
        <p:txBody>
          <a:bodyPr/>
          <a:lstStyle/>
          <a:p>
            <a:pPr>
              <a:defRPr/>
            </a:pPr>
            <a:fld id="{6118BB2F-CD9E-4548-836E-8B186EB5DF9D}" type="slidenum">
              <a:rPr lang="en-US" smtClean="0"/>
              <a:pPr>
                <a:defRPr/>
              </a:pPr>
              <a:t>13</a:t>
            </a:fld>
            <a:endParaRPr lang="en-US" dirty="0"/>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Slide Image Placeholder 1"/>
          <p:cNvSpPr>
            <a:spLocks noGrp="1" noRot="1" noChangeAspect="1" noTextEdit="1"/>
          </p:cNvSpPr>
          <p:nvPr>
            <p:ph type="sldImg"/>
          </p:nvPr>
        </p:nvSpPr>
        <p:spPr bwMode="auto">
          <a:noFill/>
          <a:ln>
            <a:solidFill>
              <a:srgbClr val="000000"/>
            </a:solidFill>
            <a:miter lim="800000"/>
            <a:headEnd/>
            <a:tailEnd/>
          </a:ln>
        </p:spPr>
      </p:sp>
      <p:sp>
        <p:nvSpPr>
          <p:cNvPr id="65539" name="Notes Placeholder 2"/>
          <p:cNvSpPr>
            <a:spLocks noGrp="1"/>
          </p:cNvSpPr>
          <p:nvPr>
            <p:ph type="body" idx="1"/>
          </p:nvPr>
        </p:nvSpPr>
        <p:spPr bwMode="auto">
          <a:noFill/>
        </p:spPr>
        <p:txBody>
          <a:bodyPr wrap="square" numCol="1" anchor="t" anchorCtr="0" compatLnSpc="1">
            <a:prstTxWarp prst="textNoShape">
              <a:avLst/>
            </a:prstTxWarp>
          </a:bodyPr>
          <a:lstStyle/>
          <a:p>
            <a:r>
              <a:rPr lang="en-US" dirty="0" smtClean="0"/>
              <a:t>The bottom line is that the Delta as it exists today is unsustainable.</a:t>
            </a:r>
          </a:p>
          <a:p>
            <a:endParaRPr lang="en-US" dirty="0" smtClean="0"/>
          </a:p>
          <a:p>
            <a:r>
              <a:rPr lang="en-US" dirty="0" smtClean="0"/>
              <a:t>Threats to the economy, the environment and the ecosystem are so great that the Governor and the California Legislature last fall took a series of historic actions. </a:t>
            </a:r>
          </a:p>
          <a:p>
            <a:endParaRPr lang="en-US" dirty="0" smtClean="0"/>
          </a:p>
          <a:p>
            <a:r>
              <a:rPr lang="en-US" dirty="0" smtClean="0"/>
              <a:t>I’d like to walk through the overall action plan based on two broad approaches:  one via the Legislature, as I just mentioned, and another working directly with state and federal agencies, the regulatory path. </a:t>
            </a:r>
          </a:p>
        </p:txBody>
      </p:sp>
      <p:sp>
        <p:nvSpPr>
          <p:cNvPr id="65540" name="Slide Number Placeholder 3"/>
          <p:cNvSpPr>
            <a:spLocks noGrp="1"/>
          </p:cNvSpPr>
          <p:nvPr>
            <p:ph type="sldNum" sz="quarter" idx="5"/>
          </p:nvPr>
        </p:nvSpPr>
        <p:spPr bwMode="auto">
          <a:noFill/>
          <a:ln>
            <a:miter lim="800000"/>
            <a:headEnd/>
            <a:tailEnd/>
          </a:ln>
        </p:spPr>
        <p:txBody>
          <a:bodyPr/>
          <a:lstStyle/>
          <a:p>
            <a:fld id="{245394D2-1C25-4E8F-855C-BF6EB308B572}" type="slidenum">
              <a:rPr lang="en-US" smtClean="0">
                <a:latin typeface="Calibri" pitchFamily="34" charset="0"/>
              </a:rPr>
              <a:pPr/>
              <a:t>15</a:t>
            </a:fld>
            <a:endParaRPr lang="en-US" dirty="0" smtClean="0">
              <a:latin typeface="Calibri" pitchFamily="34"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pic>
        <p:nvPicPr>
          <p:cNvPr id="4" name="Picture 4" descr="Picture1.jpg"/>
          <p:cNvPicPr>
            <a:picLocks noChangeAspect="1"/>
          </p:cNvPicPr>
          <p:nvPr userDrawn="1"/>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2" name="Title 1"/>
          <p:cNvSpPr>
            <a:spLocks noGrp="1"/>
          </p:cNvSpPr>
          <p:nvPr>
            <p:ph type="ctrTitle"/>
          </p:nvPr>
        </p:nvSpPr>
        <p:spPr>
          <a:xfrm>
            <a:off x="730250" y="1905000"/>
            <a:ext cx="7681913"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730249" y="4344988"/>
            <a:ext cx="7681913"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Tree>
  </p:cSld>
  <p:clrMapOvr>
    <a:masterClrMapping/>
  </p:clrMapOvr>
  <p:transition>
    <p:fade/>
  </p:transition>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2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white">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411553"/>
            <a:ext cx="8382000" cy="2200602"/>
          </a:xfrm>
        </p:spPr>
        <p:txBody>
          <a:bodyPr/>
          <a:lstStyle>
            <a:lvl1pPr>
              <a:buClr>
                <a:schemeClr val="tx1"/>
              </a:buClr>
              <a:buSzPct val="70000"/>
              <a:buFont typeface="Wingdings" pitchFamily="2" charset="2"/>
              <a:buChar char="l"/>
              <a:defRPr/>
            </a:lvl1pPr>
            <a:lvl2pPr>
              <a:buClr>
                <a:schemeClr val="tx1"/>
              </a:buClr>
              <a:buSzPct val="70000"/>
              <a:buFont typeface="Wingdings" pitchFamily="2" charset="2"/>
              <a:buChar char="l"/>
              <a:defRPr/>
            </a:lvl2pPr>
            <a:lvl3pPr>
              <a:buClr>
                <a:schemeClr val="tx1"/>
              </a:buClr>
              <a:buSzPct val="70000"/>
              <a:buFont typeface="Wingdings" pitchFamily="2" charset="2"/>
              <a:buChar char="l"/>
              <a:defRPr/>
            </a:lvl3pPr>
            <a:lvl4pPr>
              <a:buClr>
                <a:schemeClr val="tx1"/>
              </a:buClr>
              <a:buSzPct val="70000"/>
              <a:buFont typeface="Wingdings" pitchFamily="2" charset="2"/>
              <a:buChar char="l"/>
              <a:defRPr/>
            </a:lvl4pPr>
            <a:lvl5pPr>
              <a:buClr>
                <a:schemeClr val="tx1"/>
              </a:buClr>
              <a:buSzPct val="70000"/>
              <a:buFont typeface="Wingdings" pitchFamily="2" charset="2"/>
              <a:buChar char="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Slide Number Placeholder 40"/>
          <p:cNvSpPr>
            <a:spLocks noGrp="1"/>
          </p:cNvSpPr>
          <p:nvPr userDrawn="1">
            <p:ph type="sldNum" sz="quarter" idx="11"/>
          </p:nvPr>
        </p:nvSpPr>
        <p:spPr/>
        <p:txBody>
          <a:bodyPr/>
          <a:lstStyle>
            <a:lvl1pPr algn="ctr">
              <a:defRPr/>
            </a:lvl1pPr>
          </a:lstStyle>
          <a:p>
            <a:pPr>
              <a:defRPr/>
            </a:pPr>
            <a:fld id="{1A59F0A9-675E-48EA-B704-E9EEDBC2BA6E}" type="slidenum">
              <a:rPr lang="en-US"/>
              <a:pPr>
                <a:defRPr/>
              </a:pPr>
              <a:t>‹#›</a:t>
            </a:fld>
            <a:endParaRPr lang="en-US" dirty="0"/>
          </a:p>
        </p:txBody>
      </p:sp>
    </p:spTree>
  </p:cSld>
  <p:clrMapOvr>
    <a:masterClrMapping/>
  </p:clrMapOvr>
  <p:transition>
    <p:fade/>
  </p:transition>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3_Title and Content">
    <p:bg bwMode="black">
      <p:bgPr>
        <a:solidFill>
          <a:schemeClr val="bg1"/>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bwMode="white">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6" name="Text Placeholder 5"/>
          <p:cNvSpPr>
            <a:spLocks noGrp="1"/>
          </p:cNvSpPr>
          <p:nvPr>
            <p:ph type="body" sz="quarter" idx="10"/>
          </p:nvPr>
        </p:nvSpPr>
        <p:spPr bwMode="white">
          <a:xfrm>
            <a:off x="381000" y="1411553"/>
            <a:ext cx="8382000" cy="2200602"/>
          </a:xfrm>
        </p:spPr>
        <p:txBody>
          <a:bodyPr/>
          <a:lstStyle>
            <a:lvl1pPr>
              <a:buClr>
                <a:schemeClr val="tx1"/>
              </a:buClr>
              <a:buSzPct val="70000"/>
              <a:buFont typeface="Wingdings" pitchFamily="2" charset="2"/>
              <a:buChar char="l"/>
              <a:defRPr/>
            </a:lvl1pPr>
            <a:lvl2pPr>
              <a:buClr>
                <a:schemeClr val="tx1"/>
              </a:buClr>
              <a:buSzPct val="70000"/>
              <a:buFont typeface="Wingdings" pitchFamily="2" charset="2"/>
              <a:buChar char="l"/>
              <a:defRPr/>
            </a:lvl2pPr>
            <a:lvl3pPr>
              <a:buClr>
                <a:schemeClr val="tx1"/>
              </a:buClr>
              <a:buSzPct val="70000"/>
              <a:buFont typeface="Wingdings" pitchFamily="2" charset="2"/>
              <a:buChar char="l"/>
              <a:defRPr/>
            </a:lvl3pPr>
            <a:lvl4pPr>
              <a:buClr>
                <a:schemeClr val="tx1"/>
              </a:buClr>
              <a:buSzPct val="70000"/>
              <a:buFont typeface="Wingdings" pitchFamily="2" charset="2"/>
              <a:buChar char="l"/>
              <a:defRPr/>
            </a:lvl4pPr>
            <a:lvl5pPr>
              <a:buClr>
                <a:schemeClr val="tx1"/>
              </a:buClr>
              <a:buSzPct val="70000"/>
              <a:buFont typeface="Wingdings" pitchFamily="2" charset="2"/>
              <a:buChar char="l"/>
              <a:defRPr/>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6"/>
          <p:cNvSpPr>
            <a:spLocks noGrp="1"/>
          </p:cNvSpPr>
          <p:nvPr>
            <p:ph type="body" sz="quarter" idx="11"/>
          </p:nvPr>
        </p:nvSpPr>
        <p:spPr>
          <a:xfrm>
            <a:off x="0" y="6238875"/>
            <a:ext cx="9144001" cy="619125"/>
          </a:xfrm>
          <a:solidFill>
            <a:srgbClr val="FFFF99"/>
          </a:solidFill>
        </p:spPr>
        <p:txBody>
          <a:bodyPr lIns="152394" tIns="76197" rIns="152394" bIns="76197" anchor="b">
            <a:noAutofit/>
          </a:bodyPr>
          <a:lstStyle>
            <a:lvl1pPr algn="r">
              <a:buFont typeface="Arial" pitchFamily="34" charset="0"/>
              <a:buNone/>
              <a:defRPr>
                <a:solidFill>
                  <a:srgbClr val="000000"/>
                </a:solidFill>
                <a:effectLst/>
                <a:latin typeface="+mj-lt"/>
              </a:defRPr>
            </a:lvl1pPr>
          </a:lstStyle>
          <a:p>
            <a:pPr lvl="0"/>
            <a:r>
              <a:rPr lang="en-US" smtClean="0"/>
              <a:t>Click to edit Master text styles</a:t>
            </a:r>
          </a:p>
        </p:txBody>
      </p:sp>
    </p:spTree>
  </p:cSld>
  <p:clrMapOvr>
    <a:masterClrMapping/>
  </p:clrMapOvr>
  <p:transition>
    <p:fade/>
  </p:transition>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2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685800" y="649805"/>
            <a:ext cx="7726627"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l">
              <a:buFont typeface="Arial" pitchFamily="34" charset="0"/>
              <a:buNone/>
              <a:defRPr kumimoji="0" lang="en-US" sz="54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
        <p:nvSpPr>
          <p:cNvPr id="5" name="Slide Number Placeholder 40"/>
          <p:cNvSpPr>
            <a:spLocks noGrp="1"/>
          </p:cNvSpPr>
          <p:nvPr>
            <p:ph type="sldNum" sz="quarter" idx="11"/>
          </p:nvPr>
        </p:nvSpPr>
        <p:spPr>
          <a:ln/>
        </p:spPr>
        <p:txBody>
          <a:bodyPr/>
          <a:lstStyle>
            <a:lvl1pPr>
              <a:defRPr/>
            </a:lvl1pPr>
          </a:lstStyle>
          <a:p>
            <a:pPr>
              <a:defRPr/>
            </a:pPr>
            <a:fld id="{07D09D5A-7BEA-4D81-A704-D618200D1AA1}" type="slidenum">
              <a:rPr lang="en-US"/>
              <a:pPr>
                <a:defRPr/>
              </a:pPr>
              <a:t>‹#›</a:t>
            </a:fld>
            <a:endParaRPr lang="en-US" dirty="0"/>
          </a:p>
        </p:txBody>
      </p:sp>
    </p:spTree>
  </p:cSld>
  <p:clrMapOvr>
    <a:masterClrMapping/>
  </p:clrMapOvr>
  <p:transition>
    <p:fade/>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type="chart">
  <p:cSld name="1_Title and Chart">
    <p:spTree>
      <p:nvGrpSpPr>
        <p:cNvPr id="1" name=""/>
        <p:cNvGrpSpPr/>
        <p:nvPr/>
      </p:nvGrpSpPr>
      <p:grpSpPr>
        <a:xfrm>
          <a:off x="0" y="0"/>
          <a:ext cx="0" cy="0"/>
          <a:chOff x="0" y="0"/>
          <a:chExt cx="0" cy="0"/>
        </a:xfrm>
      </p:grpSpPr>
      <p:sp>
        <p:nvSpPr>
          <p:cNvPr id="2" name="Title 1"/>
          <p:cNvSpPr>
            <a:spLocks noGrp="1"/>
          </p:cNvSpPr>
          <p:nvPr>
            <p:ph type="title"/>
          </p:nvPr>
        </p:nvSpPr>
        <p:spPr bwMode="invGray">
          <a:xfrm>
            <a:off x="762000" y="152400"/>
            <a:ext cx="7772400" cy="1143000"/>
          </a:xfrm>
          <a:prstGeom prst="rect">
            <a:avLst/>
          </a:prstGeom>
        </p:spPr>
        <p:txBody>
          <a:bodyPr/>
          <a:lstStyle/>
          <a:p>
            <a:r>
              <a:rPr lang="en-US" smtClean="0"/>
              <a:t>Click to edit Master title style</a:t>
            </a:r>
            <a:endParaRPr lang="en-US"/>
          </a:p>
        </p:txBody>
      </p:sp>
      <p:sp>
        <p:nvSpPr>
          <p:cNvPr id="3" name="Chart Placeholder 2"/>
          <p:cNvSpPr>
            <a:spLocks noGrp="1"/>
          </p:cNvSpPr>
          <p:nvPr>
            <p:ph type="chart" idx="1"/>
          </p:nvPr>
        </p:nvSpPr>
        <p:spPr>
          <a:xfrm>
            <a:off x="685800" y="1371600"/>
            <a:ext cx="7772400" cy="4724400"/>
          </a:xfrm>
          <a:prstGeom prst="rect">
            <a:avLst/>
          </a:prstGeom>
        </p:spPr>
        <p:txBody>
          <a:bodyPr/>
          <a:lstStyle/>
          <a:p>
            <a:pPr lvl="0"/>
            <a:endParaRPr lang="en-US" noProof="0"/>
          </a:p>
        </p:txBody>
      </p:sp>
      <p:sp>
        <p:nvSpPr>
          <p:cNvPr id="4" name="Slide Number Placeholder 7"/>
          <p:cNvSpPr>
            <a:spLocks noGrp="1"/>
          </p:cNvSpPr>
          <p:nvPr>
            <p:ph type="sldNum" sz="quarter" idx="10"/>
          </p:nvPr>
        </p:nvSpPr>
        <p:spPr>
          <a:xfrm>
            <a:off x="8534400" y="6464300"/>
            <a:ext cx="685800" cy="365125"/>
          </a:xfrm>
        </p:spPr>
        <p:txBody>
          <a:bodyPr/>
          <a:lstStyle>
            <a:lvl1pPr algn="ctr" eaLnBrk="0" hangingPunct="0">
              <a:defRPr sz="2000">
                <a:effectLst>
                  <a:outerShdw blurRad="50800" dist="38100" dir="2700000" algn="tl" rotWithShape="0">
                    <a:prstClr val="black"/>
                  </a:outerShdw>
                </a:effectLst>
                <a:latin typeface="Arial" charset="0"/>
                <a:cs typeface="+mn-cs"/>
              </a:defRPr>
            </a:lvl1pPr>
          </a:lstStyle>
          <a:p>
            <a:pPr>
              <a:defRPr/>
            </a:pPr>
            <a:fld id="{A06604B9-C888-4016-B9B4-D15F00514384}" type="slidenum">
              <a:rPr lang="en-US"/>
              <a:pPr>
                <a:defRPr/>
              </a:pPr>
              <a:t>‹#›</a:t>
            </a:fld>
            <a:endParaRPr lang="en-US" dirty="0"/>
          </a:p>
        </p:txBody>
      </p:sp>
    </p:spTree>
  </p:cSld>
  <p:clrMapOvr>
    <a:masterClrMapping/>
  </p:clrMapOvr>
  <p:transition/>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Use for slides with Software Code">
    <p:spTree>
      <p:nvGrpSpPr>
        <p:cNvPr id="1" name=""/>
        <p:cNvGrpSpPr/>
        <p:nvPr/>
      </p:nvGrpSpPr>
      <p:grpSpPr>
        <a:xfrm>
          <a:off x="0" y="0"/>
          <a:ext cx="0" cy="0"/>
          <a:chOff x="0" y="0"/>
          <a:chExt cx="0" cy="0"/>
        </a:xfrm>
      </p:grpSpPr>
      <p:sp>
        <p:nvSpPr>
          <p:cNvPr id="2" name="Title 1"/>
          <p:cNvSpPr>
            <a:spLocks noGrp="1"/>
          </p:cNvSpPr>
          <p:nvPr>
            <p:ph type="title"/>
          </p:nvPr>
        </p:nvSpPr>
        <p:spPr>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dirty="0"/>
          </a:p>
        </p:txBody>
      </p:sp>
      <p:sp>
        <p:nvSpPr>
          <p:cNvPr id="6" name="Text Placeholder 5"/>
          <p:cNvSpPr>
            <a:spLocks noGrp="1"/>
          </p:cNvSpPr>
          <p:nvPr>
            <p:ph type="body" sz="quarter" idx="10"/>
          </p:nvPr>
        </p:nvSpPr>
        <p:spPr>
          <a:xfrm>
            <a:off x="722313" y="1905000"/>
            <a:ext cx="8040688" cy="1938992"/>
          </a:xfrm>
        </p:spPr>
        <p:txBody>
          <a:bodyPr/>
          <a:lstStyle>
            <a:lvl1pPr>
              <a:lnSpc>
                <a:spcPct val="90000"/>
              </a:lnSpc>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Slide Number Placeholder 40"/>
          <p:cNvSpPr>
            <a:spLocks noGrp="1"/>
          </p:cNvSpPr>
          <p:nvPr>
            <p:ph type="sldNum" sz="quarter" idx="11"/>
          </p:nvPr>
        </p:nvSpPr>
        <p:spPr/>
        <p:txBody>
          <a:bodyPr/>
          <a:lstStyle>
            <a:lvl1pPr>
              <a:defRPr/>
            </a:lvl1pPr>
          </a:lstStyle>
          <a:p>
            <a:pPr>
              <a:defRPr/>
            </a:pPr>
            <a:fld id="{3C33E3A0-18A4-44A0-939C-3AB162E9D40B}" type="slidenum">
              <a:rPr lang="en-US"/>
              <a:pPr>
                <a:defRPr/>
              </a:pPr>
              <a:t>‹#›</a:t>
            </a:fld>
            <a:endParaRPr lang="en-US" dirty="0"/>
          </a:p>
        </p:txBody>
      </p:sp>
    </p:spTree>
  </p:cSld>
  <p:clrMapOvr>
    <a:masterClrMapping/>
  </p:clrMapOvr>
  <p:transition>
    <p:fade/>
  </p:transition>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Demo, Video etc. &quot;special&quot; slides">
    <p:spTree>
      <p:nvGrpSpPr>
        <p:cNvPr id="1" name=""/>
        <p:cNvGrpSpPr/>
        <p:nvPr/>
      </p:nvGrpSpPr>
      <p:grpSpPr>
        <a:xfrm>
          <a:off x="0" y="0"/>
          <a:ext cx="0" cy="0"/>
          <a:chOff x="0" y="0"/>
          <a:chExt cx="0" cy="0"/>
        </a:xfrm>
      </p:grpSpPr>
      <p:sp>
        <p:nvSpPr>
          <p:cNvPr id="2" name="Title 1"/>
          <p:cNvSpPr>
            <a:spLocks noGrp="1"/>
          </p:cNvSpPr>
          <p:nvPr>
            <p:ph type="ctrTitle"/>
          </p:nvPr>
        </p:nvSpPr>
        <p:spPr>
          <a:xfrm>
            <a:off x="1369219" y="649805"/>
            <a:ext cx="7043208"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ubtitle 2"/>
          <p:cNvSpPr>
            <a:spLocks noGrp="1"/>
          </p:cNvSpPr>
          <p:nvPr>
            <p:ph type="subTitle" idx="1"/>
          </p:nvPr>
        </p:nvSpPr>
        <p:spPr>
          <a:xfrm>
            <a:off x="1368955" y="4344988"/>
            <a:ext cx="7043208" cy="461665"/>
          </a:xfrm>
        </p:spPr>
        <p:txBody>
          <a:bodyPr>
            <a:noAutofit/>
          </a:bodyPr>
          <a:lstStyle>
            <a:lvl1pPr marL="0" indent="0" algn="l">
              <a:lnSpc>
                <a:spcPct val="90000"/>
              </a:lnSpc>
              <a:spcBef>
                <a:spcPts val="0"/>
              </a:spcBef>
              <a:buNone/>
              <a:defRPr>
                <a:solidFill>
                  <a:schemeClr val="tx1">
                    <a:tint val="75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smtClean="0"/>
              <a:t>Click to edit Master subtitle style</a:t>
            </a:r>
            <a:endParaRPr lang="en-US" dirty="0"/>
          </a:p>
        </p:txBody>
      </p:sp>
      <p:sp>
        <p:nvSpPr>
          <p:cNvPr id="7" name="Text Placeholder 6"/>
          <p:cNvSpPr>
            <a:spLocks noGrp="1"/>
          </p:cNvSpPr>
          <p:nvPr>
            <p:ph type="body" sz="quarter" idx="10"/>
          </p:nvPr>
        </p:nvSpPr>
        <p:spPr>
          <a:xfrm>
            <a:off x="722049" y="2355850"/>
            <a:ext cx="7690114" cy="1384994"/>
          </a:xfrm>
        </p:spPr>
        <p:txBody>
          <a:bodyPr>
            <a:noAutofit/>
            <a:scene3d>
              <a:camera prst="orthographicFront"/>
              <a:lightRig rig="flat" dir="t"/>
            </a:scene3d>
            <a:sp3d extrusionH="88900" contourW="2540">
              <a:bevelT w="38100" h="31750"/>
              <a:contourClr>
                <a:srgbClr val="F4A234"/>
              </a:contourClr>
            </a:sp3d>
          </a:bodyPr>
          <a:lstStyle>
            <a:lvl1pPr marL="0" indent="0" algn="l">
              <a:buFont typeface="Arial" pitchFamily="34" charset="0"/>
              <a:buNone/>
              <a:defRPr kumimoji="0" lang="en-US" sz="5400" b="1" i="1" u="none" strike="noStrike" kern="1200" cap="none" spc="-642" normalizeH="0" baseline="0" noProof="0" dirty="0" smtClean="0">
                <a:ln w="11430"/>
                <a:gradFill>
                  <a:gsLst>
                    <a:gs pos="0">
                      <a:srgbClr val="FF9929">
                        <a:lumMod val="20000"/>
                        <a:lumOff val="80000"/>
                      </a:srgbClr>
                    </a:gs>
                    <a:gs pos="28000">
                      <a:srgbClr val="F8F57B"/>
                    </a:gs>
                    <a:gs pos="62000">
                      <a:srgbClr val="D5B953"/>
                    </a:gs>
                    <a:gs pos="88000">
                      <a:srgbClr val="D1943B"/>
                    </a:gs>
                  </a:gsLst>
                  <a:lin ang="5400000"/>
                </a:gradFill>
                <a:effectLst>
                  <a:outerShdw blurRad="50800" dist="39000" dir="5460000" algn="tl">
                    <a:srgbClr val="000000">
                      <a:alpha val="38000"/>
                    </a:srgbClr>
                  </a:outerShdw>
                </a:effectLst>
                <a:uLnTx/>
                <a:uFillTx/>
                <a:latin typeface="+mn-lt"/>
                <a:ea typeface="+mn-ea"/>
                <a:cs typeface="+mn-cs"/>
              </a:defRPr>
            </a:lvl1pPr>
          </a:lstStyle>
          <a:p>
            <a:pPr lvl="0"/>
            <a:r>
              <a:rPr lang="en-US" dirty="0" smtClean="0"/>
              <a:t>Click to edit Master text styles</a:t>
            </a:r>
          </a:p>
        </p:txBody>
      </p:sp>
      <p:sp>
        <p:nvSpPr>
          <p:cNvPr id="5" name="Slide Number Placeholder 40"/>
          <p:cNvSpPr>
            <a:spLocks noGrp="1"/>
          </p:cNvSpPr>
          <p:nvPr>
            <p:ph type="sldNum" sz="quarter" idx="11"/>
          </p:nvPr>
        </p:nvSpPr>
        <p:spPr>
          <a:ln/>
        </p:spPr>
        <p:txBody>
          <a:bodyPr/>
          <a:lstStyle>
            <a:lvl1pPr>
              <a:defRPr/>
            </a:lvl1pPr>
          </a:lstStyle>
          <a:p>
            <a:pPr>
              <a:defRPr/>
            </a:pPr>
            <a:fld id="{CA95E8A5-E7AB-402B-A4E8-48EFD67B4218}" type="slidenum">
              <a:rPr lang="en-US"/>
              <a:pPr>
                <a:defRPr/>
              </a:pPr>
              <a:t>‹#›</a:t>
            </a:fld>
            <a:endParaRPr lang="en-US" dirty="0"/>
          </a:p>
        </p:txBody>
      </p:sp>
    </p:spTree>
  </p:cSld>
  <p:clrMapOvr>
    <a:masterClrMapping/>
  </p:clrMapOvr>
  <p:transition>
    <p:fade/>
  </p:transition>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6" name="Text Placeholder 5"/>
          <p:cNvSpPr>
            <a:spLocks noGrp="1"/>
          </p:cNvSpPr>
          <p:nvPr>
            <p:ph type="body" sz="quarter" idx="10"/>
          </p:nvPr>
        </p:nvSpPr>
        <p:spPr>
          <a:xfrm>
            <a:off x="381000" y="1411552"/>
            <a:ext cx="8382000" cy="2210862"/>
          </a:xfrm>
        </p:spPr>
        <p:txBody>
          <a:bodyPr/>
          <a:lstStyle>
            <a:lvl1pPr>
              <a:lnSpc>
                <a:spcPct val="90000"/>
              </a:lnSpc>
              <a:defRPr>
                <a:effectLst>
                  <a:outerShdw blurRad="38100" dist="38100" dir="2700000" algn="tl">
                    <a:srgbClr val="000000">
                      <a:alpha val="43137"/>
                    </a:srgbClr>
                  </a:outerShdw>
                </a:effectLst>
              </a:defRPr>
            </a:lvl1pPr>
            <a:lvl2pPr>
              <a:lnSpc>
                <a:spcPct val="90000"/>
              </a:lnSpc>
              <a:buClr>
                <a:srgbClr val="D8B25C"/>
              </a:buClr>
              <a:buFont typeface="Calibri" pitchFamily="34" charset="0"/>
              <a:buChar char="•"/>
              <a:defRPr>
                <a:solidFill>
                  <a:srgbClr val="D8B25C"/>
                </a:solidFill>
                <a:effectLst>
                  <a:outerShdw blurRad="38100" dist="38100" dir="2700000" algn="tl">
                    <a:srgbClr val="000000">
                      <a:alpha val="43137"/>
                    </a:srgbClr>
                  </a:outerShdw>
                </a:effectLst>
              </a:defRPr>
            </a:lvl2pPr>
            <a:lvl3pPr>
              <a:lnSpc>
                <a:spcPct val="90000"/>
              </a:lnSpc>
              <a:buClr>
                <a:srgbClr val="A5AB81"/>
              </a:buClr>
              <a:buFont typeface="Calibri" pitchFamily="34" charset="0"/>
              <a:buChar char="•"/>
              <a:defRPr>
                <a:solidFill>
                  <a:srgbClr val="A5AB81"/>
                </a:solidFill>
                <a:effectLst>
                  <a:outerShdw blurRad="38100" dist="38100" dir="2700000" algn="tl">
                    <a:srgbClr val="000000">
                      <a:alpha val="43137"/>
                    </a:srgbClr>
                  </a:outerShdw>
                </a:effectLst>
              </a:defRPr>
            </a:lvl3pPr>
            <a:lvl4pPr>
              <a:lnSpc>
                <a:spcPct val="90000"/>
              </a:lnSpc>
              <a:buClr>
                <a:srgbClr val="DD8047"/>
              </a:buClr>
              <a:buFont typeface="Calibri" pitchFamily="34" charset="0"/>
              <a:buChar char="•"/>
              <a:defRPr>
                <a:solidFill>
                  <a:srgbClr val="DD8047"/>
                </a:solidFill>
                <a:effectLst>
                  <a:outerShdw blurRad="38100" dist="38100" dir="2700000" algn="tl">
                    <a:srgbClr val="000000">
                      <a:alpha val="43137"/>
                    </a:srgbClr>
                  </a:outerShdw>
                </a:effectLst>
              </a:defRPr>
            </a:lvl4pPr>
            <a:lvl5pPr>
              <a:lnSpc>
                <a:spcPct val="90000"/>
              </a:lnSpc>
              <a:buClr>
                <a:schemeClr val="tx1"/>
              </a:buClr>
              <a:buFont typeface="Calibri" pitchFamily="34" charset="0"/>
              <a:buChar char="•"/>
              <a:defRPr>
                <a:effectLst>
                  <a:outerShdw blurRad="38100" dist="38100" dir="2700000" algn="tl">
                    <a:srgbClr val="000000">
                      <a:alpha val="43137"/>
                    </a:srgbClr>
                  </a:outerShdw>
                </a:effectLst>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Slide Number Placeholder 40"/>
          <p:cNvSpPr>
            <a:spLocks noGrp="1"/>
          </p:cNvSpPr>
          <p:nvPr>
            <p:ph type="sldNum" sz="quarter" idx="11"/>
          </p:nvPr>
        </p:nvSpPr>
        <p:spPr>
          <a:ln/>
        </p:spPr>
        <p:txBody>
          <a:bodyPr/>
          <a:lstStyle>
            <a:lvl1pPr>
              <a:defRPr/>
            </a:lvl1pPr>
          </a:lstStyle>
          <a:p>
            <a:pPr>
              <a:defRPr/>
            </a:pPr>
            <a:fld id="{CB760E5D-2259-46D3-90FA-DB55A219C3BF}" type="slidenum">
              <a:rPr lang="en-US"/>
              <a:pPr>
                <a:defRPr/>
              </a:pPr>
              <a:t>‹#›</a:t>
            </a:fld>
            <a:endParaRPr lang="en-US" dirty="0"/>
          </a:p>
        </p:txBody>
      </p:sp>
    </p:spTree>
  </p:cSld>
  <p:clrMapOvr>
    <a:masterClrMapping/>
  </p:clrMapOvr>
  <p:transition>
    <p:fade/>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bwMode="invGray">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Content Placeholder 2"/>
          <p:cNvSpPr>
            <a:spLocks noGrp="1"/>
          </p:cNvSpPr>
          <p:nvPr>
            <p:ph idx="1"/>
          </p:nvPr>
        </p:nvSpPr>
        <p:spPr>
          <a:xfrm>
            <a:off x="381000" y="1412875"/>
            <a:ext cx="8382000" cy="2210862"/>
          </a:xfrm>
        </p:spPr>
        <p:txBody>
          <a:bodyPr/>
          <a:lstStyle>
            <a:lvl1pPr>
              <a:lnSpc>
                <a:spcPct val="90000"/>
              </a:lnSpc>
              <a:defRPr/>
            </a:lvl1pPr>
            <a:lvl2pPr>
              <a:lnSpc>
                <a:spcPct val="90000"/>
              </a:lnSpc>
              <a:defRPr/>
            </a:lvl2pPr>
            <a:lvl3pPr>
              <a:lnSpc>
                <a:spcPct val="90000"/>
              </a:lnSpc>
              <a:defRPr/>
            </a:lvl3pPr>
            <a:lvl4pPr>
              <a:lnSpc>
                <a:spcPct val="90000"/>
              </a:lnSpc>
              <a:defRPr/>
            </a:lvl4pPr>
            <a:lvl5pPr>
              <a:lnSpc>
                <a:spcPct val="90000"/>
              </a:lnSpc>
              <a:defRPr/>
            </a:lvl5p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4" name="Slide Number Placeholder 40"/>
          <p:cNvSpPr>
            <a:spLocks noGrp="1"/>
          </p:cNvSpPr>
          <p:nvPr>
            <p:ph type="sldNum" sz="quarter" idx="10"/>
          </p:nvPr>
        </p:nvSpPr>
        <p:spPr>
          <a:ln/>
        </p:spPr>
        <p:txBody>
          <a:bodyPr/>
          <a:lstStyle>
            <a:lvl1pPr>
              <a:defRPr/>
            </a:lvl1pPr>
          </a:lstStyle>
          <a:p>
            <a:pPr>
              <a:defRPr/>
            </a:pPr>
            <a:fld id="{333B40C4-8739-41ED-9F49-74A029D2A0BC}" type="slidenum">
              <a:rPr lang="en-US"/>
              <a:pPr>
                <a:defRPr/>
              </a:pPr>
              <a:t>‹#›</a:t>
            </a:fld>
            <a:endParaRPr lang="en-US" dirty="0"/>
          </a:p>
        </p:txBody>
      </p:sp>
    </p:spTree>
  </p:cSld>
  <p:clrMapOvr>
    <a:masterClrMapping/>
  </p:clrMapOvr>
  <p:transition>
    <p:fade/>
  </p:transition>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smtClean="0"/>
              <a:t>Click to edit Master title style</a:t>
            </a:r>
            <a:endParaRPr lang="en-US"/>
          </a:p>
        </p:txBody>
      </p:sp>
      <p:sp>
        <p:nvSpPr>
          <p:cNvPr id="3" name="Content Placeholder 2"/>
          <p:cNvSpPr>
            <a:spLocks noGrp="1"/>
          </p:cNvSpPr>
          <p:nvPr>
            <p:ph sz="half" idx="1"/>
          </p:nvPr>
        </p:nvSpPr>
        <p:spPr>
          <a:xfrm>
            <a:off x="381000" y="1411553"/>
            <a:ext cx="4114800" cy="2129814"/>
          </a:xfrm>
        </p:spPr>
        <p:txBody>
          <a:bodyPr/>
          <a:lstStyle>
            <a:lvl1pPr marL="339976" indent="-339976">
              <a:lnSpc>
                <a:spcPct val="90000"/>
              </a:lnSpc>
              <a:defRPr sz="2800"/>
            </a:lvl1pPr>
            <a:lvl2pPr marL="673338" indent="-325424">
              <a:lnSpc>
                <a:spcPct val="90000"/>
              </a:lnSpc>
              <a:defRPr sz="2400"/>
            </a:lvl2pPr>
            <a:lvl3pPr marL="953785" indent="-288384">
              <a:lnSpc>
                <a:spcPct val="90000"/>
              </a:lnSpc>
              <a:defRPr sz="2000"/>
            </a:lvl3pPr>
            <a:lvl4pPr marL="1227618" indent="-273833">
              <a:lnSpc>
                <a:spcPct val="90000"/>
              </a:lnSpc>
              <a:defRPr sz="1800"/>
            </a:lvl4pPr>
            <a:lvl5pPr marL="1516002" indent="-280447">
              <a:lnSpc>
                <a:spcPct val="90000"/>
              </a:lnSpc>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4648200" y="1411553"/>
            <a:ext cx="4114800" cy="2129814"/>
          </a:xfrm>
        </p:spPr>
        <p:txBody>
          <a:bodyPr/>
          <a:lstStyle>
            <a:lvl1pPr marL="347914" indent="-347914">
              <a:lnSpc>
                <a:spcPct val="90000"/>
              </a:lnSpc>
              <a:defRPr sz="2800"/>
            </a:lvl1pPr>
            <a:lvl2pPr marL="673338" indent="-339976">
              <a:lnSpc>
                <a:spcPct val="90000"/>
              </a:lnSpc>
              <a:defRPr sz="2400"/>
            </a:lvl2pPr>
            <a:lvl3pPr marL="961722" indent="-302936">
              <a:lnSpc>
                <a:spcPct val="90000"/>
              </a:lnSpc>
              <a:defRPr sz="2000"/>
            </a:lvl3pPr>
            <a:lvl4pPr marL="1227618" indent="-265896">
              <a:lnSpc>
                <a:spcPct val="90000"/>
              </a:lnSpc>
              <a:defRPr sz="1800"/>
            </a:lvl4pPr>
            <a:lvl5pPr marL="1516002" indent="-273833">
              <a:lnSpc>
                <a:spcPct val="90000"/>
              </a:lnSpc>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Slide Number Placeholder 40"/>
          <p:cNvSpPr>
            <a:spLocks noGrp="1"/>
          </p:cNvSpPr>
          <p:nvPr>
            <p:ph type="sldNum" sz="quarter" idx="10"/>
          </p:nvPr>
        </p:nvSpPr>
        <p:spPr>
          <a:ln/>
        </p:spPr>
        <p:txBody>
          <a:bodyPr/>
          <a:lstStyle>
            <a:lvl1pPr>
              <a:defRPr/>
            </a:lvl1pPr>
          </a:lstStyle>
          <a:p>
            <a:pPr>
              <a:defRPr/>
            </a:pPr>
            <a:fld id="{4580AB47-4186-43E6-9ADE-74E20C1C11D1}" type="slidenum">
              <a:rPr lang="en-US"/>
              <a:pPr>
                <a:defRPr/>
              </a:pPr>
              <a:t>‹#›</a:t>
            </a:fld>
            <a:endParaRPr lang="en-US" dirty="0"/>
          </a:p>
        </p:txBody>
      </p:sp>
    </p:spTree>
  </p:cSld>
  <p:clrMapOvr>
    <a:masterClrMapping/>
  </p:clrMapOvr>
  <p:transition>
    <p:fade/>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Text Placeholder 2"/>
          <p:cNvSpPr>
            <a:spLocks noGrp="1"/>
          </p:cNvSpPr>
          <p:nvPr>
            <p:ph type="body" idx="1"/>
          </p:nvPr>
        </p:nvSpPr>
        <p:spPr>
          <a:xfrm>
            <a:off x="381000" y="1411553"/>
            <a:ext cx="4114800"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380999" y="2174875"/>
            <a:ext cx="4114800" cy="1537344"/>
          </a:xfrm>
        </p:spPr>
        <p:txBody>
          <a:bodyPr/>
          <a:lstStyle>
            <a:lvl1pPr marL="281770" indent="-281770">
              <a:defRPr sz="2300"/>
            </a:lvl1pPr>
            <a:lvl2pPr marL="562218" indent="-265896">
              <a:defRPr sz="2000"/>
            </a:lvl2pPr>
            <a:lvl3pPr marL="813562" indent="-243407">
              <a:defRPr sz="1800"/>
            </a:lvl3pPr>
            <a:lvl4pPr marL="1050354" indent="-228856">
              <a:defRPr sz="1700"/>
            </a:lvl4pPr>
            <a:lvl5pPr marL="1279210" indent="-206367">
              <a:defRPr sz="17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4645981" y="1411553"/>
            <a:ext cx="4117019" cy="692498"/>
          </a:xfrm>
        </p:spPr>
        <p:txBody>
          <a:bodyPr anchor="b"/>
          <a:lstStyle>
            <a:lvl1pPr marL="0" indent="0">
              <a:lnSpc>
                <a:spcPct val="90000"/>
              </a:lnSpc>
              <a:spcBef>
                <a:spcPts val="0"/>
              </a:spcBef>
              <a:buNone/>
              <a:defRPr sz="2500" b="1"/>
            </a:lvl1pPr>
            <a:lvl2pPr marL="457182" indent="0">
              <a:buNone/>
              <a:defRPr sz="2000" b="1"/>
            </a:lvl2pPr>
            <a:lvl3pPr marL="914363" indent="0">
              <a:buNone/>
              <a:defRPr sz="1800" b="1"/>
            </a:lvl3pPr>
            <a:lvl4pPr marL="1371545" indent="0">
              <a:buNone/>
              <a:defRPr sz="1600" b="1"/>
            </a:lvl4pPr>
            <a:lvl5pPr marL="1828727" indent="0">
              <a:buNone/>
              <a:defRPr sz="1600" b="1"/>
            </a:lvl5pPr>
            <a:lvl6pPr marL="2285909" indent="0">
              <a:buNone/>
              <a:defRPr sz="1600" b="1"/>
            </a:lvl6pPr>
            <a:lvl7pPr marL="2743090" indent="0">
              <a:buNone/>
              <a:defRPr sz="1600" b="1"/>
            </a:lvl7pPr>
            <a:lvl8pPr marL="3200272" indent="0">
              <a:buNone/>
              <a:defRPr sz="1600" b="1"/>
            </a:lvl8pPr>
            <a:lvl9pPr marL="3657454"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6" y="2174875"/>
            <a:ext cx="4117974" cy="1537344"/>
          </a:xfrm>
        </p:spPr>
        <p:txBody>
          <a:bodyPr/>
          <a:lstStyle>
            <a:lvl1pPr marL="296321" indent="-296321">
              <a:defRPr sz="2300"/>
            </a:lvl1pPr>
            <a:lvl2pPr marL="570155" indent="-273833">
              <a:defRPr sz="2000"/>
            </a:lvl2pPr>
            <a:lvl3pPr marL="821499" indent="-244730">
              <a:defRPr sz="1800"/>
            </a:lvl3pPr>
            <a:lvl4pPr marL="1050354" indent="-236793">
              <a:defRPr sz="1700"/>
            </a:lvl4pPr>
            <a:lvl5pPr marL="1279210" indent="-220919">
              <a:defRPr sz="17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Slide Number Placeholder 40"/>
          <p:cNvSpPr>
            <a:spLocks noGrp="1"/>
          </p:cNvSpPr>
          <p:nvPr>
            <p:ph type="sldNum" sz="quarter" idx="10"/>
          </p:nvPr>
        </p:nvSpPr>
        <p:spPr>
          <a:ln/>
        </p:spPr>
        <p:txBody>
          <a:bodyPr/>
          <a:lstStyle>
            <a:lvl1pPr>
              <a:defRPr/>
            </a:lvl1pPr>
          </a:lstStyle>
          <a:p>
            <a:pPr>
              <a:defRPr/>
            </a:pPr>
            <a:fld id="{C989CA19-BF05-40B2-B55B-F7414C33DC5B}" type="slidenum">
              <a:rPr lang="en-US"/>
              <a:pPr>
                <a:defRPr/>
              </a:pPr>
              <a:t>‹#›</a:t>
            </a:fld>
            <a:endParaRPr lang="en-US" dirty="0"/>
          </a:p>
        </p:txBody>
      </p:sp>
    </p:spTree>
  </p:cSld>
  <p:clrMapOvr>
    <a:masterClrMapping/>
  </p:clrMapOvr>
  <p:transition>
    <p:fade/>
  </p:transition>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381000" y="477838"/>
            <a:ext cx="8382000" cy="609398"/>
          </a:xfrm>
          <a:effectLst>
            <a:outerShdw blurRad="50800" dist="38100" dir="2700000" algn="tl" rotWithShape="0">
              <a:prstClr val="black"/>
            </a:outerShdw>
          </a:effectLst>
        </p:spPr>
        <p:txBody>
          <a:bodyPr/>
          <a:lst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stStyle>
          <a:p>
            <a:r>
              <a:rPr lang="en-US" dirty="0" smtClean="0"/>
              <a:t>Click to edit Master title style</a:t>
            </a:r>
            <a:endParaRPr lang="en-US" dirty="0"/>
          </a:p>
        </p:txBody>
      </p:sp>
      <p:sp>
        <p:nvSpPr>
          <p:cNvPr id="3" name="Slide Number Placeholder 40"/>
          <p:cNvSpPr>
            <a:spLocks noGrp="1"/>
          </p:cNvSpPr>
          <p:nvPr>
            <p:ph type="sldNum" sz="quarter" idx="10"/>
          </p:nvPr>
        </p:nvSpPr>
        <p:spPr>
          <a:ln/>
        </p:spPr>
        <p:txBody>
          <a:bodyPr/>
          <a:lstStyle>
            <a:lvl1pPr>
              <a:defRPr/>
            </a:lvl1pPr>
          </a:lstStyle>
          <a:p>
            <a:pPr>
              <a:defRPr/>
            </a:pPr>
            <a:fld id="{BFDF895D-FFCE-4F28-BAF4-03D2753AA18D}" type="slidenum">
              <a:rPr lang="en-US"/>
              <a:pPr>
                <a:defRPr/>
              </a:pPr>
              <a:t>‹#›</a:t>
            </a:fld>
            <a:endParaRPr lang="en-US" dirty="0"/>
          </a:p>
        </p:txBody>
      </p:sp>
    </p:spTree>
  </p:cSld>
  <p:clrMapOvr>
    <a:masterClrMapping/>
  </p:clrMapOvr>
  <p:transition>
    <p:fade/>
  </p:transition>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Slide Number Placeholder 40"/>
          <p:cNvSpPr>
            <a:spLocks noGrp="1"/>
          </p:cNvSpPr>
          <p:nvPr>
            <p:ph type="sldNum" sz="quarter" idx="10"/>
          </p:nvPr>
        </p:nvSpPr>
        <p:spPr>
          <a:ln/>
        </p:spPr>
        <p:txBody>
          <a:bodyPr/>
          <a:lstStyle>
            <a:lvl1pPr>
              <a:defRPr/>
            </a:lvl1pPr>
          </a:lstStyle>
          <a:p>
            <a:pPr>
              <a:defRPr/>
            </a:pPr>
            <a:fld id="{448C08DC-A378-449B-93AA-CC7D0F51DA21}" type="slidenum">
              <a:rPr lang="en-US"/>
              <a:pPr>
                <a:defRPr/>
              </a:pPr>
              <a:t>‹#›</a:t>
            </a:fld>
            <a:endParaRPr lang="en-US" dirty="0"/>
          </a:p>
        </p:txBody>
      </p:sp>
    </p:spTree>
  </p:cSld>
  <p:clrMapOvr>
    <a:masterClrMapping/>
  </p:clrMapOvr>
  <p:transition>
    <p:fade/>
  </p:transition>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WALKIN - Prints in GRAYSCALE">
    <p:spTree>
      <p:nvGrpSpPr>
        <p:cNvPr id="1" name=""/>
        <p:cNvGrpSpPr/>
        <p:nvPr/>
      </p:nvGrpSpPr>
      <p:grpSpPr>
        <a:xfrm>
          <a:off x="0" y="0"/>
          <a:ext cx="0" cy="0"/>
          <a:chOff x="0" y="0"/>
          <a:chExt cx="0" cy="0"/>
        </a:xfrm>
      </p:grpSpPr>
    </p:spTree>
  </p:cSld>
  <p:clrMapOvr>
    <a:masterClrMapping/>
  </p:clrMapOvr>
  <p:transition>
    <p:fade/>
  </p:transition>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3.png"/><Relationship Id="rId2" Type="http://schemas.openxmlformats.org/officeDocument/2006/relationships/slideLayout" Target="../slideLayouts/slideLayout2.xml"/><Relationship Id="rId16" Type="http://schemas.openxmlformats.org/officeDocument/2006/relationships/image" Target="../media/image2.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image" Target="../media/image1.jpeg"/><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2.xml"/><Relationship Id="rId1" Type="http://schemas.openxmlformats.org/officeDocument/2006/relationships/slideLayout" Target="../slideLayouts/slideLayout14.xml"/><Relationship Id="rId4" Type="http://schemas.openxmlformats.org/officeDocument/2006/relationships/image" Target="../media/image4.png"/></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bwMode="ltGray">
      <p:bgPr>
        <a:blipFill dpi="0" rotWithShape="1">
          <a:blip r:embed="rId15">
            <a:lum/>
          </a:blip>
          <a:srcRect/>
          <a:stretch>
            <a:fillRect l="-1000" r="-1000"/>
          </a:stretch>
        </a:blip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81000" y="477838"/>
            <a:ext cx="8382000" cy="609600"/>
          </a:xfrm>
          <a:prstGeom prst="rect">
            <a:avLst/>
          </a:prstGeom>
        </p:spPr>
        <p:txBody>
          <a:bodyPr vert="horz" wrap="square" lIns="0" tIns="0" rIns="0" bIns="0" rtlCol="0" anchor="t">
            <a:spAutoFit/>
          </a:bodyPr>
          <a:lstStyle/>
          <a:p>
            <a:r>
              <a:rPr lang="en-US" dirty="0" smtClean="0"/>
              <a:t>Click to edit Master title style</a:t>
            </a:r>
            <a:endParaRPr lang="en-US" dirty="0"/>
          </a:p>
        </p:txBody>
      </p:sp>
      <p:sp>
        <p:nvSpPr>
          <p:cNvPr id="8195" name="Text Placeholder 2"/>
          <p:cNvSpPr>
            <a:spLocks noGrp="1"/>
          </p:cNvSpPr>
          <p:nvPr>
            <p:ph type="body" idx="1"/>
          </p:nvPr>
        </p:nvSpPr>
        <p:spPr bwMode="auto">
          <a:xfrm>
            <a:off x="381000" y="1412875"/>
            <a:ext cx="8382000" cy="2135188"/>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8" name="Slide Number Placeholder 40"/>
          <p:cNvSpPr>
            <a:spLocks noGrp="1"/>
          </p:cNvSpPr>
          <p:nvPr>
            <p:ph type="sldNum" sz="quarter" idx="4"/>
          </p:nvPr>
        </p:nvSpPr>
        <p:spPr bwMode="auto">
          <a:xfrm>
            <a:off x="8458200" y="6427788"/>
            <a:ext cx="685800" cy="365125"/>
          </a:xfrm>
          <a:prstGeom prst="rect">
            <a:avLst/>
          </a:prstGeom>
          <a:ln>
            <a:miter lim="800000"/>
            <a:headEnd/>
            <a:tailEnd/>
          </a:ln>
        </p:spPr>
        <p:txBody>
          <a:bodyPr/>
          <a:lstStyle>
            <a:lvl1pPr algn="ctr" fontAlgn="auto">
              <a:spcBef>
                <a:spcPts val="0"/>
              </a:spcBef>
              <a:spcAft>
                <a:spcPts val="0"/>
              </a:spcAft>
              <a:defRPr>
                <a:latin typeface="+mn-lt"/>
                <a:cs typeface="+mn-cs"/>
              </a:defRPr>
            </a:lvl1pPr>
          </a:lstStyle>
          <a:p>
            <a:pPr>
              <a:defRPr/>
            </a:pPr>
            <a:fld id="{D71FCD3B-C0EE-4BC7-8779-4FBD60A5248F}" type="slidenum">
              <a:rPr lang="en-US"/>
              <a:pPr>
                <a:defRPr/>
              </a:pPr>
              <a:t>‹#›</a:t>
            </a:fld>
            <a:endParaRPr lang="en-US" dirty="0"/>
          </a:p>
        </p:txBody>
      </p:sp>
    </p:spTree>
  </p:cSld>
  <p:clrMap bg1="dk1" tx1="lt1" bg2="dk2" tx2="lt2" accent1="accent1" accent2="accent2" accent3="accent3" accent4="accent4" accent5="accent5" accent6="accent6" hlink="hlink" folHlink="folHlink"/>
  <p:sldLayoutIdLst>
    <p:sldLayoutId id="2147484494" r:id="rId1"/>
    <p:sldLayoutId id="2147484484" r:id="rId2"/>
    <p:sldLayoutId id="2147484485" r:id="rId3"/>
    <p:sldLayoutId id="2147484486" r:id="rId4"/>
    <p:sldLayoutId id="2147484487" r:id="rId5"/>
    <p:sldLayoutId id="2147484488" r:id="rId6"/>
    <p:sldLayoutId id="2147484489" r:id="rId7"/>
    <p:sldLayoutId id="2147484490" r:id="rId8"/>
    <p:sldLayoutId id="2147484491" r:id="rId9"/>
    <p:sldLayoutId id="2147484495" r:id="rId10"/>
    <p:sldLayoutId id="2147484496" r:id="rId11"/>
    <p:sldLayoutId id="2147484492" r:id="rId12"/>
    <p:sldLayoutId id="2147484497" r:id="rId13"/>
  </p:sldLayoutIdLst>
  <p:transition>
    <p:fade/>
  </p:transition>
  <p:hf hdr="0" ftr="0" dt="0"/>
  <p:txStyles>
    <p:titleStyle>
      <a:lvl1pPr algn="l"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l"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96875" indent="-396875" algn="l" defTabSz="912813" rtl="0" eaLnBrk="0" fontAlgn="base" hangingPunct="0">
        <a:lnSpc>
          <a:spcPct val="90000"/>
        </a:lnSpc>
        <a:spcBef>
          <a:spcPct val="20000"/>
        </a:spcBef>
        <a:spcAft>
          <a:spcPct val="0"/>
        </a:spcAft>
        <a:buBlip>
          <a:blip r:embed="rId16"/>
        </a:buBlip>
        <a:defRPr sz="3200" kern="1200">
          <a:solidFill>
            <a:schemeClr val="tx1"/>
          </a:solidFill>
          <a:latin typeface="+mn-lt"/>
          <a:ea typeface="+mn-ea"/>
          <a:cs typeface="+mn-cs"/>
        </a:defRPr>
      </a:lvl1pPr>
      <a:lvl2pPr marL="914400" indent="-396875" algn="l" defTabSz="912813" rtl="0" eaLnBrk="0" fontAlgn="base" hangingPunct="0">
        <a:lnSpc>
          <a:spcPct val="90000"/>
        </a:lnSpc>
        <a:spcBef>
          <a:spcPct val="20000"/>
        </a:spcBef>
        <a:spcAft>
          <a:spcPct val="0"/>
        </a:spcAft>
        <a:buBlip>
          <a:blip r:embed="rId17"/>
        </a:buBlip>
        <a:defRPr sz="2800" kern="1200">
          <a:solidFill>
            <a:schemeClr val="tx1"/>
          </a:solidFill>
          <a:latin typeface="+mn-lt"/>
          <a:ea typeface="+mn-ea"/>
          <a:cs typeface="+mn-cs"/>
        </a:defRPr>
      </a:lvl2pPr>
      <a:lvl3pPr marL="1258888" indent="-344488" algn="l" defTabSz="912813" rtl="0" eaLnBrk="0" fontAlgn="base" hangingPunct="0">
        <a:lnSpc>
          <a:spcPct val="90000"/>
        </a:lnSpc>
        <a:spcBef>
          <a:spcPct val="20000"/>
        </a:spcBef>
        <a:spcAft>
          <a:spcPct val="0"/>
        </a:spcAft>
        <a:buBlip>
          <a:blip r:embed="rId17"/>
        </a:buBlip>
        <a:defRPr sz="2400" kern="1200">
          <a:solidFill>
            <a:schemeClr val="tx1"/>
          </a:solidFill>
          <a:latin typeface="+mn-lt"/>
          <a:ea typeface="+mn-ea"/>
          <a:cs typeface="+mn-cs"/>
        </a:defRPr>
      </a:lvl3pPr>
      <a:lvl4pPr marL="1604963" indent="-346075" algn="l" defTabSz="912813" rtl="0" eaLnBrk="0" fontAlgn="base" hangingPunct="0">
        <a:lnSpc>
          <a:spcPct val="90000"/>
        </a:lnSpc>
        <a:spcBef>
          <a:spcPct val="20000"/>
        </a:spcBef>
        <a:spcAft>
          <a:spcPct val="0"/>
        </a:spcAft>
        <a:buBlip>
          <a:blip r:embed="rId17"/>
        </a:buBlip>
        <a:defRPr sz="2400" kern="1200">
          <a:solidFill>
            <a:schemeClr val="tx1"/>
          </a:solidFill>
          <a:latin typeface="+mn-lt"/>
          <a:ea typeface="+mn-ea"/>
          <a:cs typeface="+mn-cs"/>
        </a:defRPr>
      </a:lvl4pPr>
      <a:lvl5pPr marL="1941513" indent="-336550" algn="l" defTabSz="912813" rtl="0" eaLnBrk="0" fontAlgn="base" hangingPunct="0">
        <a:lnSpc>
          <a:spcPct val="90000"/>
        </a:lnSpc>
        <a:spcBef>
          <a:spcPct val="20000"/>
        </a:spcBef>
        <a:spcAft>
          <a:spcPct val="0"/>
        </a:spcAft>
        <a:buBlip>
          <a:blip r:embed="rId17"/>
        </a:buBlip>
        <a:defRPr sz="2400" kern="1200">
          <a:solidFill>
            <a:schemeClr val="tx1"/>
          </a:solidFill>
          <a:latin typeface="+mn-lt"/>
          <a:ea typeface="+mn-ea"/>
          <a:cs typeface="+mn-cs"/>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3">
            <a:lum/>
          </a:blip>
          <a:srcRect/>
          <a:stretch>
            <a:fillRect l="-1000" r="-1000"/>
          </a:stretch>
        </a:blipFill>
        <a:effectLst/>
      </p:bgPr>
    </p:bg>
    <p:spTree>
      <p:nvGrpSpPr>
        <p:cNvPr id="1" name=""/>
        <p:cNvGrpSpPr/>
        <p:nvPr/>
      </p:nvGrpSpPr>
      <p:grpSpPr>
        <a:xfrm>
          <a:off x="0" y="0"/>
          <a:ext cx="0" cy="0"/>
          <a:chOff x="0" y="0"/>
          <a:chExt cx="0" cy="0"/>
        </a:xfrm>
      </p:grpSpPr>
      <p:pic>
        <p:nvPicPr>
          <p:cNvPr id="9218" name="Picture 3" descr="white rectangle.png"/>
          <p:cNvPicPr>
            <a:picLocks noChangeAspect="1"/>
          </p:cNvPicPr>
          <p:nvPr/>
        </p:nvPicPr>
        <p:blipFill>
          <a:blip r:embed="rId4"/>
          <a:srcRect b="10452"/>
          <a:stretch>
            <a:fillRect/>
          </a:stretch>
        </p:blipFill>
        <p:spPr bwMode="auto">
          <a:xfrm>
            <a:off x="0" y="1300163"/>
            <a:ext cx="9144000" cy="5557837"/>
          </a:xfrm>
          <a:prstGeom prst="rect">
            <a:avLst/>
          </a:prstGeom>
          <a:noFill/>
          <a:ln w="9525">
            <a:noFill/>
            <a:miter lim="800000"/>
            <a:headEnd/>
            <a:tailEnd/>
          </a:ln>
        </p:spPr>
      </p:pic>
      <p:sp>
        <p:nvSpPr>
          <p:cNvPr id="2" name="Title Placeholder 1"/>
          <p:cNvSpPr>
            <a:spLocks noGrp="1"/>
          </p:cNvSpPr>
          <p:nvPr>
            <p:ph type="title"/>
          </p:nvPr>
        </p:nvSpPr>
        <p:spPr>
          <a:xfrm>
            <a:off x="381000" y="477838"/>
            <a:ext cx="8382000" cy="609600"/>
          </a:xfrm>
          <a:prstGeom prst="rect">
            <a:avLst/>
          </a:prstGeom>
          <a:effectLst>
            <a:outerShdw blurRad="50800" dist="38100" dir="2700000" algn="tl" rotWithShape="0">
              <a:prstClr val="black"/>
            </a:outerShdw>
          </a:effectLst>
        </p:spPr>
        <p:txBody>
          <a:bodyPr vert="horz" wrap="square" lIns="0" tIns="0" rIns="0" bIns="0" rtlCol="0" anchor="t">
            <a:spAutoFit/>
          </a:bodyPr>
          <a:lstStyle/>
          <a:p>
            <a:r>
              <a:rPr lang="en-US" dirty="0" smtClean="0"/>
              <a:t>Click to edit Master title style</a:t>
            </a:r>
            <a:endParaRPr lang="en-US" dirty="0"/>
          </a:p>
        </p:txBody>
      </p:sp>
      <p:sp>
        <p:nvSpPr>
          <p:cNvPr id="9220" name="Text Placeholder 2"/>
          <p:cNvSpPr>
            <a:spLocks noGrp="1"/>
          </p:cNvSpPr>
          <p:nvPr>
            <p:ph type="body" idx="1"/>
          </p:nvPr>
        </p:nvSpPr>
        <p:spPr bwMode="auto">
          <a:xfrm>
            <a:off x="722313" y="1905000"/>
            <a:ext cx="8040687" cy="2108200"/>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p>
        </p:txBody>
      </p:sp>
      <p:sp>
        <p:nvSpPr>
          <p:cNvPr id="5" name="Slide Number Placeholder 40"/>
          <p:cNvSpPr>
            <a:spLocks noGrp="1"/>
          </p:cNvSpPr>
          <p:nvPr>
            <p:ph type="sldNum" sz="quarter" idx="4"/>
          </p:nvPr>
        </p:nvSpPr>
        <p:spPr>
          <a:xfrm>
            <a:off x="8458200" y="6427788"/>
            <a:ext cx="685800" cy="365125"/>
          </a:xfrm>
          <a:prstGeom prst="rect">
            <a:avLst/>
          </a:prstGeom>
          <a:ln/>
        </p:spPr>
        <p:txBody>
          <a:bodyPr/>
          <a:lstStyle>
            <a:lvl1pPr algn="ctr">
              <a:defRPr>
                <a:latin typeface="Arial" charset="0"/>
                <a:cs typeface="Arial" charset="0"/>
              </a:defRPr>
            </a:lvl1pPr>
          </a:lstStyle>
          <a:p>
            <a:pPr>
              <a:defRPr/>
            </a:pPr>
            <a:fld id="{66F6FD53-0D5C-4C6C-B419-BFE85A0D195C}" type="slidenum">
              <a:rPr lang="en-US"/>
              <a:pPr>
                <a:defRPr/>
              </a:pPr>
              <a:t>‹#›</a:t>
            </a:fld>
            <a:endParaRPr lang="en-US" dirty="0"/>
          </a:p>
        </p:txBody>
      </p:sp>
    </p:spTree>
  </p:cSld>
  <p:clrMap bg1="lt1" tx1="dk1" bg2="lt2" tx2="dk2" accent1="accent1" accent2="accent2" accent3="accent3" accent4="accent4" accent5="accent5" accent6="accent6" hlink="hlink" folHlink="folHlink"/>
  <p:sldLayoutIdLst>
    <p:sldLayoutId id="2147484493" r:id="rId1"/>
  </p:sldLayoutIdLst>
  <p:transition>
    <p:fade/>
  </p:transition>
  <p:hf hdr="0" ftr="0" dt="0"/>
  <p:txStyles>
    <p:titleStyle>
      <a:lvl1pPr algn="ctr" defTabSz="912813" rtl="0" eaLnBrk="0" fontAlgn="base" hangingPunct="0">
        <a:lnSpc>
          <a:spcPct val="90000"/>
        </a:lnSpc>
        <a:spcBef>
          <a:spcPct val="0"/>
        </a:spcBef>
        <a:spcAft>
          <a:spcPct val="0"/>
        </a:spcAft>
        <a:defRPr lang="en-US" sz="4400" b="1" kern="12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a typeface="+mn-ea"/>
          <a:cs typeface="Arial" charset="0"/>
        </a:defRPr>
      </a:lvl1pPr>
      <a:lvl2pPr algn="ctr"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2pPr>
      <a:lvl3pPr algn="ctr"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3pPr>
      <a:lvl4pPr algn="ctr"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4pPr>
      <a:lvl5pPr algn="ctr" defTabSz="912813" rtl="0" eaLnBrk="0" fontAlgn="base" hangingPunct="0">
        <a:lnSpc>
          <a:spcPct val="90000"/>
        </a:lnSpc>
        <a:spcBef>
          <a:spcPct val="0"/>
        </a:spcBef>
        <a:spcAft>
          <a:spcPct val="0"/>
        </a:spcAft>
        <a:defRPr sz="4400" b="1">
          <a:solidFill>
            <a:schemeClr val="tx1"/>
          </a:solidFill>
          <a:latin typeface="Calibri" pitchFamily="34" charset="0"/>
          <a:cs typeface="Arial" charset="0"/>
        </a:defRPr>
      </a:lvl5pPr>
      <a:lvl6pPr marL="457200" algn="l" defTabSz="912813" rtl="0" fontAlgn="base">
        <a:lnSpc>
          <a:spcPct val="90000"/>
        </a:lnSpc>
        <a:spcBef>
          <a:spcPct val="0"/>
        </a:spcBef>
        <a:spcAft>
          <a:spcPct val="0"/>
        </a:spcAft>
        <a:defRPr sz="4800">
          <a:solidFill>
            <a:schemeClr val="tx1"/>
          </a:solidFill>
          <a:latin typeface="Calibri" pitchFamily="34" charset="0"/>
          <a:cs typeface="Arial" charset="0"/>
        </a:defRPr>
      </a:lvl6pPr>
      <a:lvl7pPr marL="914400" algn="l" defTabSz="912813" rtl="0" fontAlgn="base">
        <a:lnSpc>
          <a:spcPct val="90000"/>
        </a:lnSpc>
        <a:spcBef>
          <a:spcPct val="0"/>
        </a:spcBef>
        <a:spcAft>
          <a:spcPct val="0"/>
        </a:spcAft>
        <a:defRPr sz="4800">
          <a:solidFill>
            <a:schemeClr val="tx1"/>
          </a:solidFill>
          <a:latin typeface="Calibri" pitchFamily="34" charset="0"/>
          <a:cs typeface="Arial" charset="0"/>
        </a:defRPr>
      </a:lvl7pPr>
      <a:lvl8pPr marL="1371600" algn="l" defTabSz="912813" rtl="0" fontAlgn="base">
        <a:lnSpc>
          <a:spcPct val="90000"/>
        </a:lnSpc>
        <a:spcBef>
          <a:spcPct val="0"/>
        </a:spcBef>
        <a:spcAft>
          <a:spcPct val="0"/>
        </a:spcAft>
        <a:defRPr sz="4800">
          <a:solidFill>
            <a:schemeClr val="tx1"/>
          </a:solidFill>
          <a:latin typeface="Calibri" pitchFamily="34" charset="0"/>
          <a:cs typeface="Arial" charset="0"/>
        </a:defRPr>
      </a:lvl8pPr>
      <a:lvl9pPr marL="1828800" algn="l" defTabSz="912813" rtl="0" fontAlgn="base">
        <a:lnSpc>
          <a:spcPct val="90000"/>
        </a:lnSpc>
        <a:spcBef>
          <a:spcPct val="0"/>
        </a:spcBef>
        <a:spcAft>
          <a:spcPct val="0"/>
        </a:spcAft>
        <a:defRPr sz="4800">
          <a:solidFill>
            <a:schemeClr val="tx1"/>
          </a:solidFill>
          <a:latin typeface="Calibri" pitchFamily="34" charset="0"/>
          <a:cs typeface="Arial" charset="0"/>
        </a:defRPr>
      </a:lvl9pPr>
    </p:titleStyle>
    <p:bodyStyle>
      <a:lvl1pPr marL="342900" indent="-342900" algn="l" defTabSz="912813" rtl="0" eaLnBrk="0" fontAlgn="base" hangingPunct="0">
        <a:lnSpc>
          <a:spcPct val="90000"/>
        </a:lnSpc>
        <a:spcBef>
          <a:spcPct val="20000"/>
        </a:spcBef>
        <a:spcAft>
          <a:spcPct val="0"/>
        </a:spcAft>
        <a:buFont typeface="Arial" pitchFamily="34" charset="0"/>
        <a:defRPr sz="3000" b="1" kern="1200">
          <a:solidFill>
            <a:schemeClr val="tx1"/>
          </a:solidFill>
          <a:latin typeface="Courier New" pitchFamily="49" charset="0"/>
          <a:ea typeface="+mn-ea"/>
          <a:cs typeface="Courier New" pitchFamily="49" charset="0"/>
        </a:defRPr>
      </a:lvl1pPr>
      <a:lvl2pPr marL="384175" indent="-6350" algn="l" defTabSz="912813" rtl="0" eaLnBrk="0" fontAlgn="base" hangingPunct="0">
        <a:lnSpc>
          <a:spcPct val="90000"/>
        </a:lnSpc>
        <a:spcBef>
          <a:spcPct val="20000"/>
        </a:spcBef>
        <a:spcAft>
          <a:spcPct val="0"/>
        </a:spcAft>
        <a:buFont typeface="Arial" pitchFamily="34" charset="0"/>
        <a:defRPr sz="2800" b="1" kern="1200">
          <a:solidFill>
            <a:schemeClr val="tx1"/>
          </a:solidFill>
          <a:latin typeface="Courier New" pitchFamily="49" charset="0"/>
          <a:ea typeface="+mn-ea"/>
          <a:cs typeface="Courier New" pitchFamily="49" charset="0"/>
        </a:defRPr>
      </a:lvl2pPr>
      <a:lvl3pPr marL="760413" indent="-6350" algn="l" defTabSz="912813" rtl="0" eaLnBrk="0" fontAlgn="base" hangingPunct="0">
        <a:lnSpc>
          <a:spcPct val="90000"/>
        </a:lnSpc>
        <a:spcBef>
          <a:spcPct val="20000"/>
        </a:spcBef>
        <a:spcAft>
          <a:spcPct val="0"/>
        </a:spcAft>
        <a:buFont typeface="Arial" pitchFamily="34" charset="0"/>
        <a:defRPr sz="2400" b="1" kern="1200">
          <a:solidFill>
            <a:schemeClr val="tx1"/>
          </a:solidFill>
          <a:latin typeface="Courier New" pitchFamily="49" charset="0"/>
          <a:ea typeface="+mn-ea"/>
          <a:cs typeface="Courier New" pitchFamily="49" charset="0"/>
        </a:defRPr>
      </a:lvl3pPr>
      <a:lvl4pPr marL="1093788" indent="6350" algn="l" defTabSz="912813" rtl="0" eaLnBrk="0" fontAlgn="base" hangingPunct="0">
        <a:lnSpc>
          <a:spcPct val="90000"/>
        </a:lnSpc>
        <a:spcBef>
          <a:spcPct val="20000"/>
        </a:spcBef>
        <a:spcAft>
          <a:spcPct val="0"/>
        </a:spcAft>
        <a:buFont typeface="Arial" pitchFamily="34" charset="0"/>
        <a:defRPr sz="2400" b="1" kern="1200">
          <a:solidFill>
            <a:schemeClr val="tx1"/>
          </a:solidFill>
          <a:latin typeface="Courier New" pitchFamily="49" charset="0"/>
          <a:ea typeface="+mn-ea"/>
          <a:cs typeface="Courier New" pitchFamily="49" charset="0"/>
        </a:defRPr>
      </a:lvl4pPr>
      <a:lvl5pPr marL="1425575" indent="403225" algn="l" defTabSz="912813" rtl="0" eaLnBrk="0" fontAlgn="base" hangingPunct="0">
        <a:lnSpc>
          <a:spcPct val="90000"/>
        </a:lnSpc>
        <a:spcBef>
          <a:spcPct val="20000"/>
        </a:spcBef>
        <a:spcAft>
          <a:spcPct val="0"/>
        </a:spcAft>
        <a:buFont typeface="Arial" pitchFamily="34" charset="0"/>
        <a:defRPr sz="2400" b="1" kern="1200">
          <a:solidFill>
            <a:schemeClr val="tx1"/>
          </a:solidFill>
          <a:latin typeface="Courier New" pitchFamily="49" charset="0"/>
          <a:ea typeface="+mn-ea"/>
          <a:cs typeface="Courier New" pitchFamily="49" charset="0"/>
        </a:defRPr>
      </a:lvl5pPr>
      <a:lvl6pPr marL="2514499"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81"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63"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45" indent="-228591" algn="l" defTabSz="914363"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63" rtl="0" eaLnBrk="1" latinLnBrk="0" hangingPunct="1">
        <a:defRPr sz="1800" kern="1200">
          <a:solidFill>
            <a:schemeClr val="tx1"/>
          </a:solidFill>
          <a:latin typeface="+mn-lt"/>
          <a:ea typeface="+mn-ea"/>
          <a:cs typeface="+mn-cs"/>
        </a:defRPr>
      </a:lvl1pPr>
      <a:lvl2pPr marL="457182" algn="l" defTabSz="914363" rtl="0" eaLnBrk="1" latinLnBrk="0" hangingPunct="1">
        <a:defRPr sz="1800" kern="1200">
          <a:solidFill>
            <a:schemeClr val="tx1"/>
          </a:solidFill>
          <a:latin typeface="+mn-lt"/>
          <a:ea typeface="+mn-ea"/>
          <a:cs typeface="+mn-cs"/>
        </a:defRPr>
      </a:lvl2pPr>
      <a:lvl3pPr marL="914363" algn="l" defTabSz="914363" rtl="0" eaLnBrk="1" latinLnBrk="0" hangingPunct="1">
        <a:defRPr sz="1800" kern="1200">
          <a:solidFill>
            <a:schemeClr val="tx1"/>
          </a:solidFill>
          <a:latin typeface="+mn-lt"/>
          <a:ea typeface="+mn-ea"/>
          <a:cs typeface="+mn-cs"/>
        </a:defRPr>
      </a:lvl3pPr>
      <a:lvl4pPr marL="1371545" algn="l" defTabSz="914363" rtl="0" eaLnBrk="1" latinLnBrk="0" hangingPunct="1">
        <a:defRPr sz="1800" kern="1200">
          <a:solidFill>
            <a:schemeClr val="tx1"/>
          </a:solidFill>
          <a:latin typeface="+mn-lt"/>
          <a:ea typeface="+mn-ea"/>
          <a:cs typeface="+mn-cs"/>
        </a:defRPr>
      </a:lvl4pPr>
      <a:lvl5pPr marL="1828727" algn="l" defTabSz="914363" rtl="0" eaLnBrk="1" latinLnBrk="0" hangingPunct="1">
        <a:defRPr sz="1800" kern="1200">
          <a:solidFill>
            <a:schemeClr val="tx1"/>
          </a:solidFill>
          <a:latin typeface="+mn-lt"/>
          <a:ea typeface="+mn-ea"/>
          <a:cs typeface="+mn-cs"/>
        </a:defRPr>
      </a:lvl5pPr>
      <a:lvl6pPr marL="2285909" algn="l" defTabSz="914363" rtl="0" eaLnBrk="1" latinLnBrk="0" hangingPunct="1">
        <a:defRPr sz="1800" kern="1200">
          <a:solidFill>
            <a:schemeClr val="tx1"/>
          </a:solidFill>
          <a:latin typeface="+mn-lt"/>
          <a:ea typeface="+mn-ea"/>
          <a:cs typeface="+mn-cs"/>
        </a:defRPr>
      </a:lvl6pPr>
      <a:lvl7pPr marL="2743090" algn="l" defTabSz="914363" rtl="0" eaLnBrk="1" latinLnBrk="0" hangingPunct="1">
        <a:defRPr sz="1800" kern="1200">
          <a:solidFill>
            <a:schemeClr val="tx1"/>
          </a:solidFill>
          <a:latin typeface="+mn-lt"/>
          <a:ea typeface="+mn-ea"/>
          <a:cs typeface="+mn-cs"/>
        </a:defRPr>
      </a:lvl7pPr>
      <a:lvl8pPr marL="3200272" algn="l" defTabSz="914363" rtl="0" eaLnBrk="1" latinLnBrk="0" hangingPunct="1">
        <a:defRPr sz="1800" kern="1200">
          <a:solidFill>
            <a:schemeClr val="tx1"/>
          </a:solidFill>
          <a:latin typeface="+mn-lt"/>
          <a:ea typeface="+mn-ea"/>
          <a:cs typeface="+mn-cs"/>
        </a:defRPr>
      </a:lvl8pPr>
      <a:lvl9pPr marL="3657454" algn="l" defTabSz="914363"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8.xml"/></Relationships>
</file>

<file path=ppt/slides/_rels/slide10.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image" Target="../media/image5.jpe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6.xml"/><Relationship Id="rId1" Type="http://schemas.openxmlformats.org/officeDocument/2006/relationships/slideLayout" Target="../slideLayouts/slideLayout4.xml"/><Relationship Id="rId4" Type="http://schemas.openxmlformats.org/officeDocument/2006/relationships/image" Target="../media/image15.jpeg"/></Relationships>
</file>

<file path=ppt/slides/_rels/slide12.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7.xml"/><Relationship Id="rId1" Type="http://schemas.openxmlformats.org/officeDocument/2006/relationships/slideLayout" Target="../slideLayouts/slideLayout1.xml"/><Relationship Id="rId4" Type="http://schemas.openxmlformats.org/officeDocument/2006/relationships/image" Target="../media/image30.jpeg"/></Relationships>
</file>

<file path=ppt/slides/_rels/slide13.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3" Type="http://schemas.openxmlformats.org/officeDocument/2006/relationships/image" Target="../media/image32.jpeg"/><Relationship Id="rId7" Type="http://schemas.openxmlformats.org/officeDocument/2006/relationships/image" Target="../media/image3.png"/><Relationship Id="rId2" Type="http://schemas.openxmlformats.org/officeDocument/2006/relationships/notesSlide" Target="../notesSlides/notesSlide9.xml"/><Relationship Id="rId1" Type="http://schemas.openxmlformats.org/officeDocument/2006/relationships/slideLayout" Target="../slideLayouts/slideLayout4.xml"/><Relationship Id="rId6" Type="http://schemas.openxmlformats.org/officeDocument/2006/relationships/image" Target="../media/image2.png"/><Relationship Id="rId5" Type="http://schemas.openxmlformats.org/officeDocument/2006/relationships/image" Target="../media/image34.jpeg"/><Relationship Id="rId4" Type="http://schemas.openxmlformats.org/officeDocument/2006/relationships/image" Target="../media/image33.jpeg"/></Relationships>
</file>

<file path=ppt/slides/_rels/slide16.xml.rels><?xml version="1.0" encoding="UTF-8" standalone="yes"?>
<Relationships xmlns="http://schemas.openxmlformats.org/package/2006/relationships"><Relationship Id="rId3" Type="http://schemas.openxmlformats.org/officeDocument/2006/relationships/image" Target="../media/image35.jpeg"/><Relationship Id="rId7" Type="http://schemas.openxmlformats.org/officeDocument/2006/relationships/image" Target="../media/image39.gif"/><Relationship Id="rId2" Type="http://schemas.openxmlformats.org/officeDocument/2006/relationships/notesSlide" Target="../notesSlides/notesSlide10.xml"/><Relationship Id="rId1" Type="http://schemas.openxmlformats.org/officeDocument/2006/relationships/slideLayout" Target="../slideLayouts/slideLayout8.xml"/><Relationship Id="rId6" Type="http://schemas.openxmlformats.org/officeDocument/2006/relationships/image" Target="../media/image38.jpeg"/><Relationship Id="rId5" Type="http://schemas.openxmlformats.org/officeDocument/2006/relationships/image" Target="../media/image37.jpeg"/><Relationship Id="rId4" Type="http://schemas.openxmlformats.org/officeDocument/2006/relationships/image" Target="../media/image36.jpeg"/></Relationships>
</file>

<file path=ppt/slides/_rels/slide17.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2.xml"/><Relationship Id="rId1" Type="http://schemas.openxmlformats.org/officeDocument/2006/relationships/slideLayout" Target="../slideLayouts/slideLayout4.xml"/><Relationship Id="rId6" Type="http://schemas.openxmlformats.org/officeDocument/2006/relationships/image" Target="../media/image43.jpeg"/><Relationship Id="rId5" Type="http://schemas.openxmlformats.org/officeDocument/2006/relationships/image" Target="../media/image42.wmf"/><Relationship Id="rId4" Type="http://schemas.openxmlformats.org/officeDocument/2006/relationships/image" Target="../media/image41.jpeg"/></Relationships>
</file>

<file path=ppt/slides/_rels/slide19.xml.rels><?xml version="1.0" encoding="UTF-8" standalone="yes"?>
<Relationships xmlns="http://schemas.openxmlformats.org/package/2006/relationships"><Relationship Id="rId3" Type="http://schemas.openxmlformats.org/officeDocument/2006/relationships/image" Target="../media/image26.jpeg"/><Relationship Id="rId7" Type="http://schemas.openxmlformats.org/officeDocument/2006/relationships/image" Target="../media/image44.png"/><Relationship Id="rId2" Type="http://schemas.openxmlformats.org/officeDocument/2006/relationships/notesSlide" Target="../notesSlides/notesSlide13.xml"/><Relationship Id="rId1" Type="http://schemas.openxmlformats.org/officeDocument/2006/relationships/slideLayout" Target="../slideLayouts/slideLayout4.xml"/><Relationship Id="rId6" Type="http://schemas.openxmlformats.org/officeDocument/2006/relationships/image" Target="../media/image43.jpeg"/><Relationship Id="rId5" Type="http://schemas.openxmlformats.org/officeDocument/2006/relationships/image" Target="../media/image42.wmf"/><Relationship Id="rId4" Type="http://schemas.openxmlformats.org/officeDocument/2006/relationships/image" Target="../media/image41.jpeg"/></Relationships>
</file>

<file path=ppt/slides/_rels/slide2.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image" Target="../media/image7.png"/><Relationship Id="rId7" Type="http://schemas.openxmlformats.org/officeDocument/2006/relationships/image" Target="../media/image11.png"/><Relationship Id="rId2" Type="http://schemas.openxmlformats.org/officeDocument/2006/relationships/image" Target="../media/image6.png"/><Relationship Id="rId1" Type="http://schemas.openxmlformats.org/officeDocument/2006/relationships/slideLayout" Target="../slideLayouts/slideLayout7.xml"/><Relationship Id="rId6" Type="http://schemas.openxmlformats.org/officeDocument/2006/relationships/image" Target="../media/image10.png"/><Relationship Id="rId5" Type="http://schemas.openxmlformats.org/officeDocument/2006/relationships/image" Target="../media/image9.png"/><Relationship Id="rId4" Type="http://schemas.openxmlformats.org/officeDocument/2006/relationships/image" Target="../media/image8.png"/><Relationship Id="rId9" Type="http://schemas.openxmlformats.org/officeDocument/2006/relationships/image" Target="../media/image13.png"/></Relationships>
</file>

<file path=ppt/slides/_rels/slide20.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7.xml"/><Relationship Id="rId1" Type="http://schemas.openxmlformats.org/officeDocument/2006/relationships/vmlDrawing" Target="../drawings/vmlDrawing3.vml"/><Relationship Id="rId6" Type="http://schemas.openxmlformats.org/officeDocument/2006/relationships/oleObject" Target="../embeddings/oleObject4.bin"/><Relationship Id="rId5" Type="http://schemas.openxmlformats.org/officeDocument/2006/relationships/oleObject" Target="../embeddings/oleObject3.bin"/><Relationship Id="rId4" Type="http://schemas.openxmlformats.org/officeDocument/2006/relationships/oleObject" Target="../embeddings/oleObject2.bin"/></Relationships>
</file>

<file path=ppt/slides/_rels/slide25.xml.rels><?xml version="1.0" encoding="UTF-8" standalone="yes"?>
<Relationships xmlns="http://schemas.openxmlformats.org/package/2006/relationships"><Relationship Id="rId3" Type="http://schemas.openxmlformats.org/officeDocument/2006/relationships/image" Target="../media/image50.emf"/><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9.xml"/><Relationship Id="rId1" Type="http://schemas.openxmlformats.org/officeDocument/2006/relationships/slideLayout" Target="../slideLayouts/slideLayout8.xml"/><Relationship Id="rId6" Type="http://schemas.openxmlformats.org/officeDocument/2006/relationships/image" Target="../media/image53.jpeg"/><Relationship Id="rId5" Type="http://schemas.openxmlformats.org/officeDocument/2006/relationships/image" Target="../media/image52.jpeg"/><Relationship Id="rId4" Type="http://schemas.openxmlformats.org/officeDocument/2006/relationships/image" Target="../media/image51.jpeg"/></Relationships>
</file>

<file path=ppt/slides/_rels/slide2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1.xml"/><Relationship Id="rId1" Type="http://schemas.openxmlformats.org/officeDocument/2006/relationships/slideLayout" Target="../slideLayouts/slideLayout7.xml"/><Relationship Id="rId4" Type="http://schemas.openxmlformats.org/officeDocument/2006/relationships/image" Target="../media/image54.jpeg"/></Relationships>
</file>

<file path=ppt/slides/_rels/slide2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8.xml"/></Relationships>
</file>

<file path=ppt/slides/_rels/slide30.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23.xml"/><Relationship Id="rId1" Type="http://schemas.openxmlformats.org/officeDocument/2006/relationships/slideLayout" Target="../slideLayouts/slideLayout8.xml"/><Relationship Id="rId5" Type="http://schemas.openxmlformats.org/officeDocument/2006/relationships/image" Target="../media/image2.png"/><Relationship Id="rId4" Type="http://schemas.openxmlformats.org/officeDocument/2006/relationships/image" Target="../media/image56.png"/></Relationships>
</file>

<file path=ppt/slides/_rels/slide3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25.xml"/><Relationship Id="rId1" Type="http://schemas.openxmlformats.org/officeDocument/2006/relationships/slideLayout" Target="../slideLayouts/slideLayout4.xml"/><Relationship Id="rId5" Type="http://schemas.openxmlformats.org/officeDocument/2006/relationships/image" Target="../media/image3.png"/><Relationship Id="rId4" Type="http://schemas.openxmlformats.org/officeDocument/2006/relationships/image" Target="../media/image2.png"/></Relationships>
</file>

<file path=ppt/slides/_rels/slide33.xml.rels><?xml version="1.0" encoding="UTF-8" standalone="yes"?>
<Relationships xmlns="http://schemas.openxmlformats.org/package/2006/relationships"><Relationship Id="rId3" Type="http://schemas.openxmlformats.org/officeDocument/2006/relationships/image" Target="../media/image57.png"/><Relationship Id="rId7" Type="http://schemas.openxmlformats.org/officeDocument/2006/relationships/image" Target="../media/image33.jpeg"/><Relationship Id="rId2" Type="http://schemas.openxmlformats.org/officeDocument/2006/relationships/notesSlide" Target="../notesSlides/notesSlide26.xml"/><Relationship Id="rId1" Type="http://schemas.openxmlformats.org/officeDocument/2006/relationships/slideLayout" Target="../slideLayouts/slideLayout4.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58.jpeg"/></Relationships>
</file>

<file path=ppt/slides/_rels/slide3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7.xml"/><Relationship Id="rId1" Type="http://schemas.openxmlformats.org/officeDocument/2006/relationships/slideLayout" Target="../slideLayouts/slideLayout4.xml"/><Relationship Id="rId4" Type="http://schemas.openxmlformats.org/officeDocument/2006/relationships/image" Target="../media/image59.jpeg"/></Relationships>
</file>

<file path=ppt/slides/_rels/slide35.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8.xml"/><Relationship Id="rId1" Type="http://schemas.openxmlformats.org/officeDocument/2006/relationships/slideLayout" Target="../slideLayouts/slideLayout4.xml"/><Relationship Id="rId4" Type="http://schemas.openxmlformats.org/officeDocument/2006/relationships/image" Target="../media/image60.jpeg"/></Relationships>
</file>

<file path=ppt/slides/_rels/slide3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9.xml"/><Relationship Id="rId1" Type="http://schemas.openxmlformats.org/officeDocument/2006/relationships/slideLayout" Target="../slideLayouts/slideLayout7.xml"/><Relationship Id="rId4" Type="http://schemas.openxmlformats.org/officeDocument/2006/relationships/image" Target="../media/image61.jpeg"/></Relationships>
</file>

<file path=ppt/slides/_rels/slide3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0.xml"/><Relationship Id="rId1" Type="http://schemas.openxmlformats.org/officeDocument/2006/relationships/slideLayout" Target="../slideLayouts/slideLayout4.xml"/><Relationship Id="rId4" Type="http://schemas.openxmlformats.org/officeDocument/2006/relationships/image" Target="../media/image61.jpeg"/></Relationships>
</file>

<file path=ppt/slides/_rels/slide3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1.xml"/><Relationship Id="rId1" Type="http://schemas.openxmlformats.org/officeDocument/2006/relationships/slideLayout" Target="../slideLayouts/slideLayout7.xml"/><Relationship Id="rId4" Type="http://schemas.openxmlformats.org/officeDocument/2006/relationships/image" Target="../media/image61.jpeg"/></Relationships>
</file>

<file path=ppt/slides/_rels/slide3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2.xml"/><Relationship Id="rId1" Type="http://schemas.openxmlformats.org/officeDocument/2006/relationships/slideLayout" Target="../slideLayouts/slideLayout7.xml"/><Relationship Id="rId4" Type="http://schemas.openxmlformats.org/officeDocument/2006/relationships/image" Target="../media/image61.jpeg"/></Relationships>
</file>

<file path=ppt/slides/_rels/slide4.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1.xml"/><Relationship Id="rId1" Type="http://schemas.openxmlformats.org/officeDocument/2006/relationships/slideLayout" Target="../slideLayouts/slideLayout7.xml"/><Relationship Id="rId4" Type="http://schemas.openxmlformats.org/officeDocument/2006/relationships/image" Target="../media/image16.gif"/></Relationships>
</file>

<file path=ppt/slides/_rels/slide40.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64.png"/><Relationship Id="rId2" Type="http://schemas.openxmlformats.org/officeDocument/2006/relationships/notesSlide" Target="../notesSlides/notesSlide33.xml"/><Relationship Id="rId1" Type="http://schemas.openxmlformats.org/officeDocument/2006/relationships/slideLayout" Target="../slideLayouts/slideLayout7.xml"/><Relationship Id="rId6" Type="http://schemas.openxmlformats.org/officeDocument/2006/relationships/image" Target="../media/image63.jpeg"/><Relationship Id="rId5" Type="http://schemas.openxmlformats.org/officeDocument/2006/relationships/image" Target="../media/image62.jpeg"/><Relationship Id="rId4" Type="http://schemas.openxmlformats.org/officeDocument/2006/relationships/image" Target="../media/image61.jpeg"/></Relationships>
</file>

<file path=ppt/slides/_rels/slide4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4.xml"/><Relationship Id="rId1" Type="http://schemas.openxmlformats.org/officeDocument/2006/relationships/slideLayout" Target="../slideLayouts/slideLayout7.xml"/><Relationship Id="rId6" Type="http://schemas.openxmlformats.org/officeDocument/2006/relationships/image" Target="../media/image66.jpeg"/><Relationship Id="rId5" Type="http://schemas.openxmlformats.org/officeDocument/2006/relationships/image" Target="../media/image65.jpeg"/><Relationship Id="rId4" Type="http://schemas.openxmlformats.org/officeDocument/2006/relationships/image" Target="../media/image61.jpeg"/></Relationships>
</file>

<file path=ppt/slides/_rels/slide4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5.xml"/><Relationship Id="rId1" Type="http://schemas.openxmlformats.org/officeDocument/2006/relationships/slideLayout" Target="../slideLayouts/slideLayout7.xml"/><Relationship Id="rId6" Type="http://schemas.openxmlformats.org/officeDocument/2006/relationships/image" Target="../media/image68.jpeg"/><Relationship Id="rId5" Type="http://schemas.openxmlformats.org/officeDocument/2006/relationships/image" Target="../media/image67.jpeg"/><Relationship Id="rId4" Type="http://schemas.openxmlformats.org/officeDocument/2006/relationships/image" Target="../media/image61.jpeg"/></Relationships>
</file>

<file path=ppt/slides/_rels/slide43.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36.xml"/><Relationship Id="rId1" Type="http://schemas.openxmlformats.org/officeDocument/2006/relationships/slideLayout" Target="../slideLayouts/slideLayout7.xml"/><Relationship Id="rId6" Type="http://schemas.openxmlformats.org/officeDocument/2006/relationships/image" Target="../media/image61.jpeg"/><Relationship Id="rId5" Type="http://schemas.openxmlformats.org/officeDocument/2006/relationships/image" Target="../media/image71.jpeg"/><Relationship Id="rId4" Type="http://schemas.openxmlformats.org/officeDocument/2006/relationships/image" Target="../media/image70.jpeg"/></Relationships>
</file>

<file path=ppt/slides/_rels/slide44.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37.xml"/><Relationship Id="rId1" Type="http://schemas.openxmlformats.org/officeDocument/2006/relationships/slideLayout" Target="../slideLayouts/slideLayout4.xml"/><Relationship Id="rId4" Type="http://schemas.openxmlformats.org/officeDocument/2006/relationships/image" Target="../media/image73.png"/></Relationships>
</file>

<file path=ppt/slides/_rels/slide45.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39.xml"/><Relationship Id="rId1" Type="http://schemas.openxmlformats.org/officeDocument/2006/relationships/slideLayout" Target="../slideLayouts/slideLayout8.xml"/><Relationship Id="rId6" Type="http://schemas.openxmlformats.org/officeDocument/2006/relationships/image" Target="../media/image78.jpeg"/><Relationship Id="rId5" Type="http://schemas.openxmlformats.org/officeDocument/2006/relationships/image" Target="../media/image77.gif"/><Relationship Id="rId4" Type="http://schemas.openxmlformats.org/officeDocument/2006/relationships/image" Target="../media/image76.png"/></Relationships>
</file>

<file path=ppt/slides/_rels/slide47.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40.xml"/><Relationship Id="rId1" Type="http://schemas.openxmlformats.org/officeDocument/2006/relationships/slideLayout" Target="../slideLayouts/slideLayout4.xml"/><Relationship Id="rId4" Type="http://schemas.openxmlformats.org/officeDocument/2006/relationships/image" Target="../media/image2.png"/></Relationships>
</file>

<file path=ppt/slides/_rels/slide48.xml.rels><?xml version="1.0" encoding="UTF-8" standalone="yes"?>
<Relationships xmlns="http://schemas.openxmlformats.org/package/2006/relationships"><Relationship Id="rId8" Type="http://schemas.openxmlformats.org/officeDocument/2006/relationships/image" Target="../media/image84.png"/><Relationship Id="rId3" Type="http://schemas.openxmlformats.org/officeDocument/2006/relationships/image" Target="../media/image80.png"/><Relationship Id="rId7" Type="http://schemas.openxmlformats.org/officeDocument/2006/relationships/image" Target="../media/image83.png"/><Relationship Id="rId2" Type="http://schemas.openxmlformats.org/officeDocument/2006/relationships/notesSlide" Target="../notesSlides/notesSlide41.xml"/><Relationship Id="rId1" Type="http://schemas.openxmlformats.org/officeDocument/2006/relationships/slideLayout" Target="../slideLayouts/slideLayout4.xml"/><Relationship Id="rId6" Type="http://schemas.openxmlformats.org/officeDocument/2006/relationships/image" Target="../media/image82.png"/><Relationship Id="rId5" Type="http://schemas.openxmlformats.org/officeDocument/2006/relationships/image" Target="../media/image81.png"/><Relationship Id="rId10" Type="http://schemas.openxmlformats.org/officeDocument/2006/relationships/image" Target="../media/image85.jpeg"/><Relationship Id="rId4" Type="http://schemas.openxmlformats.org/officeDocument/2006/relationships/image" Target="../media/image2.png"/><Relationship Id="rId9" Type="http://schemas.openxmlformats.org/officeDocument/2006/relationships/hyperlink" Target="http://www.roadtraffic-technology.com/projects/smart/" TargetMode="External"/></Relationships>
</file>

<file path=ppt/slides/_rels/slide49.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4.xml"/><Relationship Id="rId1" Type="http://schemas.openxmlformats.org/officeDocument/2006/relationships/video" Target="file:///\\USNETAPP01\FSData_StWaterProj_MWD_Shared\Bay-Delta\Presentations\Neudeck\2010\03-26-2010%20-%20SCWC\EPM%20Working_01.wmv" TargetMode="External"/><Relationship Id="rId4" Type="http://schemas.openxmlformats.org/officeDocument/2006/relationships/image" Target="../media/image86.png"/></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3.xml"/><Relationship Id="rId1" Type="http://schemas.openxmlformats.org/officeDocument/2006/relationships/vmlDrawing" Target="../drawings/vmlDrawing1.vml"/><Relationship Id="rId4" Type="http://schemas.openxmlformats.org/officeDocument/2006/relationships/oleObject" Target="../embeddings/Microsoft_Office_Excel_97-2003_Worksheet1.xls"/></Relationships>
</file>

<file path=ppt/slides/_rels/slide50.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43.xml"/><Relationship Id="rId1" Type="http://schemas.openxmlformats.org/officeDocument/2006/relationships/slideLayout" Target="../slideLayouts/slideLayout7.xml"/><Relationship Id="rId4" Type="http://schemas.openxmlformats.org/officeDocument/2006/relationships/image" Target="../media/image2.png"/></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7.xml"/><Relationship Id="rId1" Type="http://schemas.openxmlformats.org/officeDocument/2006/relationships/video" Target="file:///\\USNETAPP01\FSData_StWaterProj_MWD_Shared\Bay-Delta\Presentations\Neudeck\2010\03-26-2010%20-%20SCWC\Concrete%20Segments_01.wmv" TargetMode="External"/><Relationship Id="rId4" Type="http://schemas.openxmlformats.org/officeDocument/2006/relationships/image" Target="../media/image88.png"/></Relationships>
</file>

<file path=ppt/slides/_rels/slide52.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45.xml"/><Relationship Id="rId1" Type="http://schemas.openxmlformats.org/officeDocument/2006/relationships/slideLayout" Target="../slideLayouts/slideLayout4.xml"/><Relationship Id="rId4" Type="http://schemas.openxmlformats.org/officeDocument/2006/relationships/image" Target="../media/image89.jpeg"/></Relationships>
</file>

<file path=ppt/slides/_rels/slide53.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46.xml"/><Relationship Id="rId1" Type="http://schemas.openxmlformats.org/officeDocument/2006/relationships/slideLayout" Target="../slideLayouts/slideLayout4.xml"/></Relationships>
</file>

<file path=ppt/slides/_rels/slide54.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47.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48.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49.xml"/><Relationship Id="rId1" Type="http://schemas.openxmlformats.org/officeDocument/2006/relationships/slideLayout" Target="../slideLayouts/slideLayout4.xml"/><Relationship Id="rId6" Type="http://schemas.openxmlformats.org/officeDocument/2006/relationships/image" Target="../media/image92.jpeg"/><Relationship Id="rId5" Type="http://schemas.openxmlformats.org/officeDocument/2006/relationships/image" Target="../media/image91.jpeg"/><Relationship Id="rId4" Type="http://schemas.openxmlformats.org/officeDocument/2006/relationships/image" Target="../media/image33.jpeg"/></Relationships>
</file>

<file path=ppt/slides/_rels/slide57.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50.xml"/><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3" Type="http://schemas.openxmlformats.org/officeDocument/2006/relationships/image" Target="../media/image93.jpeg"/><Relationship Id="rId2" Type="http://schemas.openxmlformats.org/officeDocument/2006/relationships/notesSlide" Target="../notesSlides/notesSlide51.xml"/><Relationship Id="rId1" Type="http://schemas.openxmlformats.org/officeDocument/2006/relationships/slideLayout" Target="../slideLayouts/slideLayout7.xml"/><Relationship Id="rId5" Type="http://schemas.openxmlformats.org/officeDocument/2006/relationships/image" Target="../media/image2.png"/><Relationship Id="rId4" Type="http://schemas.openxmlformats.org/officeDocument/2006/relationships/image" Target="../media/image33.jpeg"/></Relationships>
</file>

<file path=ppt/slides/_rels/slide59.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52.xml"/><Relationship Id="rId1" Type="http://schemas.openxmlformats.org/officeDocument/2006/relationships/slideLayout" Target="../slideLayouts/slideLayout7.xml"/><Relationship Id="rId5" Type="http://schemas.openxmlformats.org/officeDocument/2006/relationships/image" Target="../media/image94.jpeg"/><Relationship Id="rId4" Type="http://schemas.openxmlformats.org/officeDocument/2006/relationships/image" Target="../media/image2.png"/></Relationships>
</file>

<file path=ppt/slides/_rels/slide6.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hyperlink" Target="http://www.fws.gov/sacramento/images/delta_smelt_in_hand2_USFWS_Peter_Johnsen_2008.JPG" TargetMode="External"/><Relationship Id="rId1" Type="http://schemas.openxmlformats.org/officeDocument/2006/relationships/slideLayout" Target="../slideLayouts/slideLayout8.xml"/><Relationship Id="rId6" Type="http://schemas.openxmlformats.org/officeDocument/2006/relationships/image" Target="../media/image20.png"/><Relationship Id="rId5" Type="http://schemas.openxmlformats.org/officeDocument/2006/relationships/image" Target="../media/image19.jpeg"/><Relationship Id="rId4" Type="http://schemas.openxmlformats.org/officeDocument/2006/relationships/hyperlink" Target="http://www.fws.gov/sacramento/images/delta_smelt_in_hand1_USFWS_Peter_Johnsen_2008.JPG" TargetMode="External"/></Relationships>
</file>

<file path=ppt/slides/_rels/slide60.xml.rels><?xml version="1.0" encoding="UTF-8" standalone="yes"?>
<Relationships xmlns="http://schemas.openxmlformats.org/package/2006/relationships"><Relationship Id="rId3" Type="http://schemas.openxmlformats.org/officeDocument/2006/relationships/image" Target="../media/image95.jpeg"/><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54.xml"/><Relationship Id="rId1" Type="http://schemas.openxmlformats.org/officeDocument/2006/relationships/slideLayout" Target="../slideLayouts/slideLayout13.xml"/><Relationship Id="rId5" Type="http://schemas.openxmlformats.org/officeDocument/2006/relationships/image" Target="../media/image98.png"/><Relationship Id="rId4" Type="http://schemas.openxmlformats.org/officeDocument/2006/relationships/image" Target="../media/image97.png"/></Relationships>
</file>

<file path=ppt/slides/_rels/slide62.xml.rels><?xml version="1.0" encoding="UTF-8" standalone="yes"?>
<Relationships xmlns="http://schemas.openxmlformats.org/package/2006/relationships"><Relationship Id="rId2" Type="http://schemas.openxmlformats.org/officeDocument/2006/relationships/image" Target="../media/image99.jpeg"/><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3.xml"/><Relationship Id="rId1" Type="http://schemas.openxmlformats.org/officeDocument/2006/relationships/slideLayout" Target="../slideLayouts/slideLayout8.xml"/><Relationship Id="rId4" Type="http://schemas.openxmlformats.org/officeDocument/2006/relationships/image" Target="../media/image22.jpeg"/></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4.xml"/><Relationship Id="rId1" Type="http://schemas.openxmlformats.org/officeDocument/2006/relationships/vmlDrawing" Target="../drawings/vmlDrawing2.vml"/><Relationship Id="rId6" Type="http://schemas.openxmlformats.org/officeDocument/2006/relationships/oleObject" Target="../embeddings/oleObject1.bin"/><Relationship Id="rId5" Type="http://schemas.openxmlformats.org/officeDocument/2006/relationships/oleObject" Target="../embeddings/Microsoft_Office_Excel_97-2003_Worksheet2.xls"/><Relationship Id="rId4" Type="http://schemas.openxmlformats.org/officeDocument/2006/relationships/image" Target="../media/image25.png"/></Relationships>
</file>

<file path=ppt/slides/_rels/slide9.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5.xml"/><Relationship Id="rId1" Type="http://schemas.openxmlformats.org/officeDocument/2006/relationships/slideLayout" Target="../slideLayouts/slideLayout8.xml"/><Relationship Id="rId4" Type="http://schemas.openxmlformats.org/officeDocument/2006/relationships/image" Target="../media/image15.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8" name="Picture 2" descr="C:\Users\u06454\Pictures\Water Pic5.JPG"/>
          <p:cNvPicPr>
            <a:picLocks noChangeAspect="1" noChangeArrowheads="1"/>
          </p:cNvPicPr>
          <p:nvPr/>
        </p:nvPicPr>
        <p:blipFill>
          <a:blip r:embed="rId2"/>
          <a:srcRect/>
          <a:stretch>
            <a:fillRect/>
          </a:stretch>
        </p:blipFill>
        <p:spPr bwMode="auto">
          <a:xfrm>
            <a:off x="0" y="0"/>
            <a:ext cx="9144000" cy="6838950"/>
          </a:xfrm>
          <a:prstGeom prst="rect">
            <a:avLst/>
          </a:prstGeom>
          <a:noFill/>
          <a:ln w="9525">
            <a:noFill/>
            <a:miter lim="800000"/>
            <a:headEnd/>
            <a:tailEnd/>
          </a:ln>
        </p:spPr>
      </p:pic>
      <p:sp>
        <p:nvSpPr>
          <p:cNvPr id="11" name="Subtitle 2"/>
          <p:cNvSpPr txBox="1">
            <a:spLocks/>
          </p:cNvSpPr>
          <p:nvPr/>
        </p:nvSpPr>
        <p:spPr bwMode="ltGray">
          <a:xfrm>
            <a:off x="2340769" y="2034381"/>
            <a:ext cx="2749550" cy="579438"/>
          </a:xfrm>
          <a:prstGeom prst="rect">
            <a:avLst/>
          </a:prstGeom>
        </p:spPr>
        <p:txBody>
          <a:bodyPr/>
          <a:lstStyle/>
          <a:p>
            <a:pPr eaLnBrk="0" hangingPunct="0">
              <a:spcBef>
                <a:spcPct val="20000"/>
              </a:spcBef>
              <a:buClr>
                <a:srgbClr val="FFFF00"/>
              </a:buClr>
              <a:buSzPct val="85000"/>
              <a:buFont typeface="Wingdings" pitchFamily="2" charset="2"/>
              <a:buNone/>
              <a:defRPr/>
            </a:pPr>
            <a:r>
              <a:rPr lang="en-US" sz="3600" b="1" spc="-150" dirty="0">
                <a:ln w="3175">
                  <a:noFill/>
                </a:ln>
                <a:gradFill flip="none" rotWithShape="1">
                  <a:gsLst>
                    <a:gs pos="0">
                      <a:srgbClr val="FFFFB9"/>
                    </a:gs>
                    <a:gs pos="36000">
                      <a:srgbClr val="FFFF99"/>
                    </a:gs>
                    <a:gs pos="86000">
                      <a:srgbClr val="F6AE1E"/>
                    </a:gs>
                  </a:gsLst>
                  <a:lin ang="5400000" scaled="0"/>
                  <a:tileRect/>
                </a:gradFill>
                <a:effectLst>
                  <a:outerShdw blurRad="60007" dist="310007" dir="7680000" sy="30000" kx="1300200" algn="ctr" rotWithShape="0">
                    <a:prstClr val="black">
                      <a:alpha val="62000"/>
                    </a:prstClr>
                  </a:outerShdw>
                </a:effectLst>
                <a:latin typeface="+mj-lt"/>
                <a:cs typeface="Arial" charset="0"/>
              </a:rPr>
              <a:t>Water is crops</a:t>
            </a:r>
          </a:p>
        </p:txBody>
      </p:sp>
      <p:sp>
        <p:nvSpPr>
          <p:cNvPr id="12" name="Subtitle 2"/>
          <p:cNvSpPr txBox="1">
            <a:spLocks/>
          </p:cNvSpPr>
          <p:nvPr/>
        </p:nvSpPr>
        <p:spPr bwMode="ltGray">
          <a:xfrm>
            <a:off x="3810000" y="3233738"/>
            <a:ext cx="2749550" cy="579437"/>
          </a:xfrm>
          <a:prstGeom prst="rect">
            <a:avLst/>
          </a:prstGeom>
        </p:spPr>
        <p:txBody>
          <a:bodyPr/>
          <a:lstStyle/>
          <a:p>
            <a:pPr eaLnBrk="0" hangingPunct="0">
              <a:spcBef>
                <a:spcPct val="20000"/>
              </a:spcBef>
              <a:buClr>
                <a:srgbClr val="FFFF00"/>
              </a:buClr>
              <a:buSzPct val="85000"/>
              <a:buFont typeface="Wingdings" pitchFamily="2" charset="2"/>
              <a:buNone/>
              <a:defRPr/>
            </a:pPr>
            <a:r>
              <a:rPr lang="en-US" sz="3600" b="1" spc="-150" dirty="0">
                <a:ln w="3175">
                  <a:noFill/>
                </a:ln>
                <a:gradFill flip="none" rotWithShape="1">
                  <a:gsLst>
                    <a:gs pos="0">
                      <a:srgbClr val="FFFFB9"/>
                    </a:gs>
                    <a:gs pos="36000">
                      <a:srgbClr val="FFFF99"/>
                    </a:gs>
                    <a:gs pos="86000">
                      <a:srgbClr val="F6AE1E"/>
                    </a:gs>
                  </a:gsLst>
                  <a:lin ang="5400000" scaled="0"/>
                  <a:tileRect/>
                </a:gradFill>
                <a:effectLst>
                  <a:outerShdw blurRad="60007" dist="310007" dir="7680000" sy="30000" kx="1300200" algn="ctr" rotWithShape="0">
                    <a:prstClr val="black">
                      <a:alpha val="62000"/>
                    </a:prstClr>
                  </a:outerShdw>
                </a:effectLst>
                <a:latin typeface="+mj-lt"/>
                <a:cs typeface="Arial" charset="0"/>
              </a:rPr>
              <a:t>Water is life</a:t>
            </a:r>
          </a:p>
        </p:txBody>
      </p:sp>
      <p:sp>
        <p:nvSpPr>
          <p:cNvPr id="13" name="Subtitle 2"/>
          <p:cNvSpPr txBox="1">
            <a:spLocks/>
          </p:cNvSpPr>
          <p:nvPr/>
        </p:nvSpPr>
        <p:spPr bwMode="ltGray">
          <a:xfrm>
            <a:off x="871538" y="835025"/>
            <a:ext cx="2749550" cy="579438"/>
          </a:xfrm>
          <a:prstGeom prst="rect">
            <a:avLst/>
          </a:prstGeom>
        </p:spPr>
        <p:txBody>
          <a:bodyPr/>
          <a:lstStyle/>
          <a:p>
            <a:pPr eaLnBrk="0" hangingPunct="0">
              <a:spcBef>
                <a:spcPct val="20000"/>
              </a:spcBef>
              <a:buClr>
                <a:srgbClr val="FFFF00"/>
              </a:buClr>
              <a:buSzPct val="85000"/>
              <a:buFont typeface="Wingdings" pitchFamily="2" charset="2"/>
              <a:buNone/>
              <a:defRPr/>
            </a:pPr>
            <a:r>
              <a:rPr lang="en-US" sz="3600" b="1" spc="-150" dirty="0">
                <a:ln w="3175">
                  <a:noFill/>
                </a:ln>
                <a:gradFill flip="none" rotWithShape="1">
                  <a:gsLst>
                    <a:gs pos="0">
                      <a:srgbClr val="FFFFB9"/>
                    </a:gs>
                    <a:gs pos="36000">
                      <a:srgbClr val="FFFF99"/>
                    </a:gs>
                    <a:gs pos="86000">
                      <a:srgbClr val="F6AE1E"/>
                    </a:gs>
                  </a:gsLst>
                  <a:lin ang="5400000" scaled="0"/>
                  <a:tileRect/>
                </a:gradFill>
                <a:effectLst>
                  <a:outerShdw blurRad="60007" dist="310007" dir="7680000" sy="30000" kx="1300200" algn="ctr" rotWithShape="0">
                    <a:prstClr val="black">
                      <a:alpha val="62000"/>
                    </a:prstClr>
                  </a:outerShdw>
                </a:effectLst>
                <a:latin typeface="+mj-lt"/>
                <a:cs typeface="Arial" charset="0"/>
              </a:rPr>
              <a:t>Water is jobs</a:t>
            </a:r>
          </a:p>
        </p:txBody>
      </p:sp>
      <p:sp>
        <p:nvSpPr>
          <p:cNvPr id="15" name="Title 1"/>
          <p:cNvSpPr txBox="1">
            <a:spLocks/>
          </p:cNvSpPr>
          <p:nvPr/>
        </p:nvSpPr>
        <p:spPr bwMode="ltGray">
          <a:xfrm>
            <a:off x="990600" y="5467350"/>
            <a:ext cx="8032750" cy="1314450"/>
          </a:xfrm>
          <a:prstGeom prst="rect">
            <a:avLst/>
          </a:prstGeom>
        </p:spPr>
        <p:txBody>
          <a:bodyPr/>
          <a:lstStyle/>
          <a:p>
            <a:pPr algn="ctr" defTabSz="914363" fontAlgn="auto">
              <a:spcAft>
                <a:spcPts val="0"/>
              </a:spcAft>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60007" dist="310007" dir="7680000" sy="30000" kx="1300200" algn="ctr" rotWithShape="0">
                    <a:prstClr val="black">
                      <a:alpha val="62000"/>
                    </a:prstClr>
                  </a:outerShdw>
                </a:effectLst>
                <a:latin typeface="+mj-lt"/>
                <a:cs typeface="Arial" charset="0"/>
              </a:rPr>
              <a:t>California’s Water Crisis</a:t>
            </a:r>
          </a:p>
          <a:p>
            <a:pPr algn="ctr" defTabSz="914363" fontAlgn="auto">
              <a:spcAft>
                <a:spcPts val="0"/>
              </a:spcAft>
              <a:defRPr/>
            </a:pPr>
            <a:r>
              <a:rPr lang="en-US" sz="3600" b="1" spc="-150" dirty="0">
                <a:ln w="3175">
                  <a:noFill/>
                </a:ln>
                <a:effectLst>
                  <a:outerShdw blurRad="60007" dist="310007" dir="7680000" sy="30000" kx="1300200" algn="ctr" rotWithShape="0">
                    <a:prstClr val="black">
                      <a:alpha val="62000"/>
                    </a:prstClr>
                  </a:outerShdw>
                </a:effectLst>
                <a:latin typeface="+mj-lt"/>
                <a:cs typeface="Arial" charset="0"/>
              </a:rPr>
              <a:t>Developing Solutions</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Effect transition="in" filter="fade">
                                      <p:cBhvr>
                                        <p:cTn id="7" dur="1000"/>
                                        <p:tgtEl>
                                          <p:spTgt spid="13">
                                            <p:txEl>
                                              <p:pRg st="0" end="0"/>
                                            </p:txEl>
                                          </p:spTgt>
                                        </p:tgtEl>
                                      </p:cBhvr>
                                    </p:animEffect>
                                  </p:childTnLst>
                                </p:cTn>
                              </p:par>
                              <p:par>
                                <p:cTn id="8" presetID="63" presetClass="path" presetSubtype="0" accel="50000" decel="50000" fill="hold" grpId="1" nodeType="withEffect">
                                  <p:stCondLst>
                                    <p:cond delay="0"/>
                                  </p:stCondLst>
                                  <p:childTnLst>
                                    <p:animMotion origin="layout" path="M -0.0993 -0.0881 L -8.33333E-7 3.64162E-6 " pathEditMode="relative" rAng="0" ptsTypes="AA">
                                      <p:cBhvr>
                                        <p:cTn id="9" dur="2000" fill="hold"/>
                                        <p:tgtEl>
                                          <p:spTgt spid="13">
                                            <p:txEl>
                                              <p:pRg st="0" end="0"/>
                                            </p:txEl>
                                          </p:spTgt>
                                        </p:tgtEl>
                                        <p:attrNameLst>
                                          <p:attrName>ppt_x</p:attrName>
                                          <p:attrName>ppt_y</p:attrName>
                                        </p:attrNameLst>
                                      </p:cBhvr>
                                      <p:rCtr x="50" y="44"/>
                                    </p:animMotion>
                                  </p:childTnLst>
                                </p:cTn>
                              </p:par>
                            </p:childTnLst>
                          </p:cTn>
                        </p:par>
                        <p:par>
                          <p:cTn id="10" fill="hold">
                            <p:stCondLst>
                              <p:cond delay="2000"/>
                            </p:stCondLst>
                            <p:childTnLst>
                              <p:par>
                                <p:cTn id="11" presetID="10" presetClass="entr" presetSubtype="0" fill="hold" grpId="0" nodeType="afterEffect">
                                  <p:stCondLst>
                                    <p:cond delay="0"/>
                                  </p:stCondLst>
                                  <p:childTnLst>
                                    <p:set>
                                      <p:cBhvr>
                                        <p:cTn id="12" dur="1" fill="hold">
                                          <p:stCondLst>
                                            <p:cond delay="0"/>
                                          </p:stCondLst>
                                        </p:cTn>
                                        <p:tgtEl>
                                          <p:spTgt spid="11">
                                            <p:txEl>
                                              <p:pRg st="0" end="0"/>
                                            </p:txEl>
                                          </p:spTgt>
                                        </p:tgtEl>
                                        <p:attrNameLst>
                                          <p:attrName>style.visibility</p:attrName>
                                        </p:attrNameLst>
                                      </p:cBhvr>
                                      <p:to>
                                        <p:strVal val="visible"/>
                                      </p:to>
                                    </p:set>
                                    <p:animEffect transition="in" filter="fade">
                                      <p:cBhvr>
                                        <p:cTn id="13" dur="1000"/>
                                        <p:tgtEl>
                                          <p:spTgt spid="11">
                                            <p:txEl>
                                              <p:pRg st="0" end="0"/>
                                            </p:txEl>
                                          </p:spTgt>
                                        </p:tgtEl>
                                      </p:cBhvr>
                                    </p:animEffect>
                                  </p:childTnLst>
                                </p:cTn>
                              </p:par>
                              <p:par>
                                <p:cTn id="14" presetID="35" presetClass="path" presetSubtype="0" accel="50000" decel="50000" fill="hold" grpId="1" nodeType="withEffect">
                                  <p:stCondLst>
                                    <p:cond delay="0"/>
                                  </p:stCondLst>
                                  <p:childTnLst>
                                    <p:animMotion origin="layout" path="M 0.07552 -0.11561 L -0.06701 4.91329E-6 " pathEditMode="relative" rAng="0" ptsTypes="AA">
                                      <p:cBhvr>
                                        <p:cTn id="15" dur="2000" fill="hold"/>
                                        <p:tgtEl>
                                          <p:spTgt spid="11">
                                            <p:txEl>
                                              <p:pRg st="0" end="0"/>
                                            </p:txEl>
                                          </p:spTgt>
                                        </p:tgtEl>
                                        <p:attrNameLst>
                                          <p:attrName>ppt_x</p:attrName>
                                          <p:attrName>ppt_y</p:attrName>
                                        </p:attrNameLst>
                                      </p:cBhvr>
                                      <p:rCtr x="-71" y="58"/>
                                    </p:animMotion>
                                  </p:childTnLst>
                                </p:cTn>
                              </p:par>
                            </p:childTnLst>
                          </p:cTn>
                        </p:par>
                        <p:par>
                          <p:cTn id="16" fill="hold">
                            <p:stCondLst>
                              <p:cond delay="4000"/>
                            </p:stCondLst>
                            <p:childTnLst>
                              <p:par>
                                <p:cTn id="17" presetID="10" presetClass="entr" presetSubtype="0" fill="hold" grpId="0" nodeType="afterEffect">
                                  <p:stCondLst>
                                    <p:cond delay="0"/>
                                  </p:stCondLst>
                                  <p:childTnLst>
                                    <p:set>
                                      <p:cBhvr>
                                        <p:cTn id="18" dur="1" fill="hold">
                                          <p:stCondLst>
                                            <p:cond delay="0"/>
                                          </p:stCondLst>
                                        </p:cTn>
                                        <p:tgtEl>
                                          <p:spTgt spid="12">
                                            <p:txEl>
                                              <p:pRg st="0" end="0"/>
                                            </p:txEl>
                                          </p:spTgt>
                                        </p:tgtEl>
                                        <p:attrNameLst>
                                          <p:attrName>style.visibility</p:attrName>
                                        </p:attrNameLst>
                                      </p:cBhvr>
                                      <p:to>
                                        <p:strVal val="visible"/>
                                      </p:to>
                                    </p:set>
                                    <p:animEffect transition="in" filter="fade">
                                      <p:cBhvr>
                                        <p:cTn id="19" dur="1000"/>
                                        <p:tgtEl>
                                          <p:spTgt spid="12">
                                            <p:txEl>
                                              <p:pRg st="0" end="0"/>
                                            </p:txEl>
                                          </p:spTgt>
                                        </p:tgtEl>
                                      </p:cBhvr>
                                    </p:animEffect>
                                  </p:childTnLst>
                                </p:cTn>
                              </p:par>
                              <p:par>
                                <p:cTn id="20" presetID="64" presetClass="path" presetSubtype="0" accel="50000" decel="50000" fill="hold" grpId="1" nodeType="withEffect">
                                  <p:stCondLst>
                                    <p:cond delay="0"/>
                                  </p:stCondLst>
                                  <p:childTnLst>
                                    <p:animMotion origin="layout" path="M -0.00052 -0.07221 L -5.55556E-7 4.33696E-6 " pathEditMode="relative" rAng="0" ptsTypes="AA">
                                      <p:cBhvr>
                                        <p:cTn id="21" dur="2000" fill="hold"/>
                                        <p:tgtEl>
                                          <p:spTgt spid="12">
                                            <p:txEl>
                                              <p:pRg st="0" end="0"/>
                                            </p:txEl>
                                          </p:spTgt>
                                        </p:tgtEl>
                                        <p:attrNameLst>
                                          <p:attrName>ppt_x</p:attrName>
                                          <p:attrName>ppt_y</p:attrName>
                                        </p:attrNameLst>
                                      </p:cBhvr>
                                      <p:rCtr x="0" y="36"/>
                                    </p:animMotion>
                                  </p:childTnLst>
                                </p:cTn>
                              </p:par>
                            </p:childTnLst>
                          </p:cTn>
                        </p:par>
                        <p:par>
                          <p:cTn id="22" fill="hold">
                            <p:stCondLst>
                              <p:cond delay="6000"/>
                            </p:stCondLst>
                            <p:childTnLst>
                              <p:par>
                                <p:cTn id="23" presetID="10" presetClass="entr" presetSubtype="0" fill="hold" nodeType="afterEffect">
                                  <p:stCondLst>
                                    <p:cond delay="0"/>
                                  </p:stCondLst>
                                  <p:childTnLst>
                                    <p:set>
                                      <p:cBhvr>
                                        <p:cTn id="24" dur="1" fill="hold">
                                          <p:stCondLst>
                                            <p:cond delay="0"/>
                                          </p:stCondLst>
                                        </p:cTn>
                                        <p:tgtEl>
                                          <p:spTgt spid="15"/>
                                        </p:tgtEl>
                                        <p:attrNameLst>
                                          <p:attrName>style.visibility</p:attrName>
                                        </p:attrNameLst>
                                      </p:cBhvr>
                                      <p:to>
                                        <p:strVal val="visible"/>
                                      </p:to>
                                    </p:set>
                                    <p:animEffect transition="in" filter="fade">
                                      <p:cBhvr>
                                        <p:cTn id="25"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build="p"/>
      <p:bldP spid="11" grpId="1" build="p"/>
      <p:bldP spid="12" grpId="0" build="p"/>
      <p:bldP spid="12" grpId="1" build="allAtOnce"/>
      <p:bldP spid="13" grpId="0" build="p"/>
      <p:bldP spid="13" grpId="1" build="allAtOnce"/>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6" descr="C:\Users\u06454\Pictures\Landscape\Water Pic5.JPG"/>
          <p:cNvPicPr>
            <a:picLocks noChangeAspect="1" noChangeArrowheads="1"/>
          </p:cNvPicPr>
          <p:nvPr/>
        </p:nvPicPr>
        <p:blipFill>
          <a:blip r:embed="rId2"/>
          <a:srcRect/>
          <a:stretch>
            <a:fillRect/>
          </a:stretch>
        </p:blipFill>
        <p:spPr bwMode="auto">
          <a:xfrm>
            <a:off x="0" y="-39688"/>
            <a:ext cx="9144000" cy="6897688"/>
          </a:xfrm>
          <a:prstGeom prst="rect">
            <a:avLst/>
          </a:prstGeom>
          <a:noFill/>
          <a:ln w="9525">
            <a:noFill/>
            <a:miter lim="800000"/>
            <a:headEnd/>
            <a:tailEnd/>
          </a:ln>
        </p:spPr>
      </p:pic>
      <p:grpSp>
        <p:nvGrpSpPr>
          <p:cNvPr id="2" name="Group 30"/>
          <p:cNvGrpSpPr>
            <a:grpSpLocks/>
          </p:cNvGrpSpPr>
          <p:nvPr/>
        </p:nvGrpSpPr>
        <p:grpSpPr bwMode="auto">
          <a:xfrm>
            <a:off x="2971800" y="2147888"/>
            <a:ext cx="4205288" cy="4070350"/>
            <a:chOff x="2240942" y="2183492"/>
            <a:chExt cx="4204689" cy="4069390"/>
          </a:xfrm>
        </p:grpSpPr>
        <p:sp>
          <p:nvSpPr>
            <p:cNvPr id="6" name="Block Arc 5"/>
            <p:cNvSpPr/>
            <p:nvPr/>
          </p:nvSpPr>
          <p:spPr bwMode="auto">
            <a:xfrm rot="3686323">
              <a:off x="2308592" y="2115842"/>
              <a:ext cx="4069390" cy="4204689"/>
            </a:xfrm>
            <a:prstGeom prst="blockArc">
              <a:avLst>
                <a:gd name="adj1" fmla="val 14511500"/>
                <a:gd name="adj2" fmla="val 21513774"/>
                <a:gd name="adj3" fmla="val 14861"/>
              </a:avLst>
            </a:prstGeom>
            <a:solidFill>
              <a:srgbClr val="00B6F6"/>
            </a:solidFill>
            <a:ln w="57150">
              <a:solidFill>
                <a:srgbClr val="002060"/>
              </a:solidFill>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6" name="Block Arc 15"/>
            <p:cNvSpPr/>
            <p:nvPr/>
          </p:nvSpPr>
          <p:spPr bwMode="auto">
            <a:xfrm rot="3686323">
              <a:off x="2308592" y="2115842"/>
              <a:ext cx="4069390" cy="4204689"/>
            </a:xfrm>
            <a:prstGeom prst="blockArc">
              <a:avLst>
                <a:gd name="adj1" fmla="val 18807364"/>
                <a:gd name="adj2" fmla="val 21513774"/>
                <a:gd name="adj3" fmla="val 14861"/>
              </a:avLst>
            </a:prstGeom>
            <a:solidFill>
              <a:srgbClr val="F0EA00"/>
            </a:solidFill>
            <a:ln w="57150">
              <a:solidFill>
                <a:srgbClr val="002060"/>
              </a:solidFill>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17" name="Block Arc 16"/>
            <p:cNvSpPr/>
            <p:nvPr/>
          </p:nvSpPr>
          <p:spPr bwMode="auto">
            <a:xfrm rot="3686323">
              <a:off x="2308592" y="2115842"/>
              <a:ext cx="4069390" cy="4204689"/>
            </a:xfrm>
            <a:prstGeom prst="blockArc">
              <a:avLst>
                <a:gd name="adj1" fmla="val 20421094"/>
                <a:gd name="adj2" fmla="val 21513774"/>
                <a:gd name="adj3" fmla="val 14861"/>
              </a:avLst>
            </a:prstGeom>
            <a:solidFill>
              <a:srgbClr val="C00000"/>
            </a:solidFill>
            <a:ln w="57150">
              <a:solidFill>
                <a:srgbClr val="002060"/>
              </a:solidFill>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26" name="Rectangle 25"/>
            <p:cNvSpPr/>
            <p:nvPr/>
          </p:nvSpPr>
          <p:spPr bwMode="auto">
            <a:xfrm>
              <a:off x="5150144" y="2407171"/>
              <a:ext cx="76200" cy="1005840"/>
            </a:xfrm>
            <a:prstGeom prst="rect">
              <a:avLst/>
            </a:prstGeom>
            <a:solidFill>
              <a:srgbClr val="002060"/>
            </a:solidFill>
            <a:ln w="19050">
              <a:solidFill>
                <a:srgbClr val="00B6F6"/>
              </a:solidFill>
              <a:headEnd type="none" w="med" len="med"/>
              <a:tailEnd type="none" w="med" len="med"/>
            </a:ln>
            <a:scene3d>
              <a:camera prst="orthographicFront">
                <a:rot lat="0" lon="0" rev="8820000"/>
              </a:camera>
              <a:lightRig rig="glow" dir="t">
                <a:rot lat="0" lon="0" rev="6360000"/>
              </a:lightRig>
            </a:scene3d>
            <a:sp3d contourW="1000" prstMaterial="flat">
              <a:bevelT w="95250" h="101600"/>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27" name="Rectangle 26"/>
            <p:cNvSpPr/>
            <p:nvPr/>
          </p:nvSpPr>
          <p:spPr bwMode="auto">
            <a:xfrm>
              <a:off x="5045214" y="5045191"/>
              <a:ext cx="76200" cy="1005840"/>
            </a:xfrm>
            <a:prstGeom prst="rect">
              <a:avLst/>
            </a:prstGeom>
            <a:solidFill>
              <a:srgbClr val="002060"/>
            </a:solidFill>
            <a:ln w="19050">
              <a:solidFill>
                <a:srgbClr val="00B6F6"/>
              </a:solidFill>
              <a:headEnd type="none" w="med" len="med"/>
              <a:tailEnd type="none" w="med" len="med"/>
            </a:ln>
            <a:scene3d>
              <a:camera prst="orthographicFront">
                <a:rot lat="0" lon="0" rev="1740000"/>
              </a:camera>
              <a:lightRig rig="glow" dir="t">
                <a:rot lat="0" lon="0" rev="6360000"/>
              </a:lightRig>
            </a:scene3d>
            <a:sp3d contourW="1000" prstMaterial="flat">
              <a:bevelT w="95250" h="101600"/>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28" name="Rectangle 27"/>
            <p:cNvSpPr/>
            <p:nvPr/>
          </p:nvSpPr>
          <p:spPr bwMode="auto">
            <a:xfrm>
              <a:off x="5865924" y="3715811"/>
              <a:ext cx="76200" cy="1005840"/>
            </a:xfrm>
            <a:prstGeom prst="rect">
              <a:avLst/>
            </a:prstGeom>
            <a:solidFill>
              <a:srgbClr val="002060"/>
            </a:solidFill>
            <a:ln w="19050">
              <a:solidFill>
                <a:srgbClr val="00B6F6"/>
              </a:solidFill>
              <a:headEnd type="none" w="med" len="med"/>
              <a:tailEnd type="none" w="med" len="med"/>
            </a:ln>
            <a:scene3d>
              <a:camera prst="orthographicFront">
                <a:rot lat="0" lon="0" rev="5400000"/>
              </a:camera>
              <a:lightRig rig="glow" dir="t">
                <a:rot lat="0" lon="0" rev="6360000"/>
              </a:lightRig>
            </a:scene3d>
            <a:sp3d contourW="1000" prstMaterial="flat">
              <a:bevelT w="95250" h="101600"/>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grpSp>
      <p:sp>
        <p:nvSpPr>
          <p:cNvPr id="29" name="Isosceles Triangle 28"/>
          <p:cNvSpPr/>
          <p:nvPr/>
        </p:nvSpPr>
        <p:spPr bwMode="auto">
          <a:xfrm>
            <a:off x="5607432" y="2555898"/>
            <a:ext cx="304800" cy="2743200"/>
          </a:xfrm>
          <a:prstGeom prst="triangle">
            <a:avLst/>
          </a:prstGeom>
          <a:ln>
            <a:headEnd type="none" w="med" len="med"/>
            <a:tailEnd type="none" w="med" len="med"/>
          </a:ln>
          <a:scene3d>
            <a:camera prst="orthographicFront">
              <a:rot lat="0" lon="0" rev="17400000"/>
            </a:camera>
            <a:lightRig rig="glow" dir="t">
              <a:rot lat="0" lon="0" rev="6360000"/>
            </a:lightRig>
          </a:scene3d>
          <a:sp3d contourW="1000" prstMaterial="flat">
            <a:bevelT w="95250" h="101600"/>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33" name="Isosceles Triangle 32"/>
          <p:cNvSpPr/>
          <p:nvPr/>
        </p:nvSpPr>
        <p:spPr bwMode="auto">
          <a:xfrm>
            <a:off x="5639912" y="2708298"/>
            <a:ext cx="304800" cy="2743200"/>
          </a:xfrm>
          <a:prstGeom prst="triangle">
            <a:avLst/>
          </a:prstGeom>
          <a:gradFill>
            <a:lin ang="16200000" scaled="0"/>
          </a:gradFill>
          <a:ln>
            <a:headEnd type="none" w="med" len="med"/>
            <a:tailEnd type="none" w="med" len="med"/>
          </a:ln>
          <a:scene3d>
            <a:camera prst="orthographicFront">
              <a:rot lat="0" lon="0" rev="16800000"/>
            </a:camera>
            <a:lightRig rig="glow" dir="t">
              <a:rot lat="0" lon="0" rev="6360000"/>
            </a:lightRig>
          </a:scene3d>
          <a:sp3d contourW="1000" prstMaterial="flat">
            <a:bevelT w="95250" h="101600"/>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32" name="Isosceles Triangle 31"/>
          <p:cNvSpPr/>
          <p:nvPr/>
        </p:nvSpPr>
        <p:spPr bwMode="auto">
          <a:xfrm>
            <a:off x="5607432" y="2811684"/>
            <a:ext cx="304800" cy="2743200"/>
          </a:xfrm>
          <a:prstGeom prst="triangle">
            <a:avLst/>
          </a:prstGeom>
          <a:ln>
            <a:headEnd type="none" w="med" len="med"/>
            <a:tailEnd type="none" w="med" len="med"/>
          </a:ln>
          <a:scene3d>
            <a:camera prst="orthographicFront">
              <a:rot lat="0" lon="0" rev="16200000"/>
            </a:camera>
            <a:lightRig rig="glow" dir="t">
              <a:rot lat="0" lon="0" rev="6360000"/>
            </a:lightRig>
          </a:scene3d>
          <a:sp3d contourW="1000" prstMaterial="flat">
            <a:bevelT w="95250" h="101600"/>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3" name="Slide Number Placeholder 2"/>
          <p:cNvSpPr>
            <a:spLocks noGrp="1"/>
          </p:cNvSpPr>
          <p:nvPr>
            <p:ph type="sldNum" sz="quarter" idx="10"/>
          </p:nvPr>
        </p:nvSpPr>
        <p:spPr/>
        <p:txBody>
          <a:bodyPr/>
          <a:lstStyle/>
          <a:p>
            <a:pPr>
              <a:defRPr/>
            </a:pPr>
            <a:fld id="{4D8D77C2-9C0F-4403-A57B-A0B91A114A5A}" type="slidenum">
              <a:rPr lang="en-US" smtClean="0"/>
              <a:pPr>
                <a:defRPr/>
              </a:pPr>
              <a:t>10</a:t>
            </a:fld>
            <a:endParaRPr lang="en-US" dirty="0"/>
          </a:p>
        </p:txBody>
      </p:sp>
      <p:sp>
        <p:nvSpPr>
          <p:cNvPr id="4" name="Rectangle 2"/>
          <p:cNvSpPr>
            <a:spLocks noGrp="1" noChangeArrowheads="1"/>
          </p:cNvSpPr>
          <p:nvPr>
            <p:ph type="title"/>
          </p:nvPr>
        </p:nvSpPr>
        <p:spPr bwMode="invGray">
          <a:xfrm>
            <a:off x="2971800" y="609600"/>
            <a:ext cx="5715000" cy="1107996"/>
          </a:xfrm>
        </p:spPr>
        <p:txBody>
          <a:bodyPr/>
          <a:lstStyle/>
          <a:p>
            <a:pPr>
              <a:defRPr/>
            </a:pPr>
            <a:r>
              <a:rPr smtClean="0">
                <a:effectLst>
                  <a:outerShdw blurRad="50800" dist="50800" dir="2700000" algn="tl" rotWithShape="0">
                    <a:prstClr val="black"/>
                  </a:outerShdw>
                </a:effectLst>
              </a:rPr>
              <a:t>Southern California's </a:t>
            </a:r>
            <a:br>
              <a:rPr smtClean="0">
                <a:effectLst>
                  <a:outerShdw blurRad="50800" dist="50800" dir="2700000" algn="tl" rotWithShape="0">
                    <a:prstClr val="black"/>
                  </a:outerShdw>
                </a:effectLst>
              </a:rPr>
            </a:br>
            <a:r>
              <a:rPr sz="3600" smtClean="0">
                <a:solidFill>
                  <a:schemeClr val="tx1"/>
                </a:solidFill>
                <a:effectLst>
                  <a:outerShdw blurRad="50800" dist="50800" dir="2700000" algn="tl" rotWithShape="0">
                    <a:prstClr val="black"/>
                  </a:outerShdw>
                </a:effectLst>
              </a:rPr>
              <a:t>Water  Reserve Levels</a:t>
            </a:r>
            <a:endParaRPr sz="3600">
              <a:solidFill>
                <a:schemeClr val="tx1"/>
              </a:solidFill>
            </a:endParaRPr>
          </a:p>
        </p:txBody>
      </p:sp>
      <p:sp>
        <p:nvSpPr>
          <p:cNvPr id="34" name="Isosceles Triangle 33"/>
          <p:cNvSpPr/>
          <p:nvPr/>
        </p:nvSpPr>
        <p:spPr bwMode="auto">
          <a:xfrm>
            <a:off x="5562688" y="3149258"/>
            <a:ext cx="304800" cy="2743200"/>
          </a:xfrm>
          <a:prstGeom prst="triangle">
            <a:avLst/>
          </a:prstGeom>
          <a:ln>
            <a:headEnd type="none" w="med" len="med"/>
            <a:tailEnd type="none" w="med" len="med"/>
          </a:ln>
          <a:scene3d>
            <a:camera prst="orthographicFront">
              <a:rot lat="0" lon="0" rev="14520000"/>
            </a:camera>
            <a:lightRig rig="glow" dir="t">
              <a:rot lat="0" lon="0" rev="6360000"/>
            </a:lightRig>
          </a:scene3d>
          <a:sp3d contourW="1000" prstMaterial="flat">
            <a:bevelT w="95250" h="101600"/>
            <a:contourClr>
              <a:schemeClr val="accent2">
                <a:satMod val="300000"/>
              </a:schemeClr>
            </a:contourClr>
          </a:sp3d>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30" name="Oval 29"/>
          <p:cNvSpPr/>
          <p:nvPr/>
        </p:nvSpPr>
        <p:spPr bwMode="auto">
          <a:xfrm>
            <a:off x="4845545" y="3954684"/>
            <a:ext cx="457200" cy="457200"/>
          </a:xfrm>
          <a:prstGeom prst="ellipse">
            <a:avLst/>
          </a:prstGeom>
          <a:ln>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lIns="91436" tIns="45718" rIns="91436" bIns="45718" anchor="ctr"/>
          <a:lstStyle/>
          <a:p>
            <a:pPr algn="ctr" defTabSz="914099">
              <a:defRPr/>
            </a:pPr>
            <a:endParaRPr lang="en-US" sz="2300" dirty="0">
              <a:solidFill>
                <a:srgbClr val="FFFFFF"/>
              </a:solidFill>
              <a:effectLst>
                <a:outerShdw blurRad="38100" dist="38100" dir="2700000" algn="tl">
                  <a:srgbClr val="000000">
                    <a:alpha val="43137"/>
                  </a:srgbClr>
                </a:outerShdw>
              </a:effectLst>
              <a:latin typeface="Segoe" pitchFamily="34" charset="0"/>
            </a:endParaRPr>
          </a:p>
        </p:txBody>
      </p:sp>
      <p:sp>
        <p:nvSpPr>
          <p:cNvPr id="36" name="Rectangle 2"/>
          <p:cNvSpPr txBox="1">
            <a:spLocks noChangeArrowheads="1"/>
          </p:cNvSpPr>
          <p:nvPr/>
        </p:nvSpPr>
        <p:spPr bwMode="invGray">
          <a:xfrm>
            <a:off x="4464658" y="2493700"/>
            <a:ext cx="1143000" cy="443198"/>
          </a:xfrm>
          <a:prstGeom prst="rect">
            <a:avLst/>
          </a:prstGeom>
          <a:effectLst>
            <a:outerShdw blurRad="50800" dist="38100" dir="2700000" algn="tl" rotWithShape="0">
              <a:prstClr val="black"/>
            </a:outerShdw>
          </a:effectLst>
        </p:spPr>
        <p:txBody>
          <a:bodyPr lIns="0" tIns="0" rIns="0" bIns="0">
            <a:spAutoFit/>
          </a:bodyPr>
          <a:lstStyle/>
          <a:p>
            <a:pPr algn="ctr" defTabSz="912813" eaLnBrk="0" hangingPunct="0">
              <a:lnSpc>
                <a:spcPct val="90000"/>
              </a:lnSpc>
              <a:defRPr/>
            </a:pPr>
            <a:r>
              <a:rPr lang="en-US" sz="32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FULL</a:t>
            </a:r>
            <a:endParaRPr lang="en-US" sz="3200" b="1" spc="-150" dirty="0">
              <a:ln w="3175">
                <a:noFill/>
              </a:ln>
              <a:effectLst>
                <a:outerShdw blurRad="50800" dist="38100" dir="2700000" algn="tl" rotWithShape="0">
                  <a:prstClr val="black">
                    <a:alpha val="40000"/>
                  </a:prstClr>
                </a:outerShdw>
              </a:effectLst>
              <a:latin typeface="+mj-lt"/>
              <a:cs typeface="Arial" charset="0"/>
            </a:endParaRPr>
          </a:p>
        </p:txBody>
      </p:sp>
      <p:sp>
        <p:nvSpPr>
          <p:cNvPr id="37" name="Rectangle 2"/>
          <p:cNvSpPr txBox="1">
            <a:spLocks noChangeArrowheads="1"/>
          </p:cNvSpPr>
          <p:nvPr/>
        </p:nvSpPr>
        <p:spPr bwMode="invGray">
          <a:xfrm>
            <a:off x="4464658" y="5527698"/>
            <a:ext cx="1143000" cy="443198"/>
          </a:xfrm>
          <a:prstGeom prst="rect">
            <a:avLst/>
          </a:prstGeom>
          <a:effectLst>
            <a:outerShdw blurRad="50800" dist="38100" dir="2700000" algn="tl" rotWithShape="0">
              <a:prstClr val="black"/>
            </a:outerShdw>
          </a:effectLst>
        </p:spPr>
        <p:txBody>
          <a:bodyPr lIns="0" tIns="0" rIns="0" bIns="0">
            <a:spAutoFit/>
          </a:bodyPr>
          <a:lstStyle/>
          <a:p>
            <a:pPr algn="ctr" defTabSz="912813" eaLnBrk="0" hangingPunct="0">
              <a:lnSpc>
                <a:spcPct val="90000"/>
              </a:lnSpc>
              <a:defRPr/>
            </a:pPr>
            <a:r>
              <a:rPr lang="en-US" sz="32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EMPTY</a:t>
            </a:r>
            <a:endParaRPr lang="en-US" sz="3200" b="1" spc="-150" dirty="0">
              <a:ln w="3175">
                <a:noFill/>
              </a:ln>
              <a:effectLst>
                <a:outerShdw blurRad="50800" dist="38100" dir="2700000" algn="tl" rotWithShape="0">
                  <a:prstClr val="black">
                    <a:alpha val="40000"/>
                  </a:prstClr>
                </a:outerShdw>
              </a:effectLst>
              <a:latin typeface="+mj-lt"/>
              <a:cs typeface="Arial" charset="0"/>
            </a:endParaRPr>
          </a:p>
        </p:txBody>
      </p:sp>
      <p:sp>
        <p:nvSpPr>
          <p:cNvPr id="39" name="Rectangle 2"/>
          <p:cNvSpPr txBox="1">
            <a:spLocks noChangeArrowheads="1"/>
          </p:cNvSpPr>
          <p:nvPr/>
        </p:nvSpPr>
        <p:spPr bwMode="invGray">
          <a:xfrm>
            <a:off x="6979258" y="3165498"/>
            <a:ext cx="1143000" cy="387798"/>
          </a:xfrm>
          <a:prstGeom prst="rect">
            <a:avLst/>
          </a:prstGeom>
          <a:effectLst>
            <a:outerShdw blurRad="50800" dist="38100" dir="2700000" algn="tl" rotWithShape="0">
              <a:prstClr val="black"/>
            </a:outerShdw>
          </a:effectLst>
        </p:spPr>
        <p:txBody>
          <a:bodyPr lIns="0" tIns="0" rIns="0" bIns="0">
            <a:spAutoFit/>
          </a:bodyPr>
          <a:lstStyle/>
          <a:p>
            <a:pPr algn="ctr" defTabSz="912813" eaLnBrk="0" hangingPunct="0">
              <a:lnSpc>
                <a:spcPct val="90000"/>
              </a:lnSpc>
              <a:defRPr/>
            </a:pPr>
            <a:r>
              <a:rPr lang="en-US" sz="2800" b="1" spc="50" dirty="0">
                <a:ln w="13500">
                  <a:solidFill>
                    <a:schemeClr val="accent1">
                      <a:shade val="2500"/>
                      <a:alpha val="6500"/>
                    </a:schemeClr>
                  </a:solidFill>
                  <a:prstDash val="solid"/>
                </a:ln>
                <a:solidFill>
                  <a:schemeClr val="accent1">
                    <a:tint val="3000"/>
                    <a:alpha val="95000"/>
                  </a:schemeClr>
                </a:solidFill>
                <a:effectLst>
                  <a:innerShdw blurRad="50900" dist="38500" dir="13500000">
                    <a:srgbClr val="000000">
                      <a:alpha val="60000"/>
                    </a:srgbClr>
                  </a:innerShdw>
                </a:effectLst>
                <a:latin typeface="+mj-lt"/>
                <a:cs typeface="Arial" charset="0"/>
              </a:rPr>
              <a:t>2006</a:t>
            </a:r>
          </a:p>
        </p:txBody>
      </p:sp>
      <p:sp>
        <p:nvSpPr>
          <p:cNvPr id="40" name="Rectangle 2"/>
          <p:cNvSpPr txBox="1">
            <a:spLocks noChangeArrowheads="1"/>
          </p:cNvSpPr>
          <p:nvPr/>
        </p:nvSpPr>
        <p:spPr bwMode="invGray">
          <a:xfrm>
            <a:off x="7116668" y="3592718"/>
            <a:ext cx="1143000" cy="387798"/>
          </a:xfrm>
          <a:prstGeom prst="rect">
            <a:avLst/>
          </a:prstGeom>
          <a:effectLst>
            <a:outerShdw blurRad="50800" dist="38100" dir="2700000" algn="tl" rotWithShape="0">
              <a:prstClr val="black"/>
            </a:outerShdw>
          </a:effectLst>
        </p:spPr>
        <p:txBody>
          <a:bodyPr lIns="0" tIns="0" rIns="0" bIns="0">
            <a:spAutoFit/>
          </a:bodyPr>
          <a:lstStyle/>
          <a:p>
            <a:pPr algn="ctr" defTabSz="912813" eaLnBrk="0" hangingPunct="0">
              <a:lnSpc>
                <a:spcPct val="90000"/>
              </a:lnSpc>
              <a:defRPr/>
            </a:pPr>
            <a:r>
              <a:rPr lang="en-US" sz="2800" b="1" spc="50" dirty="0">
                <a:ln w="13500">
                  <a:solidFill>
                    <a:schemeClr val="accent1">
                      <a:shade val="2500"/>
                      <a:alpha val="6500"/>
                    </a:schemeClr>
                  </a:solidFill>
                  <a:prstDash val="solid"/>
                </a:ln>
                <a:solidFill>
                  <a:schemeClr val="accent1">
                    <a:tint val="3000"/>
                    <a:alpha val="95000"/>
                  </a:schemeClr>
                </a:solidFill>
                <a:effectLst>
                  <a:innerShdw blurRad="50900" dist="38500" dir="13500000">
                    <a:srgbClr val="000000">
                      <a:alpha val="60000"/>
                    </a:srgbClr>
                  </a:innerShdw>
                </a:effectLst>
                <a:latin typeface="+mj-lt"/>
                <a:cs typeface="Arial" charset="0"/>
              </a:rPr>
              <a:t>2007</a:t>
            </a:r>
          </a:p>
        </p:txBody>
      </p:sp>
      <p:sp>
        <p:nvSpPr>
          <p:cNvPr id="42" name="Rectangle 2"/>
          <p:cNvSpPr txBox="1">
            <a:spLocks noChangeArrowheads="1"/>
          </p:cNvSpPr>
          <p:nvPr/>
        </p:nvSpPr>
        <p:spPr bwMode="invGray">
          <a:xfrm>
            <a:off x="7131658" y="4003698"/>
            <a:ext cx="1143000" cy="387798"/>
          </a:xfrm>
          <a:prstGeom prst="rect">
            <a:avLst/>
          </a:prstGeom>
          <a:effectLst>
            <a:outerShdw blurRad="50800" dist="38100" dir="2700000" algn="tl" rotWithShape="0">
              <a:prstClr val="black"/>
            </a:outerShdw>
          </a:effectLst>
        </p:spPr>
        <p:txBody>
          <a:bodyPr lIns="0" tIns="0" rIns="0" bIns="0">
            <a:spAutoFit/>
          </a:bodyPr>
          <a:lstStyle/>
          <a:p>
            <a:pPr algn="ctr" defTabSz="912813" eaLnBrk="0" hangingPunct="0">
              <a:lnSpc>
                <a:spcPct val="90000"/>
              </a:lnSpc>
              <a:defRPr/>
            </a:pPr>
            <a:r>
              <a:rPr lang="en-US" sz="2800" b="1" spc="50" dirty="0">
                <a:ln w="13500">
                  <a:solidFill>
                    <a:schemeClr val="accent1">
                      <a:shade val="2500"/>
                      <a:alpha val="6500"/>
                    </a:schemeClr>
                  </a:solidFill>
                  <a:prstDash val="solid"/>
                </a:ln>
                <a:solidFill>
                  <a:schemeClr val="accent1">
                    <a:tint val="3000"/>
                    <a:alpha val="95000"/>
                  </a:schemeClr>
                </a:solidFill>
                <a:effectLst>
                  <a:innerShdw blurRad="50900" dist="38500" dir="13500000">
                    <a:srgbClr val="000000">
                      <a:alpha val="60000"/>
                    </a:srgbClr>
                  </a:innerShdw>
                </a:effectLst>
                <a:latin typeface="+mj-lt"/>
                <a:cs typeface="Arial" charset="0"/>
              </a:rPr>
              <a:t>2008</a:t>
            </a:r>
          </a:p>
        </p:txBody>
      </p:sp>
      <p:sp>
        <p:nvSpPr>
          <p:cNvPr id="45" name="Rectangle 2"/>
          <p:cNvSpPr txBox="1">
            <a:spLocks noChangeArrowheads="1"/>
          </p:cNvSpPr>
          <p:nvPr/>
        </p:nvSpPr>
        <p:spPr bwMode="invGray">
          <a:xfrm>
            <a:off x="6979258" y="4994298"/>
            <a:ext cx="1143000" cy="443198"/>
          </a:xfrm>
          <a:prstGeom prst="rect">
            <a:avLst/>
          </a:prstGeom>
          <a:effectLst>
            <a:outerShdw blurRad="50800" dist="38100" dir="2700000" algn="tl" rotWithShape="0">
              <a:prstClr val="black"/>
            </a:outerShdw>
          </a:effectLst>
        </p:spPr>
        <p:txBody>
          <a:bodyPr lIns="0" tIns="0" rIns="0" bIns="0">
            <a:spAutoFit/>
          </a:bodyPr>
          <a:lstStyle/>
          <a:p>
            <a:pPr algn="ctr" defTabSz="912813" eaLnBrk="0" hangingPunct="0">
              <a:lnSpc>
                <a:spcPct val="90000"/>
              </a:lnSpc>
              <a:defRPr/>
            </a:pPr>
            <a:r>
              <a:rPr lang="en-US" sz="32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NOW</a:t>
            </a:r>
            <a:endParaRPr lang="en-US" sz="3200" b="1" spc="-150" dirty="0">
              <a:ln w="3175">
                <a:noFill/>
              </a:ln>
              <a:effectLst>
                <a:outerShdw blurRad="50800" dist="38100" dir="2700000" algn="tl" rotWithShape="0">
                  <a:prstClr val="black">
                    <a:alpha val="40000"/>
                  </a:prstClr>
                </a:outerShdw>
              </a:effectLst>
              <a:latin typeface="+mj-lt"/>
              <a:cs typeface="Arial" charset="0"/>
            </a:endParaRPr>
          </a:p>
        </p:txBody>
      </p:sp>
      <p:sp>
        <p:nvSpPr>
          <p:cNvPr id="46" name="Rectangle 2"/>
          <p:cNvSpPr txBox="1">
            <a:spLocks noChangeArrowheads="1"/>
          </p:cNvSpPr>
          <p:nvPr/>
        </p:nvSpPr>
        <p:spPr bwMode="invGray">
          <a:xfrm>
            <a:off x="6814368" y="6169962"/>
            <a:ext cx="1295400" cy="443198"/>
          </a:xfrm>
          <a:prstGeom prst="rect">
            <a:avLst/>
          </a:prstGeom>
          <a:effectLst>
            <a:outerShdw blurRad="50800" dist="38100" dir="2700000" algn="tl" rotWithShape="0">
              <a:prstClr val="black"/>
            </a:outerShdw>
          </a:effectLst>
        </p:spPr>
        <p:txBody>
          <a:bodyPr lIns="0" tIns="0" rIns="0" bIns="0">
            <a:spAutoFit/>
          </a:bodyPr>
          <a:lstStyle/>
          <a:p>
            <a:pPr algn="ctr" defTabSz="912813" eaLnBrk="0" hangingPunct="0">
              <a:lnSpc>
                <a:spcPct val="90000"/>
              </a:lnSpc>
              <a:defRPr/>
            </a:pPr>
            <a:r>
              <a:rPr lang="en-US" sz="3200" b="1" i="1" spc="50" dirty="0">
                <a:ln w="13500">
                  <a:solidFill>
                    <a:schemeClr val="accent1">
                      <a:shade val="2500"/>
                      <a:alpha val="6500"/>
                    </a:schemeClr>
                  </a:solidFill>
                  <a:prstDash val="solid"/>
                </a:ln>
                <a:solidFill>
                  <a:schemeClr val="accent1">
                    <a:tint val="3000"/>
                    <a:alpha val="95000"/>
                  </a:schemeClr>
                </a:solidFill>
                <a:effectLst>
                  <a:innerShdw blurRad="50900" dist="38500" dir="13500000">
                    <a:srgbClr val="000000">
                      <a:alpha val="60000"/>
                    </a:srgbClr>
                  </a:innerShdw>
                </a:effectLst>
                <a:latin typeface="+mj-lt"/>
                <a:cs typeface="Arial" charset="0"/>
              </a:rPr>
              <a:t>2010 ?</a:t>
            </a:r>
            <a:endParaRPr lang="en-US" sz="2800" b="1" i="1" spc="50" dirty="0">
              <a:ln w="13500">
                <a:solidFill>
                  <a:schemeClr val="accent1">
                    <a:shade val="2500"/>
                    <a:alpha val="6500"/>
                  </a:schemeClr>
                </a:solidFill>
                <a:prstDash val="solid"/>
              </a:ln>
              <a:solidFill>
                <a:schemeClr val="accent1">
                  <a:tint val="3000"/>
                  <a:alpha val="95000"/>
                </a:schemeClr>
              </a:solidFill>
              <a:effectLst>
                <a:innerShdw blurRad="50900" dist="38500" dir="13500000">
                  <a:srgbClr val="000000">
                    <a:alpha val="60000"/>
                  </a:srgbClr>
                </a:innerShdw>
              </a:effectLst>
              <a:latin typeface="+mj-lt"/>
              <a:cs typeface="Arial" charset="0"/>
            </a:endParaRPr>
          </a:p>
        </p:txBody>
      </p:sp>
      <p:pic>
        <p:nvPicPr>
          <p:cNvPr id="240643" name="Picture 3" descr="C:\Users\u06454\Pictures\Cal Drought - How Bad Is It.jpg"/>
          <p:cNvPicPr>
            <a:picLocks noChangeAspect="1" noChangeArrowheads="1"/>
          </p:cNvPicPr>
          <p:nvPr/>
        </p:nvPicPr>
        <p:blipFill>
          <a:blip r:embed="rId3">
            <a:lum bright="-9000" contrast="15000"/>
          </a:blip>
          <a:srcRect/>
          <a:stretch>
            <a:fillRect/>
          </a:stretch>
        </p:blipFill>
        <p:spPr bwMode="auto">
          <a:xfrm>
            <a:off x="228600" y="457200"/>
            <a:ext cx="2895600" cy="2209800"/>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grpSp>
        <p:nvGrpSpPr>
          <p:cNvPr id="5" name="Group 53"/>
          <p:cNvGrpSpPr>
            <a:grpSpLocks/>
          </p:cNvGrpSpPr>
          <p:nvPr/>
        </p:nvGrpSpPr>
        <p:grpSpPr bwMode="auto">
          <a:xfrm>
            <a:off x="6524625" y="5391150"/>
            <a:ext cx="914400" cy="1238250"/>
            <a:chOff x="5488313" y="5375506"/>
            <a:chExt cx="914400" cy="1238904"/>
          </a:xfrm>
        </p:grpSpPr>
        <p:sp>
          <p:nvSpPr>
            <p:cNvPr id="53" name="Arc 52"/>
            <p:cNvSpPr/>
            <p:nvPr/>
          </p:nvSpPr>
          <p:spPr>
            <a:xfrm rot="1542343">
              <a:off x="5488313" y="5700010"/>
              <a:ext cx="914400" cy="914400"/>
            </a:xfrm>
            <a:prstGeom prst="arc">
              <a:avLst>
                <a:gd name="adj1" fmla="val 16200000"/>
                <a:gd name="adj2" fmla="val 19734450"/>
              </a:avLst>
            </a:prstGeom>
            <a:ln w="57150">
              <a:solidFill>
                <a:schemeClr val="tx1"/>
              </a:solidFill>
            </a:ln>
            <a:effectLst>
              <a:glow rad="139700">
                <a:schemeClr val="accent1">
                  <a:satMod val="175000"/>
                  <a:alpha val="40000"/>
                </a:schemeClr>
              </a:glow>
            </a:effectLst>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sp>
          <p:nvSpPr>
            <p:cNvPr id="44" name="Right Brace 43"/>
            <p:cNvSpPr/>
            <p:nvPr/>
          </p:nvSpPr>
          <p:spPr>
            <a:xfrm rot="2071154">
              <a:off x="5697452" y="5375506"/>
              <a:ext cx="457200" cy="456949"/>
            </a:xfrm>
            <a:prstGeom prst="rightBrace">
              <a:avLst/>
            </a:prstGeom>
            <a:ln w="57150">
              <a:solidFill>
                <a:schemeClr val="tx1"/>
              </a:solidFill>
            </a:ln>
            <a:effectLst>
              <a:glow rad="228600">
                <a:schemeClr val="accent1">
                  <a:satMod val="175000"/>
                  <a:alpha val="40000"/>
                </a:schemeClr>
              </a:glow>
            </a:effectLst>
          </p:spPr>
          <p:style>
            <a:lnRef idx="1">
              <a:schemeClr val="accent1"/>
            </a:lnRef>
            <a:fillRef idx="0">
              <a:schemeClr val="accent1"/>
            </a:fillRef>
            <a:effectRef idx="0">
              <a:schemeClr val="accent1"/>
            </a:effectRef>
            <a:fontRef idx="minor">
              <a:schemeClr val="tx1"/>
            </a:fontRef>
          </p:style>
          <p:txBody>
            <a:bodyPr anchor="ctr"/>
            <a:lstStyle/>
            <a:p>
              <a:pPr algn="ctr">
                <a:defRPr/>
              </a:pPr>
              <a:endParaRPr lang="en-US"/>
            </a:p>
          </p:txBody>
        </p:sp>
      </p:gr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500"/>
                                        <p:tgtEl>
                                          <p:spTgt spid="2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fade">
                                      <p:cBhvr>
                                        <p:cTn id="10" dur="500"/>
                                        <p:tgtEl>
                                          <p:spTgt spid="30"/>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39"/>
                                        </p:tgtEl>
                                        <p:attrNameLst>
                                          <p:attrName>style.visibility</p:attrName>
                                        </p:attrNameLst>
                                      </p:cBhvr>
                                      <p:to>
                                        <p:strVal val="visible"/>
                                      </p:to>
                                    </p:set>
                                    <p:animEffect transition="in" filter="fade">
                                      <p:cBhvr>
                                        <p:cTn id="14" dur="500"/>
                                        <p:tgtEl>
                                          <p:spTgt spid="39"/>
                                        </p:tgtEl>
                                      </p:cBhvr>
                                    </p:animEffect>
                                  </p:childTnLst>
                                </p:cTn>
                              </p:par>
                            </p:childTnLst>
                          </p:cTn>
                        </p:par>
                      </p:childTnLst>
                    </p:cTn>
                  </p:par>
                  <p:par>
                    <p:cTn id="15" fill="hold">
                      <p:stCondLst>
                        <p:cond delay="indefinite"/>
                      </p:stCondLst>
                      <p:childTnLst>
                        <p:par>
                          <p:cTn id="16" fill="hold">
                            <p:stCondLst>
                              <p:cond delay="0"/>
                            </p:stCondLst>
                            <p:childTnLst>
                              <p:par>
                                <p:cTn id="17" presetID="24" presetClass="emph" presetSubtype="0" fill="hold" grpId="1" nodeType="clickEffect">
                                  <p:stCondLst>
                                    <p:cond delay="0"/>
                                  </p:stCondLst>
                                  <p:childTnLst>
                                    <p:animClr clrSpc="hsl">
                                      <p:cBhvr override="childStyle">
                                        <p:cTn id="18" dur="500" fill="hold"/>
                                        <p:tgtEl>
                                          <p:spTgt spid="29"/>
                                        </p:tgtEl>
                                        <p:attrNameLst>
                                          <p:attrName>style.color</p:attrName>
                                        </p:attrNameLst>
                                      </p:cBhvr>
                                      <p:by>
                                        <p:hsl h="0" s="-12549" l="-25098"/>
                                      </p:by>
                                    </p:animClr>
                                    <p:animClr clrSpc="hsl">
                                      <p:cBhvr>
                                        <p:cTn id="19" dur="500" fill="hold"/>
                                        <p:tgtEl>
                                          <p:spTgt spid="29"/>
                                        </p:tgtEl>
                                        <p:attrNameLst>
                                          <p:attrName>fillcolor</p:attrName>
                                        </p:attrNameLst>
                                      </p:cBhvr>
                                      <p:by>
                                        <p:hsl h="0" s="-12549" l="-25098"/>
                                      </p:by>
                                    </p:animClr>
                                    <p:animClr clrSpc="hsl">
                                      <p:cBhvr>
                                        <p:cTn id="20" dur="500" fill="hold"/>
                                        <p:tgtEl>
                                          <p:spTgt spid="29"/>
                                        </p:tgtEl>
                                        <p:attrNameLst>
                                          <p:attrName>stroke.color</p:attrName>
                                        </p:attrNameLst>
                                      </p:cBhvr>
                                      <p:by>
                                        <p:hsl h="0" s="-12549" l="-25098"/>
                                      </p:by>
                                    </p:animClr>
                                    <p:set>
                                      <p:cBhvr>
                                        <p:cTn id="21" dur="500" fill="hold"/>
                                        <p:tgtEl>
                                          <p:spTgt spid="29"/>
                                        </p:tgtEl>
                                        <p:attrNameLst>
                                          <p:attrName>fill.type</p:attrName>
                                        </p:attrNameLst>
                                      </p:cBhvr>
                                      <p:to>
                                        <p:strVal val="solid"/>
                                      </p:to>
                                    </p:set>
                                  </p:childTnLst>
                                </p:cTn>
                              </p:par>
                              <p:par>
                                <p:cTn id="22" presetID="3" presetClass="emph" presetSubtype="2" fill="hold" grpId="1" nodeType="withEffect">
                                  <p:stCondLst>
                                    <p:cond delay="0"/>
                                  </p:stCondLst>
                                  <p:childTnLst>
                                    <p:animClr clrSpc="rgb">
                                      <p:cBhvr override="childStyle">
                                        <p:cTn id="23" dur="500" fill="hold"/>
                                        <p:tgtEl>
                                          <p:spTgt spid="39"/>
                                        </p:tgtEl>
                                        <p:attrNameLst>
                                          <p:attrName>style.color</p:attrName>
                                        </p:attrNameLst>
                                      </p:cBhvr>
                                      <p:to>
                                        <a:srgbClr val="336600"/>
                                      </p:to>
                                    </p:animClr>
                                  </p:childTnLst>
                                </p:cTn>
                              </p:par>
                            </p:childTnLst>
                          </p:cTn>
                        </p:par>
                        <p:par>
                          <p:cTn id="24" fill="hold">
                            <p:stCondLst>
                              <p:cond delay="500"/>
                            </p:stCondLst>
                            <p:childTnLst>
                              <p:par>
                                <p:cTn id="25" presetID="22" presetClass="entr" presetSubtype="8"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left)">
                                      <p:cBhvr>
                                        <p:cTn id="27" dur="500"/>
                                        <p:tgtEl>
                                          <p:spTgt spid="33"/>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40"/>
                                        </p:tgtEl>
                                        <p:attrNameLst>
                                          <p:attrName>style.visibility</p:attrName>
                                        </p:attrNameLst>
                                      </p:cBhvr>
                                      <p:to>
                                        <p:strVal val="visible"/>
                                      </p:to>
                                    </p:set>
                                    <p:animEffect transition="in" filter="fade">
                                      <p:cBhvr>
                                        <p:cTn id="31" dur="500"/>
                                        <p:tgtEl>
                                          <p:spTgt spid="40"/>
                                        </p:tgtEl>
                                      </p:cBhvr>
                                    </p:animEffect>
                                  </p:childTnLst>
                                </p:cTn>
                              </p:par>
                            </p:childTnLst>
                          </p:cTn>
                        </p:par>
                      </p:childTnLst>
                    </p:cTn>
                  </p:par>
                  <p:par>
                    <p:cTn id="32" fill="hold">
                      <p:stCondLst>
                        <p:cond delay="indefinite"/>
                      </p:stCondLst>
                      <p:childTnLst>
                        <p:par>
                          <p:cTn id="33" fill="hold">
                            <p:stCondLst>
                              <p:cond delay="0"/>
                            </p:stCondLst>
                            <p:childTnLst>
                              <p:par>
                                <p:cTn id="34" presetID="24" presetClass="emph" presetSubtype="0" fill="hold" grpId="1" nodeType="clickEffect">
                                  <p:stCondLst>
                                    <p:cond delay="0"/>
                                  </p:stCondLst>
                                  <p:childTnLst>
                                    <p:animClr clrSpc="hsl">
                                      <p:cBhvr override="childStyle">
                                        <p:cTn id="35" dur="500" fill="hold"/>
                                        <p:tgtEl>
                                          <p:spTgt spid="33"/>
                                        </p:tgtEl>
                                        <p:attrNameLst>
                                          <p:attrName>style.color</p:attrName>
                                        </p:attrNameLst>
                                      </p:cBhvr>
                                      <p:by>
                                        <p:hsl h="0" s="-12549" l="-25098"/>
                                      </p:by>
                                    </p:animClr>
                                    <p:animClr clrSpc="hsl">
                                      <p:cBhvr>
                                        <p:cTn id="36" dur="500" fill="hold"/>
                                        <p:tgtEl>
                                          <p:spTgt spid="33"/>
                                        </p:tgtEl>
                                        <p:attrNameLst>
                                          <p:attrName>fillcolor</p:attrName>
                                        </p:attrNameLst>
                                      </p:cBhvr>
                                      <p:by>
                                        <p:hsl h="0" s="-12549" l="-25098"/>
                                      </p:by>
                                    </p:animClr>
                                    <p:animClr clrSpc="hsl">
                                      <p:cBhvr>
                                        <p:cTn id="37" dur="500" fill="hold"/>
                                        <p:tgtEl>
                                          <p:spTgt spid="33"/>
                                        </p:tgtEl>
                                        <p:attrNameLst>
                                          <p:attrName>stroke.color</p:attrName>
                                        </p:attrNameLst>
                                      </p:cBhvr>
                                      <p:by>
                                        <p:hsl h="0" s="-12549" l="-25098"/>
                                      </p:by>
                                    </p:animClr>
                                    <p:set>
                                      <p:cBhvr>
                                        <p:cTn id="38" dur="500" fill="hold"/>
                                        <p:tgtEl>
                                          <p:spTgt spid="33"/>
                                        </p:tgtEl>
                                        <p:attrNameLst>
                                          <p:attrName>fill.type</p:attrName>
                                        </p:attrNameLst>
                                      </p:cBhvr>
                                      <p:to>
                                        <p:strVal val="solid"/>
                                      </p:to>
                                    </p:set>
                                  </p:childTnLst>
                                </p:cTn>
                              </p:par>
                              <p:par>
                                <p:cTn id="39" presetID="3" presetClass="emph" presetSubtype="2" fill="hold" grpId="1" nodeType="withEffect">
                                  <p:stCondLst>
                                    <p:cond delay="0"/>
                                  </p:stCondLst>
                                  <p:childTnLst>
                                    <p:animClr clrSpc="rgb">
                                      <p:cBhvr override="childStyle">
                                        <p:cTn id="40" dur="500" fill="hold"/>
                                        <p:tgtEl>
                                          <p:spTgt spid="40"/>
                                        </p:tgtEl>
                                        <p:attrNameLst>
                                          <p:attrName>style.color</p:attrName>
                                        </p:attrNameLst>
                                      </p:cBhvr>
                                      <p:to>
                                        <a:srgbClr val="336600"/>
                                      </p:to>
                                    </p:animClr>
                                  </p:childTnLst>
                                </p:cTn>
                              </p:par>
                            </p:childTnLst>
                          </p:cTn>
                        </p:par>
                        <p:par>
                          <p:cTn id="41" fill="hold">
                            <p:stCondLst>
                              <p:cond delay="500"/>
                            </p:stCondLst>
                            <p:childTnLst>
                              <p:par>
                                <p:cTn id="42" presetID="22" presetClass="entr" presetSubtype="8" fill="hold" grpId="0" nodeType="afterEffect">
                                  <p:stCondLst>
                                    <p:cond delay="0"/>
                                  </p:stCondLst>
                                  <p:childTnLst>
                                    <p:set>
                                      <p:cBhvr>
                                        <p:cTn id="43" dur="1" fill="hold">
                                          <p:stCondLst>
                                            <p:cond delay="0"/>
                                          </p:stCondLst>
                                        </p:cTn>
                                        <p:tgtEl>
                                          <p:spTgt spid="32"/>
                                        </p:tgtEl>
                                        <p:attrNameLst>
                                          <p:attrName>style.visibility</p:attrName>
                                        </p:attrNameLst>
                                      </p:cBhvr>
                                      <p:to>
                                        <p:strVal val="visible"/>
                                      </p:to>
                                    </p:set>
                                    <p:animEffect transition="in" filter="wipe(left)">
                                      <p:cBhvr>
                                        <p:cTn id="44" dur="500"/>
                                        <p:tgtEl>
                                          <p:spTgt spid="32"/>
                                        </p:tgtEl>
                                      </p:cBhvr>
                                    </p:animEffect>
                                  </p:childTnLst>
                                </p:cTn>
                              </p:par>
                            </p:childTnLst>
                          </p:cTn>
                        </p:par>
                        <p:par>
                          <p:cTn id="45" fill="hold">
                            <p:stCondLst>
                              <p:cond delay="1000"/>
                            </p:stCondLst>
                            <p:childTnLst>
                              <p:par>
                                <p:cTn id="46" presetID="10" presetClass="entr" presetSubtype="0" fill="hold" grpId="1" nodeType="afterEffect">
                                  <p:stCondLst>
                                    <p:cond delay="0"/>
                                  </p:stCondLst>
                                  <p:childTnLst>
                                    <p:set>
                                      <p:cBhvr>
                                        <p:cTn id="47" dur="1" fill="hold">
                                          <p:stCondLst>
                                            <p:cond delay="0"/>
                                          </p:stCondLst>
                                        </p:cTn>
                                        <p:tgtEl>
                                          <p:spTgt spid="42"/>
                                        </p:tgtEl>
                                        <p:attrNameLst>
                                          <p:attrName>style.visibility</p:attrName>
                                        </p:attrNameLst>
                                      </p:cBhvr>
                                      <p:to>
                                        <p:strVal val="visible"/>
                                      </p:to>
                                    </p:set>
                                    <p:animEffect transition="in" filter="fade">
                                      <p:cBhvr>
                                        <p:cTn id="48" dur="500"/>
                                        <p:tgtEl>
                                          <p:spTgt spid="42"/>
                                        </p:tgtEl>
                                      </p:cBhvr>
                                    </p:animEffect>
                                  </p:childTnLst>
                                </p:cTn>
                              </p:par>
                            </p:childTnLst>
                          </p:cTn>
                        </p:par>
                      </p:childTnLst>
                    </p:cTn>
                  </p:par>
                  <p:par>
                    <p:cTn id="49" fill="hold">
                      <p:stCondLst>
                        <p:cond delay="indefinite"/>
                      </p:stCondLst>
                      <p:childTnLst>
                        <p:par>
                          <p:cTn id="50" fill="hold">
                            <p:stCondLst>
                              <p:cond delay="0"/>
                            </p:stCondLst>
                            <p:childTnLst>
                              <p:par>
                                <p:cTn id="51" presetID="24" presetClass="emph" presetSubtype="0" fill="hold" grpId="1" nodeType="clickEffect">
                                  <p:stCondLst>
                                    <p:cond delay="0"/>
                                  </p:stCondLst>
                                  <p:childTnLst>
                                    <p:animClr clrSpc="hsl">
                                      <p:cBhvr override="childStyle">
                                        <p:cTn id="52" dur="500" fill="hold"/>
                                        <p:tgtEl>
                                          <p:spTgt spid="32"/>
                                        </p:tgtEl>
                                        <p:attrNameLst>
                                          <p:attrName>style.color</p:attrName>
                                        </p:attrNameLst>
                                      </p:cBhvr>
                                      <p:by>
                                        <p:hsl h="0" s="-12549" l="-25098"/>
                                      </p:by>
                                    </p:animClr>
                                    <p:animClr clrSpc="hsl">
                                      <p:cBhvr>
                                        <p:cTn id="53" dur="500" fill="hold"/>
                                        <p:tgtEl>
                                          <p:spTgt spid="32"/>
                                        </p:tgtEl>
                                        <p:attrNameLst>
                                          <p:attrName>fillcolor</p:attrName>
                                        </p:attrNameLst>
                                      </p:cBhvr>
                                      <p:by>
                                        <p:hsl h="0" s="-12549" l="-25098"/>
                                      </p:by>
                                    </p:animClr>
                                    <p:animClr clrSpc="hsl">
                                      <p:cBhvr>
                                        <p:cTn id="54" dur="500" fill="hold"/>
                                        <p:tgtEl>
                                          <p:spTgt spid="32"/>
                                        </p:tgtEl>
                                        <p:attrNameLst>
                                          <p:attrName>stroke.color</p:attrName>
                                        </p:attrNameLst>
                                      </p:cBhvr>
                                      <p:by>
                                        <p:hsl h="0" s="-12549" l="-25098"/>
                                      </p:by>
                                    </p:animClr>
                                    <p:set>
                                      <p:cBhvr>
                                        <p:cTn id="55" dur="500" fill="hold"/>
                                        <p:tgtEl>
                                          <p:spTgt spid="32"/>
                                        </p:tgtEl>
                                        <p:attrNameLst>
                                          <p:attrName>fill.type</p:attrName>
                                        </p:attrNameLst>
                                      </p:cBhvr>
                                      <p:to>
                                        <p:strVal val="solid"/>
                                      </p:to>
                                    </p:set>
                                  </p:childTnLst>
                                </p:cTn>
                              </p:par>
                              <p:par>
                                <p:cTn id="56" presetID="3" presetClass="emph" presetSubtype="2" fill="hold" grpId="0" nodeType="withEffect">
                                  <p:stCondLst>
                                    <p:cond delay="0"/>
                                  </p:stCondLst>
                                  <p:childTnLst>
                                    <p:animClr clrSpc="rgb">
                                      <p:cBhvr override="childStyle">
                                        <p:cTn id="57" dur="500" fill="hold"/>
                                        <p:tgtEl>
                                          <p:spTgt spid="42"/>
                                        </p:tgtEl>
                                        <p:attrNameLst>
                                          <p:attrName>style.color</p:attrName>
                                        </p:attrNameLst>
                                      </p:cBhvr>
                                      <p:to>
                                        <a:srgbClr val="336600"/>
                                      </p:to>
                                    </p:animClr>
                                  </p:childTnLst>
                                </p:cTn>
                              </p:par>
                            </p:childTnLst>
                          </p:cTn>
                        </p:par>
                        <p:par>
                          <p:cTn id="58" fill="hold">
                            <p:stCondLst>
                              <p:cond delay="500"/>
                            </p:stCondLst>
                            <p:childTnLst>
                              <p:par>
                                <p:cTn id="59" presetID="22" presetClass="entr" presetSubtype="8" fill="hold" grpId="0" nodeType="afterEffect">
                                  <p:stCondLst>
                                    <p:cond delay="0"/>
                                  </p:stCondLst>
                                  <p:childTnLst>
                                    <p:set>
                                      <p:cBhvr>
                                        <p:cTn id="60" dur="1" fill="hold">
                                          <p:stCondLst>
                                            <p:cond delay="0"/>
                                          </p:stCondLst>
                                        </p:cTn>
                                        <p:tgtEl>
                                          <p:spTgt spid="34"/>
                                        </p:tgtEl>
                                        <p:attrNameLst>
                                          <p:attrName>style.visibility</p:attrName>
                                        </p:attrNameLst>
                                      </p:cBhvr>
                                      <p:to>
                                        <p:strVal val="visible"/>
                                      </p:to>
                                    </p:set>
                                    <p:animEffect transition="in" filter="wipe(left)">
                                      <p:cBhvr>
                                        <p:cTn id="61" dur="500"/>
                                        <p:tgtEl>
                                          <p:spTgt spid="34"/>
                                        </p:tgtEl>
                                      </p:cBhvr>
                                    </p:animEffect>
                                  </p:childTnLst>
                                </p:cTn>
                              </p:par>
                            </p:childTnLst>
                          </p:cTn>
                        </p:par>
                        <p:par>
                          <p:cTn id="62" fill="hold">
                            <p:stCondLst>
                              <p:cond delay="1000"/>
                            </p:stCondLst>
                            <p:childTnLst>
                              <p:par>
                                <p:cTn id="63" presetID="10" presetClass="entr" presetSubtype="0" fill="hold" grpId="0" nodeType="after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500"/>
                                        <p:tgtEl>
                                          <p:spTgt spid="45"/>
                                        </p:tgtEl>
                                      </p:cBhvr>
                                    </p:animEffect>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nodeType="clickEffect">
                                  <p:stCondLst>
                                    <p:cond delay="0"/>
                                  </p:stCondLst>
                                  <p:childTnLst>
                                    <p:set>
                                      <p:cBhvr>
                                        <p:cTn id="69" dur="1" fill="hold">
                                          <p:stCondLst>
                                            <p:cond delay="0"/>
                                          </p:stCondLst>
                                        </p:cTn>
                                        <p:tgtEl>
                                          <p:spTgt spid="5"/>
                                        </p:tgtEl>
                                        <p:attrNameLst>
                                          <p:attrName>style.visibility</p:attrName>
                                        </p:attrNameLst>
                                      </p:cBhvr>
                                      <p:to>
                                        <p:strVal val="visible"/>
                                      </p:to>
                                    </p:set>
                                    <p:animEffect transition="in" filter="fade">
                                      <p:cBhvr>
                                        <p:cTn id="70" dur="500"/>
                                        <p:tgtEl>
                                          <p:spTgt spid="5"/>
                                        </p:tgtEl>
                                      </p:cBhvr>
                                    </p:animEffect>
                                  </p:childTnLst>
                                </p:cTn>
                              </p:par>
                            </p:childTnLst>
                          </p:cTn>
                        </p:par>
                        <p:par>
                          <p:cTn id="71" fill="hold">
                            <p:stCondLst>
                              <p:cond delay="500"/>
                            </p:stCondLst>
                            <p:childTnLst>
                              <p:par>
                                <p:cTn id="72" presetID="10" presetClass="entr" presetSubtype="0" fill="hold" grpId="0" nodeType="afterEffect">
                                  <p:stCondLst>
                                    <p:cond delay="0"/>
                                  </p:stCondLst>
                                  <p:childTnLst>
                                    <p:set>
                                      <p:cBhvr>
                                        <p:cTn id="73" dur="1" fill="hold">
                                          <p:stCondLst>
                                            <p:cond delay="0"/>
                                          </p:stCondLst>
                                        </p:cTn>
                                        <p:tgtEl>
                                          <p:spTgt spid="46"/>
                                        </p:tgtEl>
                                        <p:attrNameLst>
                                          <p:attrName>style.visibility</p:attrName>
                                        </p:attrNameLst>
                                      </p:cBhvr>
                                      <p:to>
                                        <p:strVal val="visible"/>
                                      </p:to>
                                    </p:set>
                                    <p:animEffect transition="in" filter="fade">
                                      <p:cBhvr>
                                        <p:cTn id="74"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29" grpId="1" animBg="1"/>
      <p:bldP spid="33" grpId="0" animBg="1"/>
      <p:bldP spid="33" grpId="1" animBg="1"/>
      <p:bldP spid="32" grpId="0" animBg="1"/>
      <p:bldP spid="32" grpId="1" animBg="1"/>
      <p:bldP spid="34" grpId="0" animBg="1"/>
      <p:bldP spid="30" grpId="0" animBg="1"/>
      <p:bldP spid="39" grpId="0"/>
      <p:bldP spid="39" grpId="1"/>
      <p:bldP spid="40" grpId="0"/>
      <p:bldP spid="40" grpId="1"/>
      <p:bldP spid="42" grpId="0"/>
      <p:bldP spid="42" grpId="1"/>
      <p:bldP spid="45" grpId="0"/>
      <p:bldP spid="46"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16" descr="S:\Bay-Delta\Presentations-Photos-Maps\Photos\Agriculture\irrig-ag2.jpg"/>
          <p:cNvPicPr>
            <a:picLocks noChangeAspect="1" noChangeArrowheads="1"/>
          </p:cNvPicPr>
          <p:nvPr/>
        </p:nvPicPr>
        <p:blipFill>
          <a:blip r:embed="rId3"/>
          <a:srcRect l="2467" t="2222" r="2550" b="2222"/>
          <a:stretch>
            <a:fillRect/>
          </a:stretch>
        </p:blipFill>
        <p:spPr bwMode="auto">
          <a:xfrm>
            <a:off x="0" y="0"/>
            <a:ext cx="9144000" cy="6858000"/>
          </a:xfrm>
          <a:prstGeom prst="rect">
            <a:avLst/>
          </a:prstGeom>
          <a:noFill/>
          <a:ln w="9525">
            <a:noFill/>
            <a:miter lim="800000"/>
            <a:headEnd/>
            <a:tailEnd/>
          </a:ln>
        </p:spPr>
      </p:pic>
      <p:pic>
        <p:nvPicPr>
          <p:cNvPr id="29699" name="Picture 2" descr="Base Map Topo 2"/>
          <p:cNvPicPr>
            <a:picLocks noChangeAspect="1" noChangeArrowheads="1"/>
          </p:cNvPicPr>
          <p:nvPr/>
        </p:nvPicPr>
        <p:blipFill>
          <a:blip r:embed="rId4">
            <a:clrChange>
              <a:clrFrom>
                <a:srgbClr val="000000"/>
              </a:clrFrom>
              <a:clrTo>
                <a:srgbClr val="000000">
                  <a:alpha val="0"/>
                </a:srgbClr>
              </a:clrTo>
            </a:clrChange>
          </a:blip>
          <a:srcRect/>
          <a:stretch>
            <a:fillRect/>
          </a:stretch>
        </p:blipFill>
        <p:spPr bwMode="auto">
          <a:xfrm>
            <a:off x="219456" y="1403794"/>
            <a:ext cx="4407402" cy="5203253"/>
          </a:xfrm>
          <a:prstGeom prst="rect">
            <a:avLst/>
          </a:prstGeom>
          <a:noFill/>
          <a:ln w="9525">
            <a:noFill/>
            <a:miter lim="800000"/>
            <a:headEnd/>
            <a:tailEnd/>
          </a:ln>
          <a:effectLst>
            <a:glow rad="228600">
              <a:schemeClr val="accent4">
                <a:satMod val="175000"/>
                <a:alpha val="40000"/>
              </a:schemeClr>
            </a:glow>
          </a:effectLst>
        </p:spPr>
      </p:pic>
      <p:sp>
        <p:nvSpPr>
          <p:cNvPr id="28676" name="Content Placeholder 10"/>
          <p:cNvSpPr>
            <a:spLocks noGrp="1"/>
          </p:cNvSpPr>
          <p:nvPr>
            <p:ph idx="1"/>
          </p:nvPr>
        </p:nvSpPr>
        <p:spPr bwMode="ltGray">
          <a:xfrm>
            <a:off x="2443163" y="2103430"/>
            <a:ext cx="6700837" cy="1858970"/>
          </a:xfrm>
        </p:spPr>
        <p:txBody>
          <a:bodyPr/>
          <a:lstStyle/>
          <a:p>
            <a:pPr>
              <a:spcBef>
                <a:spcPts val="1200"/>
              </a:spcBef>
            </a:pPr>
            <a:r>
              <a:rPr lang="en-US" sz="2800" b="1" dirty="0" smtClean="0"/>
              <a:t>1 million acres effected (size of Delaware)</a:t>
            </a:r>
          </a:p>
          <a:p>
            <a:pPr>
              <a:spcBef>
                <a:spcPts val="1200"/>
              </a:spcBef>
            </a:pPr>
            <a:r>
              <a:rPr lang="en-US" sz="2800" b="1" dirty="0" smtClean="0"/>
              <a:t>40,000 workers face unemployment</a:t>
            </a:r>
          </a:p>
          <a:p>
            <a:pPr>
              <a:spcBef>
                <a:spcPts val="1200"/>
              </a:spcBef>
            </a:pPr>
            <a:r>
              <a:rPr lang="en-US" sz="2800" b="1" dirty="0" smtClean="0"/>
              <a:t>$1.4 billion in Central Valley impacts</a:t>
            </a:r>
            <a:br>
              <a:rPr lang="en-US" sz="2800" b="1" dirty="0" smtClean="0"/>
            </a:br>
            <a:endParaRPr lang="en-US" sz="2800" b="1" dirty="0" smtClean="0"/>
          </a:p>
        </p:txBody>
      </p:sp>
      <p:sp>
        <p:nvSpPr>
          <p:cNvPr id="6" name="Slide Number Placeholder 1"/>
          <p:cNvSpPr>
            <a:spLocks noGrp="1"/>
          </p:cNvSpPr>
          <p:nvPr>
            <p:ph type="sldNum" sz="quarter" idx="10"/>
          </p:nvPr>
        </p:nvSpPr>
        <p:spPr/>
        <p:txBody>
          <a:bodyPr/>
          <a:lstStyle/>
          <a:p>
            <a:pPr>
              <a:defRPr/>
            </a:pPr>
            <a:fld id="{3AAE9F6C-DA29-4F3B-8C80-D8C2F9E43299}" type="slidenum">
              <a:rPr lang="en-US"/>
              <a:pPr>
                <a:defRPr/>
              </a:pPr>
              <a:t>11</a:t>
            </a:fld>
            <a:endParaRPr lang="en-US" dirty="0"/>
          </a:p>
        </p:txBody>
      </p:sp>
      <p:sp>
        <p:nvSpPr>
          <p:cNvPr id="14" name="Oval 13"/>
          <p:cNvSpPr/>
          <p:nvPr/>
        </p:nvSpPr>
        <p:spPr bwMode="auto">
          <a:xfrm rot="19447858">
            <a:off x="1621725" y="3524469"/>
            <a:ext cx="552316" cy="1590946"/>
          </a:xfrm>
          <a:prstGeom prst="ellipse">
            <a:avLst/>
          </a:prstGeom>
          <a:solidFill>
            <a:srgbClr val="FFC000">
              <a:alpha val="41176"/>
            </a:srgbClr>
          </a:solidFill>
          <a:ln w="19050" cap="flat" cmpd="sng" algn="ctr">
            <a:noFill/>
            <a:prstDash val="solid"/>
            <a:round/>
            <a:headEnd type="none" w="med" len="med"/>
            <a:tailEnd type="none" w="med" len="med"/>
          </a:ln>
          <a:effectLst>
            <a:glow rad="101600">
              <a:schemeClr val="accent2">
                <a:satMod val="175000"/>
                <a:alpha val="40000"/>
              </a:schemeClr>
            </a:glow>
          </a:effectLst>
        </p:spPr>
        <p:txBody>
          <a:bodyPr anchor="ctr" anchorCtr="1"/>
          <a:lstStyle/>
          <a:p>
            <a:pPr algn="ctr" eaLnBrk="0" hangingPunct="0">
              <a:defRPr/>
            </a:pPr>
            <a:endParaRPr lang="en-US">
              <a:effectLst>
                <a:outerShdw blurRad="38100" dist="38100" dir="2700000" algn="tl">
                  <a:srgbClr val="000000">
                    <a:alpha val="43137"/>
                  </a:srgbClr>
                </a:outerShdw>
              </a:effectLst>
              <a:latin typeface="Arial" charset="0"/>
            </a:endParaRPr>
          </a:p>
        </p:txBody>
      </p:sp>
      <p:sp>
        <p:nvSpPr>
          <p:cNvPr id="28681" name="TextBox 15"/>
          <p:cNvSpPr txBox="1">
            <a:spLocks noChangeArrowheads="1"/>
          </p:cNvSpPr>
          <p:nvPr/>
        </p:nvSpPr>
        <p:spPr bwMode="ltGray">
          <a:xfrm>
            <a:off x="217488" y="6456363"/>
            <a:ext cx="4411662" cy="338137"/>
          </a:xfrm>
          <a:prstGeom prst="rect">
            <a:avLst/>
          </a:prstGeom>
          <a:noFill/>
          <a:ln w="9525">
            <a:noFill/>
            <a:miter lim="800000"/>
            <a:headEnd/>
            <a:tailEnd/>
          </a:ln>
        </p:spPr>
        <p:txBody>
          <a:bodyPr wrap="none">
            <a:spAutoFit/>
          </a:bodyPr>
          <a:lstStyle/>
          <a:p>
            <a:r>
              <a:rPr lang="en-US" sz="1600" i="1">
                <a:solidFill>
                  <a:srgbClr val="FFFF00"/>
                </a:solidFill>
              </a:rPr>
              <a:t>*  Information from farmwater.org 6/01/2009</a:t>
            </a:r>
          </a:p>
        </p:txBody>
      </p:sp>
      <p:sp>
        <p:nvSpPr>
          <p:cNvPr id="9" name="Title 1"/>
          <p:cNvSpPr txBox="1">
            <a:spLocks/>
          </p:cNvSpPr>
          <p:nvPr/>
        </p:nvSpPr>
        <p:spPr bwMode="ltGray">
          <a:xfrm>
            <a:off x="0" y="226039"/>
            <a:ext cx="9144000" cy="1314450"/>
          </a:xfrm>
          <a:prstGeom prst="rect">
            <a:avLst/>
          </a:prstGeom>
        </p:spPr>
        <p:txBody>
          <a:bodyPr/>
          <a:lstStyle/>
          <a:p>
            <a:pPr algn="ctr" defTabSz="914363" fontAlgn="auto">
              <a:spcAft>
                <a:spcPts val="0"/>
              </a:spcAft>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60007" dist="310007" dir="7680000" sy="30000" kx="1300200" algn="ctr" rotWithShape="0">
                    <a:prstClr val="black">
                      <a:alpha val="62000"/>
                    </a:prstClr>
                  </a:outerShdw>
                </a:effectLst>
                <a:latin typeface="+mj-lt"/>
                <a:cs typeface="Arial" charset="0"/>
              </a:rPr>
              <a:t>Agricultural Impacts</a:t>
            </a:r>
          </a:p>
          <a:p>
            <a:pPr algn="ctr" defTabSz="914363" fontAlgn="auto">
              <a:spcAft>
                <a:spcPts val="0"/>
              </a:spcAft>
              <a:defRPr/>
            </a:pPr>
            <a:r>
              <a:rPr lang="en-US" sz="3200" b="1" spc="-150" dirty="0">
                <a:ln w="3175">
                  <a:noFill/>
                </a:ln>
                <a:effectLst>
                  <a:outerShdw blurRad="60007" dist="310007" dir="7680000" sy="30000" kx="1300200" algn="ctr" rotWithShape="0">
                    <a:prstClr val="black">
                      <a:alpha val="62000"/>
                    </a:prstClr>
                  </a:outerShdw>
                </a:effectLst>
                <a:latin typeface="+mj-lt"/>
                <a:cs typeface="Arial" charset="0"/>
              </a:rPr>
              <a:t>1 out of 3 acres without project water</a:t>
            </a:r>
          </a:p>
        </p:txBody>
      </p:sp>
    </p:spTree>
  </p:cSld>
  <p:clrMapOvr>
    <a:masterClrMapping/>
  </p:clrMapOvr>
  <p:transition>
    <p:fade/>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Title 1"/>
          <p:cNvSpPr>
            <a:spLocks noGrp="1"/>
          </p:cNvSpPr>
          <p:nvPr>
            <p:ph type="ctrTitle"/>
          </p:nvPr>
        </p:nvSpPr>
        <p:spPr>
          <a:xfrm>
            <a:off x="730250" y="1905000"/>
            <a:ext cx="7681913" cy="1524000"/>
          </a:xfrm>
        </p:spPr>
        <p:txBody>
          <a:bodyPr/>
          <a:lstStyle/>
          <a:p>
            <a:pPr eaLnBrk="1" hangingPunct="1">
              <a:defRPr/>
            </a:pPr>
            <a:endParaRPr smtClean="0"/>
          </a:p>
        </p:txBody>
      </p:sp>
      <p:sp>
        <p:nvSpPr>
          <p:cNvPr id="3" name="Subtitle 2"/>
          <p:cNvSpPr>
            <a:spLocks noGrp="1"/>
          </p:cNvSpPr>
          <p:nvPr>
            <p:ph type="subTitle" idx="1"/>
          </p:nvPr>
        </p:nvSpPr>
        <p:spPr/>
        <p:txBody>
          <a:bodyPr rtlCol="0">
            <a:normAutofit/>
          </a:bodyPr>
          <a:lstStyle/>
          <a:p>
            <a:pPr eaLnBrk="1" fontAlgn="auto" hangingPunct="1">
              <a:spcAft>
                <a:spcPts val="0"/>
              </a:spcAft>
              <a:buFont typeface="Arial" pitchFamily="34" charset="0"/>
              <a:buNone/>
              <a:defRPr/>
            </a:pPr>
            <a:endParaRPr lang="en-US" dirty="0" smtClean="0"/>
          </a:p>
        </p:txBody>
      </p:sp>
      <p:pic>
        <p:nvPicPr>
          <p:cNvPr id="30724" name="Picture 3" descr="fruit1.jpg"/>
          <p:cNvPicPr>
            <a:picLocks noChangeAspect="1"/>
          </p:cNvPicPr>
          <p:nvPr/>
        </p:nvPicPr>
        <p:blipFill>
          <a:blip r:embed="rId3">
            <a:lum contrast="-20000"/>
          </a:blip>
          <a:srcRect/>
          <a:stretch>
            <a:fillRect/>
          </a:stretch>
        </p:blipFill>
        <p:spPr bwMode="auto">
          <a:xfrm>
            <a:off x="0" y="0"/>
            <a:ext cx="9144000" cy="6858000"/>
          </a:xfrm>
          <a:prstGeom prst="rect">
            <a:avLst/>
          </a:prstGeom>
          <a:noFill/>
          <a:ln w="9525">
            <a:noFill/>
            <a:miter lim="800000"/>
            <a:headEnd/>
            <a:tailEnd/>
          </a:ln>
        </p:spPr>
      </p:pic>
      <p:sp>
        <p:nvSpPr>
          <p:cNvPr id="8" name="Rectangle 7"/>
          <p:cNvSpPr/>
          <p:nvPr/>
        </p:nvSpPr>
        <p:spPr bwMode="auto">
          <a:xfrm>
            <a:off x="0" y="0"/>
            <a:ext cx="9144000" cy="6858000"/>
          </a:xfrm>
          <a:prstGeom prst="rect">
            <a:avLst/>
          </a:prstGeom>
          <a:gradFill flip="none" rotWithShape="1">
            <a:gsLst>
              <a:gs pos="0">
                <a:schemeClr val="bg1"/>
              </a:gs>
              <a:gs pos="24000">
                <a:schemeClr val="bg1">
                  <a:alpha val="14000"/>
                </a:schemeClr>
              </a:gs>
            </a:gsLst>
            <a:lin ang="10800000" scaled="1"/>
            <a:tileRect/>
          </a:gradFill>
          <a:ln w="19050" cap="flat" cmpd="sng" algn="ctr">
            <a:noFill/>
            <a:prstDash val="solid"/>
            <a:round/>
            <a:headEnd type="none" w="med" len="med"/>
            <a:tailEnd type="none" w="med" len="med"/>
          </a:ln>
          <a:effectLst/>
        </p:spPr>
        <p:txBody>
          <a:bodyPr anchor="ctr" anchorCtr="1"/>
          <a:lstStyle/>
          <a:p>
            <a:pPr algn="ctr" eaLnBrk="0" hangingPunct="0">
              <a:defRPr/>
            </a:pPr>
            <a:endParaRPr lang="en-US" dirty="0">
              <a:effectLst>
                <a:outerShdw blurRad="38100" dist="38100" dir="2700000" algn="tl">
                  <a:srgbClr val="000000">
                    <a:alpha val="43137"/>
                  </a:srgbClr>
                </a:outerShdw>
              </a:effectLst>
              <a:latin typeface="Arial" charset="0"/>
            </a:endParaRPr>
          </a:p>
        </p:txBody>
      </p:sp>
      <p:pic>
        <p:nvPicPr>
          <p:cNvPr id="30726" name="Picture 10"/>
          <p:cNvPicPr>
            <a:picLocks noChangeAspect="1" noChangeArrowheads="1"/>
          </p:cNvPicPr>
          <p:nvPr/>
        </p:nvPicPr>
        <p:blipFill>
          <a:blip r:embed="rId4"/>
          <a:srcRect/>
          <a:stretch>
            <a:fillRect/>
          </a:stretch>
        </p:blipFill>
        <p:spPr bwMode="auto">
          <a:xfrm>
            <a:off x="0" y="0"/>
            <a:ext cx="9159875" cy="6873875"/>
          </a:xfrm>
          <a:prstGeom prst="rect">
            <a:avLst/>
          </a:prstGeom>
          <a:noFill/>
          <a:ln w="9525">
            <a:noFill/>
            <a:miter lim="800000"/>
            <a:headEnd/>
            <a:tailEnd/>
          </a:ln>
        </p:spPr>
      </p:pic>
      <p:sp>
        <p:nvSpPr>
          <p:cNvPr id="7" name="Rectangle 6"/>
          <p:cNvSpPr/>
          <p:nvPr/>
        </p:nvSpPr>
        <p:spPr>
          <a:xfrm>
            <a:off x="6218461" y="133139"/>
            <a:ext cx="2824844" cy="6740307"/>
          </a:xfrm>
          <a:prstGeom prst="rect">
            <a:avLst/>
          </a:prstGeom>
          <a:solidFill>
            <a:srgbClr val="000000">
              <a:alpha val="23922"/>
            </a:srgbClr>
          </a:solidFill>
          <a:effectLst>
            <a:softEdge rad="317500"/>
          </a:effectLst>
        </p:spPr>
        <p:txBody>
          <a:bodyPr>
            <a:spAutoFit/>
          </a:bodyPr>
          <a:lstStyle/>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Cantaloupe: 	54 %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Asparagus: 	55 %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Honeydew: 	73 %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Peaches: 	76 %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Lettuce: 	78 %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Dates: 	82 %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Avocados: 	84 %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Garlic: 	86 %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Grapes: 	88 %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Lemons: 	89 %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Carrots: 	89 %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Strawberries: 	90 %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Broccoli: 	93 %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Celery: 	94 %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Nectarines: 	93 %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Plums: 	93 %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Tomatoes: 	94 %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Apricots: 	95 %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Pistachios: 	96 %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Kiwi: 	97 %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Figs: 	98 %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Walnuts: 	99 %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Almond: 	99 %</a:t>
            </a:r>
          </a:p>
          <a:p>
            <a:pPr marL="228600" indent="-228600" fontAlgn="auto">
              <a:lnSpc>
                <a:spcPct val="90000"/>
              </a:lnSpc>
              <a:spcBef>
                <a:spcPts val="0"/>
              </a:spcBef>
              <a:spcAft>
                <a:spcPts val="0"/>
              </a:spcAft>
              <a:buFont typeface="Arial" pitchFamily="34" charset="0"/>
              <a:buChar char="•"/>
              <a:tabLst>
                <a:tab pos="2457450" algn="r"/>
              </a:tabLst>
              <a:defRPr/>
            </a:pPr>
            <a:r>
              <a:rPr lang="en-US" sz="2000" b="1" dirty="0">
                <a:solidFill>
                  <a:schemeClr val="tx1">
                    <a:lumMod val="85000"/>
                  </a:schemeClr>
                </a:solidFill>
                <a:effectLst>
                  <a:glow rad="101600">
                    <a:schemeClr val="accent4">
                      <a:satMod val="175000"/>
                      <a:alpha val="40000"/>
                    </a:schemeClr>
                  </a:glow>
                  <a:outerShdw blurRad="38100" dist="38100" dir="2700000" algn="tl">
                    <a:srgbClr val="000000">
                      <a:alpha val="43137"/>
                    </a:srgbClr>
                  </a:outerShdw>
                </a:effectLst>
                <a:latin typeface="+mn-lt"/>
                <a:cs typeface="+mn-cs"/>
              </a:rPr>
              <a:t>Olives: 	100 %</a:t>
            </a:r>
          </a:p>
        </p:txBody>
      </p:sp>
      <p:sp>
        <p:nvSpPr>
          <p:cNvPr id="5" name="TextBox 4"/>
          <p:cNvSpPr txBox="1"/>
          <p:nvPr/>
        </p:nvSpPr>
        <p:spPr bwMode="ltGray">
          <a:xfrm>
            <a:off x="152400" y="3538716"/>
            <a:ext cx="5940880" cy="1144929"/>
          </a:xfrm>
          <a:prstGeom prst="rect">
            <a:avLst/>
          </a:prstGeom>
          <a:noFill/>
          <a:effectLst>
            <a:glow rad="228600">
              <a:schemeClr val="accent1">
                <a:satMod val="175000"/>
                <a:alpha val="40000"/>
              </a:schemeClr>
            </a:glow>
            <a:softEdge rad="127000"/>
          </a:effectLst>
        </p:spPr>
        <p:txBody>
          <a:bodyPr>
            <a:spAutoFit/>
          </a:bodyPr>
          <a:lstStyle/>
          <a:p>
            <a:pPr algn="ctr" fontAlgn="auto">
              <a:lnSpc>
                <a:spcPct val="95000"/>
              </a:lnSpc>
              <a:spcBef>
                <a:spcPts val="0"/>
              </a:spcBef>
              <a:spcAft>
                <a:spcPts val="0"/>
              </a:spcAft>
              <a:defRPr/>
            </a:pPr>
            <a:r>
              <a:rPr lang="en-US" sz="3600" b="1" spc="-150" dirty="0">
                <a:ln w="3175">
                  <a:noFill/>
                </a:ln>
                <a:effectLst>
                  <a:outerShdw blurRad="50800" dist="50800" dir="2700000" algn="tl" rotWithShape="0">
                    <a:prstClr val="black"/>
                  </a:outerShdw>
                </a:effectLst>
                <a:latin typeface="+mj-lt"/>
                <a:cs typeface="Arial" charset="0"/>
              </a:rPr>
              <a:t>&gt; 50% of US vegetables, fruits &amp; nuts are California grown</a:t>
            </a:r>
          </a:p>
        </p:txBody>
      </p:sp>
      <p:sp>
        <p:nvSpPr>
          <p:cNvPr id="9" name="Title 1"/>
          <p:cNvSpPr txBox="1">
            <a:spLocks/>
          </p:cNvSpPr>
          <p:nvPr/>
        </p:nvSpPr>
        <p:spPr bwMode="auto">
          <a:xfrm>
            <a:off x="0" y="1905000"/>
            <a:ext cx="6400800" cy="1676400"/>
          </a:xfrm>
          <a:prstGeom prst="rect">
            <a:avLst/>
          </a:prstGeom>
          <a:noFill/>
          <a:ln w="9525">
            <a:noFill/>
            <a:miter lim="800000"/>
            <a:headEnd/>
            <a:tailEnd/>
          </a:ln>
          <a:effectLst>
            <a:outerShdw dist="50800" dir="5400000" algn="ctr" rotWithShape="0">
              <a:schemeClr val="bg1"/>
            </a:outerShdw>
          </a:effectLst>
        </p:spPr>
        <p:txBody>
          <a:bodyPr/>
          <a:lstStyle/>
          <a:p>
            <a:pPr algn="ctr" defTabSz="912813" eaLnBrk="0" hangingPunct="0">
              <a:lnSpc>
                <a:spcPct val="90000"/>
              </a:lnSpc>
              <a:defRPr/>
            </a:pPr>
            <a:r>
              <a:rPr lang="en-US" sz="4400" b="1" spc="-150" dirty="0" smtClean="0">
                <a:ln w="3175">
                  <a:noFill/>
                </a:ln>
                <a:gradFill flip="none" rotWithShape="1">
                  <a:gsLst>
                    <a:gs pos="0">
                      <a:srgbClr val="FFFFB9"/>
                    </a:gs>
                    <a:gs pos="36000">
                      <a:srgbClr val="FFFF99"/>
                    </a:gs>
                    <a:gs pos="86000">
                      <a:srgbClr val="F6AE1E"/>
                    </a:gs>
                  </a:gsLst>
                  <a:lin ang="5400000" scaled="0"/>
                  <a:tileRect/>
                </a:gradFill>
              </a:rPr>
              <a:t>California – </a:t>
            </a:r>
          </a:p>
          <a:p>
            <a:pPr algn="ctr" defTabSz="912813" eaLnBrk="0" hangingPunct="0">
              <a:lnSpc>
                <a:spcPct val="90000"/>
              </a:lnSpc>
              <a:defRPr/>
            </a:pPr>
            <a:r>
              <a:rPr lang="en-US" sz="4400" b="1" spc="-150" dirty="0" smtClean="0">
                <a:ln w="3175">
                  <a:noFill/>
                </a:ln>
                <a:gradFill flip="none" rotWithShape="1">
                  <a:gsLst>
                    <a:gs pos="0">
                      <a:srgbClr val="FFFFB9"/>
                    </a:gs>
                    <a:gs pos="36000">
                      <a:srgbClr val="FFFF99"/>
                    </a:gs>
                    <a:gs pos="86000">
                      <a:srgbClr val="F6AE1E"/>
                    </a:gs>
                  </a:gsLst>
                  <a:lin ang="5400000" scaled="0"/>
                  <a:tileRect/>
                </a:gradFill>
              </a:rPr>
              <a:t>America’s Fruit Basket</a:t>
            </a:r>
            <a:endParaRPr lang="en-US" sz="4400" b="1" spc="-150" dirty="0">
              <a:ln w="3175">
                <a:noFill/>
              </a:ln>
              <a:gradFill flip="none" rotWithShape="1">
                <a:gsLst>
                  <a:gs pos="0">
                    <a:srgbClr val="FFFFB9"/>
                  </a:gs>
                  <a:gs pos="36000">
                    <a:srgbClr val="FFFF99"/>
                  </a:gs>
                  <a:gs pos="86000">
                    <a:srgbClr val="F6AE1E"/>
                  </a:gs>
                </a:gsLst>
                <a:lin ang="5400000" scaled="0"/>
                <a:tileRect/>
              </a:gradFill>
              <a:latin typeface="+mj-lt"/>
            </a:endParaRPr>
          </a:p>
        </p:txBody>
      </p:sp>
    </p:spTree>
  </p:cSld>
  <p:clrMapOvr>
    <a:masterClrMapping/>
  </p:clrMapOvr>
  <p:transition spd="med">
    <p:fade/>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3" descr="Slide37"/>
          <p:cNvSpPr>
            <a:spLocks noGrp="1" noChangeAspect="1" noChangeArrowheads="1"/>
          </p:cNvSpPr>
          <p:nvPr isPhoto="1"/>
        </p:nvSpPr>
        <p:spPr bwMode="ltGray">
          <a:xfrm>
            <a:off x="0" y="0"/>
            <a:ext cx="9144000" cy="6858000"/>
          </a:xfrm>
          <a:prstGeom prst="rect">
            <a:avLst/>
          </a:prstGeom>
          <a:blipFill dpi="0" rotWithShape="1">
            <a:blip r:embed="rId3"/>
            <a:srcRect/>
            <a:stretch>
              <a:fillRect/>
            </a:stretch>
          </a:blipFill>
          <a:ln w="9525">
            <a:noFill/>
            <a:miter lim="800000"/>
            <a:headEnd/>
            <a:tailEnd/>
          </a:ln>
        </p:spPr>
        <p:txBody>
          <a:bodyPr/>
          <a:lstStyle/>
          <a:p>
            <a:endParaRPr lang="en-US"/>
          </a:p>
        </p:txBody>
      </p:sp>
      <p:sp>
        <p:nvSpPr>
          <p:cNvPr id="4" name="Title 3"/>
          <p:cNvSpPr>
            <a:spLocks noGrp="1"/>
          </p:cNvSpPr>
          <p:nvPr>
            <p:ph type="title"/>
          </p:nvPr>
        </p:nvSpPr>
        <p:spPr bwMode="gray">
          <a:xfrm>
            <a:off x="228600" y="623888"/>
            <a:ext cx="8686800" cy="990600"/>
          </a:xfrm>
        </p:spPr>
        <p:txBody>
          <a:bodyPr/>
          <a:lstStyle/>
          <a:p>
            <a:pPr>
              <a:defRPr/>
            </a:pPr>
            <a:r>
              <a:rPr sz="4800" smtClean="0"/>
              <a:t>Bottom Line</a:t>
            </a:r>
            <a:br>
              <a:rPr sz="4800" smtClean="0"/>
            </a:br>
            <a:endParaRPr sz="4800"/>
          </a:p>
        </p:txBody>
      </p:sp>
      <p:sp>
        <p:nvSpPr>
          <p:cNvPr id="5" name="Title 1"/>
          <p:cNvSpPr txBox="1">
            <a:spLocks/>
          </p:cNvSpPr>
          <p:nvPr/>
        </p:nvSpPr>
        <p:spPr bwMode="gray">
          <a:xfrm>
            <a:off x="457200" y="4648200"/>
            <a:ext cx="7391400" cy="1752600"/>
          </a:xfrm>
          <a:prstGeom prst="rect">
            <a:avLst/>
          </a:prstGeom>
          <a:effectLst>
            <a:glow rad="101600">
              <a:schemeClr val="accent3">
                <a:satMod val="175000"/>
                <a:alpha val="40000"/>
              </a:schemeClr>
            </a:glow>
            <a:outerShdw blurRad="50800" dist="50800" dir="5400000" algn="ctr" rotWithShape="0">
              <a:schemeClr val="bg1"/>
            </a:outerShdw>
          </a:effectLst>
        </p:spPr>
        <p:txBody>
          <a:bodyPr/>
          <a:lstStyle/>
          <a:p>
            <a:pPr marL="228600" indent="-228600" defTabSz="914363" fontAlgn="auto">
              <a:spcAft>
                <a:spcPts val="1200"/>
              </a:spcAft>
              <a:buSzPct val="130000"/>
              <a:buFont typeface="Arial" pitchFamily="34" charset="0"/>
              <a:buChar char="•"/>
              <a:defRPr/>
            </a:pPr>
            <a:r>
              <a:rPr lang="en-US" sz="3200" b="1" spc="-150" dirty="0">
                <a:ln w="3175">
                  <a:noFill/>
                </a:ln>
                <a:gradFill flip="none" rotWithShape="1">
                  <a:gsLst>
                    <a:gs pos="0">
                      <a:srgbClr val="FFFFB9"/>
                    </a:gs>
                    <a:gs pos="36000">
                      <a:srgbClr val="FFFF99"/>
                    </a:gs>
                    <a:gs pos="86000">
                      <a:srgbClr val="F6AE1E"/>
                    </a:gs>
                  </a:gsLst>
                  <a:lin ang="5400000" scaled="0"/>
                  <a:tileRect/>
                </a:gradFill>
                <a:effectLst>
                  <a:glow rad="139700">
                    <a:schemeClr val="bg2">
                      <a:alpha val="40000"/>
                    </a:schemeClr>
                  </a:glow>
                  <a:outerShdw blurRad="60007" dist="310007" dir="7680000" sy="30000" kx="1300200" algn="ctr" rotWithShape="0">
                    <a:prstClr val="black">
                      <a:alpha val="62000"/>
                    </a:prstClr>
                  </a:outerShdw>
                </a:effectLst>
                <a:latin typeface="+mj-lt"/>
                <a:cs typeface="Arial" charset="0"/>
              </a:rPr>
              <a:t>Regulations significantly lowers supplies</a:t>
            </a:r>
          </a:p>
          <a:p>
            <a:pPr marL="228600" indent="-228600" defTabSz="914363" fontAlgn="auto">
              <a:spcAft>
                <a:spcPts val="1200"/>
              </a:spcAft>
              <a:buSzPct val="120000"/>
              <a:buFont typeface="Arial" pitchFamily="34" charset="0"/>
              <a:buChar char="•"/>
              <a:defRPr/>
            </a:pPr>
            <a:r>
              <a:rPr lang="en-US" sz="3200" b="1" spc="-150" dirty="0">
                <a:ln w="3175">
                  <a:noFill/>
                </a:ln>
                <a:gradFill flip="none" rotWithShape="1">
                  <a:gsLst>
                    <a:gs pos="0">
                      <a:srgbClr val="FFFFB9"/>
                    </a:gs>
                    <a:gs pos="36000">
                      <a:srgbClr val="FFFF99"/>
                    </a:gs>
                    <a:gs pos="86000">
                      <a:srgbClr val="F6AE1E"/>
                    </a:gs>
                  </a:gsLst>
                  <a:lin ang="5400000" scaled="0"/>
                  <a:tileRect/>
                </a:gradFill>
                <a:effectLst>
                  <a:glow rad="139700">
                    <a:schemeClr val="bg2">
                      <a:alpha val="40000"/>
                    </a:schemeClr>
                  </a:glow>
                  <a:outerShdw blurRad="60007" dist="310007" dir="7680000" sy="30000" kx="1300200" algn="ctr" rotWithShape="0">
                    <a:prstClr val="black">
                      <a:alpha val="62000"/>
                    </a:prstClr>
                  </a:outerShdw>
                </a:effectLst>
                <a:latin typeface="+mj-lt"/>
                <a:cs typeface="Arial" charset="0"/>
              </a:rPr>
              <a:t>Storage reserves dropping</a:t>
            </a:r>
          </a:p>
          <a:p>
            <a:pPr marL="228600" indent="-228600" defTabSz="914363" fontAlgn="auto">
              <a:spcAft>
                <a:spcPts val="1200"/>
              </a:spcAft>
              <a:buSzPct val="120000"/>
              <a:buFont typeface="Arial" pitchFamily="34" charset="0"/>
              <a:buChar char="•"/>
              <a:defRPr/>
            </a:pPr>
            <a:r>
              <a:rPr lang="en-US" sz="3200" b="1" spc="-150" dirty="0">
                <a:ln w="3175">
                  <a:noFill/>
                </a:ln>
                <a:gradFill flip="none" rotWithShape="1">
                  <a:gsLst>
                    <a:gs pos="0">
                      <a:srgbClr val="FFFFB9"/>
                    </a:gs>
                    <a:gs pos="36000">
                      <a:srgbClr val="FFFF99"/>
                    </a:gs>
                    <a:gs pos="86000">
                      <a:srgbClr val="F6AE1E"/>
                    </a:gs>
                  </a:gsLst>
                  <a:lin ang="5400000" scaled="0"/>
                  <a:tileRect/>
                </a:gradFill>
                <a:effectLst>
                  <a:glow rad="139700">
                    <a:schemeClr val="bg2">
                      <a:alpha val="40000"/>
                    </a:schemeClr>
                  </a:glow>
                  <a:outerShdw blurRad="60007" dist="310007" dir="7680000" sy="30000" kx="1300200" algn="ctr" rotWithShape="0">
                    <a:prstClr val="black">
                      <a:alpha val="62000"/>
                    </a:prstClr>
                  </a:outerShdw>
                </a:effectLst>
                <a:latin typeface="+mj-lt"/>
                <a:cs typeface="Arial" charset="0"/>
              </a:rPr>
              <a:t>Rationing in </a:t>
            </a:r>
            <a:r>
              <a:rPr lang="en-US" sz="3200" b="1" spc="-150" dirty="0" smtClean="0">
                <a:ln w="3175">
                  <a:noFill/>
                </a:ln>
                <a:gradFill flip="none" rotWithShape="1">
                  <a:gsLst>
                    <a:gs pos="0">
                      <a:srgbClr val="FFFFB9"/>
                    </a:gs>
                    <a:gs pos="36000">
                      <a:srgbClr val="FFFF99"/>
                    </a:gs>
                    <a:gs pos="86000">
                      <a:srgbClr val="F6AE1E"/>
                    </a:gs>
                  </a:gsLst>
                  <a:lin ang="5400000" scaled="0"/>
                  <a:tileRect/>
                </a:gradFill>
                <a:effectLst>
                  <a:glow rad="139700">
                    <a:schemeClr val="bg2">
                      <a:alpha val="40000"/>
                    </a:schemeClr>
                  </a:glow>
                  <a:outerShdw blurRad="60007" dist="310007" dir="7680000" sy="30000" kx="1300200" algn="ctr" rotWithShape="0">
                    <a:prstClr val="black">
                      <a:alpha val="62000"/>
                    </a:prstClr>
                  </a:outerShdw>
                </a:effectLst>
                <a:latin typeface="+mj-lt"/>
                <a:cs typeface="Arial" charset="0"/>
              </a:rPr>
              <a:t>2010 </a:t>
            </a:r>
            <a:r>
              <a:rPr lang="en-US" sz="3200" b="1" spc="-150" dirty="0">
                <a:ln w="3175">
                  <a:noFill/>
                </a:ln>
                <a:gradFill flip="none" rotWithShape="1">
                  <a:gsLst>
                    <a:gs pos="0">
                      <a:srgbClr val="FFFFB9"/>
                    </a:gs>
                    <a:gs pos="36000">
                      <a:srgbClr val="FFFF99"/>
                    </a:gs>
                    <a:gs pos="86000">
                      <a:srgbClr val="F6AE1E"/>
                    </a:gs>
                  </a:gsLst>
                  <a:lin ang="5400000" scaled="0"/>
                  <a:tileRect/>
                </a:gradFill>
                <a:effectLst>
                  <a:glow rad="139700">
                    <a:schemeClr val="bg2">
                      <a:alpha val="40000"/>
                    </a:schemeClr>
                  </a:glow>
                  <a:outerShdw blurRad="60007" dist="310007" dir="7680000" sy="30000" kx="1300200" algn="ctr" rotWithShape="0">
                    <a:prstClr val="black">
                      <a:alpha val="62000"/>
                    </a:prstClr>
                  </a:outerShdw>
                </a:effectLst>
                <a:latin typeface="+mj-lt"/>
                <a:cs typeface="Arial" charset="0"/>
              </a:rPr>
              <a:t>… future?</a:t>
            </a:r>
          </a:p>
        </p:txBody>
      </p:sp>
      <p:sp>
        <p:nvSpPr>
          <p:cNvPr id="6" name="Slide Number Placeholder 3"/>
          <p:cNvSpPr>
            <a:spLocks noGrp="1"/>
          </p:cNvSpPr>
          <p:nvPr>
            <p:ph type="sldNum" sz="quarter" idx="10"/>
          </p:nvPr>
        </p:nvSpPr>
        <p:spPr/>
        <p:txBody>
          <a:bodyPr/>
          <a:lstStyle/>
          <a:p>
            <a:pPr>
              <a:defRPr/>
            </a:pPr>
            <a:fld id="{8EF5E97A-D39B-4CC0-B512-58FD926830F3}" type="slidenum">
              <a:rPr lang="en-US"/>
              <a:pPr>
                <a:defRPr/>
              </a:pPr>
              <a:t>13</a:t>
            </a:fld>
            <a:endParaRPr lang="en-US" dirty="0"/>
          </a:p>
        </p:txBody>
      </p:sp>
    </p:spTree>
  </p:cSld>
  <p:clrMapOvr>
    <a:masterClrMapping/>
  </p:clrMapOvr>
  <p:transition>
    <p:fade/>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2" descr="C:\Users\u06454\Pictures\Water Pic5.JPG"/>
          <p:cNvPicPr>
            <a:picLocks noChangeAspect="1" noChangeArrowheads="1"/>
          </p:cNvPicPr>
          <p:nvPr/>
        </p:nvPicPr>
        <p:blipFill>
          <a:blip r:embed="rId2"/>
          <a:srcRect/>
          <a:stretch>
            <a:fillRect/>
          </a:stretch>
        </p:blipFill>
        <p:spPr bwMode="auto">
          <a:xfrm>
            <a:off x="0" y="0"/>
            <a:ext cx="9144000" cy="6838950"/>
          </a:xfrm>
          <a:prstGeom prst="rect">
            <a:avLst/>
          </a:prstGeom>
          <a:noFill/>
          <a:ln w="9525">
            <a:noFill/>
            <a:miter lim="800000"/>
            <a:headEnd/>
            <a:tailEnd/>
          </a:ln>
        </p:spPr>
      </p:pic>
      <p:sp>
        <p:nvSpPr>
          <p:cNvPr id="14" name="Title 1"/>
          <p:cNvSpPr txBox="1">
            <a:spLocks/>
          </p:cNvSpPr>
          <p:nvPr/>
        </p:nvSpPr>
        <p:spPr bwMode="ltGray">
          <a:xfrm>
            <a:off x="1063469" y="5543550"/>
            <a:ext cx="8032750" cy="1314450"/>
          </a:xfrm>
          <a:prstGeom prst="rect">
            <a:avLst/>
          </a:prstGeom>
        </p:spPr>
        <p:txBody>
          <a:bodyPr/>
          <a:lstStyle/>
          <a:p>
            <a:pPr algn="ctr" defTabSz="914363" fontAlgn="auto">
              <a:spcAft>
                <a:spcPts val="0"/>
              </a:spcAft>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60007" dist="310007" dir="7680000" sy="30000" kx="1300200" algn="ctr" rotWithShape="0">
                    <a:prstClr val="black">
                      <a:alpha val="62000"/>
                    </a:prstClr>
                  </a:outerShdw>
                </a:effectLst>
                <a:latin typeface="+mj-lt"/>
                <a:cs typeface="Arial" charset="0"/>
              </a:rPr>
              <a:t>California’s Water Crisis</a:t>
            </a:r>
          </a:p>
          <a:p>
            <a:pPr algn="ctr" defTabSz="914363" fontAlgn="auto">
              <a:spcAft>
                <a:spcPts val="0"/>
              </a:spcAft>
              <a:defRPr/>
            </a:pPr>
            <a:r>
              <a:rPr lang="en-US" sz="3600" b="1" spc="-150" dirty="0">
                <a:ln w="3175">
                  <a:noFill/>
                </a:ln>
                <a:effectLst>
                  <a:outerShdw blurRad="60007" dist="310007" dir="7680000" sy="30000" kx="1300200" algn="ctr" rotWithShape="0">
                    <a:prstClr val="black">
                      <a:alpha val="62000"/>
                    </a:prstClr>
                  </a:outerShdw>
                </a:effectLst>
                <a:latin typeface="+mj-lt"/>
                <a:cs typeface="Arial" charset="0"/>
              </a:rPr>
              <a:t>Developing Solution</a:t>
            </a:r>
          </a:p>
        </p:txBody>
      </p:sp>
      <p:sp>
        <p:nvSpPr>
          <p:cNvPr id="7" name="Rectangle 6"/>
          <p:cNvSpPr>
            <a:spLocks noChangeArrowheads="1"/>
          </p:cNvSpPr>
          <p:nvPr/>
        </p:nvSpPr>
        <p:spPr bwMode="ltGray">
          <a:xfrm>
            <a:off x="538162" y="1177925"/>
            <a:ext cx="4288671" cy="548640"/>
          </a:xfrm>
          <a:prstGeom prst="rect">
            <a:avLst/>
          </a:prstGeom>
          <a:noFill/>
          <a:ln w="28575">
            <a:noFill/>
            <a:miter lim="800000"/>
            <a:headEnd/>
            <a:tailEnd/>
          </a:ln>
          <a:effectLst>
            <a:softEdge rad="12700"/>
          </a:effectLst>
        </p:spPr>
        <p:txBody>
          <a:bodyPr/>
          <a:lstStyle/>
          <a:p>
            <a:pPr eaLnBrk="0" hangingPunct="0">
              <a:spcBef>
                <a:spcPct val="20000"/>
              </a:spcBef>
              <a:buClr>
                <a:srgbClr val="FFFF00"/>
              </a:buClr>
              <a:buSzPct val="85000"/>
              <a:buFont typeface="Wingdings" pitchFamily="2" charset="2"/>
              <a:buNone/>
              <a:defRPr/>
            </a:pPr>
            <a:r>
              <a:rPr lang="en-US" sz="3200" b="1" spc="-150" dirty="0">
                <a:ln w="3175">
                  <a:noFill/>
                </a:ln>
                <a:gradFill flip="none" rotWithShape="1">
                  <a:gsLst>
                    <a:gs pos="0">
                      <a:srgbClr val="FFFFB9"/>
                    </a:gs>
                    <a:gs pos="36000">
                      <a:srgbClr val="FFFF99"/>
                    </a:gs>
                    <a:gs pos="86000">
                      <a:srgbClr val="F6AE1E"/>
                    </a:gs>
                  </a:gsLst>
                  <a:lin ang="5400000" scaled="0"/>
                  <a:tileRect/>
                </a:gradFill>
                <a:effectLst>
                  <a:outerShdw blurRad="60007" dist="310007" dir="7680000" sy="30000" kx="1300200" algn="ctr" rotWithShape="0">
                    <a:prstClr val="black">
                      <a:alpha val="62000"/>
                    </a:prstClr>
                  </a:outerShdw>
                </a:effectLst>
                <a:latin typeface="+mj-lt"/>
                <a:cs typeface="Arial" charset="0"/>
              </a:rPr>
              <a:t>Improvement Actions</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childTnLst>
                                </p:cTn>
                              </p:par>
                              <p:par>
                                <p:cTn id="8" presetID="49" presetClass="path" presetSubtype="0" accel="50000" decel="50000" fill="hold" nodeType="withEffect">
                                  <p:stCondLst>
                                    <p:cond delay="0"/>
                                  </p:stCondLst>
                                  <p:childTnLst>
                                    <p:animMotion origin="layout" path="M -2.77778E-6 -6.93642E-7 L 0.28577 0.33595 " pathEditMode="relative" rAng="0" ptsTypes="AA">
                                      <p:cBhvr>
                                        <p:cTn id="9" dur="3000" fill="hold"/>
                                        <p:tgtEl>
                                          <p:spTgt spid="7"/>
                                        </p:tgtEl>
                                        <p:attrNameLst>
                                          <p:attrName>ppt_x</p:attrName>
                                          <p:attrName>ppt_y</p:attrName>
                                        </p:attrNameLst>
                                      </p:cBhvr>
                                      <p:rCtr x="143" y="16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6371" name="Picture 3" descr="S:\Bay-Delta\Presentations-Photos-Maps\Photos\Backgrounds\Water close-up#1.JPG"/>
          <p:cNvPicPr>
            <a:picLocks noChangeAspect="1" noChangeArrowheads="1"/>
          </p:cNvPicPr>
          <p:nvPr/>
        </p:nvPicPr>
        <p:blipFill>
          <a:blip r:embed="rId3" cstate="print">
            <a:lum bright="-10000" contrast="10000"/>
          </a:blip>
          <a:srcRect/>
          <a:stretch>
            <a:fillRect/>
          </a:stretch>
        </p:blipFill>
        <p:spPr bwMode="ltGray">
          <a:xfrm>
            <a:off x="0" y="1"/>
            <a:ext cx="9144000" cy="6857999"/>
          </a:xfrm>
          <a:prstGeom prst="rect">
            <a:avLst/>
          </a:prstGeom>
          <a:noFill/>
        </p:spPr>
      </p:pic>
      <p:sp>
        <p:nvSpPr>
          <p:cNvPr id="4" name="Text Placeholder 3"/>
          <p:cNvSpPr>
            <a:spLocks noGrp="1"/>
          </p:cNvSpPr>
          <p:nvPr>
            <p:ph idx="1"/>
          </p:nvPr>
        </p:nvSpPr>
        <p:spPr bwMode="invGray">
          <a:xfrm>
            <a:off x="2743200" y="2029362"/>
            <a:ext cx="6172200" cy="1323439"/>
          </a:xfrm>
        </p:spPr>
        <p:txBody>
          <a:bodyPr/>
          <a:lstStyle/>
          <a:p>
            <a:pPr>
              <a:defRPr/>
            </a:pPr>
            <a:r>
              <a:rPr lang="en-US" b="1" spc="-150" dirty="0" smtClean="0">
                <a:ln w="3175">
                  <a:noFill/>
                </a:ln>
                <a:gradFill flip="none" rotWithShape="1">
                  <a:gsLst>
                    <a:gs pos="0">
                      <a:srgbClr val="FFFFB9"/>
                    </a:gs>
                    <a:gs pos="36000">
                      <a:srgbClr val="FFFF99"/>
                    </a:gs>
                    <a:gs pos="86000">
                      <a:srgbClr val="F6AE1E"/>
                    </a:gs>
                  </a:gsLst>
                  <a:lin ang="5400000" scaled="0"/>
                  <a:tileRect/>
                </a:gradFill>
                <a:effectLst>
                  <a:glow rad="101600">
                    <a:schemeClr val="bg1">
                      <a:alpha val="60000"/>
                    </a:schemeClr>
                  </a:glow>
                  <a:outerShdw blurRad="50800" dist="50800" dir="2700000" algn="tl" rotWithShape="0">
                    <a:prstClr val="black"/>
                  </a:outerShdw>
                </a:effectLst>
                <a:latin typeface="+mj-lt"/>
                <a:cs typeface="Arial" charset="0"/>
              </a:rPr>
              <a:t>Resource/Regulatory Strategy</a:t>
            </a:r>
            <a:endParaRPr lang="en-US" b="1" spc="-150" dirty="0">
              <a:ln w="3175">
                <a:noFill/>
              </a:ln>
              <a:gradFill flip="none" rotWithShape="1">
                <a:gsLst>
                  <a:gs pos="0">
                    <a:srgbClr val="FFFFB9"/>
                  </a:gs>
                  <a:gs pos="36000">
                    <a:srgbClr val="FFFF99"/>
                  </a:gs>
                  <a:gs pos="86000">
                    <a:srgbClr val="F6AE1E"/>
                  </a:gs>
                </a:gsLst>
                <a:lin ang="5400000" scaled="0"/>
                <a:tileRect/>
              </a:gradFill>
              <a:effectLst>
                <a:glow rad="101600">
                  <a:schemeClr val="bg1">
                    <a:alpha val="60000"/>
                  </a:schemeClr>
                </a:glow>
                <a:outerShdw blurRad="50800" dist="50800" dir="2700000" algn="tl" rotWithShape="0">
                  <a:prstClr val="black"/>
                </a:outerShdw>
              </a:effectLst>
              <a:latin typeface="+mj-lt"/>
              <a:cs typeface="Arial" charset="0"/>
            </a:endParaRPr>
          </a:p>
          <a:p>
            <a:pPr lvl="1">
              <a:defRPr/>
            </a:pPr>
            <a:r>
              <a:rPr lang="en-US" sz="2600" b="1" dirty="0" smtClean="0">
                <a:effectLst>
                  <a:glow rad="101600">
                    <a:schemeClr val="bg1">
                      <a:alpha val="40000"/>
                    </a:schemeClr>
                  </a:glow>
                  <a:outerShdw blurRad="38100" dist="38100" dir="2700000" algn="tl">
                    <a:srgbClr val="000000"/>
                  </a:outerShdw>
                </a:effectLst>
              </a:rPr>
              <a:t>Near-Term Measures</a:t>
            </a:r>
          </a:p>
          <a:p>
            <a:pPr lvl="1">
              <a:defRPr/>
            </a:pPr>
            <a:r>
              <a:rPr lang="en-US" sz="2600" b="1" dirty="0" smtClean="0">
                <a:effectLst>
                  <a:glow rad="101600">
                    <a:schemeClr val="bg1">
                      <a:alpha val="40000"/>
                    </a:schemeClr>
                  </a:glow>
                  <a:outerShdw blurRad="38100" dist="38100" dir="2700000" algn="tl">
                    <a:srgbClr val="000000"/>
                  </a:outerShdw>
                </a:effectLst>
              </a:rPr>
              <a:t>Bay-Delta </a:t>
            </a:r>
            <a:r>
              <a:rPr lang="en-US" sz="2600" b="1" dirty="0">
                <a:effectLst>
                  <a:glow rad="101600">
                    <a:schemeClr val="bg1">
                      <a:alpha val="40000"/>
                    </a:schemeClr>
                  </a:glow>
                  <a:outerShdw blurRad="38100" dist="38100" dir="2700000" algn="tl">
                    <a:srgbClr val="000000"/>
                  </a:outerShdw>
                </a:effectLst>
              </a:rPr>
              <a:t>Conservation Plan </a:t>
            </a:r>
          </a:p>
        </p:txBody>
      </p:sp>
      <p:sp>
        <p:nvSpPr>
          <p:cNvPr id="24580" name="Slide Number Placeholder 4"/>
          <p:cNvSpPr>
            <a:spLocks noGrp="1"/>
          </p:cNvSpPr>
          <p:nvPr>
            <p:ph type="sldNum" sz="quarter" idx="10"/>
          </p:nvPr>
        </p:nvSpPr>
        <p:spPr bwMode="auto">
          <a:noFill/>
          <a:ln>
            <a:miter lim="800000"/>
            <a:headEnd/>
            <a:tailEnd/>
          </a:ln>
        </p:spPr>
        <p:txBody>
          <a:bodyPr/>
          <a:lstStyle/>
          <a:p>
            <a:fld id="{1820187E-7382-40C9-870C-9231859870A2}" type="slidenum">
              <a:rPr lang="en-US" smtClean="0"/>
              <a:pPr/>
              <a:t>15</a:t>
            </a:fld>
            <a:endParaRPr lang="en-US" dirty="0" smtClean="0"/>
          </a:p>
        </p:txBody>
      </p:sp>
      <p:grpSp>
        <p:nvGrpSpPr>
          <p:cNvPr id="2" name="Group 11"/>
          <p:cNvGrpSpPr/>
          <p:nvPr/>
        </p:nvGrpSpPr>
        <p:grpSpPr>
          <a:xfrm>
            <a:off x="228600" y="1544630"/>
            <a:ext cx="2438400" cy="2514600"/>
            <a:chOff x="228600" y="1544630"/>
            <a:chExt cx="2438400" cy="2514600"/>
          </a:xfrm>
          <a:effectLst>
            <a:outerShdw blurRad="76200" dir="13500000" sy="23000" kx="1200000" algn="br" rotWithShape="0">
              <a:prstClr val="black">
                <a:alpha val="40000"/>
              </a:prstClr>
            </a:outerShdw>
          </a:effectLst>
        </p:grpSpPr>
        <p:pic>
          <p:nvPicPr>
            <p:cNvPr id="7" name="Picture 4"/>
            <p:cNvPicPr>
              <a:picLocks noChangeAspect="1" noChangeArrowheads="1"/>
            </p:cNvPicPr>
            <p:nvPr/>
          </p:nvPicPr>
          <p:blipFill>
            <a:blip r:embed="rId4" cstate="print">
              <a:lum bright="-9000" contrast="15000"/>
            </a:blip>
            <a:srcRect/>
            <a:stretch>
              <a:fillRect/>
            </a:stretch>
          </p:blipFill>
          <p:spPr bwMode="auto">
            <a:xfrm>
              <a:off x="465287" y="1544630"/>
              <a:ext cx="2058822" cy="1890477"/>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8" name="Content Placeholder 2"/>
            <p:cNvSpPr txBox="1">
              <a:spLocks/>
            </p:cNvSpPr>
            <p:nvPr/>
          </p:nvSpPr>
          <p:spPr bwMode="invGray">
            <a:xfrm>
              <a:off x="228600" y="3567596"/>
              <a:ext cx="2438400" cy="491634"/>
            </a:xfrm>
            <a:prstGeom prst="rect">
              <a:avLst/>
            </a:prstGeom>
            <a:noFill/>
            <a:ln w="9525">
              <a:noFill/>
              <a:miter lim="800000"/>
              <a:headEnd/>
              <a:tailEnd/>
            </a:ln>
            <a:scene3d>
              <a:camera prst="perspectiveFront"/>
              <a:lightRig rig="threePt" dir="t"/>
            </a:scene3d>
          </p:spPr>
          <p:txBody>
            <a:bodyPr/>
            <a:lstStyle/>
            <a:p>
              <a:pPr algn="ctr" eaLnBrk="0" hangingPunct="0">
                <a:spcBef>
                  <a:spcPct val="20000"/>
                </a:spcBef>
                <a:buClr>
                  <a:srgbClr val="FFFF00"/>
                </a:buClr>
                <a:buSzPct val="85000"/>
                <a:defRPr/>
              </a:pPr>
              <a:r>
                <a:rPr lang="en-US" sz="1000" kern="0" dirty="0">
                  <a:solidFill>
                    <a:srgbClr val="FFC000"/>
                  </a:solidFill>
                  <a:effectLst>
                    <a:glow rad="63500">
                      <a:schemeClr val="accent4">
                        <a:satMod val="175000"/>
                        <a:alpha val="40000"/>
                      </a:schemeClr>
                    </a:glow>
                    <a:outerShdw blurRad="38100" dist="38100" dir="2700000" algn="tl">
                      <a:srgbClr val="000000">
                        <a:alpha val="43137"/>
                      </a:srgbClr>
                    </a:outerShdw>
                  </a:effectLst>
                  <a:latin typeface="+mn-lt"/>
                  <a:cs typeface="+mn-cs"/>
                </a:rPr>
                <a:t>Bay-Delta Conservation Plan</a:t>
              </a:r>
            </a:p>
          </p:txBody>
        </p:sp>
      </p:grpSp>
      <p:pic>
        <p:nvPicPr>
          <p:cNvPr id="10" name="Picture 2" descr="S:\Bay-Delta\Presentations-Photos-Maps\Photos\Delta Photos\Inspection-Video Trip 2-5-2008\RDN_0713.JPG"/>
          <p:cNvPicPr>
            <a:picLocks noChangeAspect="1" noChangeArrowheads="1"/>
          </p:cNvPicPr>
          <p:nvPr/>
        </p:nvPicPr>
        <p:blipFill>
          <a:blip r:embed="rId5" cstate="print">
            <a:lum bright="-9000" contrast="15000"/>
          </a:blip>
          <a:srcRect/>
          <a:stretch>
            <a:fillRect/>
          </a:stretch>
        </p:blipFill>
        <p:spPr bwMode="auto">
          <a:xfrm>
            <a:off x="1371600" y="4150625"/>
            <a:ext cx="1995054" cy="1945376"/>
          </a:xfrm>
          <a:prstGeom prst="rect">
            <a:avLst/>
          </a:prstGeom>
          <a:ln>
            <a:noFill/>
          </a:ln>
          <a:effectLst>
            <a:glow rad="101600">
              <a:schemeClr val="accent4">
                <a:satMod val="175000"/>
                <a:alpha val="40000"/>
              </a:schemeClr>
            </a:glow>
            <a:outerShdw blurRad="76200" dir="13500000" sy="23000" kx="1200000" algn="br" rotWithShape="0">
              <a:prstClr val="black">
                <a:alpha val="40000"/>
              </a:prstClr>
            </a:outerShd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11" name="Text Placeholder 3"/>
          <p:cNvSpPr txBox="1">
            <a:spLocks/>
          </p:cNvSpPr>
          <p:nvPr/>
        </p:nvSpPr>
        <p:spPr bwMode="invGray">
          <a:xfrm>
            <a:off x="3657600" y="4696362"/>
            <a:ext cx="5181600" cy="1323439"/>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396875" marR="0" lvl="0" indent="-396875" defTabSz="912813" eaLnBrk="0" latinLnBrk="0" hangingPunct="0">
              <a:lnSpc>
                <a:spcPct val="90000"/>
              </a:lnSpc>
              <a:spcBef>
                <a:spcPct val="20000"/>
              </a:spcBef>
              <a:buClrTx/>
              <a:buSzTx/>
              <a:buBlip>
                <a:blip r:embed="rId6"/>
              </a:buBlip>
              <a:tabLst/>
              <a:defRPr/>
            </a:pPr>
            <a:r>
              <a:rPr lang="en-US" sz="3200" b="1" spc="-150" dirty="0" smtClean="0">
                <a:ln w="3175">
                  <a:noFill/>
                </a:ln>
                <a:gradFill flip="none" rotWithShape="1">
                  <a:gsLst>
                    <a:gs pos="0">
                      <a:srgbClr val="FFFFB9"/>
                    </a:gs>
                    <a:gs pos="36000">
                      <a:srgbClr val="FFFF99"/>
                    </a:gs>
                    <a:gs pos="86000">
                      <a:srgbClr val="F6AE1E"/>
                    </a:gs>
                  </a:gsLst>
                  <a:lin ang="5400000" scaled="0"/>
                  <a:tileRect/>
                </a:gradFill>
                <a:effectLst>
                  <a:glow rad="101600">
                    <a:schemeClr val="bg1">
                      <a:alpha val="60000"/>
                    </a:schemeClr>
                  </a:glow>
                  <a:outerShdw blurRad="50800" dist="50800" dir="2700000" algn="tl" rotWithShape="0">
                    <a:prstClr val="black"/>
                  </a:outerShdw>
                </a:effectLst>
                <a:latin typeface="+mj-lt"/>
                <a:cs typeface="Arial" charset="0"/>
              </a:rPr>
              <a:t>Legislative Framework</a:t>
            </a:r>
          </a:p>
          <a:p>
            <a:pPr marL="914400" marR="0" lvl="1" indent="-396875" defTabSz="912813" eaLnBrk="0" latinLnBrk="0" hangingPunct="0">
              <a:lnSpc>
                <a:spcPct val="90000"/>
              </a:lnSpc>
              <a:spcBef>
                <a:spcPct val="20000"/>
              </a:spcBef>
              <a:buClrTx/>
              <a:buSzTx/>
              <a:buBlip>
                <a:blip r:embed="rId7"/>
              </a:buBlip>
              <a:tabLst/>
              <a:defRPr/>
            </a:pPr>
            <a:r>
              <a:rPr lang="en-US" sz="2600" b="1" dirty="0" smtClean="0">
                <a:effectLst>
                  <a:glow rad="101600">
                    <a:schemeClr val="bg1">
                      <a:alpha val="40000"/>
                    </a:schemeClr>
                  </a:glow>
                  <a:outerShdw blurRad="38100" dist="38100" dir="2700000" algn="tl">
                    <a:srgbClr val="000000"/>
                  </a:outerShdw>
                </a:effectLst>
                <a:latin typeface="+mn-lt"/>
                <a:cs typeface="+mn-cs"/>
              </a:rPr>
              <a:t>Delta policy bills</a:t>
            </a:r>
          </a:p>
          <a:p>
            <a:pPr marL="914400" marR="0" lvl="1" indent="-396875" defTabSz="912813" eaLnBrk="0" latinLnBrk="0" hangingPunct="0">
              <a:lnSpc>
                <a:spcPct val="90000"/>
              </a:lnSpc>
              <a:spcBef>
                <a:spcPct val="20000"/>
              </a:spcBef>
              <a:buClrTx/>
              <a:buSzTx/>
              <a:buBlip>
                <a:blip r:embed="rId7"/>
              </a:buBlip>
              <a:tabLst/>
              <a:defRPr/>
            </a:pPr>
            <a:r>
              <a:rPr lang="en-US" sz="2600" b="1" dirty="0" smtClean="0">
                <a:effectLst>
                  <a:glow rad="101600">
                    <a:schemeClr val="bg1">
                      <a:alpha val="40000"/>
                    </a:schemeClr>
                  </a:glow>
                  <a:outerShdw blurRad="38100" dist="38100" dir="2700000" algn="tl">
                    <a:srgbClr val="000000"/>
                  </a:outerShdw>
                </a:effectLst>
                <a:latin typeface="+mn-lt"/>
                <a:cs typeface="+mn-cs"/>
              </a:rPr>
              <a:t>Bond measure</a:t>
            </a:r>
          </a:p>
        </p:txBody>
      </p:sp>
      <p:sp>
        <p:nvSpPr>
          <p:cNvPr id="12" name="Title 4"/>
          <p:cNvSpPr>
            <a:spLocks noGrp="1"/>
          </p:cNvSpPr>
          <p:nvPr>
            <p:ph type="title"/>
          </p:nvPr>
        </p:nvSpPr>
        <p:spPr bwMode="invGray">
          <a:xfrm>
            <a:off x="304800" y="457201"/>
            <a:ext cx="8382000" cy="1163395"/>
          </a:xfrm>
          <a:effectLst>
            <a:outerShdw dist="38100" dir="2700000" algn="tl" rotWithShape="0">
              <a:srgbClr val="000000"/>
            </a:outerShdw>
          </a:effectLst>
        </p:spPr>
        <p:txBody>
          <a:bodyPr numCol="1" anchorCtr="0" compatLnSpc="1">
            <a:prstTxWarp prst="textNoShape">
              <a:avLst/>
            </a:prstTxWarp>
          </a:bodyPr>
          <a:lstStyle/>
          <a:p>
            <a:pPr>
              <a:defRPr/>
            </a:pPr>
            <a:r>
              <a:rPr smtClean="0">
                <a:effectLst>
                  <a:outerShdw blurRad="38100" dist="38100" dir="2700000" algn="tl">
                    <a:srgbClr val="000000">
                      <a:alpha val="43137"/>
                    </a:srgbClr>
                  </a:outerShdw>
                </a:effectLst>
                <a:cs typeface="Arial" pitchFamily="34" charset="0"/>
              </a:rPr>
              <a:t>Delta Improvement Strategy</a:t>
            </a:r>
            <a:br>
              <a:rPr smtClean="0">
                <a:effectLst>
                  <a:outerShdw blurRad="38100" dist="38100" dir="2700000" algn="tl">
                    <a:srgbClr val="000000">
                      <a:alpha val="43137"/>
                    </a:srgbClr>
                  </a:outerShdw>
                </a:effectLst>
                <a:cs typeface="Arial" pitchFamily="34" charset="0"/>
              </a:rPr>
            </a:br>
            <a:endParaRPr sz="4000" dirty="0" smtClean="0">
              <a:effectLst>
                <a:outerShdw blurRad="38100" dist="38100" dir="2700000" algn="tl">
                  <a:srgbClr val="000000">
                    <a:alpha val="43137"/>
                  </a:srgbClr>
                </a:outerShdw>
              </a:effectLst>
              <a:cs typeface="Arial"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anim calcmode="lin" valueType="num">
                                      <p:cBhvr>
                                        <p:cTn id="8" dur="500" fill="hold"/>
                                        <p:tgtEl>
                                          <p:spTgt spid="2"/>
                                        </p:tgtEl>
                                        <p:attrNameLst>
                                          <p:attrName>ppt_x</p:attrName>
                                        </p:attrNameLst>
                                      </p:cBhvr>
                                      <p:tavLst>
                                        <p:tav tm="0">
                                          <p:val>
                                            <p:strVal val="#ppt_x"/>
                                          </p:val>
                                        </p:tav>
                                        <p:tav tm="100000">
                                          <p:val>
                                            <p:strVal val="#ppt_x"/>
                                          </p:val>
                                        </p:tav>
                                      </p:tavLst>
                                    </p:anim>
                                    <p:anim calcmode="lin" valueType="num">
                                      <p:cBhvr>
                                        <p:cTn id="9" dur="5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xEl>
                                              <p:pRg st="0" end="0"/>
                                            </p:txEl>
                                          </p:spTgt>
                                        </p:tgtEl>
                                        <p:attrNameLst>
                                          <p:attrName>style.visibility</p:attrName>
                                        </p:attrNameLst>
                                      </p:cBhvr>
                                      <p:to>
                                        <p:strVal val="visible"/>
                                      </p:to>
                                    </p:set>
                                    <p:animEffect transition="in" filter="fade">
                                      <p:cBhvr>
                                        <p:cTn id="12" dur="500"/>
                                        <p:tgtEl>
                                          <p:spTgt spid="4">
                                            <p:txEl>
                                              <p:pRg st="0" end="0"/>
                                            </p:txEl>
                                          </p:spTgt>
                                        </p:tgtEl>
                                      </p:cBhvr>
                                    </p:animEffect>
                                    <p:anim calcmode="lin" valueType="num">
                                      <p:cBhvr>
                                        <p:cTn id="1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p:cTn id="14" dur="500" fill="hold"/>
                                        <p:tgtEl>
                                          <p:spTgt spid="4">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4">
                                            <p:txEl>
                                              <p:pRg st="1" end="1"/>
                                            </p:txEl>
                                          </p:spTgt>
                                        </p:tgtEl>
                                        <p:attrNameLst>
                                          <p:attrName>style.visibility</p:attrName>
                                        </p:attrNameLst>
                                      </p:cBhvr>
                                      <p:to>
                                        <p:strVal val="visible"/>
                                      </p:to>
                                    </p:set>
                                    <p:animEffect transition="in" filter="fade">
                                      <p:cBhvr>
                                        <p:cTn id="17" dur="500"/>
                                        <p:tgtEl>
                                          <p:spTgt spid="4">
                                            <p:txEl>
                                              <p:pRg st="1" end="1"/>
                                            </p:txEl>
                                          </p:spTgt>
                                        </p:tgtEl>
                                      </p:cBhvr>
                                    </p:animEffect>
                                    <p:anim calcmode="lin" valueType="num">
                                      <p:cBhvr>
                                        <p:cTn id="18" dur="500" fill="hold"/>
                                        <p:tgtEl>
                                          <p:spTgt spid="4">
                                            <p:txEl>
                                              <p:pRg st="1" end="1"/>
                                            </p:txEl>
                                          </p:spTgt>
                                        </p:tgtEl>
                                        <p:attrNameLst>
                                          <p:attrName>ppt_x</p:attrName>
                                        </p:attrNameLst>
                                      </p:cBhvr>
                                      <p:tavLst>
                                        <p:tav tm="0">
                                          <p:val>
                                            <p:strVal val="#ppt_x"/>
                                          </p:val>
                                        </p:tav>
                                        <p:tav tm="100000">
                                          <p:val>
                                            <p:strVal val="#ppt_x"/>
                                          </p:val>
                                        </p:tav>
                                      </p:tavLst>
                                    </p:anim>
                                    <p:anim calcmode="lin" valueType="num">
                                      <p:cBhvr>
                                        <p:cTn id="19" dur="500" fill="hold"/>
                                        <p:tgtEl>
                                          <p:spTgt spid="4">
                                            <p:txEl>
                                              <p:pRg st="1" end="1"/>
                                            </p:txEl>
                                          </p:spTgt>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
                                            <p:txEl>
                                              <p:pRg st="2" end="2"/>
                                            </p:txEl>
                                          </p:spTgt>
                                        </p:tgtEl>
                                        <p:attrNameLst>
                                          <p:attrName>style.visibility</p:attrName>
                                        </p:attrNameLst>
                                      </p:cBhvr>
                                      <p:to>
                                        <p:strVal val="visible"/>
                                      </p:to>
                                    </p:set>
                                    <p:animEffect transition="in" filter="fade">
                                      <p:cBhvr>
                                        <p:cTn id="22" dur="500"/>
                                        <p:tgtEl>
                                          <p:spTgt spid="4">
                                            <p:txEl>
                                              <p:pRg st="2" end="2"/>
                                            </p:txEl>
                                          </p:spTgt>
                                        </p:tgtEl>
                                      </p:cBhvr>
                                    </p:animEffect>
                                    <p:anim calcmode="lin" valueType="num">
                                      <p:cBhvr>
                                        <p:cTn id="23"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p:cTn id="24" dur="500" fill="hold"/>
                                        <p:tgtEl>
                                          <p:spTgt spid="4">
                                            <p:txEl>
                                              <p:pRg st="2" end="2"/>
                                            </p:txEl>
                                          </p:spTgt>
                                        </p:tgtEl>
                                        <p:attrNameLst>
                                          <p:attrName>ppt_y</p:attrName>
                                        </p:attrNameLst>
                                      </p:cBhvr>
                                      <p:tavLst>
                                        <p:tav tm="0">
                                          <p:val>
                                            <p:strVal val="#ppt_y+.1"/>
                                          </p:val>
                                        </p:tav>
                                        <p:tav tm="100000">
                                          <p:val>
                                            <p:strVal val="#ppt_y"/>
                                          </p:val>
                                        </p:tav>
                                      </p:tavLst>
                                    </p:anim>
                                  </p:childTnLst>
                                </p:cTn>
                              </p:par>
                            </p:childTnLst>
                          </p:cTn>
                        </p:par>
                        <p:par>
                          <p:cTn id="25" fill="hold">
                            <p:stCondLst>
                              <p:cond delay="500"/>
                            </p:stCondLst>
                            <p:childTnLst>
                              <p:par>
                                <p:cTn id="26" presetID="42" presetClass="entr" presetSubtype="0" fill="hold"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500"/>
                                        <p:tgtEl>
                                          <p:spTgt spid="10"/>
                                        </p:tgtEl>
                                      </p:cBhvr>
                                    </p:animEffect>
                                    <p:anim calcmode="lin" valueType="num">
                                      <p:cBhvr>
                                        <p:cTn id="29" dur="500" fill="hold"/>
                                        <p:tgtEl>
                                          <p:spTgt spid="10"/>
                                        </p:tgtEl>
                                        <p:attrNameLst>
                                          <p:attrName>ppt_x</p:attrName>
                                        </p:attrNameLst>
                                      </p:cBhvr>
                                      <p:tavLst>
                                        <p:tav tm="0">
                                          <p:val>
                                            <p:strVal val="#ppt_x"/>
                                          </p:val>
                                        </p:tav>
                                        <p:tav tm="100000">
                                          <p:val>
                                            <p:strVal val="#ppt_x"/>
                                          </p:val>
                                        </p:tav>
                                      </p:tavLst>
                                    </p:anim>
                                    <p:anim calcmode="lin" valueType="num">
                                      <p:cBhvr>
                                        <p:cTn id="30" dur="500" fill="hold"/>
                                        <p:tgtEl>
                                          <p:spTgt spid="10"/>
                                        </p:tgtEl>
                                        <p:attrNameLst>
                                          <p:attrName>ppt_y</p:attrName>
                                        </p:attrNameLst>
                                      </p:cBhvr>
                                      <p:tavLst>
                                        <p:tav tm="0">
                                          <p:val>
                                            <p:strVal val="#ppt_y+.1"/>
                                          </p:val>
                                        </p:tav>
                                        <p:tav tm="100000">
                                          <p:val>
                                            <p:strVal val="#ppt_y"/>
                                          </p:val>
                                        </p:tav>
                                      </p:tavLst>
                                    </p:anim>
                                  </p:childTnLst>
                                </p:cTn>
                              </p:par>
                              <p:par>
                                <p:cTn id="31" presetID="42" presetClass="entr" presetSubtype="0" fill="hold" grpId="0" nodeType="with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fade">
                                      <p:cBhvr>
                                        <p:cTn id="33" dur="500"/>
                                        <p:tgtEl>
                                          <p:spTgt spid="11"/>
                                        </p:tgtEl>
                                      </p:cBhvr>
                                    </p:animEffect>
                                    <p:anim calcmode="lin" valueType="num">
                                      <p:cBhvr>
                                        <p:cTn id="34" dur="500" fill="hold"/>
                                        <p:tgtEl>
                                          <p:spTgt spid="11"/>
                                        </p:tgtEl>
                                        <p:attrNameLst>
                                          <p:attrName>ppt_x</p:attrName>
                                        </p:attrNameLst>
                                      </p:cBhvr>
                                      <p:tavLst>
                                        <p:tav tm="0">
                                          <p:val>
                                            <p:strVal val="#ppt_x"/>
                                          </p:val>
                                        </p:tav>
                                        <p:tav tm="100000">
                                          <p:val>
                                            <p:strVal val="#ppt_x"/>
                                          </p:val>
                                        </p:tav>
                                      </p:tavLst>
                                    </p:anim>
                                    <p:anim calcmode="lin" valueType="num">
                                      <p:cBhvr>
                                        <p:cTn id="35" dur="5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1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9266" name="Picture 2" descr="S:\Bay-Delta\Neudeck\0-c_drive\Pictures\Landscape\Windows Photo Gallery Wallpaper.jpg"/>
          <p:cNvPicPr>
            <a:picLocks noChangeAspect="1" noChangeArrowheads="1"/>
          </p:cNvPicPr>
          <p:nvPr/>
        </p:nvPicPr>
        <p:blipFill>
          <a:blip r:embed="rId3"/>
          <a:srcRect/>
          <a:stretch>
            <a:fillRect/>
          </a:stretch>
        </p:blipFill>
        <p:spPr bwMode="auto">
          <a:xfrm>
            <a:off x="0" y="0"/>
            <a:ext cx="9144000" cy="6858000"/>
          </a:xfrm>
          <a:prstGeom prst="rect">
            <a:avLst/>
          </a:prstGeom>
          <a:noFill/>
        </p:spPr>
      </p:pic>
      <p:grpSp>
        <p:nvGrpSpPr>
          <p:cNvPr id="2" name="Group 21"/>
          <p:cNvGrpSpPr/>
          <p:nvPr/>
        </p:nvGrpSpPr>
        <p:grpSpPr>
          <a:xfrm>
            <a:off x="388937" y="1981200"/>
            <a:ext cx="3116263" cy="1706563"/>
            <a:chOff x="84137" y="4160837"/>
            <a:chExt cx="3116263" cy="1706563"/>
          </a:xfrm>
        </p:grpSpPr>
        <p:pic>
          <p:nvPicPr>
            <p:cNvPr id="10" name="Picture 20"/>
            <p:cNvPicPr>
              <a:picLocks noChangeAspect="1" noChangeArrowheads="1"/>
            </p:cNvPicPr>
            <p:nvPr/>
          </p:nvPicPr>
          <p:blipFill>
            <a:blip r:embed="rId4">
              <a:lum bright="-10000"/>
            </a:blip>
            <a:srcRect/>
            <a:stretch>
              <a:fillRect/>
            </a:stretch>
          </p:blipFill>
          <p:spPr bwMode="auto">
            <a:xfrm>
              <a:off x="84137" y="4160837"/>
              <a:ext cx="3116263" cy="1706563"/>
            </a:xfrm>
            <a:prstGeom prst="rect">
              <a:avLst/>
            </a:prstGeom>
            <a:ln>
              <a:noFill/>
            </a:ln>
            <a:effectLst>
              <a:outerShdw blurRad="76200" dir="13500000" sy="23000" kx="1200000" algn="br" rotWithShape="0">
                <a:prstClr val="black">
                  <a:alpha val="40000"/>
                </a:prstClr>
              </a:outerShdw>
            </a:effectLst>
            <a:scene3d>
              <a:camera prst="perspectiveContrastingLeftFacing">
                <a:rot lat="300000" lon="19800000" rev="0"/>
              </a:camera>
              <a:lightRig rig="threePt" dir="t">
                <a:rot lat="0" lon="0" rev="2700000"/>
              </a:lightRig>
            </a:scene3d>
            <a:sp3d>
              <a:bevelT w="63500" h="50800"/>
            </a:sp3d>
          </p:spPr>
        </p:pic>
        <p:sp>
          <p:nvSpPr>
            <p:cNvPr id="11" name="Content Placeholder 2"/>
            <p:cNvSpPr txBox="1">
              <a:spLocks/>
            </p:cNvSpPr>
            <p:nvPr/>
          </p:nvSpPr>
          <p:spPr bwMode="auto">
            <a:xfrm>
              <a:off x="361793" y="5096252"/>
              <a:ext cx="2008344" cy="620568"/>
            </a:xfrm>
            <a:prstGeom prst="rect">
              <a:avLst/>
            </a:prstGeom>
            <a:noFill/>
            <a:ln w="9525">
              <a:noFill/>
              <a:miter lim="800000"/>
              <a:headEnd/>
              <a:tailEnd/>
            </a:ln>
            <a:effectLst>
              <a:glow rad="139700">
                <a:schemeClr val="accent4">
                  <a:satMod val="175000"/>
                  <a:alpha val="40000"/>
                </a:schemeClr>
              </a:glow>
            </a:effectLst>
          </p:spPr>
          <p:txBody>
            <a:bodyPr/>
            <a:lstStyle/>
            <a:p>
              <a:pPr eaLnBrk="0" hangingPunct="0">
                <a:spcBef>
                  <a:spcPct val="20000"/>
                </a:spcBef>
                <a:buClr>
                  <a:srgbClr val="FFFF00"/>
                </a:buClr>
                <a:buSzPct val="85000"/>
                <a:defRPr/>
              </a:pPr>
              <a:r>
                <a:rPr lang="en-US" sz="2200" b="1" kern="0" dirty="0">
                  <a:effectLst>
                    <a:glow rad="139700">
                      <a:schemeClr val="bg1">
                        <a:alpha val="40000"/>
                      </a:schemeClr>
                    </a:glow>
                    <a:outerShdw blurRad="38100" dist="38100" dir="2700000" algn="tl">
                      <a:srgbClr val="000000">
                        <a:alpha val="43137"/>
                      </a:srgbClr>
                    </a:outerShdw>
                  </a:effectLst>
                  <a:latin typeface="Arial" charset="0"/>
                  <a:cs typeface="+mn-cs"/>
                </a:rPr>
                <a:t>Emergency Response</a:t>
              </a:r>
            </a:p>
          </p:txBody>
        </p:sp>
      </p:grpSp>
      <p:grpSp>
        <p:nvGrpSpPr>
          <p:cNvPr id="3" name="Group 22"/>
          <p:cNvGrpSpPr/>
          <p:nvPr/>
        </p:nvGrpSpPr>
        <p:grpSpPr>
          <a:xfrm>
            <a:off x="2286000" y="2912628"/>
            <a:ext cx="2818385" cy="1841935"/>
            <a:chOff x="1981200" y="4724400"/>
            <a:chExt cx="3123185" cy="1841935"/>
          </a:xfrm>
        </p:grpSpPr>
        <p:pic>
          <p:nvPicPr>
            <p:cNvPr id="12" name="Picture 20"/>
            <p:cNvPicPr>
              <a:picLocks noChangeAspect="1" noChangeArrowheads="1"/>
            </p:cNvPicPr>
            <p:nvPr/>
          </p:nvPicPr>
          <p:blipFill>
            <a:blip r:embed="rId5"/>
            <a:srcRect l="19531" t="26042" r="17188" b="11458"/>
            <a:stretch>
              <a:fillRect/>
            </a:stretch>
          </p:blipFill>
          <p:spPr bwMode="auto">
            <a:xfrm>
              <a:off x="1981200" y="4724400"/>
              <a:ext cx="3123185" cy="1841935"/>
            </a:xfrm>
            <a:prstGeom prst="rect">
              <a:avLst/>
            </a:prstGeom>
            <a:ln>
              <a:noFill/>
            </a:ln>
            <a:effectLst>
              <a:outerShdw blurRad="76200" dir="13500000" sy="23000" kx="1200000" algn="br" rotWithShape="0">
                <a:prstClr val="black">
                  <a:alpha val="40000"/>
                </a:prstClr>
              </a:outerShdw>
            </a:effectLst>
            <a:scene3d>
              <a:camera prst="perspectiveContrastingLeftFacing">
                <a:rot lat="300000" lon="19800000" rev="0"/>
              </a:camera>
              <a:lightRig rig="threePt" dir="t">
                <a:rot lat="0" lon="0" rev="2700000"/>
              </a:lightRig>
            </a:scene3d>
            <a:sp3d>
              <a:bevelT w="63500" h="50800"/>
            </a:sp3d>
          </p:spPr>
        </p:pic>
        <p:sp>
          <p:nvSpPr>
            <p:cNvPr id="13" name="Content Placeholder 2"/>
            <p:cNvSpPr txBox="1">
              <a:spLocks/>
            </p:cNvSpPr>
            <p:nvPr/>
          </p:nvSpPr>
          <p:spPr bwMode="auto">
            <a:xfrm>
              <a:off x="2286000" y="5867400"/>
              <a:ext cx="1981200" cy="533400"/>
            </a:xfrm>
            <a:prstGeom prst="rect">
              <a:avLst/>
            </a:prstGeom>
            <a:noFill/>
            <a:ln w="9525">
              <a:noFill/>
              <a:miter lim="800000"/>
              <a:headEnd/>
              <a:tailEnd/>
            </a:ln>
            <a:effectLst/>
          </p:spPr>
          <p:txBody>
            <a:bodyPr/>
            <a:lstStyle/>
            <a:p>
              <a:pPr eaLnBrk="0" hangingPunct="0">
                <a:spcBef>
                  <a:spcPct val="20000"/>
                </a:spcBef>
                <a:buClr>
                  <a:srgbClr val="FFFF00"/>
                </a:buClr>
                <a:buSzPct val="85000"/>
                <a:defRPr/>
              </a:pPr>
              <a:r>
                <a:rPr lang="en-US" sz="2200" b="1" kern="0" dirty="0">
                  <a:effectLst>
                    <a:glow rad="139700">
                      <a:schemeClr val="bg1">
                        <a:alpha val="40000"/>
                      </a:schemeClr>
                    </a:glow>
                    <a:outerShdw blurRad="38100" dist="38100" dir="2700000" algn="tl">
                      <a:srgbClr val="000000">
                        <a:alpha val="43137"/>
                      </a:srgbClr>
                    </a:outerShdw>
                  </a:effectLst>
                  <a:latin typeface="Arial" charset="0"/>
                  <a:cs typeface="+mn-cs"/>
                </a:rPr>
                <a:t>Operational</a:t>
              </a:r>
              <a:br>
                <a:rPr lang="en-US" sz="2200" b="1" kern="0" dirty="0">
                  <a:effectLst>
                    <a:glow rad="139700">
                      <a:schemeClr val="bg1">
                        <a:alpha val="40000"/>
                      </a:schemeClr>
                    </a:glow>
                    <a:outerShdw blurRad="38100" dist="38100" dir="2700000" algn="tl">
                      <a:srgbClr val="000000">
                        <a:alpha val="43137"/>
                      </a:srgbClr>
                    </a:outerShdw>
                  </a:effectLst>
                  <a:latin typeface="Arial" charset="0"/>
                  <a:cs typeface="+mn-cs"/>
                </a:rPr>
              </a:br>
              <a:endParaRPr lang="en-US" sz="2200" b="1" kern="0" dirty="0">
                <a:effectLst>
                  <a:glow rad="139700">
                    <a:schemeClr val="bg1">
                      <a:alpha val="40000"/>
                    </a:schemeClr>
                  </a:glow>
                  <a:outerShdw blurRad="38100" dist="38100" dir="2700000" algn="tl">
                    <a:srgbClr val="000000">
                      <a:alpha val="43137"/>
                    </a:srgbClr>
                  </a:outerShdw>
                </a:effectLst>
                <a:latin typeface="Arial" charset="0"/>
                <a:cs typeface="+mn-cs"/>
              </a:endParaRPr>
            </a:p>
          </p:txBody>
        </p:sp>
      </p:grpSp>
      <p:sp>
        <p:nvSpPr>
          <p:cNvPr id="14" name="Title 1"/>
          <p:cNvSpPr txBox="1">
            <a:spLocks/>
          </p:cNvSpPr>
          <p:nvPr/>
        </p:nvSpPr>
        <p:spPr>
          <a:xfrm>
            <a:off x="1066800" y="609600"/>
            <a:ext cx="6934200" cy="1218795"/>
          </a:xfrm>
          <a:prstGeom prst="rect">
            <a:avLst/>
          </a:prstGeom>
          <a:effectLst>
            <a:outerShdw blurRad="50800" dist="38100" dir="2700000" algn="tl" rotWithShape="0">
              <a:prstClr val="black"/>
            </a:outerShdw>
          </a:effectLst>
        </p:spPr>
        <p:txBody>
          <a:bodyPr vert="horz" wrap="square" lIns="0" tIns="0" rIns="0" bIns="0" rtlCol="0" anchor="t">
            <a:spAutoFit/>
          </a:bodyPr>
          <a:lstStyle/>
          <a:p>
            <a:pPr marL="0" marR="0" lvl="0" indent="0" algn="ctr" defTabSz="912813" rtl="0" eaLnBrk="0" fontAlgn="base" latinLnBrk="0" hangingPunct="0">
              <a:lnSpc>
                <a:spcPct val="90000"/>
              </a:lnSpc>
              <a:spcBef>
                <a:spcPct val="0"/>
              </a:spcBef>
              <a:spcAft>
                <a:spcPct val="0"/>
              </a:spcAft>
              <a:buClrTx/>
              <a:buSzTx/>
              <a:buFontTx/>
              <a:buNone/>
              <a:tabLst/>
              <a:defRPr/>
            </a:pPr>
            <a:r>
              <a:rPr kumimoji="0" lang="en-US" sz="4400" b="1" i="0" u="none" strike="noStrike" kern="1200" cap="none" spc="-150" normalizeH="0" baseline="0" noProof="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uLnTx/>
                <a:uFillTx/>
                <a:latin typeface="+mj-lt"/>
                <a:ea typeface="+mn-ea"/>
                <a:cs typeface="Arial" charset="0"/>
              </a:rPr>
              <a:t>Near-Term Measures</a:t>
            </a:r>
            <a:br>
              <a:rPr kumimoji="0" lang="en-US" sz="4400" b="1" i="0" u="none" strike="noStrike" kern="1200" cap="none" spc="-150" normalizeH="0" baseline="0" noProof="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uLnTx/>
                <a:uFillTx/>
                <a:latin typeface="+mj-lt"/>
                <a:ea typeface="+mn-ea"/>
                <a:cs typeface="Arial" charset="0"/>
              </a:rPr>
            </a:br>
            <a:endParaRPr kumimoji="0" lang="en-US" sz="4400" b="1" i="0" u="none" strike="noStrike" kern="1200" cap="none" spc="-150" normalizeH="0" baseline="0" noProof="0" dirty="0">
              <a:ln w="3175">
                <a:noFill/>
              </a:ln>
              <a:solidFill>
                <a:schemeClr val="tx1"/>
              </a:solidFill>
              <a:effectLst>
                <a:outerShdw blurRad="50800" dist="38100" dir="2700000" algn="tl" rotWithShape="0">
                  <a:prstClr val="black">
                    <a:alpha val="40000"/>
                  </a:prstClr>
                </a:outerShdw>
              </a:effectLst>
              <a:uLnTx/>
              <a:uFillTx/>
              <a:latin typeface="+mj-lt"/>
              <a:ea typeface="+mn-ea"/>
              <a:cs typeface="Arial" charset="0"/>
            </a:endParaRPr>
          </a:p>
        </p:txBody>
      </p:sp>
      <p:grpSp>
        <p:nvGrpSpPr>
          <p:cNvPr id="4" name="Group 23"/>
          <p:cNvGrpSpPr/>
          <p:nvPr/>
        </p:nvGrpSpPr>
        <p:grpSpPr>
          <a:xfrm>
            <a:off x="4191000" y="4038600"/>
            <a:ext cx="2968133" cy="1777950"/>
            <a:chOff x="4267200" y="4343400"/>
            <a:chExt cx="2968133" cy="1777950"/>
          </a:xfrm>
        </p:grpSpPr>
        <p:pic>
          <p:nvPicPr>
            <p:cNvPr id="16" name="Picture 2" descr="S:\Bay-Delta\Presentations &amp; Photos\Photos\Suisun Marsh\Suisun Marsh Sunset1.jpg"/>
            <p:cNvPicPr>
              <a:picLocks noChangeAspect="1" noChangeArrowheads="1"/>
            </p:cNvPicPr>
            <p:nvPr/>
          </p:nvPicPr>
          <p:blipFill>
            <a:blip r:embed="rId6">
              <a:lum bright="-10000"/>
            </a:blip>
            <a:srcRect/>
            <a:stretch>
              <a:fillRect/>
            </a:stretch>
          </p:blipFill>
          <p:spPr bwMode="ltGray">
            <a:xfrm>
              <a:off x="4267200" y="4343400"/>
              <a:ext cx="2968133" cy="1777950"/>
            </a:xfrm>
            <a:prstGeom prst="rect">
              <a:avLst/>
            </a:prstGeom>
            <a:ln>
              <a:noFill/>
            </a:ln>
            <a:effectLst>
              <a:outerShdw blurRad="76200" dir="13500000" sy="23000" kx="1200000" algn="br" rotWithShape="0">
                <a:prstClr val="black">
                  <a:alpha val="40000"/>
                </a:prstClr>
              </a:outerShdw>
            </a:effectLst>
            <a:scene3d>
              <a:camera prst="perspectiveContrastingLeftFacing">
                <a:rot lat="300000" lon="19800000" rev="0"/>
              </a:camera>
              <a:lightRig rig="threePt" dir="t">
                <a:rot lat="0" lon="0" rev="2700000"/>
              </a:lightRig>
            </a:scene3d>
            <a:sp3d>
              <a:bevelT w="63500" h="50800"/>
            </a:sp3d>
          </p:spPr>
        </p:pic>
        <p:sp>
          <p:nvSpPr>
            <p:cNvPr id="17" name="Content Placeholder 2"/>
            <p:cNvSpPr txBox="1">
              <a:spLocks/>
            </p:cNvSpPr>
            <p:nvPr/>
          </p:nvSpPr>
          <p:spPr bwMode="auto">
            <a:xfrm>
              <a:off x="4466552" y="5377844"/>
              <a:ext cx="2032182" cy="620666"/>
            </a:xfrm>
            <a:prstGeom prst="rect">
              <a:avLst/>
            </a:prstGeom>
            <a:noFill/>
            <a:ln w="9525">
              <a:noFill/>
              <a:miter lim="800000"/>
              <a:headEnd/>
              <a:tailEnd/>
            </a:ln>
            <a:effectLst>
              <a:glow rad="139700">
                <a:schemeClr val="accent4">
                  <a:satMod val="175000"/>
                  <a:alpha val="40000"/>
                </a:schemeClr>
              </a:glow>
            </a:effectLst>
          </p:spPr>
          <p:txBody>
            <a:bodyPr/>
            <a:lstStyle/>
            <a:p>
              <a:pPr eaLnBrk="0" hangingPunct="0">
                <a:lnSpc>
                  <a:spcPct val="90000"/>
                </a:lnSpc>
                <a:spcBef>
                  <a:spcPts val="0"/>
                </a:spcBef>
                <a:buClr>
                  <a:srgbClr val="FFFF00"/>
                </a:buClr>
                <a:buSzPct val="85000"/>
                <a:defRPr/>
              </a:pPr>
              <a:r>
                <a:rPr lang="en-US" sz="2200" b="1" kern="0" dirty="0">
                  <a:effectLst>
                    <a:glow rad="139700">
                      <a:schemeClr val="bg1">
                        <a:alpha val="40000"/>
                      </a:schemeClr>
                    </a:glow>
                    <a:outerShdw blurRad="38100" dist="38100" dir="2700000" algn="tl">
                      <a:srgbClr val="000000">
                        <a:alpha val="43137"/>
                      </a:srgbClr>
                    </a:outerShdw>
                  </a:effectLst>
                  <a:latin typeface="Arial" charset="0"/>
                  <a:cs typeface="+mn-cs"/>
                </a:rPr>
                <a:t>Habitat Restoration</a:t>
              </a:r>
            </a:p>
          </p:txBody>
        </p:sp>
      </p:grpSp>
      <p:grpSp>
        <p:nvGrpSpPr>
          <p:cNvPr id="5" name="Group 24"/>
          <p:cNvGrpSpPr/>
          <p:nvPr/>
        </p:nvGrpSpPr>
        <p:grpSpPr>
          <a:xfrm>
            <a:off x="5943600" y="4800600"/>
            <a:ext cx="2923832" cy="1810276"/>
            <a:chOff x="6220168" y="4800600"/>
            <a:chExt cx="2923832" cy="1810276"/>
          </a:xfrm>
        </p:grpSpPr>
        <p:pic>
          <p:nvPicPr>
            <p:cNvPr id="19" name="Picture 4"/>
            <p:cNvPicPr>
              <a:picLocks noChangeAspect="1" noChangeArrowheads="1"/>
            </p:cNvPicPr>
            <p:nvPr/>
          </p:nvPicPr>
          <p:blipFill>
            <a:blip r:embed="rId7"/>
            <a:srcRect t="27685"/>
            <a:stretch>
              <a:fillRect/>
            </a:stretch>
          </p:blipFill>
          <p:spPr bwMode="auto">
            <a:xfrm>
              <a:off x="6220168" y="4800600"/>
              <a:ext cx="2923832" cy="1810276"/>
            </a:xfrm>
            <a:prstGeom prst="rect">
              <a:avLst/>
            </a:prstGeom>
            <a:ln>
              <a:noFill/>
            </a:ln>
            <a:effectLst>
              <a:outerShdw blurRad="76200" dir="13500000" sy="23000" kx="1200000" algn="br" rotWithShape="0">
                <a:prstClr val="black">
                  <a:alpha val="40000"/>
                </a:prstClr>
              </a:outerShdw>
            </a:effectLst>
            <a:scene3d>
              <a:camera prst="perspectiveContrastingLeftFacing">
                <a:rot lat="300000" lon="19800000" rev="0"/>
              </a:camera>
              <a:lightRig rig="threePt" dir="t">
                <a:rot lat="0" lon="0" rev="2700000"/>
              </a:lightRig>
            </a:scene3d>
            <a:sp3d>
              <a:bevelT w="63500" h="50800"/>
            </a:sp3d>
          </p:spPr>
        </p:pic>
        <p:sp>
          <p:nvSpPr>
            <p:cNvPr id="20" name="Content Placeholder 2"/>
            <p:cNvSpPr txBox="1">
              <a:spLocks/>
            </p:cNvSpPr>
            <p:nvPr/>
          </p:nvSpPr>
          <p:spPr bwMode="invGray">
            <a:xfrm>
              <a:off x="6807149" y="5731330"/>
              <a:ext cx="1792786" cy="685588"/>
            </a:xfrm>
            <a:prstGeom prst="rect">
              <a:avLst/>
            </a:prstGeom>
            <a:noFill/>
            <a:ln w="9525">
              <a:noFill/>
              <a:miter lim="800000"/>
              <a:headEnd/>
              <a:tailEnd/>
            </a:ln>
            <a:effectLst/>
          </p:spPr>
          <p:txBody>
            <a:bodyPr/>
            <a:lstStyle/>
            <a:p>
              <a:pPr eaLnBrk="0" hangingPunct="0">
                <a:lnSpc>
                  <a:spcPct val="90000"/>
                </a:lnSpc>
                <a:spcBef>
                  <a:spcPts val="0"/>
                </a:spcBef>
                <a:buClr>
                  <a:srgbClr val="FFFF00"/>
                </a:buClr>
                <a:buSzPct val="85000"/>
                <a:buFont typeface="Wingdings" pitchFamily="2" charset="2"/>
                <a:buNone/>
                <a:defRPr/>
              </a:pPr>
              <a:r>
                <a:rPr lang="en-US" sz="2200" b="1" kern="0" dirty="0">
                  <a:effectLst>
                    <a:glow rad="139700">
                      <a:schemeClr val="bg1">
                        <a:alpha val="40000"/>
                      </a:schemeClr>
                    </a:glow>
                    <a:outerShdw blurRad="38100" dist="38100" dir="2700000" algn="tl">
                      <a:srgbClr val="000000">
                        <a:alpha val="43137"/>
                      </a:srgbClr>
                    </a:outerShdw>
                  </a:effectLst>
                  <a:latin typeface="Arial" charset="0"/>
                  <a:cs typeface="+mn-cs"/>
                </a:rPr>
                <a:t>Other </a:t>
              </a:r>
              <a:br>
                <a:rPr lang="en-US" sz="2200" b="1" kern="0" dirty="0">
                  <a:effectLst>
                    <a:glow rad="139700">
                      <a:schemeClr val="bg1">
                        <a:alpha val="40000"/>
                      </a:schemeClr>
                    </a:glow>
                    <a:outerShdw blurRad="38100" dist="38100" dir="2700000" algn="tl">
                      <a:srgbClr val="000000">
                        <a:alpha val="43137"/>
                      </a:srgbClr>
                    </a:outerShdw>
                  </a:effectLst>
                  <a:latin typeface="Arial" charset="0"/>
                  <a:cs typeface="+mn-cs"/>
                </a:rPr>
              </a:br>
              <a:r>
                <a:rPr lang="en-US" sz="2200" b="1" kern="0" dirty="0">
                  <a:effectLst>
                    <a:glow rad="139700">
                      <a:schemeClr val="bg1">
                        <a:alpha val="40000"/>
                      </a:schemeClr>
                    </a:glow>
                    <a:outerShdw blurRad="38100" dist="38100" dir="2700000" algn="tl">
                      <a:srgbClr val="000000">
                        <a:alpha val="43137"/>
                      </a:srgbClr>
                    </a:outerShdw>
                  </a:effectLst>
                  <a:latin typeface="Arial" charset="0"/>
                  <a:cs typeface="+mn-cs"/>
                </a:rPr>
                <a:t>Stressors</a:t>
              </a:r>
            </a:p>
          </p:txBody>
        </p:sp>
      </p:grpSp>
      <p:sp>
        <p:nvSpPr>
          <p:cNvPr id="18" name="Slide Number Placeholder 1"/>
          <p:cNvSpPr>
            <a:spLocks noGrp="1"/>
          </p:cNvSpPr>
          <p:nvPr>
            <p:ph type="sldNum" sz="quarter" idx="10"/>
          </p:nvPr>
        </p:nvSpPr>
        <p:spPr>
          <a:xfrm>
            <a:off x="8458200" y="6427788"/>
            <a:ext cx="685800" cy="365125"/>
          </a:xfrm>
        </p:spPr>
        <p:txBody>
          <a:bodyPr/>
          <a:lstStyle/>
          <a:p>
            <a:pPr>
              <a:defRPr/>
            </a:pPr>
            <a:fld id="{7EC7F1C5-714B-4520-8352-8462B38DD693}" type="slidenum">
              <a:rPr lang="en-US" smtClean="0"/>
              <a:pPr>
                <a:defRPr/>
              </a:pPr>
              <a:t>16</a:t>
            </a:fld>
            <a:endParaRPr lang="en-US"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6"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additive="base">
                                        <p:cTn id="12" dur="500" fill="hold"/>
                                        <p:tgtEl>
                                          <p:spTgt spid="3"/>
                                        </p:tgtEl>
                                        <p:attrNameLst>
                                          <p:attrName>ppt_x</p:attrName>
                                        </p:attrNameLst>
                                      </p:cBhvr>
                                      <p:tavLst>
                                        <p:tav tm="0">
                                          <p:val>
                                            <p:strVal val="1+#ppt_w/2"/>
                                          </p:val>
                                        </p:tav>
                                        <p:tav tm="100000">
                                          <p:val>
                                            <p:strVal val="#ppt_x"/>
                                          </p:val>
                                        </p:tav>
                                      </p:tavLst>
                                    </p:anim>
                                    <p:anim calcmode="lin" valueType="num">
                                      <p:cBhvr additive="base">
                                        <p:cTn id="13" dur="500" fill="hold"/>
                                        <p:tgtEl>
                                          <p:spTgt spid="3"/>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6"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par>
                          <p:cTn id="19" fill="hold">
                            <p:stCondLst>
                              <p:cond delay="1500"/>
                            </p:stCondLst>
                            <p:childTnLst>
                              <p:par>
                                <p:cTn id="20" presetID="2" presetClass="entr" presetSubtype="6" fill="hold" nodeType="afterEffect">
                                  <p:stCondLst>
                                    <p:cond delay="0"/>
                                  </p:stCondLst>
                                  <p:childTnLst>
                                    <p:set>
                                      <p:cBhvr>
                                        <p:cTn id="21" dur="1" fill="hold">
                                          <p:stCondLst>
                                            <p:cond delay="0"/>
                                          </p:stCondLst>
                                        </p:cTn>
                                        <p:tgtEl>
                                          <p:spTgt spid="5"/>
                                        </p:tgtEl>
                                        <p:attrNameLst>
                                          <p:attrName>style.visibility</p:attrName>
                                        </p:attrNameLst>
                                      </p:cBhvr>
                                      <p:to>
                                        <p:strVal val="visible"/>
                                      </p:to>
                                    </p:set>
                                    <p:anim calcmode="lin" valueType="num">
                                      <p:cBhvr additive="base">
                                        <p:cTn id="22" dur="500" fill="hold"/>
                                        <p:tgtEl>
                                          <p:spTgt spid="5"/>
                                        </p:tgtEl>
                                        <p:attrNameLst>
                                          <p:attrName>ppt_x</p:attrName>
                                        </p:attrNameLst>
                                      </p:cBhvr>
                                      <p:tavLst>
                                        <p:tav tm="0">
                                          <p:val>
                                            <p:strVal val="1+#ppt_w/2"/>
                                          </p:val>
                                        </p:tav>
                                        <p:tav tm="100000">
                                          <p:val>
                                            <p:strVal val="#ppt_x"/>
                                          </p:val>
                                        </p:tav>
                                      </p:tavLst>
                                    </p:anim>
                                    <p:anim calcmode="lin" valueType="num">
                                      <p:cBhvr additive="base">
                                        <p:cTn id="2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5106" name="Text Box 1026"/>
          <p:cNvSpPr txBox="1">
            <a:spLocks noChangeArrowheads="1"/>
          </p:cNvSpPr>
          <p:nvPr/>
        </p:nvSpPr>
        <p:spPr bwMode="invGray">
          <a:xfrm>
            <a:off x="3175" y="152400"/>
            <a:ext cx="9140825" cy="595313"/>
          </a:xfrm>
          <a:prstGeom prst="rect">
            <a:avLst/>
          </a:prstGeom>
          <a:noFill/>
          <a:ln w="9525" algn="ctr">
            <a:noFill/>
            <a:miter lim="800000"/>
            <a:headEnd/>
            <a:tailEnd/>
          </a:ln>
          <a:effectLst>
            <a:outerShdw dist="45791" dir="2021404" algn="ctr" rotWithShape="0">
              <a:srgbClr val="000000"/>
            </a:outerShdw>
          </a:effectLst>
        </p:spPr>
        <p:txBody>
          <a:bodyPr anchor="ctr"/>
          <a:lstStyle/>
          <a:p>
            <a:pPr algn="ctr" defTabSz="912813" eaLnBrk="0" hangingPunct="0">
              <a:lnSpc>
                <a:spcPct val="90000"/>
              </a:lnSpc>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Seismic Vulnerability</a:t>
            </a:r>
          </a:p>
        </p:txBody>
      </p:sp>
      <p:pic>
        <p:nvPicPr>
          <p:cNvPr id="815110" name="Picture 1030" descr="D:\Documents and Settings\u06454\My Documents\My Pictures\Delta Fault Map.gif"/>
          <p:cNvPicPr>
            <a:picLocks noChangeAspect="1" noChangeArrowheads="1"/>
          </p:cNvPicPr>
          <p:nvPr/>
        </p:nvPicPr>
        <p:blipFill>
          <a:blip r:embed="rId3"/>
          <a:srcRect/>
          <a:stretch>
            <a:fillRect/>
          </a:stretch>
        </p:blipFill>
        <p:spPr bwMode="ltGray">
          <a:xfrm>
            <a:off x="-36513" y="762000"/>
            <a:ext cx="9180513" cy="6096000"/>
          </a:xfrm>
          <a:prstGeom prst="rect">
            <a:avLst/>
          </a:prstGeom>
          <a:noFill/>
          <a:effectLst>
            <a:outerShdw dist="35921" dir="2700000" algn="ctr" rotWithShape="0">
              <a:srgbClr val="808080"/>
            </a:outerShdw>
          </a:effectLst>
        </p:spPr>
      </p:pic>
      <p:sp>
        <p:nvSpPr>
          <p:cNvPr id="815111" name="Rectangle 1031"/>
          <p:cNvSpPr>
            <a:spLocks noChangeArrowheads="1"/>
          </p:cNvSpPr>
          <p:nvPr/>
        </p:nvSpPr>
        <p:spPr bwMode="gray">
          <a:xfrm rot="2176530">
            <a:off x="727075" y="1639888"/>
            <a:ext cx="1744663" cy="401637"/>
          </a:xfrm>
          <a:prstGeom prst="rect">
            <a:avLst/>
          </a:prstGeom>
          <a:noFill/>
          <a:ln w="76200">
            <a:noFill/>
            <a:miter lim="800000"/>
            <a:headEnd/>
            <a:tailEnd/>
          </a:ln>
          <a:effectLst>
            <a:outerShdw dist="50800" dir="2700000" algn="ctr" rotWithShape="0">
              <a:schemeClr val="bg1"/>
            </a:outerShdw>
          </a:effectLst>
        </p:spPr>
        <p:txBody>
          <a:bodyPr wrap="none">
            <a:spAutoFit/>
          </a:bodyPr>
          <a:lstStyle/>
          <a:p>
            <a:pPr>
              <a:spcBef>
                <a:spcPct val="50000"/>
              </a:spcBef>
              <a:defRPr/>
            </a:pPr>
            <a:r>
              <a:rPr lang="en-US" sz="2000" b="1" dirty="0">
                <a:solidFill>
                  <a:srgbClr val="FFFF66"/>
                </a:solidFill>
                <a:effectLst>
                  <a:outerShdw blurRad="38100" dist="38100" dir="2700000" algn="tl">
                    <a:srgbClr val="000000"/>
                  </a:outerShdw>
                </a:effectLst>
              </a:rPr>
              <a:t>San Andreas</a:t>
            </a:r>
          </a:p>
        </p:txBody>
      </p:sp>
      <p:sp>
        <p:nvSpPr>
          <p:cNvPr id="815112" name="Rectangle 1032"/>
          <p:cNvSpPr>
            <a:spLocks noChangeArrowheads="1"/>
          </p:cNvSpPr>
          <p:nvPr/>
        </p:nvSpPr>
        <p:spPr bwMode="gray">
          <a:xfrm rot="2338558">
            <a:off x="4370388" y="2597150"/>
            <a:ext cx="1252537" cy="401638"/>
          </a:xfrm>
          <a:prstGeom prst="rect">
            <a:avLst/>
          </a:prstGeom>
          <a:noFill/>
          <a:ln w="76200">
            <a:noFill/>
            <a:miter lim="800000"/>
            <a:headEnd/>
            <a:tailEnd/>
          </a:ln>
          <a:effectLst>
            <a:outerShdw dist="50800" dir="2700000" algn="ctr" rotWithShape="0">
              <a:schemeClr val="bg1"/>
            </a:outerShdw>
          </a:effectLst>
        </p:spPr>
        <p:txBody>
          <a:bodyPr wrap="none">
            <a:spAutoFit/>
          </a:bodyPr>
          <a:lstStyle/>
          <a:p>
            <a:pPr>
              <a:spcBef>
                <a:spcPct val="50000"/>
              </a:spcBef>
              <a:defRPr/>
            </a:pPr>
            <a:r>
              <a:rPr lang="en-US" sz="2000" b="1" dirty="0">
                <a:solidFill>
                  <a:srgbClr val="FFFF66"/>
                </a:solidFill>
                <a:effectLst>
                  <a:outerShdw blurRad="38100" dist="38100" dir="2700000" algn="tl">
                    <a:srgbClr val="000000"/>
                  </a:outerShdw>
                </a:effectLst>
              </a:rPr>
              <a:t>Hayward</a:t>
            </a:r>
          </a:p>
        </p:txBody>
      </p:sp>
      <p:sp>
        <p:nvSpPr>
          <p:cNvPr id="815113" name="Freeform 1033"/>
          <p:cNvSpPr>
            <a:spLocks/>
          </p:cNvSpPr>
          <p:nvPr/>
        </p:nvSpPr>
        <p:spPr bwMode="gray">
          <a:xfrm>
            <a:off x="3652838" y="2109788"/>
            <a:ext cx="3746500" cy="2805112"/>
          </a:xfrm>
          <a:custGeom>
            <a:avLst/>
            <a:gdLst/>
            <a:ahLst/>
            <a:cxnLst>
              <a:cxn ang="0">
                <a:pos x="0" y="0"/>
              </a:cxn>
              <a:cxn ang="0">
                <a:pos x="186" y="90"/>
              </a:cxn>
              <a:cxn ang="0">
                <a:pos x="318" y="192"/>
              </a:cxn>
              <a:cxn ang="0">
                <a:pos x="390" y="258"/>
              </a:cxn>
              <a:cxn ang="0">
                <a:pos x="588" y="432"/>
              </a:cxn>
              <a:cxn ang="0">
                <a:pos x="834" y="642"/>
              </a:cxn>
              <a:cxn ang="0">
                <a:pos x="1110" y="834"/>
              </a:cxn>
              <a:cxn ang="0">
                <a:pos x="1350" y="1050"/>
              </a:cxn>
              <a:cxn ang="0">
                <a:pos x="1506" y="1122"/>
              </a:cxn>
              <a:cxn ang="0">
                <a:pos x="1662" y="1242"/>
              </a:cxn>
              <a:cxn ang="0">
                <a:pos x="1848" y="1398"/>
              </a:cxn>
            </a:cxnLst>
            <a:rect l="0" t="0" r="r" b="b"/>
            <a:pathLst>
              <a:path w="1848" h="1398">
                <a:moveTo>
                  <a:pt x="0" y="0"/>
                </a:moveTo>
                <a:cubicBezTo>
                  <a:pt x="66" y="29"/>
                  <a:pt x="133" y="58"/>
                  <a:pt x="186" y="90"/>
                </a:cubicBezTo>
                <a:cubicBezTo>
                  <a:pt x="239" y="122"/>
                  <a:pt x="284" y="164"/>
                  <a:pt x="318" y="192"/>
                </a:cubicBezTo>
                <a:cubicBezTo>
                  <a:pt x="352" y="220"/>
                  <a:pt x="345" y="218"/>
                  <a:pt x="390" y="258"/>
                </a:cubicBezTo>
                <a:cubicBezTo>
                  <a:pt x="435" y="298"/>
                  <a:pt x="514" y="368"/>
                  <a:pt x="588" y="432"/>
                </a:cubicBezTo>
                <a:cubicBezTo>
                  <a:pt x="662" y="496"/>
                  <a:pt x="747" y="575"/>
                  <a:pt x="834" y="642"/>
                </a:cubicBezTo>
                <a:cubicBezTo>
                  <a:pt x="921" y="709"/>
                  <a:pt x="1024" y="766"/>
                  <a:pt x="1110" y="834"/>
                </a:cubicBezTo>
                <a:cubicBezTo>
                  <a:pt x="1196" y="902"/>
                  <a:pt x="1284" y="1002"/>
                  <a:pt x="1350" y="1050"/>
                </a:cubicBezTo>
                <a:cubicBezTo>
                  <a:pt x="1416" y="1098"/>
                  <a:pt x="1454" y="1090"/>
                  <a:pt x="1506" y="1122"/>
                </a:cubicBezTo>
                <a:cubicBezTo>
                  <a:pt x="1558" y="1154"/>
                  <a:pt x="1605" y="1196"/>
                  <a:pt x="1662" y="1242"/>
                </a:cubicBezTo>
                <a:cubicBezTo>
                  <a:pt x="1719" y="1288"/>
                  <a:pt x="1783" y="1343"/>
                  <a:pt x="1848" y="1398"/>
                </a:cubicBezTo>
              </a:path>
            </a:pathLst>
          </a:custGeom>
          <a:noFill/>
          <a:ln w="38100" cap="flat" cmpd="sng">
            <a:solidFill>
              <a:srgbClr val="FF0000"/>
            </a:solidFill>
            <a:prstDash val="solid"/>
            <a:round/>
            <a:headEnd/>
            <a:tailEnd/>
          </a:ln>
          <a:effectLst>
            <a:outerShdw blurRad="50800" dist="50800" dir="5400000" algn="ctr" rotWithShape="0">
              <a:schemeClr val="bg1"/>
            </a:outerShdw>
          </a:effectLst>
        </p:spPr>
        <p:txBody>
          <a:bodyPr rot="10800000" vert="eaVert" wrap="none">
            <a:spAutoFit/>
          </a:bodyPr>
          <a:lstStyle/>
          <a:p>
            <a:pPr>
              <a:defRPr/>
            </a:pPr>
            <a:endParaRPr lang="en-US">
              <a:effectLst>
                <a:outerShdw blurRad="38100" dist="38100" dir="2700000" algn="tl">
                  <a:srgbClr val="000000">
                    <a:alpha val="43137"/>
                  </a:srgbClr>
                </a:outerShdw>
              </a:effectLst>
            </a:endParaRPr>
          </a:p>
        </p:txBody>
      </p:sp>
      <p:sp>
        <p:nvSpPr>
          <p:cNvPr id="815114" name="Freeform 1034"/>
          <p:cNvSpPr>
            <a:spLocks/>
          </p:cNvSpPr>
          <p:nvPr/>
        </p:nvSpPr>
        <p:spPr bwMode="gray">
          <a:xfrm>
            <a:off x="52388" y="954088"/>
            <a:ext cx="9074150" cy="5529262"/>
          </a:xfrm>
          <a:custGeom>
            <a:avLst/>
            <a:gdLst/>
            <a:ahLst/>
            <a:cxnLst>
              <a:cxn ang="0">
                <a:pos x="0" y="0"/>
              </a:cxn>
              <a:cxn ang="0">
                <a:pos x="474" y="372"/>
              </a:cxn>
              <a:cxn ang="0">
                <a:pos x="1038" y="780"/>
              </a:cxn>
              <a:cxn ang="0">
                <a:pos x="1206" y="930"/>
              </a:cxn>
              <a:cxn ang="0">
                <a:pos x="1386" y="1110"/>
              </a:cxn>
              <a:cxn ang="0">
                <a:pos x="1518" y="1224"/>
              </a:cxn>
              <a:cxn ang="0">
                <a:pos x="1836" y="1470"/>
              </a:cxn>
              <a:cxn ang="0">
                <a:pos x="2118" y="1638"/>
              </a:cxn>
              <a:cxn ang="0">
                <a:pos x="2478" y="1854"/>
              </a:cxn>
              <a:cxn ang="0">
                <a:pos x="2892" y="1974"/>
              </a:cxn>
              <a:cxn ang="0">
                <a:pos x="3186" y="2034"/>
              </a:cxn>
              <a:cxn ang="0">
                <a:pos x="3432" y="2082"/>
              </a:cxn>
              <a:cxn ang="0">
                <a:pos x="3648" y="2136"/>
              </a:cxn>
              <a:cxn ang="0">
                <a:pos x="4026" y="2226"/>
              </a:cxn>
              <a:cxn ang="0">
                <a:pos x="4224" y="2442"/>
              </a:cxn>
              <a:cxn ang="0">
                <a:pos x="4428" y="2706"/>
              </a:cxn>
              <a:cxn ang="0">
                <a:pos x="4476" y="2736"/>
              </a:cxn>
            </a:cxnLst>
            <a:rect l="0" t="0" r="r" b="b"/>
            <a:pathLst>
              <a:path w="4476" h="2755">
                <a:moveTo>
                  <a:pt x="0" y="0"/>
                </a:moveTo>
                <a:cubicBezTo>
                  <a:pt x="150" y="121"/>
                  <a:pt x="301" y="242"/>
                  <a:pt x="474" y="372"/>
                </a:cubicBezTo>
                <a:cubicBezTo>
                  <a:pt x="647" y="502"/>
                  <a:pt x="916" y="687"/>
                  <a:pt x="1038" y="780"/>
                </a:cubicBezTo>
                <a:cubicBezTo>
                  <a:pt x="1160" y="873"/>
                  <a:pt x="1148" y="875"/>
                  <a:pt x="1206" y="930"/>
                </a:cubicBezTo>
                <a:cubicBezTo>
                  <a:pt x="1264" y="985"/>
                  <a:pt x="1334" y="1061"/>
                  <a:pt x="1386" y="1110"/>
                </a:cubicBezTo>
                <a:cubicBezTo>
                  <a:pt x="1438" y="1159"/>
                  <a:pt x="1443" y="1164"/>
                  <a:pt x="1518" y="1224"/>
                </a:cubicBezTo>
                <a:cubicBezTo>
                  <a:pt x="1593" y="1284"/>
                  <a:pt x="1736" y="1401"/>
                  <a:pt x="1836" y="1470"/>
                </a:cubicBezTo>
                <a:cubicBezTo>
                  <a:pt x="1936" y="1539"/>
                  <a:pt x="2011" y="1574"/>
                  <a:pt x="2118" y="1638"/>
                </a:cubicBezTo>
                <a:cubicBezTo>
                  <a:pt x="2225" y="1702"/>
                  <a:pt x="2349" y="1798"/>
                  <a:pt x="2478" y="1854"/>
                </a:cubicBezTo>
                <a:cubicBezTo>
                  <a:pt x="2607" y="1910"/>
                  <a:pt x="2774" y="1944"/>
                  <a:pt x="2892" y="1974"/>
                </a:cubicBezTo>
                <a:cubicBezTo>
                  <a:pt x="3010" y="2004"/>
                  <a:pt x="3096" y="2016"/>
                  <a:pt x="3186" y="2034"/>
                </a:cubicBezTo>
                <a:cubicBezTo>
                  <a:pt x="3276" y="2052"/>
                  <a:pt x="3355" y="2065"/>
                  <a:pt x="3432" y="2082"/>
                </a:cubicBezTo>
                <a:cubicBezTo>
                  <a:pt x="3509" y="2099"/>
                  <a:pt x="3549" y="2112"/>
                  <a:pt x="3648" y="2136"/>
                </a:cubicBezTo>
                <a:cubicBezTo>
                  <a:pt x="3747" y="2160"/>
                  <a:pt x="3930" y="2175"/>
                  <a:pt x="4026" y="2226"/>
                </a:cubicBezTo>
                <a:cubicBezTo>
                  <a:pt x="4122" y="2277"/>
                  <a:pt x="4157" y="2362"/>
                  <a:pt x="4224" y="2442"/>
                </a:cubicBezTo>
                <a:cubicBezTo>
                  <a:pt x="4291" y="2522"/>
                  <a:pt x="4386" y="2657"/>
                  <a:pt x="4428" y="2706"/>
                </a:cubicBezTo>
                <a:cubicBezTo>
                  <a:pt x="4470" y="2755"/>
                  <a:pt x="4473" y="2745"/>
                  <a:pt x="4476" y="2736"/>
                </a:cubicBezTo>
              </a:path>
            </a:pathLst>
          </a:custGeom>
          <a:noFill/>
          <a:ln w="38100" cap="flat" cmpd="sng">
            <a:solidFill>
              <a:srgbClr val="FF0000"/>
            </a:solidFill>
            <a:prstDash val="solid"/>
            <a:round/>
            <a:headEnd/>
            <a:tailEnd/>
          </a:ln>
          <a:effectLst>
            <a:outerShdw blurRad="50800" dist="50800" dir="5400000" algn="ctr" rotWithShape="0">
              <a:schemeClr val="bg1"/>
            </a:outerShdw>
          </a:effectLst>
        </p:spPr>
        <p:txBody>
          <a:bodyPr rot="10800000" vert="eaVert" wrap="none">
            <a:spAutoFit/>
          </a:bodyPr>
          <a:lstStyle/>
          <a:p>
            <a:pPr>
              <a:defRPr/>
            </a:pPr>
            <a:endParaRPr lang="en-US">
              <a:effectLst>
                <a:outerShdw blurRad="38100" dist="38100" dir="2700000" algn="tl">
                  <a:srgbClr val="000000">
                    <a:alpha val="43137"/>
                  </a:srgbClr>
                </a:outerShdw>
              </a:effectLst>
            </a:endParaRPr>
          </a:p>
        </p:txBody>
      </p:sp>
      <p:sp>
        <p:nvSpPr>
          <p:cNvPr id="815115" name="Freeform 1035"/>
          <p:cNvSpPr>
            <a:spLocks/>
          </p:cNvSpPr>
          <p:nvPr/>
        </p:nvSpPr>
        <p:spPr bwMode="gray">
          <a:xfrm>
            <a:off x="2095500" y="2687638"/>
            <a:ext cx="3052763" cy="4033837"/>
          </a:xfrm>
          <a:custGeom>
            <a:avLst/>
            <a:gdLst/>
            <a:ahLst/>
            <a:cxnLst>
              <a:cxn ang="0">
                <a:pos x="0" y="0"/>
              </a:cxn>
              <a:cxn ang="0">
                <a:pos x="168" y="120"/>
              </a:cxn>
              <a:cxn ang="0">
                <a:pos x="228" y="264"/>
              </a:cxn>
              <a:cxn ang="0">
                <a:pos x="300" y="456"/>
              </a:cxn>
              <a:cxn ang="0">
                <a:pos x="408" y="630"/>
              </a:cxn>
              <a:cxn ang="0">
                <a:pos x="612" y="828"/>
              </a:cxn>
              <a:cxn ang="0">
                <a:pos x="768" y="948"/>
              </a:cxn>
              <a:cxn ang="0">
                <a:pos x="834" y="1140"/>
              </a:cxn>
              <a:cxn ang="0">
                <a:pos x="954" y="1308"/>
              </a:cxn>
              <a:cxn ang="0">
                <a:pos x="1038" y="1452"/>
              </a:cxn>
              <a:cxn ang="0">
                <a:pos x="1200" y="1644"/>
              </a:cxn>
              <a:cxn ang="0">
                <a:pos x="1338" y="1788"/>
              </a:cxn>
              <a:cxn ang="0">
                <a:pos x="1434" y="1908"/>
              </a:cxn>
              <a:cxn ang="0">
                <a:pos x="1506" y="2010"/>
              </a:cxn>
            </a:cxnLst>
            <a:rect l="0" t="0" r="r" b="b"/>
            <a:pathLst>
              <a:path w="1506" h="2010">
                <a:moveTo>
                  <a:pt x="0" y="0"/>
                </a:moveTo>
                <a:cubicBezTo>
                  <a:pt x="65" y="38"/>
                  <a:pt x="130" y="76"/>
                  <a:pt x="168" y="120"/>
                </a:cubicBezTo>
                <a:cubicBezTo>
                  <a:pt x="206" y="164"/>
                  <a:pt x="206" y="208"/>
                  <a:pt x="228" y="264"/>
                </a:cubicBezTo>
                <a:cubicBezTo>
                  <a:pt x="250" y="320"/>
                  <a:pt x="270" y="395"/>
                  <a:pt x="300" y="456"/>
                </a:cubicBezTo>
                <a:cubicBezTo>
                  <a:pt x="330" y="517"/>
                  <a:pt x="356" y="568"/>
                  <a:pt x="408" y="630"/>
                </a:cubicBezTo>
                <a:cubicBezTo>
                  <a:pt x="460" y="692"/>
                  <a:pt x="552" y="775"/>
                  <a:pt x="612" y="828"/>
                </a:cubicBezTo>
                <a:cubicBezTo>
                  <a:pt x="672" y="881"/>
                  <a:pt x="731" y="896"/>
                  <a:pt x="768" y="948"/>
                </a:cubicBezTo>
                <a:cubicBezTo>
                  <a:pt x="805" y="1000"/>
                  <a:pt x="803" y="1080"/>
                  <a:pt x="834" y="1140"/>
                </a:cubicBezTo>
                <a:cubicBezTo>
                  <a:pt x="865" y="1200"/>
                  <a:pt x="920" y="1256"/>
                  <a:pt x="954" y="1308"/>
                </a:cubicBezTo>
                <a:cubicBezTo>
                  <a:pt x="988" y="1360"/>
                  <a:pt x="997" y="1396"/>
                  <a:pt x="1038" y="1452"/>
                </a:cubicBezTo>
                <a:cubicBezTo>
                  <a:pt x="1079" y="1508"/>
                  <a:pt x="1150" y="1588"/>
                  <a:pt x="1200" y="1644"/>
                </a:cubicBezTo>
                <a:cubicBezTo>
                  <a:pt x="1250" y="1700"/>
                  <a:pt x="1299" y="1744"/>
                  <a:pt x="1338" y="1788"/>
                </a:cubicBezTo>
                <a:cubicBezTo>
                  <a:pt x="1377" y="1832"/>
                  <a:pt x="1406" y="1871"/>
                  <a:pt x="1434" y="1908"/>
                </a:cubicBezTo>
                <a:cubicBezTo>
                  <a:pt x="1462" y="1945"/>
                  <a:pt x="1484" y="1977"/>
                  <a:pt x="1506" y="2010"/>
                </a:cubicBezTo>
              </a:path>
            </a:pathLst>
          </a:custGeom>
          <a:noFill/>
          <a:ln w="38100" cap="flat" cmpd="sng">
            <a:solidFill>
              <a:srgbClr val="FF0000"/>
            </a:solidFill>
            <a:prstDash val="solid"/>
            <a:round/>
            <a:headEnd/>
            <a:tailEnd/>
          </a:ln>
          <a:effectLst>
            <a:outerShdw blurRad="50800" dist="50800" dir="5400000" algn="ctr" rotWithShape="0">
              <a:schemeClr val="bg1"/>
            </a:outerShdw>
          </a:effectLst>
        </p:spPr>
        <p:txBody>
          <a:bodyPr rot="10800000" vert="eaVert" wrap="none">
            <a:spAutoFit/>
          </a:bodyPr>
          <a:lstStyle/>
          <a:p>
            <a:pPr>
              <a:defRPr/>
            </a:pPr>
            <a:endParaRPr lang="en-US">
              <a:effectLst>
                <a:outerShdw blurRad="38100" dist="38100" dir="2700000" algn="tl">
                  <a:srgbClr val="000000">
                    <a:alpha val="43137"/>
                  </a:srgbClr>
                </a:outerShdw>
              </a:effectLst>
            </a:endParaRPr>
          </a:p>
        </p:txBody>
      </p:sp>
      <p:sp>
        <p:nvSpPr>
          <p:cNvPr id="815116" name="Freeform 1036"/>
          <p:cNvSpPr>
            <a:spLocks/>
          </p:cNvSpPr>
          <p:nvPr/>
        </p:nvSpPr>
        <p:spPr bwMode="gray">
          <a:xfrm>
            <a:off x="6084888" y="954088"/>
            <a:ext cx="620712" cy="915987"/>
          </a:xfrm>
          <a:custGeom>
            <a:avLst/>
            <a:gdLst/>
            <a:ahLst/>
            <a:cxnLst>
              <a:cxn ang="0">
                <a:pos x="0" y="0"/>
              </a:cxn>
              <a:cxn ang="0">
                <a:pos x="102" y="96"/>
              </a:cxn>
              <a:cxn ang="0">
                <a:pos x="114" y="192"/>
              </a:cxn>
              <a:cxn ang="0">
                <a:pos x="144" y="318"/>
              </a:cxn>
              <a:cxn ang="0">
                <a:pos x="198" y="366"/>
              </a:cxn>
              <a:cxn ang="0">
                <a:pos x="306" y="456"/>
              </a:cxn>
            </a:cxnLst>
            <a:rect l="0" t="0" r="r" b="b"/>
            <a:pathLst>
              <a:path w="306" h="456">
                <a:moveTo>
                  <a:pt x="0" y="0"/>
                </a:moveTo>
                <a:cubicBezTo>
                  <a:pt x="41" y="32"/>
                  <a:pt x="83" y="64"/>
                  <a:pt x="102" y="96"/>
                </a:cubicBezTo>
                <a:cubicBezTo>
                  <a:pt x="121" y="128"/>
                  <a:pt x="107" y="155"/>
                  <a:pt x="114" y="192"/>
                </a:cubicBezTo>
                <a:cubicBezTo>
                  <a:pt x="121" y="229"/>
                  <a:pt x="130" y="289"/>
                  <a:pt x="144" y="318"/>
                </a:cubicBezTo>
                <a:cubicBezTo>
                  <a:pt x="158" y="347"/>
                  <a:pt x="171" y="343"/>
                  <a:pt x="198" y="366"/>
                </a:cubicBezTo>
                <a:cubicBezTo>
                  <a:pt x="225" y="389"/>
                  <a:pt x="291" y="445"/>
                  <a:pt x="306" y="456"/>
                </a:cubicBezTo>
              </a:path>
            </a:pathLst>
          </a:custGeom>
          <a:noFill/>
          <a:ln w="38100" cap="flat" cmpd="sng">
            <a:solidFill>
              <a:srgbClr val="FF0000"/>
            </a:solidFill>
            <a:prstDash val="solid"/>
            <a:round/>
            <a:headEnd/>
            <a:tailEnd/>
          </a:ln>
          <a:effectLst>
            <a:outerShdw blurRad="50800" dist="50800" dir="5400000" algn="ctr" rotWithShape="0">
              <a:schemeClr val="bg1"/>
            </a:outerShdw>
          </a:effectLst>
        </p:spPr>
        <p:txBody>
          <a:bodyPr rot="10800000" vert="eaVert" wrap="none">
            <a:spAutoFit/>
          </a:bodyPr>
          <a:lstStyle/>
          <a:p>
            <a:pPr>
              <a:defRPr/>
            </a:pPr>
            <a:endParaRPr lang="en-US">
              <a:effectLst>
                <a:outerShdw blurRad="38100" dist="38100" dir="2700000" algn="tl">
                  <a:srgbClr val="000000">
                    <a:alpha val="43137"/>
                  </a:srgbClr>
                </a:outerShdw>
              </a:effectLst>
            </a:endParaRPr>
          </a:p>
        </p:txBody>
      </p:sp>
      <p:sp>
        <p:nvSpPr>
          <p:cNvPr id="815117" name="Freeform 1037"/>
          <p:cNvSpPr>
            <a:spLocks/>
          </p:cNvSpPr>
          <p:nvPr/>
        </p:nvSpPr>
        <p:spPr bwMode="gray">
          <a:xfrm>
            <a:off x="6084888" y="2206625"/>
            <a:ext cx="2408237" cy="1900238"/>
          </a:xfrm>
          <a:custGeom>
            <a:avLst/>
            <a:gdLst/>
            <a:ahLst/>
            <a:cxnLst>
              <a:cxn ang="0">
                <a:pos x="0" y="0"/>
              </a:cxn>
              <a:cxn ang="0">
                <a:pos x="216" y="96"/>
              </a:cxn>
              <a:cxn ang="0">
                <a:pos x="270" y="144"/>
              </a:cxn>
              <a:cxn ang="0">
                <a:pos x="402" y="210"/>
              </a:cxn>
              <a:cxn ang="0">
                <a:pos x="492" y="288"/>
              </a:cxn>
              <a:cxn ang="0">
                <a:pos x="558" y="360"/>
              </a:cxn>
              <a:cxn ang="0">
                <a:pos x="642" y="456"/>
              </a:cxn>
              <a:cxn ang="0">
                <a:pos x="756" y="534"/>
              </a:cxn>
              <a:cxn ang="0">
                <a:pos x="840" y="594"/>
              </a:cxn>
              <a:cxn ang="0">
                <a:pos x="1020" y="678"/>
              </a:cxn>
              <a:cxn ang="0">
                <a:pos x="1068" y="738"/>
              </a:cxn>
              <a:cxn ang="0">
                <a:pos x="1152" y="852"/>
              </a:cxn>
              <a:cxn ang="0">
                <a:pos x="1188" y="948"/>
              </a:cxn>
            </a:cxnLst>
            <a:rect l="0" t="0" r="r" b="b"/>
            <a:pathLst>
              <a:path w="1188" h="948">
                <a:moveTo>
                  <a:pt x="0" y="0"/>
                </a:moveTo>
                <a:cubicBezTo>
                  <a:pt x="85" y="36"/>
                  <a:pt x="171" y="72"/>
                  <a:pt x="216" y="96"/>
                </a:cubicBezTo>
                <a:cubicBezTo>
                  <a:pt x="261" y="120"/>
                  <a:pt x="239" y="125"/>
                  <a:pt x="270" y="144"/>
                </a:cubicBezTo>
                <a:cubicBezTo>
                  <a:pt x="301" y="163"/>
                  <a:pt x="365" y="186"/>
                  <a:pt x="402" y="210"/>
                </a:cubicBezTo>
                <a:cubicBezTo>
                  <a:pt x="439" y="234"/>
                  <a:pt x="466" y="263"/>
                  <a:pt x="492" y="288"/>
                </a:cubicBezTo>
                <a:cubicBezTo>
                  <a:pt x="518" y="313"/>
                  <a:pt x="533" y="332"/>
                  <a:pt x="558" y="360"/>
                </a:cubicBezTo>
                <a:cubicBezTo>
                  <a:pt x="583" y="388"/>
                  <a:pt x="609" y="427"/>
                  <a:pt x="642" y="456"/>
                </a:cubicBezTo>
                <a:cubicBezTo>
                  <a:pt x="675" y="485"/>
                  <a:pt x="723" y="511"/>
                  <a:pt x="756" y="534"/>
                </a:cubicBezTo>
                <a:cubicBezTo>
                  <a:pt x="789" y="557"/>
                  <a:pt x="796" y="570"/>
                  <a:pt x="840" y="594"/>
                </a:cubicBezTo>
                <a:cubicBezTo>
                  <a:pt x="884" y="618"/>
                  <a:pt x="982" y="654"/>
                  <a:pt x="1020" y="678"/>
                </a:cubicBezTo>
                <a:cubicBezTo>
                  <a:pt x="1058" y="702"/>
                  <a:pt x="1046" y="709"/>
                  <a:pt x="1068" y="738"/>
                </a:cubicBezTo>
                <a:cubicBezTo>
                  <a:pt x="1090" y="767"/>
                  <a:pt x="1132" y="817"/>
                  <a:pt x="1152" y="852"/>
                </a:cubicBezTo>
                <a:cubicBezTo>
                  <a:pt x="1172" y="887"/>
                  <a:pt x="1180" y="930"/>
                  <a:pt x="1188" y="948"/>
                </a:cubicBezTo>
              </a:path>
            </a:pathLst>
          </a:custGeom>
          <a:noFill/>
          <a:ln w="28575" cap="flat" cmpd="sng">
            <a:solidFill>
              <a:srgbClr val="FF0000"/>
            </a:solidFill>
            <a:prstDash val="solid"/>
            <a:round/>
            <a:headEnd/>
            <a:tailEnd/>
          </a:ln>
          <a:effectLst>
            <a:outerShdw blurRad="50800" dist="50800" dir="5400000" algn="ctr" rotWithShape="0">
              <a:schemeClr val="bg1"/>
            </a:outerShdw>
          </a:effectLst>
        </p:spPr>
        <p:txBody>
          <a:bodyPr rot="10800000" vert="eaVert" wrap="none">
            <a:spAutoFit/>
          </a:bodyPr>
          <a:lstStyle/>
          <a:p>
            <a:pPr>
              <a:defRPr/>
            </a:pPr>
            <a:endParaRPr lang="en-US">
              <a:effectLst>
                <a:outerShdw blurRad="38100" dist="38100" dir="2700000" algn="tl">
                  <a:srgbClr val="000000">
                    <a:alpha val="43137"/>
                  </a:srgbClr>
                </a:outerShdw>
              </a:effectLst>
            </a:endParaRPr>
          </a:p>
        </p:txBody>
      </p:sp>
      <p:sp>
        <p:nvSpPr>
          <p:cNvPr id="815118" name="Freeform 1038"/>
          <p:cNvSpPr>
            <a:spLocks/>
          </p:cNvSpPr>
          <p:nvPr/>
        </p:nvSpPr>
        <p:spPr bwMode="gray">
          <a:xfrm>
            <a:off x="2581275" y="858838"/>
            <a:ext cx="804863" cy="700087"/>
          </a:xfrm>
          <a:custGeom>
            <a:avLst/>
            <a:gdLst/>
            <a:ahLst/>
            <a:cxnLst>
              <a:cxn ang="0">
                <a:pos x="0" y="0"/>
              </a:cxn>
              <a:cxn ang="0">
                <a:pos x="156" y="138"/>
              </a:cxn>
              <a:cxn ang="0">
                <a:pos x="240" y="210"/>
              </a:cxn>
              <a:cxn ang="0">
                <a:pos x="294" y="228"/>
              </a:cxn>
              <a:cxn ang="0">
                <a:pos x="330" y="288"/>
              </a:cxn>
              <a:cxn ang="0">
                <a:pos x="396" y="348"/>
              </a:cxn>
            </a:cxnLst>
            <a:rect l="0" t="0" r="r" b="b"/>
            <a:pathLst>
              <a:path w="396" h="348">
                <a:moveTo>
                  <a:pt x="0" y="0"/>
                </a:moveTo>
                <a:cubicBezTo>
                  <a:pt x="58" y="51"/>
                  <a:pt x="116" y="103"/>
                  <a:pt x="156" y="138"/>
                </a:cubicBezTo>
                <a:cubicBezTo>
                  <a:pt x="196" y="173"/>
                  <a:pt x="217" y="195"/>
                  <a:pt x="240" y="210"/>
                </a:cubicBezTo>
                <a:cubicBezTo>
                  <a:pt x="263" y="225"/>
                  <a:pt x="279" y="215"/>
                  <a:pt x="294" y="228"/>
                </a:cubicBezTo>
                <a:cubicBezTo>
                  <a:pt x="309" y="241"/>
                  <a:pt x="313" y="268"/>
                  <a:pt x="330" y="288"/>
                </a:cubicBezTo>
                <a:cubicBezTo>
                  <a:pt x="347" y="308"/>
                  <a:pt x="382" y="334"/>
                  <a:pt x="396" y="348"/>
                </a:cubicBezTo>
              </a:path>
            </a:pathLst>
          </a:custGeom>
          <a:noFill/>
          <a:ln w="57150" cap="flat" cmpd="sng">
            <a:solidFill>
              <a:srgbClr val="FF0000"/>
            </a:solidFill>
            <a:prstDash val="solid"/>
            <a:round/>
            <a:headEnd/>
            <a:tailEnd/>
          </a:ln>
          <a:effectLst>
            <a:outerShdw blurRad="50800" dist="50800" dir="5400000" algn="ctr" rotWithShape="0">
              <a:schemeClr val="bg1"/>
            </a:outerShdw>
          </a:effectLst>
        </p:spPr>
        <p:txBody>
          <a:bodyPr rot="10800000" vert="eaVert" wrap="none">
            <a:spAutoFit/>
          </a:bodyPr>
          <a:lstStyle/>
          <a:p>
            <a:pPr>
              <a:defRPr/>
            </a:pPr>
            <a:endParaRPr lang="en-US">
              <a:effectLst>
                <a:outerShdw blurRad="38100" dist="38100" dir="2700000" algn="tl">
                  <a:srgbClr val="000000">
                    <a:alpha val="43137"/>
                  </a:srgbClr>
                </a:outerShdw>
              </a:effectLst>
            </a:endParaRPr>
          </a:p>
        </p:txBody>
      </p:sp>
      <p:sp>
        <p:nvSpPr>
          <p:cNvPr id="815119" name="Freeform 1039"/>
          <p:cNvSpPr>
            <a:spLocks/>
          </p:cNvSpPr>
          <p:nvPr/>
        </p:nvSpPr>
        <p:spPr bwMode="gray">
          <a:xfrm>
            <a:off x="5988050" y="3073400"/>
            <a:ext cx="2057400" cy="2203450"/>
          </a:xfrm>
          <a:custGeom>
            <a:avLst/>
            <a:gdLst/>
            <a:ahLst/>
            <a:cxnLst>
              <a:cxn ang="0">
                <a:pos x="0" y="0"/>
              </a:cxn>
              <a:cxn ang="0">
                <a:pos x="114" y="132"/>
              </a:cxn>
              <a:cxn ang="0">
                <a:pos x="246" y="252"/>
              </a:cxn>
              <a:cxn ang="0">
                <a:pos x="330" y="402"/>
              </a:cxn>
              <a:cxn ang="0">
                <a:pos x="450" y="504"/>
              </a:cxn>
              <a:cxn ang="0">
                <a:pos x="534" y="612"/>
              </a:cxn>
              <a:cxn ang="0">
                <a:pos x="666" y="696"/>
              </a:cxn>
              <a:cxn ang="0">
                <a:pos x="780" y="804"/>
              </a:cxn>
              <a:cxn ang="0">
                <a:pos x="840" y="906"/>
              </a:cxn>
              <a:cxn ang="0">
                <a:pos x="900" y="1008"/>
              </a:cxn>
              <a:cxn ang="0">
                <a:pos x="972" y="1062"/>
              </a:cxn>
              <a:cxn ang="0">
                <a:pos x="1014" y="1098"/>
              </a:cxn>
            </a:cxnLst>
            <a:rect l="0" t="0" r="r" b="b"/>
            <a:pathLst>
              <a:path w="1014" h="1098">
                <a:moveTo>
                  <a:pt x="0" y="0"/>
                </a:moveTo>
                <a:cubicBezTo>
                  <a:pt x="36" y="45"/>
                  <a:pt x="73" y="90"/>
                  <a:pt x="114" y="132"/>
                </a:cubicBezTo>
                <a:cubicBezTo>
                  <a:pt x="155" y="174"/>
                  <a:pt x="210" y="207"/>
                  <a:pt x="246" y="252"/>
                </a:cubicBezTo>
                <a:cubicBezTo>
                  <a:pt x="282" y="297"/>
                  <a:pt x="296" y="360"/>
                  <a:pt x="330" y="402"/>
                </a:cubicBezTo>
                <a:cubicBezTo>
                  <a:pt x="364" y="444"/>
                  <a:pt x="416" y="469"/>
                  <a:pt x="450" y="504"/>
                </a:cubicBezTo>
                <a:cubicBezTo>
                  <a:pt x="484" y="539"/>
                  <a:pt x="498" y="580"/>
                  <a:pt x="534" y="612"/>
                </a:cubicBezTo>
                <a:cubicBezTo>
                  <a:pt x="570" y="644"/>
                  <a:pt x="625" y="664"/>
                  <a:pt x="666" y="696"/>
                </a:cubicBezTo>
                <a:cubicBezTo>
                  <a:pt x="707" y="728"/>
                  <a:pt x="751" y="769"/>
                  <a:pt x="780" y="804"/>
                </a:cubicBezTo>
                <a:cubicBezTo>
                  <a:pt x="809" y="839"/>
                  <a:pt x="820" y="872"/>
                  <a:pt x="840" y="906"/>
                </a:cubicBezTo>
                <a:cubicBezTo>
                  <a:pt x="860" y="940"/>
                  <a:pt x="878" y="982"/>
                  <a:pt x="900" y="1008"/>
                </a:cubicBezTo>
                <a:cubicBezTo>
                  <a:pt x="922" y="1034"/>
                  <a:pt x="953" y="1047"/>
                  <a:pt x="972" y="1062"/>
                </a:cubicBezTo>
                <a:cubicBezTo>
                  <a:pt x="991" y="1077"/>
                  <a:pt x="1002" y="1087"/>
                  <a:pt x="1014" y="1098"/>
                </a:cubicBezTo>
              </a:path>
            </a:pathLst>
          </a:custGeom>
          <a:noFill/>
          <a:ln w="38100" cap="flat" cmpd="sng">
            <a:solidFill>
              <a:srgbClr val="FF0000"/>
            </a:solidFill>
            <a:prstDash val="solid"/>
            <a:round/>
            <a:headEnd/>
            <a:tailEnd/>
          </a:ln>
          <a:effectLst>
            <a:outerShdw blurRad="50800" dist="50800" dir="5400000" algn="ctr" rotWithShape="0">
              <a:schemeClr val="bg1"/>
            </a:outerShdw>
          </a:effectLst>
        </p:spPr>
        <p:txBody>
          <a:bodyPr rot="10800000" vert="eaVert" wrap="none">
            <a:spAutoFit/>
          </a:bodyPr>
          <a:lstStyle/>
          <a:p>
            <a:pPr>
              <a:defRPr/>
            </a:pPr>
            <a:endParaRPr lang="en-US">
              <a:effectLst>
                <a:outerShdw blurRad="38100" dist="38100" dir="2700000" algn="tl">
                  <a:srgbClr val="000000">
                    <a:alpha val="43137"/>
                  </a:srgbClr>
                </a:outerShdw>
              </a:effectLst>
            </a:endParaRPr>
          </a:p>
        </p:txBody>
      </p:sp>
      <p:sp>
        <p:nvSpPr>
          <p:cNvPr id="815120" name="Freeform 1040"/>
          <p:cNvSpPr>
            <a:spLocks/>
          </p:cNvSpPr>
          <p:nvPr/>
        </p:nvSpPr>
        <p:spPr bwMode="gray">
          <a:xfrm>
            <a:off x="4819650" y="954088"/>
            <a:ext cx="827088" cy="1360487"/>
          </a:xfrm>
          <a:custGeom>
            <a:avLst/>
            <a:gdLst/>
            <a:ahLst/>
            <a:cxnLst>
              <a:cxn ang="0">
                <a:pos x="0" y="0"/>
              </a:cxn>
              <a:cxn ang="0">
                <a:pos x="48" y="132"/>
              </a:cxn>
              <a:cxn ang="0">
                <a:pos x="132" y="264"/>
              </a:cxn>
              <a:cxn ang="0">
                <a:pos x="180" y="396"/>
              </a:cxn>
              <a:cxn ang="0">
                <a:pos x="258" y="540"/>
              </a:cxn>
              <a:cxn ang="0">
                <a:pos x="354" y="618"/>
              </a:cxn>
              <a:cxn ang="0">
                <a:pos x="408" y="678"/>
              </a:cxn>
            </a:cxnLst>
            <a:rect l="0" t="0" r="r" b="b"/>
            <a:pathLst>
              <a:path w="408" h="678">
                <a:moveTo>
                  <a:pt x="0" y="0"/>
                </a:moveTo>
                <a:cubicBezTo>
                  <a:pt x="13" y="44"/>
                  <a:pt x="26" y="88"/>
                  <a:pt x="48" y="132"/>
                </a:cubicBezTo>
                <a:cubicBezTo>
                  <a:pt x="70" y="176"/>
                  <a:pt x="110" y="220"/>
                  <a:pt x="132" y="264"/>
                </a:cubicBezTo>
                <a:cubicBezTo>
                  <a:pt x="154" y="308"/>
                  <a:pt x="159" y="350"/>
                  <a:pt x="180" y="396"/>
                </a:cubicBezTo>
                <a:cubicBezTo>
                  <a:pt x="201" y="442"/>
                  <a:pt x="229" y="503"/>
                  <a:pt x="258" y="540"/>
                </a:cubicBezTo>
                <a:cubicBezTo>
                  <a:pt x="287" y="577"/>
                  <a:pt x="329" y="595"/>
                  <a:pt x="354" y="618"/>
                </a:cubicBezTo>
                <a:cubicBezTo>
                  <a:pt x="379" y="641"/>
                  <a:pt x="393" y="659"/>
                  <a:pt x="408" y="678"/>
                </a:cubicBezTo>
              </a:path>
            </a:pathLst>
          </a:custGeom>
          <a:noFill/>
          <a:ln w="38100" cap="flat" cmpd="sng">
            <a:solidFill>
              <a:srgbClr val="FF0000"/>
            </a:solidFill>
            <a:prstDash val="solid"/>
            <a:round/>
            <a:headEnd/>
            <a:tailEnd/>
          </a:ln>
          <a:effectLst>
            <a:outerShdw blurRad="50800" dist="50800" dir="5400000" algn="ctr" rotWithShape="0">
              <a:schemeClr val="bg1"/>
            </a:outerShdw>
          </a:effectLst>
        </p:spPr>
        <p:txBody>
          <a:bodyPr rot="10800000" vert="eaVert" wrap="none">
            <a:spAutoFit/>
          </a:bodyPr>
          <a:lstStyle/>
          <a:p>
            <a:pPr>
              <a:defRPr/>
            </a:pPr>
            <a:endParaRPr lang="en-US">
              <a:effectLst>
                <a:outerShdw blurRad="38100" dist="38100" dir="2700000" algn="tl">
                  <a:srgbClr val="000000">
                    <a:alpha val="43137"/>
                  </a:srgbClr>
                </a:outerShdw>
              </a:effectLst>
            </a:endParaRPr>
          </a:p>
        </p:txBody>
      </p:sp>
      <p:sp>
        <p:nvSpPr>
          <p:cNvPr id="815121" name="Freeform 1041"/>
          <p:cNvSpPr>
            <a:spLocks/>
          </p:cNvSpPr>
          <p:nvPr/>
        </p:nvSpPr>
        <p:spPr bwMode="gray">
          <a:xfrm>
            <a:off x="4041775" y="1050925"/>
            <a:ext cx="412750" cy="506413"/>
          </a:xfrm>
          <a:custGeom>
            <a:avLst/>
            <a:gdLst/>
            <a:ahLst/>
            <a:cxnLst>
              <a:cxn ang="0">
                <a:pos x="0" y="0"/>
              </a:cxn>
              <a:cxn ang="0">
                <a:pos x="96" y="126"/>
              </a:cxn>
              <a:cxn ang="0">
                <a:pos x="138" y="174"/>
              </a:cxn>
              <a:cxn ang="0">
                <a:pos x="180" y="222"/>
              </a:cxn>
              <a:cxn ang="0">
                <a:pos x="204" y="252"/>
              </a:cxn>
            </a:cxnLst>
            <a:rect l="0" t="0" r="r" b="b"/>
            <a:pathLst>
              <a:path w="204" h="252">
                <a:moveTo>
                  <a:pt x="0" y="0"/>
                </a:moveTo>
                <a:cubicBezTo>
                  <a:pt x="36" y="48"/>
                  <a:pt x="73" y="97"/>
                  <a:pt x="96" y="126"/>
                </a:cubicBezTo>
                <a:cubicBezTo>
                  <a:pt x="119" y="155"/>
                  <a:pt x="124" y="158"/>
                  <a:pt x="138" y="174"/>
                </a:cubicBezTo>
                <a:cubicBezTo>
                  <a:pt x="152" y="190"/>
                  <a:pt x="169" y="209"/>
                  <a:pt x="180" y="222"/>
                </a:cubicBezTo>
                <a:cubicBezTo>
                  <a:pt x="191" y="235"/>
                  <a:pt x="197" y="243"/>
                  <a:pt x="204" y="252"/>
                </a:cubicBezTo>
              </a:path>
            </a:pathLst>
          </a:custGeom>
          <a:noFill/>
          <a:ln w="38100" cap="flat" cmpd="sng">
            <a:solidFill>
              <a:srgbClr val="FF0000"/>
            </a:solidFill>
            <a:prstDash val="solid"/>
            <a:round/>
            <a:headEnd/>
            <a:tailEnd/>
          </a:ln>
          <a:effectLst>
            <a:outerShdw blurRad="50800" dist="50800" dir="5400000" algn="ctr" rotWithShape="0">
              <a:schemeClr val="bg1"/>
            </a:outerShdw>
          </a:effectLst>
        </p:spPr>
        <p:txBody>
          <a:bodyPr rot="10800000" vert="eaVert" wrap="none">
            <a:spAutoFit/>
          </a:bodyPr>
          <a:lstStyle/>
          <a:p>
            <a:pPr>
              <a:defRPr/>
            </a:pPr>
            <a:endParaRPr lang="en-US">
              <a:effectLst>
                <a:outerShdw blurRad="38100" dist="38100" dir="2700000" algn="tl">
                  <a:srgbClr val="000000">
                    <a:alpha val="43137"/>
                  </a:srgbClr>
                </a:outerShdw>
              </a:effectLst>
            </a:endParaRPr>
          </a:p>
        </p:txBody>
      </p:sp>
      <p:sp>
        <p:nvSpPr>
          <p:cNvPr id="815122" name="Rectangle 1042"/>
          <p:cNvSpPr>
            <a:spLocks noChangeArrowheads="1"/>
          </p:cNvSpPr>
          <p:nvPr/>
        </p:nvSpPr>
        <p:spPr bwMode="gray">
          <a:xfrm rot="2472620">
            <a:off x="6796088" y="4167188"/>
            <a:ext cx="1397000" cy="400050"/>
          </a:xfrm>
          <a:prstGeom prst="rect">
            <a:avLst/>
          </a:prstGeom>
          <a:noFill/>
          <a:ln w="76200">
            <a:noFill/>
            <a:miter lim="800000"/>
            <a:headEnd/>
            <a:tailEnd/>
          </a:ln>
          <a:effectLst>
            <a:outerShdw dist="50800" dir="2700000" algn="ctr" rotWithShape="0">
              <a:schemeClr val="bg1"/>
            </a:outerShdw>
          </a:effectLst>
        </p:spPr>
        <p:txBody>
          <a:bodyPr wrap="none">
            <a:spAutoFit/>
          </a:bodyPr>
          <a:lstStyle/>
          <a:p>
            <a:pPr>
              <a:spcBef>
                <a:spcPct val="50000"/>
              </a:spcBef>
              <a:defRPr/>
            </a:pPr>
            <a:r>
              <a:rPr lang="en-US" sz="2000" b="1" dirty="0">
                <a:solidFill>
                  <a:srgbClr val="FFFF66"/>
                </a:solidFill>
                <a:effectLst>
                  <a:outerShdw blurRad="38100" dist="38100" dir="2700000" algn="tl">
                    <a:srgbClr val="000000"/>
                  </a:outerShdw>
                </a:effectLst>
              </a:rPr>
              <a:t>Calaveras</a:t>
            </a:r>
          </a:p>
        </p:txBody>
      </p:sp>
      <p:sp>
        <p:nvSpPr>
          <p:cNvPr id="815123" name="Rectangle 1043"/>
          <p:cNvSpPr>
            <a:spLocks noChangeArrowheads="1"/>
          </p:cNvSpPr>
          <p:nvPr/>
        </p:nvSpPr>
        <p:spPr bwMode="gray">
          <a:xfrm rot="2472620">
            <a:off x="6654800" y="2633663"/>
            <a:ext cx="1420813" cy="401637"/>
          </a:xfrm>
          <a:prstGeom prst="rect">
            <a:avLst/>
          </a:prstGeom>
          <a:noFill/>
          <a:ln w="76200">
            <a:noFill/>
            <a:miter lim="800000"/>
            <a:headEnd/>
            <a:tailEnd/>
          </a:ln>
          <a:effectLst>
            <a:outerShdw dist="50800" dir="2700000" algn="ctr" rotWithShape="0">
              <a:schemeClr val="bg1"/>
            </a:outerShdw>
          </a:effectLst>
        </p:spPr>
        <p:txBody>
          <a:bodyPr wrap="none">
            <a:spAutoFit/>
          </a:bodyPr>
          <a:lstStyle/>
          <a:p>
            <a:pPr>
              <a:spcBef>
                <a:spcPct val="50000"/>
              </a:spcBef>
              <a:defRPr/>
            </a:pPr>
            <a:r>
              <a:rPr lang="en-US" sz="2000" b="1" dirty="0">
                <a:solidFill>
                  <a:srgbClr val="FFFF66"/>
                </a:solidFill>
                <a:effectLst>
                  <a:outerShdw blurRad="38100" dist="38100" dir="2700000" algn="tl">
                    <a:srgbClr val="000000"/>
                  </a:outerShdw>
                </a:effectLst>
              </a:rPr>
              <a:t>Greenville</a:t>
            </a:r>
          </a:p>
        </p:txBody>
      </p:sp>
      <p:sp>
        <p:nvSpPr>
          <p:cNvPr id="815124" name="Rectangle 1044"/>
          <p:cNvSpPr>
            <a:spLocks noChangeArrowheads="1"/>
          </p:cNvSpPr>
          <p:nvPr/>
        </p:nvSpPr>
        <p:spPr bwMode="gray">
          <a:xfrm rot="2472620">
            <a:off x="6103938" y="1247775"/>
            <a:ext cx="1376362" cy="368300"/>
          </a:xfrm>
          <a:prstGeom prst="rect">
            <a:avLst/>
          </a:prstGeom>
          <a:noFill/>
          <a:ln w="76200">
            <a:noFill/>
            <a:miter lim="800000"/>
            <a:headEnd/>
            <a:tailEnd/>
          </a:ln>
          <a:effectLst>
            <a:outerShdw dist="50800" dir="2700000" algn="ctr" rotWithShape="0">
              <a:schemeClr val="bg1"/>
            </a:outerShdw>
          </a:effectLst>
        </p:spPr>
        <p:txBody>
          <a:bodyPr wrap="none">
            <a:spAutoFit/>
          </a:bodyPr>
          <a:lstStyle/>
          <a:p>
            <a:pPr>
              <a:spcBef>
                <a:spcPct val="50000"/>
              </a:spcBef>
              <a:defRPr/>
            </a:pPr>
            <a:r>
              <a:rPr lang="en-US" b="1" dirty="0" err="1">
                <a:solidFill>
                  <a:srgbClr val="FFFF66"/>
                </a:solidFill>
                <a:effectLst>
                  <a:outerShdw blurRad="38100" dist="38100" dir="2700000" algn="tl">
                    <a:srgbClr val="000000"/>
                  </a:outerShdw>
                </a:effectLst>
              </a:rPr>
              <a:t>Vaca</a:t>
            </a:r>
            <a:r>
              <a:rPr lang="en-US" b="1" dirty="0">
                <a:solidFill>
                  <a:srgbClr val="FFFF66"/>
                </a:solidFill>
                <a:effectLst>
                  <a:outerShdw blurRad="38100" dist="38100" dir="2700000" algn="tl">
                    <a:srgbClr val="000000"/>
                  </a:outerShdw>
                </a:effectLst>
              </a:rPr>
              <a:t>-Kirby</a:t>
            </a:r>
          </a:p>
        </p:txBody>
      </p:sp>
      <p:sp>
        <p:nvSpPr>
          <p:cNvPr id="31" name="Rectangle 1032"/>
          <p:cNvSpPr>
            <a:spLocks noChangeArrowheads="1"/>
          </p:cNvSpPr>
          <p:nvPr/>
        </p:nvSpPr>
        <p:spPr bwMode="gray">
          <a:xfrm rot="2338558">
            <a:off x="2211388" y="1279525"/>
            <a:ext cx="1570037" cy="369888"/>
          </a:xfrm>
          <a:prstGeom prst="rect">
            <a:avLst/>
          </a:prstGeom>
          <a:noFill/>
          <a:ln w="76200">
            <a:noFill/>
            <a:miter lim="800000"/>
            <a:headEnd/>
            <a:tailEnd/>
          </a:ln>
          <a:effectLst>
            <a:outerShdw dist="50800" dir="2700000" algn="ctr" rotWithShape="0">
              <a:schemeClr val="bg1"/>
            </a:outerShdw>
          </a:effectLst>
        </p:spPr>
        <p:txBody>
          <a:bodyPr wrap="none">
            <a:spAutoFit/>
          </a:bodyPr>
          <a:lstStyle/>
          <a:p>
            <a:pPr>
              <a:spcBef>
                <a:spcPct val="50000"/>
              </a:spcBef>
              <a:defRPr/>
            </a:pPr>
            <a:r>
              <a:rPr lang="en-US" b="1" dirty="0">
                <a:solidFill>
                  <a:srgbClr val="FFFF66"/>
                </a:solidFill>
                <a:effectLst>
                  <a:outerShdw blurRad="38100" dist="38100" dir="2700000" algn="tl">
                    <a:srgbClr val="000000"/>
                  </a:outerShdw>
                </a:effectLst>
              </a:rPr>
              <a:t>Rodgers </a:t>
            </a:r>
            <a:r>
              <a:rPr lang="en-US" b="1" dirty="0" err="1">
                <a:solidFill>
                  <a:srgbClr val="FFFF66"/>
                </a:solidFill>
                <a:effectLst>
                  <a:outerShdw blurRad="38100" dist="38100" dir="2700000" algn="tl">
                    <a:srgbClr val="000000"/>
                  </a:outerShdw>
                </a:effectLst>
              </a:rPr>
              <a:t>Crk</a:t>
            </a:r>
            <a:endParaRPr lang="en-US" b="1" dirty="0">
              <a:solidFill>
                <a:srgbClr val="FFFF66"/>
              </a:solidFill>
              <a:effectLst>
                <a:outerShdw blurRad="38100" dist="38100" dir="2700000" algn="tl">
                  <a:srgbClr val="000000"/>
                </a:outerShdw>
              </a:effectLst>
            </a:endParaRPr>
          </a:p>
        </p:txBody>
      </p:sp>
      <p:sp>
        <p:nvSpPr>
          <p:cNvPr id="37" name="Rectangle 1032"/>
          <p:cNvSpPr>
            <a:spLocks noChangeArrowheads="1"/>
          </p:cNvSpPr>
          <p:nvPr/>
        </p:nvSpPr>
        <p:spPr bwMode="gray">
          <a:xfrm rot="2338558">
            <a:off x="5051425" y="1154113"/>
            <a:ext cx="1133475" cy="368300"/>
          </a:xfrm>
          <a:prstGeom prst="rect">
            <a:avLst/>
          </a:prstGeom>
          <a:noFill/>
          <a:ln w="76200">
            <a:noFill/>
            <a:miter lim="800000"/>
            <a:headEnd/>
            <a:tailEnd/>
          </a:ln>
          <a:effectLst>
            <a:outerShdw dist="35921" dir="2700000" algn="ctr" rotWithShape="0">
              <a:schemeClr val="bg1"/>
            </a:outerShdw>
          </a:effectLst>
        </p:spPr>
        <p:txBody>
          <a:bodyPr wrap="none">
            <a:spAutoFit/>
          </a:bodyPr>
          <a:lstStyle/>
          <a:p>
            <a:pPr>
              <a:spcBef>
                <a:spcPct val="50000"/>
              </a:spcBef>
              <a:defRPr/>
            </a:pPr>
            <a:r>
              <a:rPr lang="en-US" b="1" dirty="0">
                <a:solidFill>
                  <a:srgbClr val="FFFF66"/>
                </a:solidFill>
                <a:effectLst>
                  <a:outerShdw blurRad="38100" dist="38100" dir="2700000" algn="tl">
                    <a:srgbClr val="000000"/>
                  </a:outerShdw>
                </a:effectLst>
              </a:rPr>
              <a:t>Concord</a:t>
            </a:r>
          </a:p>
        </p:txBody>
      </p:sp>
      <p:sp>
        <p:nvSpPr>
          <p:cNvPr id="39" name="Rectangle 1031"/>
          <p:cNvSpPr>
            <a:spLocks noChangeArrowheads="1"/>
          </p:cNvSpPr>
          <p:nvPr/>
        </p:nvSpPr>
        <p:spPr bwMode="gray">
          <a:xfrm>
            <a:off x="181348" y="5298141"/>
            <a:ext cx="4208463" cy="830997"/>
          </a:xfrm>
          <a:prstGeom prst="rect">
            <a:avLst/>
          </a:prstGeom>
          <a:noFill/>
          <a:ln w="76200">
            <a:noFill/>
            <a:miter lim="800000"/>
            <a:headEnd/>
            <a:tailEnd/>
          </a:ln>
          <a:effectLst>
            <a:outerShdw dist="50800" dir="2700000" algn="ctr" rotWithShape="0">
              <a:schemeClr val="bg1"/>
            </a:outerShdw>
          </a:effectLst>
        </p:spPr>
        <p:txBody>
          <a:bodyPr>
            <a:spAutoFit/>
          </a:bodyPr>
          <a:lstStyle/>
          <a:p>
            <a:pPr indent="738188">
              <a:spcBef>
                <a:spcPct val="50000"/>
              </a:spcBef>
              <a:defRPr/>
            </a:pPr>
            <a:r>
              <a:rPr lang="en-US" sz="2400" b="1" spc="-150" dirty="0">
                <a:ln w="3175">
                  <a:noFill/>
                </a:ln>
                <a:gradFill flip="none" rotWithShape="1">
                  <a:gsLst>
                    <a:gs pos="0">
                      <a:srgbClr val="FFFFB9"/>
                    </a:gs>
                    <a:gs pos="36000">
                      <a:srgbClr val="FFFF99"/>
                    </a:gs>
                    <a:gs pos="86000">
                      <a:srgbClr val="F6AE1E"/>
                    </a:gs>
                  </a:gsLst>
                  <a:lin ang="5400000" scaled="0"/>
                  <a:tileRect/>
                </a:gradFill>
                <a:latin typeface="+mj-lt"/>
                <a:cs typeface="Arial" charset="0"/>
              </a:rPr>
              <a:t>66% probability of &gt; 6.5 </a:t>
            </a:r>
            <a:br>
              <a:rPr lang="en-US" sz="2400" b="1" spc="-150" dirty="0">
                <a:ln w="3175">
                  <a:noFill/>
                </a:ln>
                <a:gradFill flip="none" rotWithShape="1">
                  <a:gsLst>
                    <a:gs pos="0">
                      <a:srgbClr val="FFFFB9"/>
                    </a:gs>
                    <a:gs pos="36000">
                      <a:srgbClr val="FFFF99"/>
                    </a:gs>
                    <a:gs pos="86000">
                      <a:srgbClr val="F6AE1E"/>
                    </a:gs>
                  </a:gsLst>
                  <a:lin ang="5400000" scaled="0"/>
                  <a:tileRect/>
                </a:gradFill>
                <a:latin typeface="+mj-lt"/>
                <a:cs typeface="Arial" charset="0"/>
              </a:rPr>
            </a:br>
            <a:r>
              <a:rPr lang="en-US" sz="2400" b="1" spc="-150" dirty="0">
                <a:ln w="3175">
                  <a:noFill/>
                </a:ln>
                <a:gradFill flip="none" rotWithShape="1">
                  <a:gsLst>
                    <a:gs pos="0">
                      <a:srgbClr val="FFFFB9"/>
                    </a:gs>
                    <a:gs pos="36000">
                      <a:srgbClr val="FFFF99"/>
                    </a:gs>
                    <a:gs pos="86000">
                      <a:srgbClr val="F6AE1E"/>
                    </a:gs>
                  </a:gsLst>
                  <a:lin ang="5400000" scaled="0"/>
                  <a:tileRect/>
                </a:gradFill>
                <a:latin typeface="+mj-lt"/>
                <a:cs typeface="Arial" charset="0"/>
              </a:rPr>
              <a:t>magnitude earthquake by 2032</a:t>
            </a:r>
          </a:p>
        </p:txBody>
      </p:sp>
      <p:sp>
        <p:nvSpPr>
          <p:cNvPr id="40" name="Rectangle 1044"/>
          <p:cNvSpPr>
            <a:spLocks noChangeArrowheads="1"/>
          </p:cNvSpPr>
          <p:nvPr/>
        </p:nvSpPr>
        <p:spPr bwMode="gray">
          <a:xfrm rot="2472620">
            <a:off x="7426325" y="1325563"/>
            <a:ext cx="1057275" cy="368300"/>
          </a:xfrm>
          <a:prstGeom prst="rect">
            <a:avLst/>
          </a:prstGeom>
          <a:noFill/>
          <a:ln w="76200">
            <a:noFill/>
            <a:miter lim="800000"/>
            <a:headEnd/>
            <a:tailEnd/>
          </a:ln>
          <a:effectLst>
            <a:outerShdw dist="50800" dir="2700000" algn="ctr" rotWithShape="0">
              <a:schemeClr val="bg1"/>
            </a:outerShdw>
          </a:effectLst>
        </p:spPr>
        <p:txBody>
          <a:bodyPr wrap="none">
            <a:spAutoFit/>
          </a:bodyPr>
          <a:lstStyle/>
          <a:p>
            <a:pPr>
              <a:spcBef>
                <a:spcPct val="50000"/>
              </a:spcBef>
              <a:defRPr/>
            </a:pPr>
            <a:r>
              <a:rPr lang="en-US" b="1" dirty="0">
                <a:solidFill>
                  <a:srgbClr val="FFFF66"/>
                </a:solidFill>
                <a:effectLst>
                  <a:outerShdw blurRad="38100" dist="38100" dir="2700000" algn="tl">
                    <a:srgbClr val="000000"/>
                  </a:outerShdw>
                </a:effectLst>
              </a:rPr>
              <a:t>Midland</a:t>
            </a:r>
          </a:p>
        </p:txBody>
      </p:sp>
      <p:sp>
        <p:nvSpPr>
          <p:cNvPr id="42" name="Rectangle 1044"/>
          <p:cNvSpPr>
            <a:spLocks noChangeArrowheads="1"/>
          </p:cNvSpPr>
          <p:nvPr/>
        </p:nvSpPr>
        <p:spPr bwMode="gray">
          <a:xfrm rot="2472620">
            <a:off x="7219950" y="2228850"/>
            <a:ext cx="1044575" cy="368300"/>
          </a:xfrm>
          <a:prstGeom prst="rect">
            <a:avLst/>
          </a:prstGeom>
          <a:noFill/>
          <a:ln w="76200">
            <a:noFill/>
            <a:miter lim="800000"/>
            <a:headEnd/>
            <a:tailEnd/>
          </a:ln>
          <a:effectLst>
            <a:outerShdw dist="50800" dir="2700000" algn="ctr" rotWithShape="0">
              <a:schemeClr val="bg1"/>
            </a:outerShdw>
          </a:effectLst>
        </p:spPr>
        <p:txBody>
          <a:bodyPr wrap="none">
            <a:spAutoFit/>
          </a:bodyPr>
          <a:lstStyle/>
          <a:p>
            <a:pPr>
              <a:spcBef>
                <a:spcPct val="50000"/>
              </a:spcBef>
              <a:defRPr/>
            </a:pPr>
            <a:r>
              <a:rPr lang="en-US" b="1" dirty="0">
                <a:solidFill>
                  <a:srgbClr val="FFFF66"/>
                </a:solidFill>
                <a:effectLst>
                  <a:outerShdw blurRad="38100" dist="38100" dir="2700000" algn="tl">
                    <a:srgbClr val="000000"/>
                  </a:outerShdw>
                </a:effectLst>
              </a:rPr>
              <a:t>Antioch</a:t>
            </a:r>
          </a:p>
        </p:txBody>
      </p:sp>
      <p:sp>
        <p:nvSpPr>
          <p:cNvPr id="815125" name="Freeform 1045"/>
          <p:cNvSpPr>
            <a:spLocks/>
          </p:cNvSpPr>
          <p:nvPr/>
        </p:nvSpPr>
        <p:spPr bwMode="gray">
          <a:xfrm>
            <a:off x="6437313" y="5962650"/>
            <a:ext cx="1909762" cy="784225"/>
          </a:xfrm>
          <a:custGeom>
            <a:avLst/>
            <a:gdLst/>
            <a:ahLst/>
            <a:cxnLst>
              <a:cxn ang="0">
                <a:pos x="0" y="0"/>
              </a:cxn>
              <a:cxn ang="0">
                <a:pos x="204" y="72"/>
              </a:cxn>
              <a:cxn ang="0">
                <a:pos x="306" y="120"/>
              </a:cxn>
              <a:cxn ang="0">
                <a:pos x="366" y="156"/>
              </a:cxn>
              <a:cxn ang="0">
                <a:pos x="456" y="204"/>
              </a:cxn>
              <a:cxn ang="0">
                <a:pos x="510" y="258"/>
              </a:cxn>
              <a:cxn ang="0">
                <a:pos x="582" y="300"/>
              </a:cxn>
              <a:cxn ang="0">
                <a:pos x="726" y="348"/>
              </a:cxn>
              <a:cxn ang="0">
                <a:pos x="888" y="384"/>
              </a:cxn>
              <a:cxn ang="0">
                <a:pos x="948" y="390"/>
              </a:cxn>
            </a:cxnLst>
            <a:rect l="0" t="0" r="r" b="b"/>
            <a:pathLst>
              <a:path w="948" h="391">
                <a:moveTo>
                  <a:pt x="0" y="0"/>
                </a:moveTo>
                <a:cubicBezTo>
                  <a:pt x="76" y="26"/>
                  <a:pt x="153" y="52"/>
                  <a:pt x="204" y="72"/>
                </a:cubicBezTo>
                <a:cubicBezTo>
                  <a:pt x="255" y="92"/>
                  <a:pt x="279" y="106"/>
                  <a:pt x="306" y="120"/>
                </a:cubicBezTo>
                <a:cubicBezTo>
                  <a:pt x="333" y="134"/>
                  <a:pt x="341" y="142"/>
                  <a:pt x="366" y="156"/>
                </a:cubicBezTo>
                <a:cubicBezTo>
                  <a:pt x="391" y="170"/>
                  <a:pt x="432" y="187"/>
                  <a:pt x="456" y="204"/>
                </a:cubicBezTo>
                <a:cubicBezTo>
                  <a:pt x="480" y="221"/>
                  <a:pt x="489" y="242"/>
                  <a:pt x="510" y="258"/>
                </a:cubicBezTo>
                <a:cubicBezTo>
                  <a:pt x="531" y="274"/>
                  <a:pt x="546" y="285"/>
                  <a:pt x="582" y="300"/>
                </a:cubicBezTo>
                <a:cubicBezTo>
                  <a:pt x="618" y="315"/>
                  <a:pt x="675" y="334"/>
                  <a:pt x="726" y="348"/>
                </a:cubicBezTo>
                <a:cubicBezTo>
                  <a:pt x="777" y="362"/>
                  <a:pt x="851" y="377"/>
                  <a:pt x="888" y="384"/>
                </a:cubicBezTo>
                <a:cubicBezTo>
                  <a:pt x="925" y="391"/>
                  <a:pt x="936" y="390"/>
                  <a:pt x="948" y="390"/>
                </a:cubicBezTo>
              </a:path>
            </a:pathLst>
          </a:custGeom>
          <a:noFill/>
          <a:ln w="19050" cap="flat" cmpd="sng">
            <a:solidFill>
              <a:srgbClr val="FF0000"/>
            </a:solidFill>
            <a:prstDash val="solid"/>
            <a:round/>
            <a:headEnd/>
            <a:tailEnd/>
          </a:ln>
          <a:effectLst/>
        </p:spPr>
        <p:txBody>
          <a:bodyPr rot="10800000" vert="eaVert" wrap="none">
            <a:spAutoFit/>
          </a:bodyPr>
          <a:lstStyle/>
          <a:p>
            <a:pPr>
              <a:defRPr/>
            </a:pPr>
            <a:endParaRPr lang="en-US">
              <a:effectLst>
                <a:outerShdw blurRad="38100" dist="38100" dir="2700000" algn="tl">
                  <a:srgbClr val="000000">
                    <a:alpha val="43137"/>
                  </a:srgbClr>
                </a:outerShdw>
              </a:effectLst>
            </a:endParaRPr>
          </a:p>
        </p:txBody>
      </p:sp>
      <p:sp>
        <p:nvSpPr>
          <p:cNvPr id="815126" name="Freeform 1046"/>
          <p:cNvSpPr>
            <a:spLocks/>
          </p:cNvSpPr>
          <p:nvPr/>
        </p:nvSpPr>
        <p:spPr bwMode="gray">
          <a:xfrm>
            <a:off x="6727825" y="5578475"/>
            <a:ext cx="1703388" cy="1106488"/>
          </a:xfrm>
          <a:custGeom>
            <a:avLst/>
            <a:gdLst/>
            <a:ahLst/>
            <a:cxnLst>
              <a:cxn ang="0">
                <a:pos x="0" y="0"/>
              </a:cxn>
              <a:cxn ang="0">
                <a:pos x="108" y="138"/>
              </a:cxn>
              <a:cxn ang="0">
                <a:pos x="210" y="180"/>
              </a:cxn>
              <a:cxn ang="0">
                <a:pos x="318" y="252"/>
              </a:cxn>
              <a:cxn ang="0">
                <a:pos x="438" y="330"/>
              </a:cxn>
              <a:cxn ang="0">
                <a:pos x="558" y="396"/>
              </a:cxn>
              <a:cxn ang="0">
                <a:pos x="708" y="468"/>
              </a:cxn>
              <a:cxn ang="0">
                <a:pos x="774" y="516"/>
              </a:cxn>
              <a:cxn ang="0">
                <a:pos x="846" y="552"/>
              </a:cxn>
            </a:cxnLst>
            <a:rect l="0" t="0" r="r" b="b"/>
            <a:pathLst>
              <a:path w="846" h="552">
                <a:moveTo>
                  <a:pt x="0" y="0"/>
                </a:moveTo>
                <a:cubicBezTo>
                  <a:pt x="36" y="54"/>
                  <a:pt x="73" y="108"/>
                  <a:pt x="108" y="138"/>
                </a:cubicBezTo>
                <a:cubicBezTo>
                  <a:pt x="143" y="168"/>
                  <a:pt x="175" y="161"/>
                  <a:pt x="210" y="180"/>
                </a:cubicBezTo>
                <a:cubicBezTo>
                  <a:pt x="245" y="199"/>
                  <a:pt x="280" y="227"/>
                  <a:pt x="318" y="252"/>
                </a:cubicBezTo>
                <a:cubicBezTo>
                  <a:pt x="356" y="277"/>
                  <a:pt x="398" y="306"/>
                  <a:pt x="438" y="330"/>
                </a:cubicBezTo>
                <a:cubicBezTo>
                  <a:pt x="478" y="354"/>
                  <a:pt x="513" y="373"/>
                  <a:pt x="558" y="396"/>
                </a:cubicBezTo>
                <a:cubicBezTo>
                  <a:pt x="603" y="419"/>
                  <a:pt x="672" y="448"/>
                  <a:pt x="708" y="468"/>
                </a:cubicBezTo>
                <a:cubicBezTo>
                  <a:pt x="744" y="488"/>
                  <a:pt x="751" y="502"/>
                  <a:pt x="774" y="516"/>
                </a:cubicBezTo>
                <a:cubicBezTo>
                  <a:pt x="797" y="530"/>
                  <a:pt x="821" y="541"/>
                  <a:pt x="846" y="552"/>
                </a:cubicBezTo>
              </a:path>
            </a:pathLst>
          </a:custGeom>
          <a:noFill/>
          <a:ln w="19050" cap="flat" cmpd="sng">
            <a:solidFill>
              <a:srgbClr val="FF0000"/>
            </a:solidFill>
            <a:prstDash val="solid"/>
            <a:round/>
            <a:headEnd/>
            <a:tailEnd/>
          </a:ln>
          <a:effectLst/>
        </p:spPr>
        <p:txBody>
          <a:bodyPr rot="10800000" vert="eaVert" wrap="none">
            <a:spAutoFit/>
          </a:bodyPr>
          <a:lstStyle/>
          <a:p>
            <a:pPr>
              <a:defRPr/>
            </a:pPr>
            <a:endParaRPr lang="en-US">
              <a:effectLst>
                <a:outerShdw blurRad="38100" dist="38100" dir="2700000" algn="tl">
                  <a:srgbClr val="000000">
                    <a:alpha val="43137"/>
                  </a:srgbClr>
                </a:outerShdw>
              </a:effectLst>
            </a:endParaRPr>
          </a:p>
        </p:txBody>
      </p:sp>
      <p:sp>
        <p:nvSpPr>
          <p:cNvPr id="815127" name="Freeform 1047"/>
          <p:cNvSpPr>
            <a:spLocks/>
          </p:cNvSpPr>
          <p:nvPr/>
        </p:nvSpPr>
        <p:spPr bwMode="gray">
          <a:xfrm>
            <a:off x="7210425" y="5673725"/>
            <a:ext cx="1643063" cy="915988"/>
          </a:xfrm>
          <a:custGeom>
            <a:avLst/>
            <a:gdLst/>
            <a:ahLst/>
            <a:cxnLst>
              <a:cxn ang="0">
                <a:pos x="0" y="0"/>
              </a:cxn>
              <a:cxn ang="0">
                <a:pos x="162" y="150"/>
              </a:cxn>
              <a:cxn ang="0">
                <a:pos x="282" y="198"/>
              </a:cxn>
              <a:cxn ang="0">
                <a:pos x="432" y="270"/>
              </a:cxn>
              <a:cxn ang="0">
                <a:pos x="492" y="282"/>
              </a:cxn>
              <a:cxn ang="0">
                <a:pos x="624" y="330"/>
              </a:cxn>
              <a:cxn ang="0">
                <a:pos x="678" y="360"/>
              </a:cxn>
              <a:cxn ang="0">
                <a:pos x="816" y="456"/>
              </a:cxn>
            </a:cxnLst>
            <a:rect l="0" t="0" r="r" b="b"/>
            <a:pathLst>
              <a:path w="816" h="456">
                <a:moveTo>
                  <a:pt x="0" y="0"/>
                </a:moveTo>
                <a:cubicBezTo>
                  <a:pt x="57" y="58"/>
                  <a:pt x="115" y="117"/>
                  <a:pt x="162" y="150"/>
                </a:cubicBezTo>
                <a:cubicBezTo>
                  <a:pt x="209" y="183"/>
                  <a:pt x="237" y="178"/>
                  <a:pt x="282" y="198"/>
                </a:cubicBezTo>
                <a:cubicBezTo>
                  <a:pt x="327" y="218"/>
                  <a:pt x="397" y="256"/>
                  <a:pt x="432" y="270"/>
                </a:cubicBezTo>
                <a:cubicBezTo>
                  <a:pt x="467" y="284"/>
                  <a:pt x="460" y="272"/>
                  <a:pt x="492" y="282"/>
                </a:cubicBezTo>
                <a:cubicBezTo>
                  <a:pt x="524" y="292"/>
                  <a:pt x="593" y="317"/>
                  <a:pt x="624" y="330"/>
                </a:cubicBezTo>
                <a:cubicBezTo>
                  <a:pt x="655" y="343"/>
                  <a:pt x="646" y="339"/>
                  <a:pt x="678" y="360"/>
                </a:cubicBezTo>
                <a:cubicBezTo>
                  <a:pt x="710" y="381"/>
                  <a:pt x="763" y="418"/>
                  <a:pt x="816" y="456"/>
                </a:cubicBezTo>
              </a:path>
            </a:pathLst>
          </a:custGeom>
          <a:noFill/>
          <a:ln w="19050" cap="flat" cmpd="sng">
            <a:solidFill>
              <a:srgbClr val="FF0000"/>
            </a:solidFill>
            <a:prstDash val="solid"/>
            <a:round/>
            <a:headEnd/>
            <a:tailEnd/>
          </a:ln>
          <a:effectLst/>
        </p:spPr>
        <p:txBody>
          <a:bodyPr rot="10800000" vert="eaVert" wrap="none">
            <a:spAutoFit/>
          </a:bodyPr>
          <a:lstStyle/>
          <a:p>
            <a:pPr>
              <a:defRPr/>
            </a:pPr>
            <a:endParaRPr lang="en-US">
              <a:effectLst>
                <a:outerShdw blurRad="38100" dist="38100" dir="2700000" algn="tl">
                  <a:srgbClr val="000000">
                    <a:alpha val="43137"/>
                  </a:srgbClr>
                </a:outerShdw>
              </a:effectLst>
            </a:endParaRPr>
          </a:p>
        </p:txBody>
      </p:sp>
      <p:sp>
        <p:nvSpPr>
          <p:cNvPr id="815128" name="Text Box 1048"/>
          <p:cNvSpPr txBox="1">
            <a:spLocks noChangeArrowheads="1"/>
          </p:cNvSpPr>
          <p:nvPr/>
        </p:nvSpPr>
        <p:spPr bwMode="gray">
          <a:xfrm>
            <a:off x="11113" y="6324600"/>
            <a:ext cx="9132887" cy="533400"/>
          </a:xfrm>
          <a:prstGeom prst="rect">
            <a:avLst/>
          </a:prstGeom>
          <a:ln>
            <a:headEnd/>
            <a:tailEnd/>
          </a:ln>
        </p:spPr>
        <p:style>
          <a:lnRef idx="0">
            <a:schemeClr val="dk1"/>
          </a:lnRef>
          <a:fillRef idx="3">
            <a:schemeClr val="dk1"/>
          </a:fillRef>
          <a:effectRef idx="3">
            <a:schemeClr val="dk1"/>
          </a:effectRef>
          <a:fontRef idx="minor">
            <a:schemeClr val="lt1"/>
          </a:fontRef>
        </p:style>
        <p:txBody>
          <a:bodyPr anchor="ctr" anchorCtr="1"/>
          <a:lstStyle/>
          <a:p>
            <a:pPr algn="ctr">
              <a:lnSpc>
                <a:spcPct val="90000"/>
              </a:lnSpc>
              <a:spcBef>
                <a:spcPct val="50000"/>
              </a:spcBef>
              <a:buClr>
                <a:srgbClr val="FFFF00"/>
              </a:buClr>
              <a:buSzPct val="85000"/>
              <a:buFont typeface="Wingdings" pitchFamily="2" charset="2"/>
              <a:buNone/>
              <a:defRPr/>
            </a:pPr>
            <a:r>
              <a:rPr lang="en-US" sz="2800" b="1" dirty="0">
                <a:latin typeface="Arial" pitchFamily="34" charset="0"/>
              </a:rPr>
              <a:t>Bay-Delta Region Major Faults </a:t>
            </a:r>
          </a:p>
        </p:txBody>
      </p:sp>
      <p:sp>
        <p:nvSpPr>
          <p:cNvPr id="815129" name="Rectangle 1049"/>
          <p:cNvSpPr>
            <a:spLocks noChangeArrowheads="1"/>
          </p:cNvSpPr>
          <p:nvPr/>
        </p:nvSpPr>
        <p:spPr bwMode="gray">
          <a:xfrm rot="2975846">
            <a:off x="1635919" y="3566319"/>
            <a:ext cx="1809750" cy="401638"/>
          </a:xfrm>
          <a:prstGeom prst="rect">
            <a:avLst/>
          </a:prstGeom>
          <a:noFill/>
          <a:ln w="76200">
            <a:noFill/>
            <a:miter lim="800000"/>
            <a:headEnd/>
            <a:tailEnd/>
          </a:ln>
          <a:effectLst>
            <a:outerShdw dist="50800" dir="2700000" algn="ctr" rotWithShape="0">
              <a:schemeClr val="bg1"/>
            </a:outerShdw>
          </a:effectLst>
        </p:spPr>
        <p:txBody>
          <a:bodyPr wrap="none">
            <a:spAutoFit/>
          </a:bodyPr>
          <a:lstStyle/>
          <a:p>
            <a:pPr>
              <a:spcBef>
                <a:spcPct val="50000"/>
              </a:spcBef>
              <a:defRPr/>
            </a:pPr>
            <a:r>
              <a:rPr lang="en-US" sz="2000" b="1" dirty="0">
                <a:solidFill>
                  <a:srgbClr val="FFFF66"/>
                </a:solidFill>
                <a:effectLst>
                  <a:outerShdw blurRad="38100" dist="38100" dir="2700000" algn="tl">
                    <a:srgbClr val="000000"/>
                  </a:outerShdw>
                </a:effectLst>
              </a:rPr>
              <a:t>San Gregorio</a:t>
            </a:r>
          </a:p>
        </p:txBody>
      </p:sp>
      <p:sp>
        <p:nvSpPr>
          <p:cNvPr id="815130" name="Freeform 1050"/>
          <p:cNvSpPr>
            <a:spLocks/>
          </p:cNvSpPr>
          <p:nvPr/>
        </p:nvSpPr>
        <p:spPr bwMode="gray">
          <a:xfrm>
            <a:off x="7305675" y="1044575"/>
            <a:ext cx="863600" cy="1677988"/>
          </a:xfrm>
          <a:custGeom>
            <a:avLst/>
            <a:gdLst>
              <a:gd name="connsiteX0" fmla="*/ 341 w 341"/>
              <a:gd name="connsiteY0" fmla="*/ 816 h 816"/>
              <a:gd name="connsiteX1" fmla="*/ 293 w 341"/>
              <a:gd name="connsiteY1" fmla="*/ 624 h 816"/>
              <a:gd name="connsiteX2" fmla="*/ 197 w 341"/>
              <a:gd name="connsiteY2" fmla="*/ 432 h 816"/>
              <a:gd name="connsiteX3" fmla="*/ 149 w 341"/>
              <a:gd name="connsiteY3" fmla="*/ 240 h 816"/>
              <a:gd name="connsiteX4" fmla="*/ 149 w 341"/>
              <a:gd name="connsiteY4" fmla="*/ 96 h 816"/>
              <a:gd name="connsiteX5" fmla="*/ 8 w 341"/>
              <a:gd name="connsiteY5" fmla="*/ 97 h 816"/>
              <a:gd name="connsiteX6" fmla="*/ 101 w 341"/>
              <a:gd name="connsiteY6" fmla="*/ 0 h 816"/>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18 w 510"/>
              <a:gd name="connsiteY4" fmla="*/ 225 h 945"/>
              <a:gd name="connsiteX5" fmla="*/ 177 w 510"/>
              <a:gd name="connsiteY5" fmla="*/ 226 h 945"/>
              <a:gd name="connsiteX6" fmla="*/ 0 w 510"/>
              <a:gd name="connsiteY6"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18 w 510"/>
              <a:gd name="connsiteY4" fmla="*/ 225 h 945"/>
              <a:gd name="connsiteX5" fmla="*/ 177 w 510"/>
              <a:gd name="connsiteY5" fmla="*/ 226 h 945"/>
              <a:gd name="connsiteX6" fmla="*/ 0 w 510"/>
              <a:gd name="connsiteY6"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18 w 510"/>
              <a:gd name="connsiteY4" fmla="*/ 225 h 945"/>
              <a:gd name="connsiteX5" fmla="*/ 177 w 510"/>
              <a:gd name="connsiteY5" fmla="*/ 226 h 945"/>
              <a:gd name="connsiteX6" fmla="*/ 76 w 510"/>
              <a:gd name="connsiteY6" fmla="*/ 126 h 945"/>
              <a:gd name="connsiteX7" fmla="*/ 0 w 510"/>
              <a:gd name="connsiteY7"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258 w 510"/>
              <a:gd name="connsiteY4" fmla="*/ 286 h 945"/>
              <a:gd name="connsiteX5" fmla="*/ 177 w 510"/>
              <a:gd name="connsiteY5" fmla="*/ 226 h 945"/>
              <a:gd name="connsiteX6" fmla="*/ 76 w 510"/>
              <a:gd name="connsiteY6" fmla="*/ 126 h 945"/>
              <a:gd name="connsiteX7" fmla="*/ 0 w 510"/>
              <a:gd name="connsiteY7"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05 w 510"/>
              <a:gd name="connsiteY4" fmla="*/ 400 h 945"/>
              <a:gd name="connsiteX5" fmla="*/ 258 w 510"/>
              <a:gd name="connsiteY5" fmla="*/ 286 h 945"/>
              <a:gd name="connsiteX6" fmla="*/ 177 w 510"/>
              <a:gd name="connsiteY6" fmla="*/ 226 h 945"/>
              <a:gd name="connsiteX7" fmla="*/ 76 w 510"/>
              <a:gd name="connsiteY7" fmla="*/ 126 h 945"/>
              <a:gd name="connsiteX8" fmla="*/ 0 w 510"/>
              <a:gd name="connsiteY8"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258 w 510"/>
              <a:gd name="connsiteY4" fmla="*/ 286 h 945"/>
              <a:gd name="connsiteX5" fmla="*/ 177 w 510"/>
              <a:gd name="connsiteY5" fmla="*/ 226 h 945"/>
              <a:gd name="connsiteX6" fmla="*/ 76 w 510"/>
              <a:gd name="connsiteY6" fmla="*/ 126 h 945"/>
              <a:gd name="connsiteX7" fmla="*/ 0 w 510"/>
              <a:gd name="connsiteY7" fmla="*/ 0 h 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0" h="945">
                <a:moveTo>
                  <a:pt x="510" y="945"/>
                </a:moveTo>
                <a:lnTo>
                  <a:pt x="462" y="753"/>
                </a:lnTo>
                <a:cubicBezTo>
                  <a:pt x="462" y="753"/>
                  <a:pt x="390" y="625"/>
                  <a:pt x="366" y="561"/>
                </a:cubicBezTo>
                <a:cubicBezTo>
                  <a:pt x="342" y="497"/>
                  <a:pt x="336" y="415"/>
                  <a:pt x="318" y="369"/>
                </a:cubicBezTo>
                <a:cubicBezTo>
                  <a:pt x="300" y="323"/>
                  <a:pt x="281" y="310"/>
                  <a:pt x="258" y="286"/>
                </a:cubicBezTo>
                <a:cubicBezTo>
                  <a:pt x="237" y="257"/>
                  <a:pt x="217" y="243"/>
                  <a:pt x="177" y="226"/>
                </a:cubicBezTo>
                <a:cubicBezTo>
                  <a:pt x="137" y="210"/>
                  <a:pt x="105" y="164"/>
                  <a:pt x="76" y="126"/>
                </a:cubicBezTo>
                <a:cubicBezTo>
                  <a:pt x="47" y="88"/>
                  <a:pt x="28" y="35"/>
                  <a:pt x="0" y="0"/>
                </a:cubicBezTo>
              </a:path>
            </a:pathLst>
          </a:custGeom>
          <a:noFill/>
          <a:ln w="57150" cap="flat" cmpd="sng">
            <a:solidFill>
              <a:srgbClr val="FF0000"/>
            </a:solidFill>
            <a:prstDash val="sysDot"/>
            <a:round/>
            <a:headEnd/>
            <a:tailEnd/>
          </a:ln>
          <a:effectLst>
            <a:outerShdw blurRad="50800" dist="50800" dir="5400000" algn="ctr" rotWithShape="0">
              <a:schemeClr val="bg1"/>
            </a:outerShdw>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30" name="Oval 29"/>
          <p:cNvSpPr/>
          <p:nvPr/>
        </p:nvSpPr>
        <p:spPr bwMode="auto">
          <a:xfrm>
            <a:off x="5203825" y="3241675"/>
            <a:ext cx="822325" cy="457200"/>
          </a:xfrm>
          <a:prstGeom prst="ellipse">
            <a:avLst/>
          </a:prstGeom>
          <a:solidFill>
            <a:srgbClr val="C00000">
              <a:alpha val="60000"/>
            </a:srgbClr>
          </a:solidFill>
          <a:ln w="19050" cap="flat" cmpd="sng" algn="ctr">
            <a:solidFill>
              <a:schemeClr val="bg1"/>
            </a:solidFill>
            <a:prstDash val="solid"/>
            <a:round/>
            <a:headEnd type="none" w="med" len="med"/>
            <a:tailEnd type="none" w="med" len="med"/>
          </a:ln>
          <a:effectLst/>
        </p:spPr>
        <p:txBody>
          <a:bodyPr lIns="0" tIns="0" rIns="0" bIns="0" anchor="ctr" anchorCtr="1"/>
          <a:lstStyle/>
          <a:p>
            <a:pPr>
              <a:defRPr/>
            </a:pPr>
            <a:r>
              <a:rPr lang="en-US" sz="2000" b="1" dirty="0">
                <a:effectLst>
                  <a:outerShdw blurRad="38100" dist="38100" dir="2700000" algn="tl">
                    <a:srgbClr val="000000">
                      <a:alpha val="43137"/>
                    </a:srgbClr>
                  </a:outerShdw>
                </a:effectLst>
                <a:latin typeface="+mn-lt"/>
              </a:rPr>
              <a:t>27%</a:t>
            </a:r>
          </a:p>
        </p:txBody>
      </p:sp>
      <p:sp>
        <p:nvSpPr>
          <p:cNvPr id="32" name="Oval 31"/>
          <p:cNvSpPr/>
          <p:nvPr/>
        </p:nvSpPr>
        <p:spPr bwMode="auto">
          <a:xfrm>
            <a:off x="3014663" y="3336925"/>
            <a:ext cx="822325" cy="457200"/>
          </a:xfrm>
          <a:prstGeom prst="ellipse">
            <a:avLst/>
          </a:prstGeom>
          <a:solidFill>
            <a:srgbClr val="C00000">
              <a:alpha val="60000"/>
            </a:srgbClr>
          </a:solidFill>
          <a:ln w="19050" cap="flat" cmpd="sng" algn="ctr">
            <a:solidFill>
              <a:schemeClr val="bg1"/>
            </a:solidFill>
            <a:prstDash val="solid"/>
            <a:round/>
            <a:headEnd type="none" w="med" len="med"/>
            <a:tailEnd type="none" w="med" len="med"/>
          </a:ln>
          <a:effectLst/>
        </p:spPr>
        <p:txBody>
          <a:bodyPr lIns="0" tIns="0" rIns="0" bIns="0" anchor="ctr" anchorCtr="1"/>
          <a:lstStyle/>
          <a:p>
            <a:pPr>
              <a:defRPr/>
            </a:pPr>
            <a:r>
              <a:rPr lang="en-US" sz="2000" b="1" dirty="0">
                <a:effectLst>
                  <a:outerShdw blurRad="38100" dist="38100" dir="2700000" algn="tl">
                    <a:srgbClr val="000000">
                      <a:alpha val="43137"/>
                    </a:srgbClr>
                  </a:outerShdw>
                </a:effectLst>
                <a:latin typeface="+mn-lt"/>
              </a:rPr>
              <a:t>21%</a:t>
            </a:r>
          </a:p>
        </p:txBody>
      </p:sp>
      <p:sp>
        <p:nvSpPr>
          <p:cNvPr id="33" name="Oval 32"/>
          <p:cNvSpPr/>
          <p:nvPr/>
        </p:nvSpPr>
        <p:spPr bwMode="auto">
          <a:xfrm>
            <a:off x="3214688" y="4308475"/>
            <a:ext cx="822325" cy="457200"/>
          </a:xfrm>
          <a:prstGeom prst="ellipse">
            <a:avLst/>
          </a:prstGeom>
          <a:solidFill>
            <a:srgbClr val="C00000">
              <a:alpha val="60000"/>
            </a:srgbClr>
          </a:solidFill>
          <a:ln w="19050" cap="flat" cmpd="sng" algn="ctr">
            <a:solidFill>
              <a:schemeClr val="bg1"/>
            </a:solidFill>
            <a:prstDash val="solid"/>
            <a:round/>
            <a:headEnd type="none" w="med" len="med"/>
            <a:tailEnd type="none" w="med" len="med"/>
          </a:ln>
          <a:effectLst/>
        </p:spPr>
        <p:txBody>
          <a:bodyPr lIns="0" tIns="0" rIns="0" bIns="0" anchor="ctr" anchorCtr="1"/>
          <a:lstStyle/>
          <a:p>
            <a:pPr>
              <a:defRPr/>
            </a:pPr>
            <a:r>
              <a:rPr lang="en-US" sz="2000" b="1" dirty="0">
                <a:effectLst>
                  <a:outerShdw blurRad="38100" dist="38100" dir="2700000" algn="tl">
                    <a:srgbClr val="000000">
                      <a:alpha val="43137"/>
                    </a:srgbClr>
                  </a:outerShdw>
                </a:effectLst>
                <a:latin typeface="+mn-lt"/>
              </a:rPr>
              <a:t>10%</a:t>
            </a:r>
          </a:p>
        </p:txBody>
      </p:sp>
      <p:sp>
        <p:nvSpPr>
          <p:cNvPr id="34" name="Oval 33"/>
          <p:cNvSpPr/>
          <p:nvPr/>
        </p:nvSpPr>
        <p:spPr bwMode="auto">
          <a:xfrm>
            <a:off x="6215063" y="3454400"/>
            <a:ext cx="822325" cy="457200"/>
          </a:xfrm>
          <a:prstGeom prst="ellipse">
            <a:avLst/>
          </a:prstGeom>
          <a:solidFill>
            <a:srgbClr val="C00000">
              <a:alpha val="60000"/>
            </a:srgbClr>
          </a:solidFill>
          <a:ln w="19050" cap="flat" cmpd="sng" algn="ctr">
            <a:solidFill>
              <a:schemeClr val="bg1"/>
            </a:solidFill>
            <a:prstDash val="solid"/>
            <a:round/>
            <a:headEnd type="none" w="med" len="med"/>
            <a:tailEnd type="none" w="med" len="med"/>
          </a:ln>
          <a:effectLst/>
        </p:spPr>
        <p:txBody>
          <a:bodyPr lIns="0" tIns="0" rIns="0" bIns="0" anchor="ctr" anchorCtr="1"/>
          <a:lstStyle/>
          <a:p>
            <a:pPr>
              <a:defRPr/>
            </a:pPr>
            <a:r>
              <a:rPr lang="en-US" sz="2000" b="1" dirty="0">
                <a:effectLst>
                  <a:outerShdw blurRad="38100" dist="38100" dir="2700000" algn="tl">
                    <a:srgbClr val="000000">
                      <a:alpha val="43137"/>
                    </a:srgbClr>
                  </a:outerShdw>
                </a:effectLst>
                <a:latin typeface="+mn-lt"/>
              </a:rPr>
              <a:t>11%</a:t>
            </a:r>
          </a:p>
        </p:txBody>
      </p:sp>
      <p:sp>
        <p:nvSpPr>
          <p:cNvPr id="35" name="Oval 34"/>
          <p:cNvSpPr/>
          <p:nvPr/>
        </p:nvSpPr>
        <p:spPr bwMode="auto">
          <a:xfrm>
            <a:off x="7586663" y="3246438"/>
            <a:ext cx="822325" cy="457200"/>
          </a:xfrm>
          <a:prstGeom prst="ellipse">
            <a:avLst/>
          </a:prstGeom>
          <a:solidFill>
            <a:srgbClr val="C00000">
              <a:alpha val="60000"/>
            </a:srgbClr>
          </a:solidFill>
          <a:ln w="19050" cap="flat" cmpd="sng" algn="ctr">
            <a:solidFill>
              <a:schemeClr val="bg1"/>
            </a:solidFill>
            <a:prstDash val="solid"/>
            <a:round/>
            <a:headEnd type="none" w="med" len="med"/>
            <a:tailEnd type="none" w="med" len="med"/>
          </a:ln>
          <a:effectLst/>
        </p:spPr>
        <p:txBody>
          <a:bodyPr lIns="0" tIns="0" rIns="0" bIns="0" anchor="ctr" anchorCtr="1"/>
          <a:lstStyle/>
          <a:p>
            <a:pPr>
              <a:defRPr/>
            </a:pPr>
            <a:r>
              <a:rPr lang="en-US" sz="2000" b="1" dirty="0">
                <a:effectLst>
                  <a:outerShdw blurRad="38100" dist="38100" dir="2700000" algn="tl">
                    <a:srgbClr val="000000">
                      <a:alpha val="43137"/>
                    </a:srgbClr>
                  </a:outerShdw>
                </a:effectLst>
                <a:latin typeface="+mn-lt"/>
              </a:rPr>
              <a:t>3%</a:t>
            </a:r>
          </a:p>
        </p:txBody>
      </p:sp>
      <p:sp>
        <p:nvSpPr>
          <p:cNvPr id="36" name="Oval 35"/>
          <p:cNvSpPr/>
          <p:nvPr/>
        </p:nvSpPr>
        <p:spPr bwMode="auto">
          <a:xfrm>
            <a:off x="4767263" y="1355725"/>
            <a:ext cx="822325" cy="457200"/>
          </a:xfrm>
          <a:prstGeom prst="ellipse">
            <a:avLst/>
          </a:prstGeom>
          <a:solidFill>
            <a:srgbClr val="C00000">
              <a:alpha val="60000"/>
            </a:srgbClr>
          </a:solidFill>
          <a:ln w="19050" cap="flat" cmpd="sng" algn="ctr">
            <a:solidFill>
              <a:schemeClr val="bg1"/>
            </a:solidFill>
            <a:prstDash val="solid"/>
            <a:round/>
            <a:headEnd type="none" w="med" len="med"/>
            <a:tailEnd type="none" w="med" len="med"/>
          </a:ln>
          <a:effectLst/>
        </p:spPr>
        <p:txBody>
          <a:bodyPr lIns="0" tIns="0" rIns="0" bIns="0" anchor="ctr" anchorCtr="1"/>
          <a:lstStyle/>
          <a:p>
            <a:pPr>
              <a:defRPr/>
            </a:pPr>
            <a:r>
              <a:rPr lang="en-US" sz="2000" b="1" dirty="0">
                <a:effectLst>
                  <a:outerShdw blurRad="38100" dist="38100" dir="2700000" algn="tl">
                    <a:srgbClr val="000000">
                      <a:alpha val="43137"/>
                    </a:srgbClr>
                  </a:outerShdw>
                </a:effectLst>
                <a:latin typeface="+mn-lt"/>
              </a:rPr>
              <a:t>4%</a:t>
            </a:r>
          </a:p>
        </p:txBody>
      </p:sp>
      <p:sp>
        <p:nvSpPr>
          <p:cNvPr id="38" name="Oval 37"/>
          <p:cNvSpPr/>
          <p:nvPr/>
        </p:nvSpPr>
        <p:spPr bwMode="auto">
          <a:xfrm>
            <a:off x="104775" y="5287963"/>
            <a:ext cx="822325" cy="457200"/>
          </a:xfrm>
          <a:prstGeom prst="ellipse">
            <a:avLst/>
          </a:prstGeom>
          <a:solidFill>
            <a:srgbClr val="C00000">
              <a:alpha val="60000"/>
            </a:srgbClr>
          </a:solidFill>
          <a:ln w="19050" cap="flat" cmpd="sng" algn="ctr">
            <a:solidFill>
              <a:schemeClr val="bg1"/>
            </a:solidFill>
            <a:prstDash val="solid"/>
            <a:round/>
            <a:headEnd type="none" w="med" len="med"/>
            <a:tailEnd type="none" w="med" len="med"/>
          </a:ln>
          <a:effectLst/>
        </p:spPr>
        <p:txBody>
          <a:bodyPr lIns="0" tIns="0" rIns="0" bIns="0" anchor="ctr" anchorCtr="1"/>
          <a:lstStyle/>
          <a:p>
            <a:pPr>
              <a:defRPr/>
            </a:pPr>
            <a:r>
              <a:rPr lang="en-US" sz="2000" b="1" dirty="0">
                <a:effectLst>
                  <a:outerShdw blurRad="38100" dist="38100" dir="2700000" algn="tl">
                    <a:srgbClr val="000000">
                      <a:alpha val="43137"/>
                    </a:srgbClr>
                  </a:outerShdw>
                </a:effectLst>
                <a:latin typeface="+mn-lt"/>
              </a:rPr>
              <a:t>%</a:t>
            </a:r>
          </a:p>
        </p:txBody>
      </p:sp>
      <p:sp>
        <p:nvSpPr>
          <p:cNvPr id="41" name="Freeform 1036"/>
          <p:cNvSpPr>
            <a:spLocks/>
          </p:cNvSpPr>
          <p:nvPr/>
        </p:nvSpPr>
        <p:spPr bwMode="gray">
          <a:xfrm>
            <a:off x="7161213" y="2139950"/>
            <a:ext cx="546100" cy="450850"/>
          </a:xfrm>
          <a:custGeom>
            <a:avLst/>
            <a:gdLst>
              <a:gd name="connsiteX0" fmla="*/ 0 w 306"/>
              <a:gd name="connsiteY0" fmla="*/ 0 h 456"/>
              <a:gd name="connsiteX1" fmla="*/ 102 w 306"/>
              <a:gd name="connsiteY1" fmla="*/ 96 h 456"/>
              <a:gd name="connsiteX2" fmla="*/ 144 w 306"/>
              <a:gd name="connsiteY2" fmla="*/ 318 h 456"/>
              <a:gd name="connsiteX3" fmla="*/ 198 w 306"/>
              <a:gd name="connsiteY3" fmla="*/ 366 h 456"/>
              <a:gd name="connsiteX4" fmla="*/ 306 w 306"/>
              <a:gd name="connsiteY4" fmla="*/ 456 h 456"/>
              <a:gd name="connsiteX0" fmla="*/ 0 w 306"/>
              <a:gd name="connsiteY0" fmla="*/ 0 h 456"/>
              <a:gd name="connsiteX1" fmla="*/ 144 w 306"/>
              <a:gd name="connsiteY1" fmla="*/ 318 h 456"/>
              <a:gd name="connsiteX2" fmla="*/ 198 w 306"/>
              <a:gd name="connsiteY2" fmla="*/ 366 h 456"/>
              <a:gd name="connsiteX3" fmla="*/ 306 w 306"/>
              <a:gd name="connsiteY3" fmla="*/ 456 h 456"/>
              <a:gd name="connsiteX0" fmla="*/ 0 w 306"/>
              <a:gd name="connsiteY0" fmla="*/ 0 h 456"/>
              <a:gd name="connsiteX1" fmla="*/ 37 w 306"/>
              <a:gd name="connsiteY1" fmla="*/ 231 h 456"/>
              <a:gd name="connsiteX2" fmla="*/ 144 w 306"/>
              <a:gd name="connsiteY2" fmla="*/ 318 h 456"/>
              <a:gd name="connsiteX3" fmla="*/ 198 w 306"/>
              <a:gd name="connsiteY3" fmla="*/ 366 h 456"/>
              <a:gd name="connsiteX4" fmla="*/ 306 w 306"/>
              <a:gd name="connsiteY4" fmla="*/ 456 h 456"/>
              <a:gd name="connsiteX0" fmla="*/ 0 w 269"/>
              <a:gd name="connsiteY0" fmla="*/ 0 h 225"/>
              <a:gd name="connsiteX1" fmla="*/ 107 w 269"/>
              <a:gd name="connsiteY1" fmla="*/ 87 h 225"/>
              <a:gd name="connsiteX2" fmla="*/ 161 w 269"/>
              <a:gd name="connsiteY2" fmla="*/ 135 h 225"/>
              <a:gd name="connsiteX3" fmla="*/ 269 w 269"/>
              <a:gd name="connsiteY3" fmla="*/ 225 h 225"/>
            </a:gdLst>
            <a:ahLst/>
            <a:cxnLst>
              <a:cxn ang="0">
                <a:pos x="connsiteX0" y="connsiteY0"/>
              </a:cxn>
              <a:cxn ang="0">
                <a:pos x="connsiteX1" y="connsiteY1"/>
              </a:cxn>
              <a:cxn ang="0">
                <a:pos x="connsiteX2" y="connsiteY2"/>
              </a:cxn>
              <a:cxn ang="0">
                <a:pos x="connsiteX3" y="connsiteY3"/>
              </a:cxn>
            </a:cxnLst>
            <a:rect l="l" t="t" r="r" b="b"/>
            <a:pathLst>
              <a:path w="269" h="225">
                <a:moveTo>
                  <a:pt x="0" y="0"/>
                </a:moveTo>
                <a:cubicBezTo>
                  <a:pt x="24" y="53"/>
                  <a:pt x="74" y="30"/>
                  <a:pt x="107" y="87"/>
                </a:cubicBezTo>
                <a:cubicBezTo>
                  <a:pt x="141" y="145"/>
                  <a:pt x="134" y="112"/>
                  <a:pt x="161" y="135"/>
                </a:cubicBezTo>
                <a:cubicBezTo>
                  <a:pt x="188" y="158"/>
                  <a:pt x="254" y="214"/>
                  <a:pt x="269" y="225"/>
                </a:cubicBezTo>
              </a:path>
            </a:pathLst>
          </a:custGeom>
          <a:noFill/>
          <a:ln w="38100" cap="flat" cmpd="sng">
            <a:solidFill>
              <a:srgbClr val="FF0000"/>
            </a:solidFill>
            <a:prstDash val="solid"/>
            <a:round/>
            <a:headEnd/>
            <a:tailEnd/>
          </a:ln>
          <a:effectLst>
            <a:outerShdw blurRad="50800" dist="50800" dir="5400000" algn="ctr" rotWithShape="0">
              <a:schemeClr val="bg1"/>
            </a:outerShdw>
          </a:effectLst>
        </p:spPr>
        <p:txBody>
          <a:bodyPr rot="10800000" vert="eaVert" wrap="none">
            <a:spAutoFit/>
          </a:bodyPr>
          <a:lstStyle/>
          <a:p>
            <a:pPr>
              <a:defRPr/>
            </a:pPr>
            <a:endParaRPr lang="en-US">
              <a:effectLst>
                <a:outerShdw blurRad="38100" dist="38100" dir="2700000" algn="tl">
                  <a:srgbClr val="000000">
                    <a:alpha val="43137"/>
                  </a:srgbClr>
                </a:outerShdw>
              </a:effectLst>
            </a:endParaRPr>
          </a:p>
        </p:txBody>
      </p:sp>
      <p:sp>
        <p:nvSpPr>
          <p:cNvPr id="44" name="Slide Number Placeholder 43"/>
          <p:cNvSpPr>
            <a:spLocks noGrp="1"/>
          </p:cNvSpPr>
          <p:nvPr>
            <p:ph type="sldNum" sz="quarter" idx="10"/>
          </p:nvPr>
        </p:nvSpPr>
        <p:spPr/>
        <p:txBody>
          <a:bodyPr/>
          <a:lstStyle/>
          <a:p>
            <a:pPr>
              <a:defRPr/>
            </a:pPr>
            <a:fld id="{004C3B85-13C4-416E-970D-C359FDB8E7A2}" type="slidenum">
              <a:rPr lang="en-US"/>
              <a:pPr>
                <a:defRPr/>
              </a:pPr>
              <a:t>17</a:t>
            </a:fld>
            <a:endParaRPr lang="en-US"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6" presetClass="emph" presetSubtype="0" repeatCount="indefinite" fill="hold" grpId="0" nodeType="withEffect">
                                  <p:stCondLst>
                                    <p:cond delay="0"/>
                                  </p:stCondLst>
                                  <p:endCondLst>
                                    <p:cond evt="onNext" delay="0">
                                      <p:tgtEl>
                                        <p:sldTgt/>
                                      </p:tgtEl>
                                    </p:cond>
                                  </p:endCondLst>
                                  <p:iterate type="lt">
                                    <p:tmPct val="10000"/>
                                  </p:iterate>
                                  <p:childTnLst>
                                    <p:animScale>
                                      <p:cBhvr>
                                        <p:cTn id="6" dur="250" autoRev="1" fill="hold">
                                          <p:stCondLst>
                                            <p:cond delay="0"/>
                                          </p:stCondLst>
                                        </p:cTn>
                                        <p:tgtEl>
                                          <p:spTgt spid="39"/>
                                        </p:tgtEl>
                                      </p:cBhvr>
                                      <p:to x="80000" y="100000"/>
                                    </p:animScale>
                                    <p:anim by="(#ppt_w*0.10)" calcmode="lin" valueType="num">
                                      <p:cBhvr>
                                        <p:cTn id="7" dur="250" autoRev="1" fill="hold">
                                          <p:stCondLst>
                                            <p:cond delay="0"/>
                                          </p:stCondLst>
                                        </p:cTn>
                                        <p:tgtEl>
                                          <p:spTgt spid="39"/>
                                        </p:tgtEl>
                                        <p:attrNameLst>
                                          <p:attrName>ppt_x</p:attrName>
                                        </p:attrNameLst>
                                      </p:cBhvr>
                                    </p:anim>
                                    <p:anim by="(-#ppt_w*0.10)" calcmode="lin" valueType="num">
                                      <p:cBhvr>
                                        <p:cTn id="8" dur="250" autoRev="1" fill="hold">
                                          <p:stCondLst>
                                            <p:cond delay="0"/>
                                          </p:stCondLst>
                                        </p:cTn>
                                        <p:tgtEl>
                                          <p:spTgt spid="39"/>
                                        </p:tgtEl>
                                        <p:attrNameLst>
                                          <p:attrName>ppt_y</p:attrName>
                                        </p:attrNameLst>
                                      </p:cBhvr>
                                    </p:anim>
                                    <p:animRot by="-480000">
                                      <p:cBhvr>
                                        <p:cTn id="9" dur="250" autoRev="1" fill="hold">
                                          <p:stCondLst>
                                            <p:cond delay="0"/>
                                          </p:stCondLst>
                                        </p:cTn>
                                        <p:tgtEl>
                                          <p:spTgt spid="3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3"/>
          <p:cNvPicPr>
            <a:picLocks noChangeAspect="1" noChangeArrowheads="1"/>
          </p:cNvPicPr>
          <p:nvPr/>
        </p:nvPicPr>
        <p:blipFill>
          <a:blip r:embed="rId3"/>
          <a:srcRect/>
          <a:stretch>
            <a:fillRect/>
          </a:stretch>
        </p:blipFill>
        <p:spPr bwMode="auto">
          <a:xfrm>
            <a:off x="0" y="4763"/>
            <a:ext cx="9144000" cy="6858000"/>
          </a:xfrm>
          <a:prstGeom prst="rect">
            <a:avLst/>
          </a:prstGeom>
          <a:noFill/>
          <a:ln w="9525">
            <a:noFill/>
            <a:miter lim="800000"/>
            <a:headEnd/>
            <a:tailEnd/>
          </a:ln>
        </p:spPr>
      </p:pic>
      <p:sp>
        <p:nvSpPr>
          <p:cNvPr id="1293315" name="Rectangle 3"/>
          <p:cNvSpPr>
            <a:spLocks noChangeArrowheads="1"/>
          </p:cNvSpPr>
          <p:nvPr/>
        </p:nvSpPr>
        <p:spPr bwMode="invGray">
          <a:xfrm>
            <a:off x="0" y="228600"/>
            <a:ext cx="9144000" cy="1107996"/>
          </a:xfrm>
          <a:prstGeom prst="rect">
            <a:avLst/>
          </a:prstGeom>
          <a:effectLst>
            <a:outerShdw blurRad="50800" dist="38100" dir="2700000" algn="tl" rotWithShape="0">
              <a:prstClr val="black"/>
            </a:outerShdw>
          </a:effectLst>
        </p:spPr>
        <p:txBody>
          <a:bodyPr lIns="0" tIns="0" rIns="0" bIns="0">
            <a:spAutoFit/>
          </a:bodyPr>
          <a:lstStyle/>
          <a:p>
            <a:pPr algn="ctr" defTabSz="912813" eaLnBrk="0" hangingPunct="0">
              <a:lnSpc>
                <a:spcPct val="90000"/>
              </a:lnSpc>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Land Subsidence</a:t>
            </a:r>
            <a:b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br>
            <a:r>
              <a:rPr lang="en-US" sz="3600" b="1" spc="-150" dirty="0">
                <a:ln w="3175">
                  <a:noFill/>
                </a:ln>
                <a:effectLst>
                  <a:outerShdw blurRad="50800" dist="38100" dir="2700000" algn="tl" rotWithShape="0">
                    <a:prstClr val="black">
                      <a:alpha val="40000"/>
                    </a:prstClr>
                  </a:outerShdw>
                </a:effectLst>
                <a:latin typeface="+mj-lt"/>
                <a:cs typeface="Arial" charset="0"/>
              </a:rPr>
              <a:t>Due to Farming of the Delta Marshland </a:t>
            </a:r>
            <a:endParaRPr lang="en-US" sz="4400" b="1" spc="-150" dirty="0">
              <a:ln w="3175">
                <a:noFill/>
              </a:ln>
              <a:effectLst>
                <a:outerShdw blurRad="50800" dist="38100" dir="2700000" algn="tl" rotWithShape="0">
                  <a:prstClr val="black">
                    <a:alpha val="40000"/>
                  </a:prstClr>
                </a:outerShdw>
              </a:effectLst>
              <a:latin typeface="+mj-lt"/>
              <a:cs typeface="Arial" charset="0"/>
            </a:endParaRPr>
          </a:p>
        </p:txBody>
      </p:sp>
      <p:grpSp>
        <p:nvGrpSpPr>
          <p:cNvPr id="2" name="Group 16"/>
          <p:cNvGrpSpPr/>
          <p:nvPr/>
        </p:nvGrpSpPr>
        <p:grpSpPr>
          <a:xfrm>
            <a:off x="604840" y="3351031"/>
            <a:ext cx="7955280" cy="1554480"/>
            <a:chOff x="106680" y="3391000"/>
            <a:chExt cx="8883164" cy="1655935"/>
          </a:xfrm>
          <a:effectLst>
            <a:outerShdw blurRad="76200" dir="13500000" sy="23000" kx="1200000" algn="br" rotWithShape="0">
              <a:prstClr val="black">
                <a:alpha val="59000"/>
              </a:prstClr>
            </a:outerShdw>
          </a:effectLst>
        </p:grpSpPr>
        <p:pic>
          <p:nvPicPr>
            <p:cNvPr id="33801" name="Picture 19"/>
            <p:cNvPicPr>
              <a:picLocks noChangeAspect="1" noChangeArrowheads="1"/>
            </p:cNvPicPr>
            <p:nvPr/>
          </p:nvPicPr>
          <p:blipFill>
            <a:blip r:embed="rId4" cstate="screen"/>
            <a:srcRect/>
            <a:stretch>
              <a:fillRect/>
            </a:stretch>
          </p:blipFill>
          <p:spPr bwMode="auto">
            <a:xfrm>
              <a:off x="106680" y="3391000"/>
              <a:ext cx="8883164" cy="1655935"/>
            </a:xfrm>
            <a:prstGeom prst="rect">
              <a:avLst/>
            </a:prstGeom>
            <a:noFill/>
            <a:ln w="9525">
              <a:noFill/>
              <a:miter lim="800000"/>
              <a:headEnd/>
              <a:tailEnd/>
            </a:ln>
          </p:spPr>
        </p:pic>
        <p:sp>
          <p:nvSpPr>
            <p:cNvPr id="33802" name="Rectangle 20"/>
            <p:cNvSpPr>
              <a:spLocks noChangeArrowheads="1"/>
            </p:cNvSpPr>
            <p:nvPr/>
          </p:nvSpPr>
          <p:spPr bwMode="auto">
            <a:xfrm>
              <a:off x="186544" y="3456843"/>
              <a:ext cx="2144212" cy="365448"/>
            </a:xfrm>
            <a:prstGeom prst="rect">
              <a:avLst/>
            </a:prstGeom>
            <a:solidFill>
              <a:schemeClr val="bg1"/>
            </a:solidFill>
            <a:ln w="9525">
              <a:noFill/>
              <a:miter lim="800000"/>
              <a:headEnd/>
              <a:tailEnd/>
            </a:ln>
          </p:spPr>
          <p:txBody>
            <a:bodyPr anchor="ctr">
              <a:spAutoFit/>
            </a:bodyPr>
            <a:lstStyle/>
            <a:p>
              <a:pPr>
                <a:spcBef>
                  <a:spcPct val="20000"/>
                </a:spcBef>
                <a:defRPr/>
              </a:pPr>
              <a:r>
                <a:rPr lang="en-US" b="1" dirty="0"/>
                <a:t>Present Time</a:t>
              </a:r>
            </a:p>
          </p:txBody>
        </p:sp>
      </p:grpSp>
      <p:sp>
        <p:nvSpPr>
          <p:cNvPr id="6" name="Slide Number Placeholder 5"/>
          <p:cNvSpPr txBox="1">
            <a:spLocks noGrp="1"/>
          </p:cNvSpPr>
          <p:nvPr/>
        </p:nvSpPr>
        <p:spPr>
          <a:xfrm>
            <a:off x="8458200" y="6416675"/>
            <a:ext cx="685800" cy="365125"/>
          </a:xfrm>
          <a:prstGeom prst="rect">
            <a:avLst/>
          </a:prstGeom>
          <a:noFill/>
        </p:spPr>
        <p:txBody>
          <a:bodyPr/>
          <a:lstStyle/>
          <a:p>
            <a:pPr algn="ctr">
              <a:defRPr/>
            </a:pPr>
            <a:fld id="{948BD39B-440E-47DE-AA7B-5E6698E1533C}" type="slidenum">
              <a:rPr lang="en-US">
                <a:effectLst>
                  <a:outerShdw blurRad="38100" dist="38100" dir="2700000" algn="tl">
                    <a:srgbClr val="000000">
                      <a:alpha val="43137"/>
                    </a:srgbClr>
                  </a:outerShdw>
                </a:effectLst>
              </a:rPr>
              <a:pPr algn="ctr">
                <a:defRPr/>
              </a:pPr>
              <a:t>18</a:t>
            </a:fld>
            <a:endParaRPr lang="en-US" dirty="0">
              <a:effectLst>
                <a:outerShdw blurRad="38100" dist="38100" dir="2700000" algn="tl">
                  <a:srgbClr val="000000">
                    <a:alpha val="43137"/>
                  </a:srgbClr>
                </a:outerShdw>
              </a:effectLst>
            </a:endParaRPr>
          </a:p>
        </p:txBody>
      </p:sp>
      <p:grpSp>
        <p:nvGrpSpPr>
          <p:cNvPr id="3" name="Group 17"/>
          <p:cNvGrpSpPr/>
          <p:nvPr/>
        </p:nvGrpSpPr>
        <p:grpSpPr>
          <a:xfrm>
            <a:off x="604840" y="5053286"/>
            <a:ext cx="7955280" cy="1554480"/>
            <a:chOff x="106680" y="5096150"/>
            <a:chExt cx="8900160" cy="1670410"/>
          </a:xfrm>
          <a:effectLst>
            <a:outerShdw blurRad="76200" dir="13500000" sy="23000" kx="1200000" algn="br" rotWithShape="0">
              <a:prstClr val="black">
                <a:alpha val="59000"/>
              </a:prstClr>
            </a:outerShdw>
          </a:effectLst>
        </p:grpSpPr>
        <p:pic>
          <p:nvPicPr>
            <p:cNvPr id="33799" name="Picture 10"/>
            <p:cNvPicPr>
              <a:picLocks noChangeAspect="1" noChangeArrowheads="1"/>
            </p:cNvPicPr>
            <p:nvPr/>
          </p:nvPicPr>
          <p:blipFill>
            <a:blip r:embed="rId5">
              <a:lum bright="-10000" contrast="8000"/>
            </a:blip>
            <a:srcRect t="76453"/>
            <a:stretch>
              <a:fillRect/>
            </a:stretch>
          </p:blipFill>
          <p:spPr bwMode="auto">
            <a:xfrm>
              <a:off x="106680" y="5096150"/>
              <a:ext cx="8900160" cy="1670410"/>
            </a:xfrm>
            <a:prstGeom prst="rect">
              <a:avLst/>
            </a:prstGeom>
            <a:noFill/>
            <a:ln w="9525">
              <a:noFill/>
              <a:miter lim="800000"/>
              <a:headEnd/>
              <a:tailEnd/>
            </a:ln>
          </p:spPr>
        </p:pic>
        <p:sp>
          <p:nvSpPr>
            <p:cNvPr id="14" name="Rectangle 20"/>
            <p:cNvSpPr>
              <a:spLocks noChangeArrowheads="1"/>
            </p:cNvSpPr>
            <p:nvPr/>
          </p:nvSpPr>
          <p:spPr bwMode="auto">
            <a:xfrm>
              <a:off x="186544" y="5149310"/>
              <a:ext cx="2148314" cy="369332"/>
            </a:xfrm>
            <a:prstGeom prst="rect">
              <a:avLst/>
            </a:prstGeom>
            <a:solidFill>
              <a:schemeClr val="bg1"/>
            </a:solidFill>
            <a:ln w="9525">
              <a:noFill/>
              <a:miter lim="800000"/>
              <a:headEnd/>
              <a:tailEnd/>
            </a:ln>
          </p:spPr>
          <p:txBody>
            <a:bodyPr anchor="ctr">
              <a:spAutoFit/>
            </a:bodyPr>
            <a:lstStyle/>
            <a:p>
              <a:pPr>
                <a:spcBef>
                  <a:spcPct val="20000"/>
                </a:spcBef>
                <a:defRPr/>
              </a:pPr>
              <a:r>
                <a:rPr lang="en-US" b="1" dirty="0" smtClean="0"/>
                <a:t>Levee Failure</a:t>
              </a:r>
              <a:endParaRPr lang="en-US" b="1" dirty="0"/>
            </a:p>
          </p:txBody>
        </p:sp>
      </p:grpSp>
      <p:grpSp>
        <p:nvGrpSpPr>
          <p:cNvPr id="4" name="Group 15"/>
          <p:cNvGrpSpPr/>
          <p:nvPr/>
        </p:nvGrpSpPr>
        <p:grpSpPr>
          <a:xfrm>
            <a:off x="604840" y="1648776"/>
            <a:ext cx="7955280" cy="1554480"/>
            <a:chOff x="106680" y="1691640"/>
            <a:chExt cx="8886254" cy="1655935"/>
          </a:xfrm>
          <a:effectLst>
            <a:outerShdw blurRad="76200" dir="13500000" sy="23000" kx="1200000" algn="br" rotWithShape="0">
              <a:prstClr val="black">
                <a:alpha val="59000"/>
              </a:prstClr>
            </a:outerShdw>
          </a:effectLst>
        </p:grpSpPr>
        <p:pic>
          <p:nvPicPr>
            <p:cNvPr id="33803" name="Picture 15"/>
            <p:cNvPicPr>
              <a:picLocks noChangeAspect="1" noChangeArrowheads="1"/>
            </p:cNvPicPr>
            <p:nvPr/>
          </p:nvPicPr>
          <p:blipFill>
            <a:blip r:embed="rId6" cstate="screen"/>
            <a:srcRect/>
            <a:stretch>
              <a:fillRect/>
            </a:stretch>
          </p:blipFill>
          <p:spPr bwMode="auto">
            <a:xfrm>
              <a:off x="106680" y="1691640"/>
              <a:ext cx="8886254" cy="1655935"/>
            </a:xfrm>
            <a:prstGeom prst="rect">
              <a:avLst/>
            </a:prstGeom>
            <a:noFill/>
            <a:ln w="9525">
              <a:noFill/>
              <a:miter lim="800000"/>
              <a:headEnd/>
              <a:tailEnd/>
            </a:ln>
          </p:spPr>
        </p:pic>
        <p:sp>
          <p:nvSpPr>
            <p:cNvPr id="15" name="Rectangle 20"/>
            <p:cNvSpPr>
              <a:spLocks noChangeArrowheads="1"/>
            </p:cNvSpPr>
            <p:nvPr/>
          </p:nvSpPr>
          <p:spPr bwMode="auto">
            <a:xfrm>
              <a:off x="186543" y="1752600"/>
              <a:ext cx="2144958" cy="369332"/>
            </a:xfrm>
            <a:prstGeom prst="rect">
              <a:avLst/>
            </a:prstGeom>
            <a:solidFill>
              <a:schemeClr val="bg1"/>
            </a:solidFill>
            <a:ln w="9525">
              <a:noFill/>
              <a:miter lim="800000"/>
              <a:headEnd/>
              <a:tailEnd/>
            </a:ln>
          </p:spPr>
          <p:txBody>
            <a:bodyPr anchor="ctr">
              <a:spAutoFit/>
            </a:bodyPr>
            <a:lstStyle/>
            <a:p>
              <a:pPr>
                <a:spcBef>
                  <a:spcPct val="20000"/>
                </a:spcBef>
                <a:defRPr/>
              </a:pPr>
              <a:r>
                <a:rPr lang="en-US" b="1" dirty="0" smtClean="0"/>
                <a:t>Pre-1880’s</a:t>
              </a:r>
              <a:endParaRPr lang="en-US" b="1" dirty="0"/>
            </a:p>
          </p:txBody>
        </p:sp>
      </p:grpSp>
    </p:spTree>
  </p:cSld>
  <p:clrMapOvr>
    <a:masterClrMapping/>
  </p:clrMapOvr>
  <p:transition spd="slow">
    <p:zoom dir="in"/>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1000" fill="hold"/>
                                        <p:tgtEl>
                                          <p:spTgt spid="4"/>
                                        </p:tgtEl>
                                        <p:attrNameLst>
                                          <p:attrName>ppt_w</p:attrName>
                                        </p:attrNameLst>
                                      </p:cBhvr>
                                      <p:tavLst>
                                        <p:tav tm="0">
                                          <p:val>
                                            <p:fltVal val="0"/>
                                          </p:val>
                                        </p:tav>
                                        <p:tav tm="100000">
                                          <p:val>
                                            <p:strVal val="#ppt_w"/>
                                          </p:val>
                                        </p:tav>
                                      </p:tavLst>
                                    </p:anim>
                                    <p:anim calcmode="lin" valueType="num">
                                      <p:cBhvr>
                                        <p:cTn id="8" dur="1000" fill="hold"/>
                                        <p:tgtEl>
                                          <p:spTgt spid="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272"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500" fill="hold"/>
                                        <p:tgtEl>
                                          <p:spTgt spid="2"/>
                                        </p:tgtEl>
                                        <p:attrNameLst>
                                          <p:attrName>ppt_w</p:attrName>
                                        </p:attrNameLst>
                                      </p:cBhvr>
                                      <p:tavLst>
                                        <p:tav tm="0">
                                          <p:val>
                                            <p:strVal val="2/3*#ppt_w"/>
                                          </p:val>
                                        </p:tav>
                                        <p:tav tm="100000">
                                          <p:val>
                                            <p:strVal val="#ppt_w"/>
                                          </p:val>
                                        </p:tav>
                                      </p:tavLst>
                                    </p:anim>
                                    <p:anim calcmode="lin" valueType="num">
                                      <p:cBhvr>
                                        <p:cTn id="14" dur="500" fill="hold"/>
                                        <p:tgtEl>
                                          <p:spTgt spid="2"/>
                                        </p:tgtEl>
                                        <p:attrNameLst>
                                          <p:attrName>ppt_h</p:attrName>
                                        </p:attrNameLst>
                                      </p:cBhvr>
                                      <p:tavLst>
                                        <p:tav tm="0">
                                          <p:val>
                                            <p:strVal val="2/3*#ppt_h"/>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272"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500" fill="hold"/>
                                        <p:tgtEl>
                                          <p:spTgt spid="3"/>
                                        </p:tgtEl>
                                        <p:attrNameLst>
                                          <p:attrName>ppt_w</p:attrName>
                                        </p:attrNameLst>
                                      </p:cBhvr>
                                      <p:tavLst>
                                        <p:tav tm="0">
                                          <p:val>
                                            <p:strVal val="2/3*#ppt_w"/>
                                          </p:val>
                                        </p:tav>
                                        <p:tav tm="100000">
                                          <p:val>
                                            <p:strVal val="#ppt_w"/>
                                          </p:val>
                                        </p:tav>
                                      </p:tavLst>
                                    </p:anim>
                                    <p:anim calcmode="lin" valueType="num">
                                      <p:cBhvr>
                                        <p:cTn id="20" dur="500" fill="hold"/>
                                        <p:tgtEl>
                                          <p:spTgt spid="3"/>
                                        </p:tgtEl>
                                        <p:attrNameLst>
                                          <p:attrName>ppt_h</p:attrName>
                                        </p:attrNameLst>
                                      </p:cBhvr>
                                      <p:tavLst>
                                        <p:tav tm="0">
                                          <p:val>
                                            <p:strVal val="2/3*#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3"/>
          <p:cNvPicPr>
            <a:picLocks noChangeAspect="1" noChangeArrowheads="1"/>
          </p:cNvPicPr>
          <p:nvPr/>
        </p:nvPicPr>
        <p:blipFill>
          <a:blip r:embed="rId3"/>
          <a:srcRect/>
          <a:stretch>
            <a:fillRect/>
          </a:stretch>
        </p:blipFill>
        <p:spPr bwMode="auto">
          <a:xfrm>
            <a:off x="0" y="4763"/>
            <a:ext cx="9144000" cy="6858000"/>
          </a:xfrm>
          <a:prstGeom prst="rect">
            <a:avLst/>
          </a:prstGeom>
          <a:noFill/>
          <a:ln w="9525">
            <a:noFill/>
            <a:miter lim="800000"/>
            <a:headEnd/>
            <a:tailEnd/>
          </a:ln>
        </p:spPr>
      </p:pic>
      <p:sp>
        <p:nvSpPr>
          <p:cNvPr id="1293315" name="Rectangle 3"/>
          <p:cNvSpPr>
            <a:spLocks noChangeArrowheads="1"/>
          </p:cNvSpPr>
          <p:nvPr/>
        </p:nvSpPr>
        <p:spPr bwMode="invGray">
          <a:xfrm>
            <a:off x="0" y="228600"/>
            <a:ext cx="9144000" cy="1107996"/>
          </a:xfrm>
          <a:prstGeom prst="rect">
            <a:avLst/>
          </a:prstGeom>
          <a:effectLst>
            <a:outerShdw blurRad="50800" dist="38100" dir="2700000" algn="tl" rotWithShape="0">
              <a:prstClr val="black"/>
            </a:outerShdw>
          </a:effectLst>
        </p:spPr>
        <p:txBody>
          <a:bodyPr lIns="0" tIns="0" rIns="0" bIns="0">
            <a:spAutoFit/>
          </a:bodyPr>
          <a:lstStyle/>
          <a:p>
            <a:pPr algn="ctr" defTabSz="912813" eaLnBrk="0" hangingPunct="0">
              <a:lnSpc>
                <a:spcPct val="90000"/>
              </a:lnSpc>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Land Subsidence</a:t>
            </a:r>
            <a:b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br>
            <a:r>
              <a:rPr lang="en-US" sz="3600" b="1" spc="-150" dirty="0">
                <a:ln w="3175">
                  <a:noFill/>
                </a:ln>
                <a:effectLst>
                  <a:outerShdw blurRad="50800" dist="38100" dir="2700000" algn="tl" rotWithShape="0">
                    <a:prstClr val="black">
                      <a:alpha val="40000"/>
                    </a:prstClr>
                  </a:outerShdw>
                </a:effectLst>
                <a:latin typeface="+mj-lt"/>
                <a:cs typeface="Arial" charset="0"/>
              </a:rPr>
              <a:t>Due to Farming of the Delta Marshland </a:t>
            </a:r>
            <a:endParaRPr lang="en-US" sz="4400" b="1" spc="-150" dirty="0">
              <a:ln w="3175">
                <a:noFill/>
              </a:ln>
              <a:effectLst>
                <a:outerShdw blurRad="50800" dist="38100" dir="2700000" algn="tl" rotWithShape="0">
                  <a:prstClr val="black">
                    <a:alpha val="40000"/>
                  </a:prstClr>
                </a:outerShdw>
              </a:effectLst>
              <a:latin typeface="+mj-lt"/>
              <a:cs typeface="Arial" charset="0"/>
            </a:endParaRPr>
          </a:p>
        </p:txBody>
      </p:sp>
      <p:grpSp>
        <p:nvGrpSpPr>
          <p:cNvPr id="2" name="Group 16"/>
          <p:cNvGrpSpPr/>
          <p:nvPr/>
        </p:nvGrpSpPr>
        <p:grpSpPr>
          <a:xfrm>
            <a:off x="604840" y="3351031"/>
            <a:ext cx="7955280" cy="1554480"/>
            <a:chOff x="106680" y="3391000"/>
            <a:chExt cx="8883164" cy="1655935"/>
          </a:xfrm>
          <a:effectLst>
            <a:outerShdw blurRad="76200" dir="13500000" sy="23000" kx="1200000" algn="br" rotWithShape="0">
              <a:prstClr val="black">
                <a:alpha val="59000"/>
              </a:prstClr>
            </a:outerShdw>
          </a:effectLst>
        </p:grpSpPr>
        <p:pic>
          <p:nvPicPr>
            <p:cNvPr id="33801" name="Picture 19"/>
            <p:cNvPicPr>
              <a:picLocks noChangeAspect="1" noChangeArrowheads="1"/>
            </p:cNvPicPr>
            <p:nvPr/>
          </p:nvPicPr>
          <p:blipFill>
            <a:blip r:embed="rId4" cstate="screen"/>
            <a:srcRect/>
            <a:stretch>
              <a:fillRect/>
            </a:stretch>
          </p:blipFill>
          <p:spPr bwMode="auto">
            <a:xfrm>
              <a:off x="106680" y="3391000"/>
              <a:ext cx="8883164" cy="1655935"/>
            </a:xfrm>
            <a:prstGeom prst="rect">
              <a:avLst/>
            </a:prstGeom>
            <a:noFill/>
            <a:ln w="9525">
              <a:noFill/>
              <a:miter lim="800000"/>
              <a:headEnd/>
              <a:tailEnd/>
            </a:ln>
          </p:spPr>
        </p:pic>
        <p:sp>
          <p:nvSpPr>
            <p:cNvPr id="33802" name="Rectangle 20"/>
            <p:cNvSpPr>
              <a:spLocks noChangeArrowheads="1"/>
            </p:cNvSpPr>
            <p:nvPr/>
          </p:nvSpPr>
          <p:spPr bwMode="auto">
            <a:xfrm>
              <a:off x="186544" y="3456843"/>
              <a:ext cx="2144212" cy="365448"/>
            </a:xfrm>
            <a:prstGeom prst="rect">
              <a:avLst/>
            </a:prstGeom>
            <a:solidFill>
              <a:schemeClr val="bg1"/>
            </a:solidFill>
            <a:ln w="9525">
              <a:noFill/>
              <a:miter lim="800000"/>
              <a:headEnd/>
              <a:tailEnd/>
            </a:ln>
          </p:spPr>
          <p:txBody>
            <a:bodyPr anchor="ctr">
              <a:spAutoFit/>
            </a:bodyPr>
            <a:lstStyle/>
            <a:p>
              <a:pPr>
                <a:spcBef>
                  <a:spcPct val="20000"/>
                </a:spcBef>
                <a:defRPr/>
              </a:pPr>
              <a:r>
                <a:rPr lang="en-US" b="1" dirty="0"/>
                <a:t>Present Time</a:t>
              </a:r>
            </a:p>
          </p:txBody>
        </p:sp>
      </p:grpSp>
      <p:sp>
        <p:nvSpPr>
          <p:cNvPr id="6" name="Slide Number Placeholder 5"/>
          <p:cNvSpPr txBox="1">
            <a:spLocks noGrp="1"/>
          </p:cNvSpPr>
          <p:nvPr/>
        </p:nvSpPr>
        <p:spPr>
          <a:xfrm>
            <a:off x="8458200" y="6416675"/>
            <a:ext cx="685800" cy="365125"/>
          </a:xfrm>
          <a:prstGeom prst="rect">
            <a:avLst/>
          </a:prstGeom>
          <a:noFill/>
        </p:spPr>
        <p:txBody>
          <a:bodyPr/>
          <a:lstStyle/>
          <a:p>
            <a:pPr algn="ctr">
              <a:defRPr/>
            </a:pPr>
            <a:fld id="{948BD39B-440E-47DE-AA7B-5E6698E1533C}" type="slidenum">
              <a:rPr lang="en-US">
                <a:effectLst>
                  <a:outerShdw blurRad="38100" dist="38100" dir="2700000" algn="tl">
                    <a:srgbClr val="000000">
                      <a:alpha val="43137"/>
                    </a:srgbClr>
                  </a:outerShdw>
                </a:effectLst>
              </a:rPr>
              <a:pPr algn="ctr">
                <a:defRPr/>
              </a:pPr>
              <a:t>19</a:t>
            </a:fld>
            <a:endParaRPr lang="en-US" dirty="0">
              <a:effectLst>
                <a:outerShdw blurRad="38100" dist="38100" dir="2700000" algn="tl">
                  <a:srgbClr val="000000">
                    <a:alpha val="43137"/>
                  </a:srgbClr>
                </a:outerShdw>
              </a:effectLst>
            </a:endParaRPr>
          </a:p>
        </p:txBody>
      </p:sp>
      <p:grpSp>
        <p:nvGrpSpPr>
          <p:cNvPr id="3" name="Group 17"/>
          <p:cNvGrpSpPr/>
          <p:nvPr/>
        </p:nvGrpSpPr>
        <p:grpSpPr>
          <a:xfrm>
            <a:off x="604840" y="5053286"/>
            <a:ext cx="7955280" cy="1554480"/>
            <a:chOff x="106680" y="5096150"/>
            <a:chExt cx="8900160" cy="1670410"/>
          </a:xfrm>
          <a:effectLst>
            <a:outerShdw blurRad="76200" dir="13500000" sy="23000" kx="1200000" algn="br" rotWithShape="0">
              <a:prstClr val="black">
                <a:alpha val="59000"/>
              </a:prstClr>
            </a:outerShdw>
          </a:effectLst>
        </p:grpSpPr>
        <p:pic>
          <p:nvPicPr>
            <p:cNvPr id="33799" name="Picture 10"/>
            <p:cNvPicPr>
              <a:picLocks noChangeAspect="1" noChangeArrowheads="1"/>
            </p:cNvPicPr>
            <p:nvPr/>
          </p:nvPicPr>
          <p:blipFill>
            <a:blip r:embed="rId5">
              <a:lum bright="-10000" contrast="8000"/>
            </a:blip>
            <a:srcRect t="76453"/>
            <a:stretch>
              <a:fillRect/>
            </a:stretch>
          </p:blipFill>
          <p:spPr bwMode="auto">
            <a:xfrm>
              <a:off x="106680" y="5096150"/>
              <a:ext cx="8900160" cy="1670410"/>
            </a:xfrm>
            <a:prstGeom prst="rect">
              <a:avLst/>
            </a:prstGeom>
            <a:noFill/>
            <a:ln w="9525">
              <a:noFill/>
              <a:miter lim="800000"/>
              <a:headEnd/>
              <a:tailEnd/>
            </a:ln>
          </p:spPr>
        </p:pic>
        <p:sp>
          <p:nvSpPr>
            <p:cNvPr id="14" name="Rectangle 20"/>
            <p:cNvSpPr>
              <a:spLocks noChangeArrowheads="1"/>
            </p:cNvSpPr>
            <p:nvPr/>
          </p:nvSpPr>
          <p:spPr bwMode="auto">
            <a:xfrm>
              <a:off x="186544" y="5149310"/>
              <a:ext cx="2148314" cy="369332"/>
            </a:xfrm>
            <a:prstGeom prst="rect">
              <a:avLst/>
            </a:prstGeom>
            <a:solidFill>
              <a:schemeClr val="bg1"/>
            </a:solidFill>
            <a:ln w="9525">
              <a:noFill/>
              <a:miter lim="800000"/>
              <a:headEnd/>
              <a:tailEnd/>
            </a:ln>
          </p:spPr>
          <p:txBody>
            <a:bodyPr anchor="ctr">
              <a:spAutoFit/>
            </a:bodyPr>
            <a:lstStyle/>
            <a:p>
              <a:pPr>
                <a:spcBef>
                  <a:spcPct val="20000"/>
                </a:spcBef>
                <a:defRPr/>
              </a:pPr>
              <a:r>
                <a:rPr lang="en-US" b="1" dirty="0" smtClean="0"/>
                <a:t>Levee Failure</a:t>
              </a:r>
              <a:endParaRPr lang="en-US" b="1" dirty="0"/>
            </a:p>
          </p:txBody>
        </p:sp>
      </p:grpSp>
      <p:grpSp>
        <p:nvGrpSpPr>
          <p:cNvPr id="4" name="Group 15"/>
          <p:cNvGrpSpPr/>
          <p:nvPr/>
        </p:nvGrpSpPr>
        <p:grpSpPr>
          <a:xfrm>
            <a:off x="604840" y="1648776"/>
            <a:ext cx="7955280" cy="1554480"/>
            <a:chOff x="106680" y="1691640"/>
            <a:chExt cx="8886254" cy="1655935"/>
          </a:xfrm>
          <a:effectLst>
            <a:outerShdw blurRad="76200" dir="13500000" sy="23000" kx="1200000" algn="br" rotWithShape="0">
              <a:prstClr val="black">
                <a:alpha val="59000"/>
              </a:prstClr>
            </a:outerShdw>
          </a:effectLst>
        </p:grpSpPr>
        <p:pic>
          <p:nvPicPr>
            <p:cNvPr id="33803" name="Picture 15"/>
            <p:cNvPicPr>
              <a:picLocks noChangeAspect="1" noChangeArrowheads="1"/>
            </p:cNvPicPr>
            <p:nvPr/>
          </p:nvPicPr>
          <p:blipFill>
            <a:blip r:embed="rId6" cstate="screen"/>
            <a:srcRect/>
            <a:stretch>
              <a:fillRect/>
            </a:stretch>
          </p:blipFill>
          <p:spPr bwMode="auto">
            <a:xfrm>
              <a:off x="106680" y="1691640"/>
              <a:ext cx="8886254" cy="1655935"/>
            </a:xfrm>
            <a:prstGeom prst="rect">
              <a:avLst/>
            </a:prstGeom>
            <a:noFill/>
            <a:ln w="9525">
              <a:noFill/>
              <a:miter lim="800000"/>
              <a:headEnd/>
              <a:tailEnd/>
            </a:ln>
          </p:spPr>
        </p:pic>
        <p:sp>
          <p:nvSpPr>
            <p:cNvPr id="15" name="Rectangle 20"/>
            <p:cNvSpPr>
              <a:spLocks noChangeArrowheads="1"/>
            </p:cNvSpPr>
            <p:nvPr/>
          </p:nvSpPr>
          <p:spPr bwMode="auto">
            <a:xfrm>
              <a:off x="186543" y="1752600"/>
              <a:ext cx="2144958" cy="369332"/>
            </a:xfrm>
            <a:prstGeom prst="rect">
              <a:avLst/>
            </a:prstGeom>
            <a:solidFill>
              <a:schemeClr val="bg1"/>
            </a:solidFill>
            <a:ln w="9525">
              <a:noFill/>
              <a:miter lim="800000"/>
              <a:headEnd/>
              <a:tailEnd/>
            </a:ln>
          </p:spPr>
          <p:txBody>
            <a:bodyPr anchor="ctr">
              <a:spAutoFit/>
            </a:bodyPr>
            <a:lstStyle/>
            <a:p>
              <a:pPr>
                <a:spcBef>
                  <a:spcPct val="20000"/>
                </a:spcBef>
                <a:defRPr/>
              </a:pPr>
              <a:r>
                <a:rPr lang="en-US" b="1" dirty="0" smtClean="0"/>
                <a:t>Pre-1880’s</a:t>
              </a:r>
              <a:endParaRPr lang="en-US" b="1" dirty="0"/>
            </a:p>
          </p:txBody>
        </p:sp>
      </p:grpSp>
      <p:pic>
        <p:nvPicPr>
          <p:cNvPr id="20" name="Picture 2"/>
          <p:cNvPicPr>
            <a:picLocks noChangeAspect="1" noChangeArrowheads="1"/>
          </p:cNvPicPr>
          <p:nvPr/>
        </p:nvPicPr>
        <p:blipFill>
          <a:blip r:embed="rId7"/>
          <a:srcRect l="652" t="1159" r="1087" b="1159"/>
          <a:stretch>
            <a:fillRect/>
          </a:stretch>
        </p:blipFill>
        <p:spPr bwMode="auto">
          <a:xfrm>
            <a:off x="609600" y="1676400"/>
            <a:ext cx="7924800" cy="4953000"/>
          </a:xfrm>
          <a:prstGeom prst="rect">
            <a:avLst/>
          </a:prstGeom>
          <a:noFill/>
          <a:ln w="19050">
            <a:noFill/>
            <a:miter lim="800000"/>
            <a:headEnd/>
            <a:tailEnd/>
          </a:ln>
        </p:spPr>
      </p:pic>
      <p:sp>
        <p:nvSpPr>
          <p:cNvPr id="21" name="Text Box 7"/>
          <p:cNvSpPr txBox="1">
            <a:spLocks noChangeArrowheads="1"/>
          </p:cNvSpPr>
          <p:nvPr/>
        </p:nvSpPr>
        <p:spPr bwMode="invGray">
          <a:xfrm>
            <a:off x="2304804" y="5332419"/>
            <a:ext cx="1352796" cy="535531"/>
          </a:xfrm>
          <a:prstGeom prst="rect">
            <a:avLst/>
          </a:prstGeom>
          <a:noFill/>
          <a:ln w="19050">
            <a:noFill/>
            <a:miter lim="800000"/>
            <a:headEnd/>
            <a:tailEnd/>
          </a:ln>
          <a:effectLst>
            <a:outerShdw blurRad="50800" dist="50800" dir="5400000" algn="ctr" rotWithShape="0">
              <a:schemeClr val="bg1"/>
            </a:outerShdw>
          </a:effectLst>
        </p:spPr>
        <p:txBody>
          <a:bodyPr wrap="square" anchorCtr="1">
            <a:spAutoFit/>
          </a:bodyPr>
          <a:lstStyle/>
          <a:p>
            <a:pPr>
              <a:lnSpc>
                <a:spcPct val="90000"/>
              </a:lnSpc>
              <a:spcAft>
                <a:spcPct val="25000"/>
              </a:spcAft>
              <a:buClr>
                <a:srgbClr val="FFFF00"/>
              </a:buClr>
              <a:buSzPct val="85000"/>
              <a:buFont typeface="Wingdings" pitchFamily="2" charset="2"/>
              <a:buNone/>
              <a:defRPr/>
            </a:pPr>
            <a:r>
              <a:rPr lang="en-US" sz="3200" b="1" spc="-150" dirty="0">
                <a:ln w="3175">
                  <a:noFill/>
                </a:ln>
                <a:gradFill flip="none" rotWithShape="1">
                  <a:gsLst>
                    <a:gs pos="0">
                      <a:srgbClr val="FFFFB9"/>
                    </a:gs>
                    <a:gs pos="36000">
                      <a:srgbClr val="FFFF99"/>
                    </a:gs>
                    <a:gs pos="86000">
                      <a:srgbClr val="F6AE1E"/>
                    </a:gs>
                  </a:gsLst>
                  <a:lin ang="5400000" scaled="0"/>
                  <a:tileRect/>
                </a:gradFill>
                <a:effectLst>
                  <a:glow rad="139700">
                    <a:schemeClr val="bg1">
                      <a:alpha val="40000"/>
                    </a:schemeClr>
                  </a:glow>
                  <a:outerShdw blurRad="50800" dist="38100" dir="2700000" algn="tl" rotWithShape="0">
                    <a:prstClr val="black">
                      <a:alpha val="40000"/>
                    </a:prstClr>
                  </a:outerShdw>
                </a:effectLst>
                <a:latin typeface="+mj-lt"/>
                <a:cs typeface="Arial" charset="0"/>
              </a:rPr>
              <a:t>- </a:t>
            </a:r>
            <a:r>
              <a:rPr lang="en-US" sz="3200" b="1" spc="-150" dirty="0" smtClean="0">
                <a:ln w="3175">
                  <a:noFill/>
                </a:ln>
                <a:gradFill flip="none" rotWithShape="1">
                  <a:gsLst>
                    <a:gs pos="0">
                      <a:srgbClr val="FFFFB9"/>
                    </a:gs>
                    <a:gs pos="36000">
                      <a:srgbClr val="FFFF99"/>
                    </a:gs>
                    <a:gs pos="86000">
                      <a:srgbClr val="F6AE1E"/>
                    </a:gs>
                  </a:gsLst>
                  <a:lin ang="5400000" scaled="0"/>
                  <a:tileRect/>
                </a:gradFill>
                <a:effectLst>
                  <a:glow rad="139700">
                    <a:schemeClr val="bg1">
                      <a:alpha val="40000"/>
                    </a:schemeClr>
                  </a:glow>
                  <a:outerShdw blurRad="50800" dist="38100" dir="2700000" algn="tl" rotWithShape="0">
                    <a:prstClr val="black">
                      <a:alpha val="40000"/>
                    </a:prstClr>
                  </a:outerShdw>
                </a:effectLst>
                <a:latin typeface="+mj-lt"/>
                <a:cs typeface="Arial" charset="0"/>
              </a:rPr>
              <a:t>20 </a:t>
            </a:r>
            <a:r>
              <a:rPr lang="en-US" sz="3200" b="1" spc="-150" dirty="0">
                <a:ln w="3175">
                  <a:noFill/>
                </a:ln>
                <a:gradFill flip="none" rotWithShape="1">
                  <a:gsLst>
                    <a:gs pos="0">
                      <a:srgbClr val="FFFFB9"/>
                    </a:gs>
                    <a:gs pos="36000">
                      <a:srgbClr val="FFFF99"/>
                    </a:gs>
                    <a:gs pos="86000">
                      <a:srgbClr val="F6AE1E"/>
                    </a:gs>
                  </a:gsLst>
                  <a:lin ang="5400000" scaled="0"/>
                  <a:tileRect/>
                </a:gradFill>
                <a:effectLst>
                  <a:glow rad="139700">
                    <a:schemeClr val="bg1">
                      <a:alpha val="40000"/>
                    </a:schemeClr>
                  </a:glow>
                  <a:outerShdw blurRad="50800" dist="38100" dir="2700000" algn="tl" rotWithShape="0">
                    <a:prstClr val="black">
                      <a:alpha val="40000"/>
                    </a:prstClr>
                  </a:outerShdw>
                </a:effectLst>
                <a:latin typeface="+mj-lt"/>
                <a:cs typeface="Arial" charset="0"/>
              </a:rPr>
              <a:t>ft.</a:t>
            </a:r>
          </a:p>
        </p:txBody>
      </p:sp>
      <p:sp>
        <p:nvSpPr>
          <p:cNvPr id="22" name="Text Box 7"/>
          <p:cNvSpPr txBox="1">
            <a:spLocks noChangeArrowheads="1"/>
          </p:cNvSpPr>
          <p:nvPr/>
        </p:nvSpPr>
        <p:spPr bwMode="invGray">
          <a:xfrm>
            <a:off x="4514604" y="4265619"/>
            <a:ext cx="1352796" cy="535531"/>
          </a:xfrm>
          <a:prstGeom prst="rect">
            <a:avLst/>
          </a:prstGeom>
          <a:noFill/>
          <a:ln w="19050">
            <a:noFill/>
            <a:miter lim="800000"/>
            <a:headEnd/>
            <a:tailEnd/>
          </a:ln>
          <a:effectLst>
            <a:outerShdw blurRad="50800" dist="50800" dir="5400000" algn="ctr" rotWithShape="0">
              <a:schemeClr val="bg1"/>
            </a:outerShdw>
          </a:effectLst>
        </p:spPr>
        <p:txBody>
          <a:bodyPr wrap="square" anchorCtr="1">
            <a:spAutoFit/>
          </a:bodyPr>
          <a:lstStyle/>
          <a:p>
            <a:pPr>
              <a:lnSpc>
                <a:spcPct val="90000"/>
              </a:lnSpc>
              <a:spcAft>
                <a:spcPct val="25000"/>
              </a:spcAft>
              <a:buClr>
                <a:srgbClr val="FFFF00"/>
              </a:buClr>
              <a:buSzPct val="85000"/>
              <a:buFont typeface="Wingdings" pitchFamily="2" charset="2"/>
              <a:buNone/>
              <a:defRPr/>
            </a:pPr>
            <a:r>
              <a:rPr lang="en-US" sz="3200" b="1" spc="-150" dirty="0">
                <a:ln w="3175">
                  <a:noFill/>
                </a:ln>
                <a:gradFill flip="none" rotWithShape="1">
                  <a:gsLst>
                    <a:gs pos="0">
                      <a:srgbClr val="FFFFB9"/>
                    </a:gs>
                    <a:gs pos="36000">
                      <a:srgbClr val="FFFF99"/>
                    </a:gs>
                    <a:gs pos="86000">
                      <a:srgbClr val="F6AE1E"/>
                    </a:gs>
                  </a:gsLst>
                  <a:lin ang="5400000" scaled="0"/>
                  <a:tileRect/>
                </a:gradFill>
                <a:effectLst>
                  <a:glow rad="139700">
                    <a:schemeClr val="bg1">
                      <a:alpha val="40000"/>
                    </a:schemeClr>
                  </a:glow>
                  <a:outerShdw blurRad="50800" dist="38100" dir="2700000" algn="tl" rotWithShape="0">
                    <a:prstClr val="black">
                      <a:alpha val="40000"/>
                    </a:prstClr>
                  </a:outerShdw>
                </a:effectLst>
                <a:latin typeface="+mj-lt"/>
                <a:cs typeface="Arial" charset="0"/>
              </a:rPr>
              <a:t>- </a:t>
            </a:r>
            <a:r>
              <a:rPr lang="en-US" sz="3200" b="1" spc="-150" dirty="0" smtClean="0">
                <a:ln w="3175">
                  <a:noFill/>
                </a:ln>
                <a:gradFill flip="none" rotWithShape="1">
                  <a:gsLst>
                    <a:gs pos="0">
                      <a:srgbClr val="FFFFB9"/>
                    </a:gs>
                    <a:gs pos="36000">
                      <a:srgbClr val="FFFF99"/>
                    </a:gs>
                    <a:gs pos="86000">
                      <a:srgbClr val="F6AE1E"/>
                    </a:gs>
                  </a:gsLst>
                  <a:lin ang="5400000" scaled="0"/>
                  <a:tileRect/>
                </a:gradFill>
                <a:effectLst>
                  <a:glow rad="139700">
                    <a:schemeClr val="bg1">
                      <a:alpha val="40000"/>
                    </a:schemeClr>
                  </a:glow>
                  <a:outerShdw blurRad="50800" dist="38100" dir="2700000" algn="tl" rotWithShape="0">
                    <a:prstClr val="black">
                      <a:alpha val="40000"/>
                    </a:prstClr>
                  </a:outerShdw>
                </a:effectLst>
                <a:latin typeface="+mj-lt"/>
                <a:cs typeface="Arial" charset="0"/>
              </a:rPr>
              <a:t>10 </a:t>
            </a:r>
            <a:r>
              <a:rPr lang="en-US" sz="3200" b="1" spc="-150" dirty="0">
                <a:ln w="3175">
                  <a:noFill/>
                </a:ln>
                <a:gradFill flip="none" rotWithShape="1">
                  <a:gsLst>
                    <a:gs pos="0">
                      <a:srgbClr val="FFFFB9"/>
                    </a:gs>
                    <a:gs pos="36000">
                      <a:srgbClr val="FFFF99"/>
                    </a:gs>
                    <a:gs pos="86000">
                      <a:srgbClr val="F6AE1E"/>
                    </a:gs>
                  </a:gsLst>
                  <a:lin ang="5400000" scaled="0"/>
                  <a:tileRect/>
                </a:gradFill>
                <a:effectLst>
                  <a:glow rad="139700">
                    <a:schemeClr val="bg1">
                      <a:alpha val="40000"/>
                    </a:schemeClr>
                  </a:glow>
                  <a:outerShdw blurRad="50800" dist="38100" dir="2700000" algn="tl" rotWithShape="0">
                    <a:prstClr val="black">
                      <a:alpha val="40000"/>
                    </a:prstClr>
                  </a:outerShdw>
                </a:effectLst>
                <a:latin typeface="+mj-lt"/>
                <a:cs typeface="Arial" charset="0"/>
              </a:rPr>
              <a:t>ft.</a:t>
            </a:r>
          </a:p>
        </p:txBody>
      </p:sp>
      <p:sp>
        <p:nvSpPr>
          <p:cNvPr id="23" name="Text Box 7"/>
          <p:cNvSpPr txBox="1">
            <a:spLocks noChangeArrowheads="1"/>
          </p:cNvSpPr>
          <p:nvPr/>
        </p:nvSpPr>
        <p:spPr bwMode="invGray">
          <a:xfrm>
            <a:off x="6324600" y="3579269"/>
            <a:ext cx="1830990" cy="535531"/>
          </a:xfrm>
          <a:prstGeom prst="rect">
            <a:avLst/>
          </a:prstGeom>
          <a:noFill/>
          <a:ln w="19050">
            <a:noFill/>
            <a:miter lim="800000"/>
            <a:headEnd/>
            <a:tailEnd/>
          </a:ln>
          <a:effectLst>
            <a:outerShdw blurRad="50800" dist="50800" dir="5400000" algn="ctr" rotWithShape="0">
              <a:schemeClr val="bg1"/>
            </a:outerShdw>
          </a:effectLst>
        </p:spPr>
        <p:txBody>
          <a:bodyPr wrap="square" anchorCtr="1">
            <a:spAutoFit/>
          </a:bodyPr>
          <a:lstStyle/>
          <a:p>
            <a:pPr>
              <a:lnSpc>
                <a:spcPct val="90000"/>
              </a:lnSpc>
              <a:spcAft>
                <a:spcPct val="25000"/>
              </a:spcAft>
              <a:buClr>
                <a:srgbClr val="FFFF00"/>
              </a:buClr>
              <a:buSzPct val="85000"/>
              <a:buFont typeface="Wingdings" pitchFamily="2" charset="2"/>
              <a:buNone/>
              <a:defRPr/>
            </a:pPr>
            <a:r>
              <a:rPr lang="en-US" sz="3200" b="1" spc="-150" dirty="0" smtClean="0">
                <a:ln w="3175">
                  <a:noFill/>
                </a:ln>
                <a:gradFill flip="none" rotWithShape="1">
                  <a:gsLst>
                    <a:gs pos="0">
                      <a:srgbClr val="FFFFB9"/>
                    </a:gs>
                    <a:gs pos="36000">
                      <a:srgbClr val="FFFF99"/>
                    </a:gs>
                    <a:gs pos="86000">
                      <a:srgbClr val="F6AE1E"/>
                    </a:gs>
                  </a:gsLst>
                  <a:lin ang="5400000" scaled="0"/>
                  <a:tileRect/>
                </a:gradFill>
                <a:effectLst>
                  <a:glow rad="139700">
                    <a:schemeClr val="bg1">
                      <a:alpha val="40000"/>
                    </a:schemeClr>
                  </a:glow>
                  <a:outerShdw blurRad="50800" dist="38100" dir="2700000" algn="tl" rotWithShape="0">
                    <a:prstClr val="black">
                      <a:alpha val="40000"/>
                    </a:prstClr>
                  </a:outerShdw>
                </a:effectLst>
                <a:latin typeface="+mj-lt"/>
                <a:cs typeface="Arial" charset="0"/>
              </a:rPr>
              <a:t>Sea-level</a:t>
            </a:r>
            <a:endParaRPr lang="en-US" sz="3200" b="1" spc="-150" dirty="0">
              <a:ln w="3175">
                <a:noFill/>
              </a:ln>
              <a:gradFill flip="none" rotWithShape="1">
                <a:gsLst>
                  <a:gs pos="0">
                    <a:srgbClr val="FFFFB9"/>
                  </a:gs>
                  <a:gs pos="36000">
                    <a:srgbClr val="FFFF99"/>
                  </a:gs>
                  <a:gs pos="86000">
                    <a:srgbClr val="F6AE1E"/>
                  </a:gs>
                </a:gsLst>
                <a:lin ang="5400000" scaled="0"/>
                <a:tileRect/>
              </a:gradFill>
              <a:effectLst>
                <a:glow rad="139700">
                  <a:schemeClr val="bg1">
                    <a:alpha val="40000"/>
                  </a:schemeClr>
                </a:glow>
                <a:outerShdw blurRad="50800" dist="38100" dir="2700000" algn="tl" rotWithShape="0">
                  <a:prstClr val="black">
                    <a:alpha val="40000"/>
                  </a:prstClr>
                </a:outerShdw>
              </a:effectLst>
              <a:latin typeface="+mj-lt"/>
              <a:cs typeface="Arial" charset="0"/>
            </a:endParaRPr>
          </a:p>
        </p:txBody>
      </p:sp>
    </p:spTree>
  </p:cSld>
  <p:clrMapOvr>
    <a:masterClrMapping/>
  </p:clrMapOvr>
  <p:transition spd="slow">
    <p:zoom/>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xit" presetSubtype="0" fill="hold" nodeType="clickEffect">
                                  <p:stCondLst>
                                    <p:cond delay="0"/>
                                  </p:stCondLst>
                                  <p:childTnLst>
                                    <p:anim calcmode="lin" valueType="num">
                                      <p:cBhvr>
                                        <p:cTn id="6" dur="3000"/>
                                        <p:tgtEl>
                                          <p:spTgt spid="4"/>
                                        </p:tgtEl>
                                        <p:attrNameLst>
                                          <p:attrName>ppt_w</p:attrName>
                                        </p:attrNameLst>
                                      </p:cBhvr>
                                      <p:tavLst>
                                        <p:tav tm="0">
                                          <p:val>
                                            <p:strVal val="ppt_w"/>
                                          </p:val>
                                        </p:tav>
                                        <p:tav tm="100000">
                                          <p:val>
                                            <p:strVal val="ppt_w*0.70"/>
                                          </p:val>
                                        </p:tav>
                                      </p:tavLst>
                                    </p:anim>
                                    <p:anim calcmode="lin" valueType="num">
                                      <p:cBhvr>
                                        <p:cTn id="7" dur="3000"/>
                                        <p:tgtEl>
                                          <p:spTgt spid="4"/>
                                        </p:tgtEl>
                                        <p:attrNameLst>
                                          <p:attrName>ppt_h</p:attrName>
                                        </p:attrNameLst>
                                      </p:cBhvr>
                                      <p:tavLst>
                                        <p:tav tm="0">
                                          <p:val>
                                            <p:strVal val="ppt_h"/>
                                          </p:val>
                                        </p:tav>
                                        <p:tav tm="100000">
                                          <p:val>
                                            <p:strVal val="ppt_h"/>
                                          </p:val>
                                        </p:tav>
                                      </p:tavLst>
                                    </p:anim>
                                    <p:animEffect transition="out" filter="fade">
                                      <p:cBhvr>
                                        <p:cTn id="8" dur="3000"/>
                                        <p:tgtEl>
                                          <p:spTgt spid="4"/>
                                        </p:tgtEl>
                                      </p:cBhvr>
                                    </p:animEffect>
                                    <p:set>
                                      <p:cBhvr>
                                        <p:cTn id="9" dur="1" fill="hold">
                                          <p:stCondLst>
                                            <p:cond delay="2999"/>
                                          </p:stCondLst>
                                        </p:cTn>
                                        <p:tgtEl>
                                          <p:spTgt spid="4"/>
                                        </p:tgtEl>
                                        <p:attrNameLst>
                                          <p:attrName>style.visibility</p:attrName>
                                        </p:attrNameLst>
                                      </p:cBhvr>
                                      <p:to>
                                        <p:strVal val="hidden"/>
                                      </p:to>
                                    </p:set>
                                  </p:childTnLst>
                                </p:cTn>
                              </p:par>
                              <p:par>
                                <p:cTn id="10" presetID="55" presetClass="exit" presetSubtype="0" fill="hold" nodeType="withEffect">
                                  <p:stCondLst>
                                    <p:cond delay="0"/>
                                  </p:stCondLst>
                                  <p:childTnLst>
                                    <p:anim calcmode="lin" valueType="num">
                                      <p:cBhvr>
                                        <p:cTn id="11" dur="3000"/>
                                        <p:tgtEl>
                                          <p:spTgt spid="2"/>
                                        </p:tgtEl>
                                        <p:attrNameLst>
                                          <p:attrName>ppt_w</p:attrName>
                                        </p:attrNameLst>
                                      </p:cBhvr>
                                      <p:tavLst>
                                        <p:tav tm="0">
                                          <p:val>
                                            <p:strVal val="ppt_w"/>
                                          </p:val>
                                        </p:tav>
                                        <p:tav tm="100000">
                                          <p:val>
                                            <p:strVal val="ppt_w*0.70"/>
                                          </p:val>
                                        </p:tav>
                                      </p:tavLst>
                                    </p:anim>
                                    <p:anim calcmode="lin" valueType="num">
                                      <p:cBhvr>
                                        <p:cTn id="12" dur="3000"/>
                                        <p:tgtEl>
                                          <p:spTgt spid="2"/>
                                        </p:tgtEl>
                                        <p:attrNameLst>
                                          <p:attrName>ppt_h</p:attrName>
                                        </p:attrNameLst>
                                      </p:cBhvr>
                                      <p:tavLst>
                                        <p:tav tm="0">
                                          <p:val>
                                            <p:strVal val="ppt_h"/>
                                          </p:val>
                                        </p:tav>
                                        <p:tav tm="100000">
                                          <p:val>
                                            <p:strVal val="ppt_h"/>
                                          </p:val>
                                        </p:tav>
                                      </p:tavLst>
                                    </p:anim>
                                    <p:animEffect transition="out" filter="fade">
                                      <p:cBhvr>
                                        <p:cTn id="13" dur="3000"/>
                                        <p:tgtEl>
                                          <p:spTgt spid="2"/>
                                        </p:tgtEl>
                                      </p:cBhvr>
                                    </p:animEffect>
                                    <p:set>
                                      <p:cBhvr>
                                        <p:cTn id="14" dur="1" fill="hold">
                                          <p:stCondLst>
                                            <p:cond delay="2999"/>
                                          </p:stCondLst>
                                        </p:cTn>
                                        <p:tgtEl>
                                          <p:spTgt spid="2"/>
                                        </p:tgtEl>
                                        <p:attrNameLst>
                                          <p:attrName>style.visibility</p:attrName>
                                        </p:attrNameLst>
                                      </p:cBhvr>
                                      <p:to>
                                        <p:strVal val="hidden"/>
                                      </p:to>
                                    </p:set>
                                  </p:childTnLst>
                                </p:cTn>
                              </p:par>
                              <p:par>
                                <p:cTn id="15" presetID="55" presetClass="exit" presetSubtype="0" fill="hold" nodeType="withEffect">
                                  <p:stCondLst>
                                    <p:cond delay="0"/>
                                  </p:stCondLst>
                                  <p:childTnLst>
                                    <p:anim calcmode="lin" valueType="num">
                                      <p:cBhvr>
                                        <p:cTn id="16" dur="3000"/>
                                        <p:tgtEl>
                                          <p:spTgt spid="3"/>
                                        </p:tgtEl>
                                        <p:attrNameLst>
                                          <p:attrName>ppt_w</p:attrName>
                                        </p:attrNameLst>
                                      </p:cBhvr>
                                      <p:tavLst>
                                        <p:tav tm="0">
                                          <p:val>
                                            <p:strVal val="ppt_w"/>
                                          </p:val>
                                        </p:tav>
                                        <p:tav tm="100000">
                                          <p:val>
                                            <p:strVal val="ppt_w*0.70"/>
                                          </p:val>
                                        </p:tav>
                                      </p:tavLst>
                                    </p:anim>
                                    <p:anim calcmode="lin" valueType="num">
                                      <p:cBhvr>
                                        <p:cTn id="17" dur="3000"/>
                                        <p:tgtEl>
                                          <p:spTgt spid="3"/>
                                        </p:tgtEl>
                                        <p:attrNameLst>
                                          <p:attrName>ppt_h</p:attrName>
                                        </p:attrNameLst>
                                      </p:cBhvr>
                                      <p:tavLst>
                                        <p:tav tm="0">
                                          <p:val>
                                            <p:strVal val="ppt_h"/>
                                          </p:val>
                                        </p:tav>
                                        <p:tav tm="100000">
                                          <p:val>
                                            <p:strVal val="ppt_h"/>
                                          </p:val>
                                        </p:tav>
                                      </p:tavLst>
                                    </p:anim>
                                    <p:animEffect transition="out" filter="fade">
                                      <p:cBhvr>
                                        <p:cTn id="18" dur="3000"/>
                                        <p:tgtEl>
                                          <p:spTgt spid="3"/>
                                        </p:tgtEl>
                                      </p:cBhvr>
                                    </p:animEffect>
                                    <p:set>
                                      <p:cBhvr>
                                        <p:cTn id="19" dur="1" fill="hold">
                                          <p:stCondLst>
                                            <p:cond delay="2999"/>
                                          </p:stCondLst>
                                        </p:cTn>
                                        <p:tgtEl>
                                          <p:spTgt spid="3"/>
                                        </p:tgtEl>
                                        <p:attrNameLst>
                                          <p:attrName>style.visibility</p:attrName>
                                        </p:attrNameLst>
                                      </p:cBhvr>
                                      <p:to>
                                        <p:strVal val="hidden"/>
                                      </p:to>
                                    </p:set>
                                  </p:childTnLst>
                                </p:cTn>
                              </p:par>
                              <p:par>
                                <p:cTn id="20" presetID="23" presetClass="entr" presetSubtype="16" fill="hold"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3000" fill="hold"/>
                                        <p:tgtEl>
                                          <p:spTgt spid="20"/>
                                        </p:tgtEl>
                                        <p:attrNameLst>
                                          <p:attrName>ppt_w</p:attrName>
                                        </p:attrNameLst>
                                      </p:cBhvr>
                                      <p:tavLst>
                                        <p:tav tm="0">
                                          <p:val>
                                            <p:fltVal val="0"/>
                                          </p:val>
                                        </p:tav>
                                        <p:tav tm="100000">
                                          <p:val>
                                            <p:strVal val="#ppt_w"/>
                                          </p:val>
                                        </p:tav>
                                      </p:tavLst>
                                    </p:anim>
                                    <p:anim calcmode="lin" valueType="num">
                                      <p:cBhvr>
                                        <p:cTn id="23" dur="3000" fill="hold"/>
                                        <p:tgtEl>
                                          <p:spTgt spid="20"/>
                                        </p:tgtEl>
                                        <p:attrNameLst>
                                          <p:attrName>ppt_h</p:attrName>
                                        </p:attrNameLst>
                                      </p:cBhvr>
                                      <p:tavLst>
                                        <p:tav tm="0">
                                          <p:val>
                                            <p:fltVal val="0"/>
                                          </p:val>
                                        </p:tav>
                                        <p:tav tm="100000">
                                          <p:val>
                                            <p:strVal val="#ppt_h"/>
                                          </p:val>
                                        </p:tav>
                                      </p:tavLst>
                                    </p:anim>
                                  </p:childTnLst>
                                </p:cTn>
                              </p:par>
                            </p:childTnLst>
                          </p:cTn>
                        </p:par>
                        <p:par>
                          <p:cTn id="24" fill="hold">
                            <p:stCondLst>
                              <p:cond delay="3000"/>
                            </p:stCondLst>
                            <p:childTnLst>
                              <p:par>
                                <p:cTn id="25" presetID="10"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childTnLst>
                                </p:cTn>
                              </p:par>
                            </p:childTnLst>
                          </p:cTn>
                        </p:par>
                        <p:par>
                          <p:cTn id="28" fill="hold">
                            <p:stCondLst>
                              <p:cond delay="3500"/>
                            </p:stCondLst>
                            <p:childTnLst>
                              <p:par>
                                <p:cTn id="29" presetID="10" presetClass="entr" presetSubtype="0" fill="hold" grpId="0" nodeType="afterEffect">
                                  <p:stCondLst>
                                    <p:cond delay="0"/>
                                  </p:stCondLst>
                                  <p:childTnLst>
                                    <p:set>
                                      <p:cBhvr>
                                        <p:cTn id="30" dur="1" fill="hold">
                                          <p:stCondLst>
                                            <p:cond delay="0"/>
                                          </p:stCondLst>
                                        </p:cTn>
                                        <p:tgtEl>
                                          <p:spTgt spid="22"/>
                                        </p:tgtEl>
                                        <p:attrNameLst>
                                          <p:attrName>style.visibility</p:attrName>
                                        </p:attrNameLst>
                                      </p:cBhvr>
                                      <p:to>
                                        <p:strVal val="visible"/>
                                      </p:to>
                                    </p:set>
                                    <p:animEffect transition="in" filter="fade">
                                      <p:cBhvr>
                                        <p:cTn id="31" dur="500"/>
                                        <p:tgtEl>
                                          <p:spTgt spid="22"/>
                                        </p:tgtEl>
                                      </p:cBhvr>
                                    </p:animEffect>
                                  </p:childTnLst>
                                </p:cTn>
                              </p:par>
                            </p:childTnLst>
                          </p:cTn>
                        </p:par>
                        <p:par>
                          <p:cTn id="32" fill="hold">
                            <p:stCondLst>
                              <p:cond delay="4000"/>
                            </p:stCondLst>
                            <p:childTnLst>
                              <p:par>
                                <p:cTn id="33" presetID="10" presetClass="entr" presetSubtype="0" fill="hold" grpId="0" nodeType="afterEffect">
                                  <p:stCondLst>
                                    <p:cond delay="0"/>
                                  </p:stCondLst>
                                  <p:childTnLst>
                                    <p:set>
                                      <p:cBhvr>
                                        <p:cTn id="34" dur="1" fill="hold">
                                          <p:stCondLst>
                                            <p:cond delay="0"/>
                                          </p:stCondLst>
                                        </p:cTn>
                                        <p:tgtEl>
                                          <p:spTgt spid="21"/>
                                        </p:tgtEl>
                                        <p:attrNameLst>
                                          <p:attrName>style.visibility</p:attrName>
                                        </p:attrNameLst>
                                      </p:cBhvr>
                                      <p:to>
                                        <p:strVal val="visible"/>
                                      </p:to>
                                    </p:set>
                                    <p:animEffect transition="in" filter="fade">
                                      <p:cBhvr>
                                        <p:cTn id="35"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23"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0"/>
          </p:nvPr>
        </p:nvSpPr>
        <p:spPr/>
        <p:txBody>
          <a:bodyPr/>
          <a:lstStyle/>
          <a:p>
            <a:pPr>
              <a:defRPr/>
            </a:pPr>
            <a:fld id="{CB760E5D-2259-46D3-90FA-DB55A219C3BF}" type="slidenum">
              <a:rPr lang="en-US" smtClean="0"/>
              <a:pPr>
                <a:defRPr/>
              </a:pPr>
              <a:t>2</a:t>
            </a:fld>
            <a:endParaRPr lang="en-US" dirty="0"/>
          </a:p>
        </p:txBody>
      </p:sp>
      <p:pic>
        <p:nvPicPr>
          <p:cNvPr id="251907" name="Picture 3"/>
          <p:cNvPicPr>
            <a:picLocks noChangeAspect="1" noChangeArrowheads="1"/>
          </p:cNvPicPr>
          <p:nvPr/>
        </p:nvPicPr>
        <p:blipFill>
          <a:blip r:embed="rId2"/>
          <a:srcRect/>
          <a:stretch>
            <a:fillRect/>
          </a:stretch>
        </p:blipFill>
        <p:spPr bwMode="auto">
          <a:xfrm>
            <a:off x="228600" y="311245"/>
            <a:ext cx="2971800" cy="2508155"/>
          </a:xfrm>
          <a:prstGeom prst="rect">
            <a:avLst/>
          </a:prstGeom>
          <a:ln>
            <a:noFill/>
          </a:ln>
          <a:effectLst>
            <a:outerShdw blurRad="76200" dir="13500000" sy="23000" kx="1200000" algn="br" rotWithShape="0">
              <a:prstClr val="black">
                <a:alpha val="4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pic>
        <p:nvPicPr>
          <p:cNvPr id="251910" name="Picture 6"/>
          <p:cNvPicPr>
            <a:picLocks noChangeAspect="1" noChangeArrowheads="1"/>
          </p:cNvPicPr>
          <p:nvPr/>
        </p:nvPicPr>
        <p:blipFill>
          <a:blip r:embed="rId3"/>
          <a:srcRect/>
          <a:stretch>
            <a:fillRect/>
          </a:stretch>
        </p:blipFill>
        <p:spPr bwMode="auto">
          <a:xfrm>
            <a:off x="5562600" y="304800"/>
            <a:ext cx="3189635" cy="2062163"/>
          </a:xfrm>
          <a:prstGeom prst="rect">
            <a:avLst/>
          </a:prstGeom>
          <a:ln>
            <a:noFill/>
          </a:ln>
          <a:effectLst>
            <a:outerShdw blurRad="76200" dir="18900000" sy="23000" kx="-1200000" algn="bl" rotWithShape="0">
              <a:prstClr val="black">
                <a:alpha val="40000"/>
              </a:prstClr>
            </a:outerShdw>
            <a:reflection blurRad="12700" stA="30000" endPos="30000" dist="5000" dir="5400000" sy="-100000" algn="bl" rotWithShape="0"/>
          </a:effectLst>
          <a:scene3d>
            <a:camera prst="perspectiveContrastingLeftFacing">
              <a:rot lat="300000" lon="1800000" rev="0"/>
            </a:camera>
            <a:lightRig rig="threePt" dir="t">
              <a:rot lat="0" lon="0" rev="2700000"/>
            </a:lightRig>
          </a:scene3d>
          <a:sp3d>
            <a:bevelT w="63500" h="50800"/>
          </a:sp3d>
        </p:spPr>
      </p:pic>
      <p:pic>
        <p:nvPicPr>
          <p:cNvPr id="251911" name="Picture 7"/>
          <p:cNvPicPr>
            <a:picLocks noChangeAspect="1" noChangeArrowheads="1"/>
          </p:cNvPicPr>
          <p:nvPr/>
        </p:nvPicPr>
        <p:blipFill>
          <a:blip r:embed="rId4"/>
          <a:srcRect/>
          <a:stretch>
            <a:fillRect/>
          </a:stretch>
        </p:blipFill>
        <p:spPr bwMode="auto">
          <a:xfrm>
            <a:off x="1295400" y="1447800"/>
            <a:ext cx="2847695" cy="2547938"/>
          </a:xfrm>
          <a:prstGeom prst="rect">
            <a:avLst/>
          </a:prstGeom>
          <a:ln>
            <a:noFill/>
          </a:ln>
          <a:effectLst>
            <a:outerShdw blurRad="76200" dir="13500000" sy="23000" kx="1200000" algn="br" rotWithShape="0">
              <a:prstClr val="black">
                <a:alpha val="4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pic>
        <p:nvPicPr>
          <p:cNvPr id="251908" name="Picture 4"/>
          <p:cNvPicPr>
            <a:picLocks noChangeAspect="1" noChangeArrowheads="1"/>
          </p:cNvPicPr>
          <p:nvPr/>
        </p:nvPicPr>
        <p:blipFill>
          <a:blip r:embed="rId5"/>
          <a:srcRect/>
          <a:stretch>
            <a:fillRect/>
          </a:stretch>
        </p:blipFill>
        <p:spPr bwMode="auto">
          <a:xfrm>
            <a:off x="304800" y="3581400"/>
            <a:ext cx="3100264" cy="1964021"/>
          </a:xfrm>
          <a:prstGeom prst="rect">
            <a:avLst/>
          </a:prstGeom>
          <a:ln>
            <a:noFill/>
          </a:ln>
          <a:effectLst>
            <a:outerShdw blurRad="76200" dir="13500000" sy="23000" kx="1200000" algn="br" rotWithShape="0">
              <a:prstClr val="black">
                <a:alpha val="4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pic>
        <p:nvPicPr>
          <p:cNvPr id="251912" name="Picture 8"/>
          <p:cNvPicPr>
            <a:picLocks noChangeAspect="1" noChangeArrowheads="1"/>
          </p:cNvPicPr>
          <p:nvPr/>
        </p:nvPicPr>
        <p:blipFill>
          <a:blip r:embed="rId6"/>
          <a:srcRect/>
          <a:stretch>
            <a:fillRect/>
          </a:stretch>
        </p:blipFill>
        <p:spPr bwMode="auto">
          <a:xfrm>
            <a:off x="914400" y="4495800"/>
            <a:ext cx="3074343" cy="2128838"/>
          </a:xfrm>
          <a:prstGeom prst="rect">
            <a:avLst/>
          </a:prstGeom>
          <a:ln>
            <a:noFill/>
          </a:ln>
          <a:effectLst>
            <a:outerShdw blurRad="76200" dir="13500000" sy="23000" kx="1200000" algn="br" rotWithShape="0">
              <a:prstClr val="black">
                <a:alpha val="4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pic>
        <p:nvPicPr>
          <p:cNvPr id="251913" name="Picture 9"/>
          <p:cNvPicPr>
            <a:picLocks noChangeAspect="1" noChangeArrowheads="1"/>
          </p:cNvPicPr>
          <p:nvPr/>
        </p:nvPicPr>
        <p:blipFill>
          <a:blip r:embed="rId7"/>
          <a:srcRect/>
          <a:stretch>
            <a:fillRect/>
          </a:stretch>
        </p:blipFill>
        <p:spPr bwMode="auto">
          <a:xfrm>
            <a:off x="5072063" y="1524000"/>
            <a:ext cx="3005137" cy="2443429"/>
          </a:xfrm>
          <a:prstGeom prst="rect">
            <a:avLst/>
          </a:prstGeom>
          <a:ln>
            <a:noFill/>
          </a:ln>
          <a:effectLst>
            <a:outerShdw blurRad="76200" dir="18900000" sy="23000" kx="-1200000" algn="bl" rotWithShape="0">
              <a:prstClr val="black">
                <a:alpha val="40000"/>
              </a:prstClr>
            </a:outerShdw>
            <a:reflection blurRad="12700" stA="30000" endPos="30000" dist="5000" dir="5400000" sy="-100000" algn="bl" rotWithShape="0"/>
          </a:effectLst>
          <a:scene3d>
            <a:camera prst="perspectiveContrastingLeftFacing">
              <a:rot lat="300000" lon="1800000" rev="0"/>
            </a:camera>
            <a:lightRig rig="threePt" dir="t">
              <a:rot lat="0" lon="0" rev="2700000"/>
            </a:lightRig>
          </a:scene3d>
          <a:sp3d>
            <a:bevelT w="63500" h="50800"/>
          </a:sp3d>
        </p:spPr>
      </p:pic>
      <p:sp>
        <p:nvSpPr>
          <p:cNvPr id="14" name="Rectangle 13"/>
          <p:cNvSpPr/>
          <p:nvPr/>
        </p:nvSpPr>
        <p:spPr bwMode="auto">
          <a:xfrm>
            <a:off x="0" y="2819400"/>
            <a:ext cx="9144000" cy="685800"/>
          </a:xfrm>
          <a:prstGeom prst="rect">
            <a:avLst/>
          </a:prstGeom>
          <a:gradFill>
            <a:gsLst>
              <a:gs pos="0">
                <a:schemeClr val="accent4">
                  <a:shade val="15000"/>
                  <a:satMod val="180000"/>
                  <a:alpha val="60000"/>
                </a:schemeClr>
              </a:gs>
              <a:gs pos="50000">
                <a:schemeClr val="accent4">
                  <a:shade val="45000"/>
                  <a:satMod val="170000"/>
                  <a:alpha val="60000"/>
                </a:schemeClr>
              </a:gs>
              <a:gs pos="70000">
                <a:schemeClr val="accent4">
                  <a:tint val="99000"/>
                  <a:shade val="65000"/>
                  <a:satMod val="155000"/>
                  <a:alpha val="60000"/>
                </a:schemeClr>
              </a:gs>
              <a:gs pos="100000">
                <a:schemeClr val="accent4">
                  <a:tint val="95500"/>
                  <a:shade val="100000"/>
                  <a:satMod val="155000"/>
                  <a:alpha val="60000"/>
                </a:schemeClr>
              </a:gs>
            </a:gsLst>
          </a:gradFill>
          <a:ln>
            <a:headEnd type="none" w="med" len="med"/>
            <a:tailEnd type="none" w="med" len="med"/>
          </a:ln>
        </p:spPr>
        <p:style>
          <a:lnRef idx="0">
            <a:schemeClr val="accent4"/>
          </a:lnRef>
          <a:fillRef idx="3">
            <a:schemeClr val="accent4"/>
          </a:fillRef>
          <a:effectRef idx="3">
            <a:schemeClr val="accent4"/>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7" name="Title 6"/>
          <p:cNvSpPr>
            <a:spLocks noGrp="1"/>
          </p:cNvSpPr>
          <p:nvPr>
            <p:ph type="title"/>
          </p:nvPr>
        </p:nvSpPr>
        <p:spPr>
          <a:xfrm>
            <a:off x="381000" y="2857601"/>
            <a:ext cx="8382000" cy="609398"/>
          </a:xfrm>
        </p:spPr>
        <p:txBody>
          <a:bodyPr/>
          <a:lstStyle/>
          <a:p>
            <a:r>
              <a:rPr smtClean="0"/>
              <a:t>Newpaper Headlines</a:t>
            </a:r>
            <a:endParaRPr lang="en-US" dirty="0"/>
          </a:p>
        </p:txBody>
      </p:sp>
      <p:pic>
        <p:nvPicPr>
          <p:cNvPr id="251909" name="Picture 5"/>
          <p:cNvPicPr>
            <a:picLocks noChangeAspect="1" noChangeArrowheads="1"/>
          </p:cNvPicPr>
          <p:nvPr/>
        </p:nvPicPr>
        <p:blipFill>
          <a:blip r:embed="rId8"/>
          <a:srcRect/>
          <a:stretch>
            <a:fillRect/>
          </a:stretch>
        </p:blipFill>
        <p:spPr bwMode="auto">
          <a:xfrm>
            <a:off x="4419600" y="3657600"/>
            <a:ext cx="3124200" cy="2354150"/>
          </a:xfrm>
          <a:prstGeom prst="rect">
            <a:avLst/>
          </a:prstGeom>
          <a:ln>
            <a:noFill/>
          </a:ln>
          <a:effectLst>
            <a:outerShdw blurRad="76200" dir="18900000" sy="23000" kx="-1200000" algn="bl" rotWithShape="0">
              <a:prstClr val="black">
                <a:alpha val="40000"/>
              </a:prstClr>
            </a:outerShdw>
            <a:reflection blurRad="12700" stA="30000" endPos="30000" dist="5000" dir="5400000" sy="-100000" algn="bl" rotWithShape="0"/>
          </a:effectLst>
          <a:scene3d>
            <a:camera prst="perspectiveContrastingLeftFacing">
              <a:rot lat="300000" lon="1800000" rev="0"/>
            </a:camera>
            <a:lightRig rig="threePt" dir="t">
              <a:rot lat="0" lon="0" rev="2700000"/>
            </a:lightRig>
          </a:scene3d>
          <a:sp3d>
            <a:bevelT w="63500" h="50800"/>
          </a:sp3d>
        </p:spPr>
      </p:pic>
      <p:pic>
        <p:nvPicPr>
          <p:cNvPr id="251914" name="Picture 10"/>
          <p:cNvPicPr>
            <a:picLocks noChangeAspect="1" noChangeArrowheads="1"/>
          </p:cNvPicPr>
          <p:nvPr/>
        </p:nvPicPr>
        <p:blipFill>
          <a:blip r:embed="rId9"/>
          <a:srcRect/>
          <a:stretch>
            <a:fillRect/>
          </a:stretch>
        </p:blipFill>
        <p:spPr bwMode="auto">
          <a:xfrm>
            <a:off x="5791200" y="4343400"/>
            <a:ext cx="2837760" cy="2100263"/>
          </a:xfrm>
          <a:prstGeom prst="rect">
            <a:avLst/>
          </a:prstGeom>
          <a:ln>
            <a:noFill/>
          </a:ln>
          <a:effectLst>
            <a:outerShdw blurRad="76200" dir="18900000" sy="23000" kx="-1200000" algn="bl" rotWithShape="0">
              <a:prstClr val="black">
                <a:alpha val="40000"/>
              </a:prstClr>
            </a:outerShdw>
            <a:reflection blurRad="12700" stA="30000" endPos="30000" dist="5000" dir="5400000" sy="-100000" algn="bl" rotWithShape="0"/>
          </a:effectLst>
          <a:scene3d>
            <a:camera prst="perspectiveContrastingLeftFacing">
              <a:rot lat="300000" lon="1800000" rev="0"/>
            </a:camera>
            <a:lightRig rig="threePt" dir="t">
              <a:rot lat="0" lon="0" rev="2700000"/>
            </a:lightRig>
          </a:scene3d>
          <a:sp3d>
            <a:bevelT w="63500" h="50800"/>
          </a:sp3d>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nodeType="withEffect">
                                  <p:stCondLst>
                                    <p:cond delay="0"/>
                                  </p:stCondLst>
                                  <p:childTnLst>
                                    <p:set>
                                      <p:cBhvr>
                                        <p:cTn id="6" dur="1" fill="hold">
                                          <p:stCondLst>
                                            <p:cond delay="0"/>
                                          </p:stCondLst>
                                        </p:cTn>
                                        <p:tgtEl>
                                          <p:spTgt spid="251907"/>
                                        </p:tgtEl>
                                        <p:attrNameLst>
                                          <p:attrName>style.visibility</p:attrName>
                                        </p:attrNameLst>
                                      </p:cBhvr>
                                      <p:to>
                                        <p:strVal val="visible"/>
                                      </p:to>
                                    </p:set>
                                    <p:anim calcmode="lin" valueType="num">
                                      <p:cBhvr>
                                        <p:cTn id="7" dur="1000" fill="hold"/>
                                        <p:tgtEl>
                                          <p:spTgt spid="251907"/>
                                        </p:tgtEl>
                                        <p:attrNameLst>
                                          <p:attrName>ppt_w</p:attrName>
                                        </p:attrNameLst>
                                      </p:cBhvr>
                                      <p:tavLst>
                                        <p:tav tm="0">
                                          <p:val>
                                            <p:strVal val="#ppt_w*0.70"/>
                                          </p:val>
                                        </p:tav>
                                        <p:tav tm="100000">
                                          <p:val>
                                            <p:strVal val="#ppt_w"/>
                                          </p:val>
                                        </p:tav>
                                      </p:tavLst>
                                    </p:anim>
                                    <p:anim calcmode="lin" valueType="num">
                                      <p:cBhvr>
                                        <p:cTn id="8" dur="1000" fill="hold"/>
                                        <p:tgtEl>
                                          <p:spTgt spid="251907"/>
                                        </p:tgtEl>
                                        <p:attrNameLst>
                                          <p:attrName>ppt_h</p:attrName>
                                        </p:attrNameLst>
                                      </p:cBhvr>
                                      <p:tavLst>
                                        <p:tav tm="0">
                                          <p:val>
                                            <p:strVal val="#ppt_h"/>
                                          </p:val>
                                        </p:tav>
                                        <p:tav tm="100000">
                                          <p:val>
                                            <p:strVal val="#ppt_h"/>
                                          </p:val>
                                        </p:tav>
                                      </p:tavLst>
                                    </p:anim>
                                    <p:animEffect transition="in" filter="fade">
                                      <p:cBhvr>
                                        <p:cTn id="9" dur="1000"/>
                                        <p:tgtEl>
                                          <p:spTgt spid="251907"/>
                                        </p:tgtEl>
                                      </p:cBhvr>
                                    </p:animEffect>
                                  </p:childTnLst>
                                </p:cTn>
                              </p:par>
                              <p:par>
                                <p:cTn id="10" presetID="55" presetClass="entr" presetSubtype="0" fill="hold" nodeType="withEffect">
                                  <p:stCondLst>
                                    <p:cond delay="0"/>
                                  </p:stCondLst>
                                  <p:childTnLst>
                                    <p:set>
                                      <p:cBhvr>
                                        <p:cTn id="11" dur="1" fill="hold">
                                          <p:stCondLst>
                                            <p:cond delay="0"/>
                                          </p:stCondLst>
                                        </p:cTn>
                                        <p:tgtEl>
                                          <p:spTgt spid="251910"/>
                                        </p:tgtEl>
                                        <p:attrNameLst>
                                          <p:attrName>style.visibility</p:attrName>
                                        </p:attrNameLst>
                                      </p:cBhvr>
                                      <p:to>
                                        <p:strVal val="visible"/>
                                      </p:to>
                                    </p:set>
                                    <p:anim calcmode="lin" valueType="num">
                                      <p:cBhvr>
                                        <p:cTn id="12" dur="1000" fill="hold"/>
                                        <p:tgtEl>
                                          <p:spTgt spid="251910"/>
                                        </p:tgtEl>
                                        <p:attrNameLst>
                                          <p:attrName>ppt_w</p:attrName>
                                        </p:attrNameLst>
                                      </p:cBhvr>
                                      <p:tavLst>
                                        <p:tav tm="0">
                                          <p:val>
                                            <p:strVal val="#ppt_w*0.70"/>
                                          </p:val>
                                        </p:tav>
                                        <p:tav tm="100000">
                                          <p:val>
                                            <p:strVal val="#ppt_w"/>
                                          </p:val>
                                        </p:tav>
                                      </p:tavLst>
                                    </p:anim>
                                    <p:anim calcmode="lin" valueType="num">
                                      <p:cBhvr>
                                        <p:cTn id="13" dur="1000" fill="hold"/>
                                        <p:tgtEl>
                                          <p:spTgt spid="251910"/>
                                        </p:tgtEl>
                                        <p:attrNameLst>
                                          <p:attrName>ppt_h</p:attrName>
                                        </p:attrNameLst>
                                      </p:cBhvr>
                                      <p:tavLst>
                                        <p:tav tm="0">
                                          <p:val>
                                            <p:strVal val="#ppt_h"/>
                                          </p:val>
                                        </p:tav>
                                        <p:tav tm="100000">
                                          <p:val>
                                            <p:strVal val="#ppt_h"/>
                                          </p:val>
                                        </p:tav>
                                      </p:tavLst>
                                    </p:anim>
                                    <p:animEffect transition="in" filter="fade">
                                      <p:cBhvr>
                                        <p:cTn id="14" dur="1000"/>
                                        <p:tgtEl>
                                          <p:spTgt spid="251910"/>
                                        </p:tgtEl>
                                      </p:cBhvr>
                                    </p:animEffect>
                                  </p:childTnLst>
                                </p:cTn>
                              </p:par>
                            </p:childTnLst>
                          </p:cTn>
                        </p:par>
                        <p:par>
                          <p:cTn id="15" fill="hold">
                            <p:stCondLst>
                              <p:cond delay="1000"/>
                            </p:stCondLst>
                            <p:childTnLst>
                              <p:par>
                                <p:cTn id="16" presetID="55" presetClass="entr" presetSubtype="0" fill="hold" nodeType="afterEffect">
                                  <p:stCondLst>
                                    <p:cond delay="0"/>
                                  </p:stCondLst>
                                  <p:childTnLst>
                                    <p:set>
                                      <p:cBhvr>
                                        <p:cTn id="17" dur="1" fill="hold">
                                          <p:stCondLst>
                                            <p:cond delay="0"/>
                                          </p:stCondLst>
                                        </p:cTn>
                                        <p:tgtEl>
                                          <p:spTgt spid="251911"/>
                                        </p:tgtEl>
                                        <p:attrNameLst>
                                          <p:attrName>style.visibility</p:attrName>
                                        </p:attrNameLst>
                                      </p:cBhvr>
                                      <p:to>
                                        <p:strVal val="visible"/>
                                      </p:to>
                                    </p:set>
                                    <p:anim calcmode="lin" valueType="num">
                                      <p:cBhvr>
                                        <p:cTn id="18" dur="1000" fill="hold"/>
                                        <p:tgtEl>
                                          <p:spTgt spid="251911"/>
                                        </p:tgtEl>
                                        <p:attrNameLst>
                                          <p:attrName>ppt_w</p:attrName>
                                        </p:attrNameLst>
                                      </p:cBhvr>
                                      <p:tavLst>
                                        <p:tav tm="0">
                                          <p:val>
                                            <p:strVal val="#ppt_w*0.70"/>
                                          </p:val>
                                        </p:tav>
                                        <p:tav tm="100000">
                                          <p:val>
                                            <p:strVal val="#ppt_w"/>
                                          </p:val>
                                        </p:tav>
                                      </p:tavLst>
                                    </p:anim>
                                    <p:anim calcmode="lin" valueType="num">
                                      <p:cBhvr>
                                        <p:cTn id="19" dur="1000" fill="hold"/>
                                        <p:tgtEl>
                                          <p:spTgt spid="251911"/>
                                        </p:tgtEl>
                                        <p:attrNameLst>
                                          <p:attrName>ppt_h</p:attrName>
                                        </p:attrNameLst>
                                      </p:cBhvr>
                                      <p:tavLst>
                                        <p:tav tm="0">
                                          <p:val>
                                            <p:strVal val="#ppt_h"/>
                                          </p:val>
                                        </p:tav>
                                        <p:tav tm="100000">
                                          <p:val>
                                            <p:strVal val="#ppt_h"/>
                                          </p:val>
                                        </p:tav>
                                      </p:tavLst>
                                    </p:anim>
                                    <p:animEffect transition="in" filter="fade">
                                      <p:cBhvr>
                                        <p:cTn id="20" dur="1000"/>
                                        <p:tgtEl>
                                          <p:spTgt spid="251911"/>
                                        </p:tgtEl>
                                      </p:cBhvr>
                                    </p:animEffect>
                                  </p:childTnLst>
                                </p:cTn>
                              </p:par>
                              <p:par>
                                <p:cTn id="21" presetID="55" presetClass="entr" presetSubtype="0" fill="hold" nodeType="withEffect">
                                  <p:stCondLst>
                                    <p:cond delay="0"/>
                                  </p:stCondLst>
                                  <p:childTnLst>
                                    <p:set>
                                      <p:cBhvr>
                                        <p:cTn id="22" dur="1" fill="hold">
                                          <p:stCondLst>
                                            <p:cond delay="0"/>
                                          </p:stCondLst>
                                        </p:cTn>
                                        <p:tgtEl>
                                          <p:spTgt spid="251913"/>
                                        </p:tgtEl>
                                        <p:attrNameLst>
                                          <p:attrName>style.visibility</p:attrName>
                                        </p:attrNameLst>
                                      </p:cBhvr>
                                      <p:to>
                                        <p:strVal val="visible"/>
                                      </p:to>
                                    </p:set>
                                    <p:anim calcmode="lin" valueType="num">
                                      <p:cBhvr>
                                        <p:cTn id="23" dur="1000" fill="hold"/>
                                        <p:tgtEl>
                                          <p:spTgt spid="251913"/>
                                        </p:tgtEl>
                                        <p:attrNameLst>
                                          <p:attrName>ppt_w</p:attrName>
                                        </p:attrNameLst>
                                      </p:cBhvr>
                                      <p:tavLst>
                                        <p:tav tm="0">
                                          <p:val>
                                            <p:strVal val="#ppt_w*0.70"/>
                                          </p:val>
                                        </p:tav>
                                        <p:tav tm="100000">
                                          <p:val>
                                            <p:strVal val="#ppt_w"/>
                                          </p:val>
                                        </p:tav>
                                      </p:tavLst>
                                    </p:anim>
                                    <p:anim calcmode="lin" valueType="num">
                                      <p:cBhvr>
                                        <p:cTn id="24" dur="1000" fill="hold"/>
                                        <p:tgtEl>
                                          <p:spTgt spid="251913"/>
                                        </p:tgtEl>
                                        <p:attrNameLst>
                                          <p:attrName>ppt_h</p:attrName>
                                        </p:attrNameLst>
                                      </p:cBhvr>
                                      <p:tavLst>
                                        <p:tav tm="0">
                                          <p:val>
                                            <p:strVal val="#ppt_h"/>
                                          </p:val>
                                        </p:tav>
                                        <p:tav tm="100000">
                                          <p:val>
                                            <p:strVal val="#ppt_h"/>
                                          </p:val>
                                        </p:tav>
                                      </p:tavLst>
                                    </p:anim>
                                    <p:animEffect transition="in" filter="fade">
                                      <p:cBhvr>
                                        <p:cTn id="25" dur="1000"/>
                                        <p:tgtEl>
                                          <p:spTgt spid="251913"/>
                                        </p:tgtEl>
                                      </p:cBhvr>
                                    </p:animEffect>
                                  </p:childTnLst>
                                </p:cTn>
                              </p:par>
                            </p:childTnLst>
                          </p:cTn>
                        </p:par>
                        <p:par>
                          <p:cTn id="26" fill="hold">
                            <p:stCondLst>
                              <p:cond delay="2000"/>
                            </p:stCondLst>
                            <p:childTnLst>
                              <p:par>
                                <p:cTn id="27" presetID="55" presetClass="entr" presetSubtype="0" fill="hold" nodeType="afterEffect">
                                  <p:stCondLst>
                                    <p:cond delay="0"/>
                                  </p:stCondLst>
                                  <p:childTnLst>
                                    <p:set>
                                      <p:cBhvr>
                                        <p:cTn id="28" dur="1" fill="hold">
                                          <p:stCondLst>
                                            <p:cond delay="0"/>
                                          </p:stCondLst>
                                        </p:cTn>
                                        <p:tgtEl>
                                          <p:spTgt spid="251908"/>
                                        </p:tgtEl>
                                        <p:attrNameLst>
                                          <p:attrName>style.visibility</p:attrName>
                                        </p:attrNameLst>
                                      </p:cBhvr>
                                      <p:to>
                                        <p:strVal val="visible"/>
                                      </p:to>
                                    </p:set>
                                    <p:anim calcmode="lin" valueType="num">
                                      <p:cBhvr>
                                        <p:cTn id="29" dur="1000" fill="hold"/>
                                        <p:tgtEl>
                                          <p:spTgt spid="251908"/>
                                        </p:tgtEl>
                                        <p:attrNameLst>
                                          <p:attrName>ppt_w</p:attrName>
                                        </p:attrNameLst>
                                      </p:cBhvr>
                                      <p:tavLst>
                                        <p:tav tm="0">
                                          <p:val>
                                            <p:strVal val="#ppt_w*0.70"/>
                                          </p:val>
                                        </p:tav>
                                        <p:tav tm="100000">
                                          <p:val>
                                            <p:strVal val="#ppt_w"/>
                                          </p:val>
                                        </p:tav>
                                      </p:tavLst>
                                    </p:anim>
                                    <p:anim calcmode="lin" valueType="num">
                                      <p:cBhvr>
                                        <p:cTn id="30" dur="1000" fill="hold"/>
                                        <p:tgtEl>
                                          <p:spTgt spid="251908"/>
                                        </p:tgtEl>
                                        <p:attrNameLst>
                                          <p:attrName>ppt_h</p:attrName>
                                        </p:attrNameLst>
                                      </p:cBhvr>
                                      <p:tavLst>
                                        <p:tav tm="0">
                                          <p:val>
                                            <p:strVal val="#ppt_h"/>
                                          </p:val>
                                        </p:tav>
                                        <p:tav tm="100000">
                                          <p:val>
                                            <p:strVal val="#ppt_h"/>
                                          </p:val>
                                        </p:tav>
                                      </p:tavLst>
                                    </p:anim>
                                    <p:animEffect transition="in" filter="fade">
                                      <p:cBhvr>
                                        <p:cTn id="31" dur="1000"/>
                                        <p:tgtEl>
                                          <p:spTgt spid="251908"/>
                                        </p:tgtEl>
                                      </p:cBhvr>
                                    </p:animEffect>
                                  </p:childTnLst>
                                </p:cTn>
                              </p:par>
                              <p:par>
                                <p:cTn id="32" presetID="55" presetClass="entr" presetSubtype="0" fill="hold" nodeType="withEffect">
                                  <p:stCondLst>
                                    <p:cond delay="0"/>
                                  </p:stCondLst>
                                  <p:childTnLst>
                                    <p:set>
                                      <p:cBhvr>
                                        <p:cTn id="33" dur="1" fill="hold">
                                          <p:stCondLst>
                                            <p:cond delay="0"/>
                                          </p:stCondLst>
                                        </p:cTn>
                                        <p:tgtEl>
                                          <p:spTgt spid="251909"/>
                                        </p:tgtEl>
                                        <p:attrNameLst>
                                          <p:attrName>style.visibility</p:attrName>
                                        </p:attrNameLst>
                                      </p:cBhvr>
                                      <p:to>
                                        <p:strVal val="visible"/>
                                      </p:to>
                                    </p:set>
                                    <p:anim calcmode="lin" valueType="num">
                                      <p:cBhvr>
                                        <p:cTn id="34" dur="1000" fill="hold"/>
                                        <p:tgtEl>
                                          <p:spTgt spid="251909"/>
                                        </p:tgtEl>
                                        <p:attrNameLst>
                                          <p:attrName>ppt_w</p:attrName>
                                        </p:attrNameLst>
                                      </p:cBhvr>
                                      <p:tavLst>
                                        <p:tav tm="0">
                                          <p:val>
                                            <p:strVal val="#ppt_w*0.70"/>
                                          </p:val>
                                        </p:tav>
                                        <p:tav tm="100000">
                                          <p:val>
                                            <p:strVal val="#ppt_w"/>
                                          </p:val>
                                        </p:tav>
                                      </p:tavLst>
                                    </p:anim>
                                    <p:anim calcmode="lin" valueType="num">
                                      <p:cBhvr>
                                        <p:cTn id="35" dur="1000" fill="hold"/>
                                        <p:tgtEl>
                                          <p:spTgt spid="251909"/>
                                        </p:tgtEl>
                                        <p:attrNameLst>
                                          <p:attrName>ppt_h</p:attrName>
                                        </p:attrNameLst>
                                      </p:cBhvr>
                                      <p:tavLst>
                                        <p:tav tm="0">
                                          <p:val>
                                            <p:strVal val="#ppt_h"/>
                                          </p:val>
                                        </p:tav>
                                        <p:tav tm="100000">
                                          <p:val>
                                            <p:strVal val="#ppt_h"/>
                                          </p:val>
                                        </p:tav>
                                      </p:tavLst>
                                    </p:anim>
                                    <p:animEffect transition="in" filter="fade">
                                      <p:cBhvr>
                                        <p:cTn id="36" dur="1000"/>
                                        <p:tgtEl>
                                          <p:spTgt spid="251909"/>
                                        </p:tgtEl>
                                      </p:cBhvr>
                                    </p:animEffect>
                                  </p:childTnLst>
                                </p:cTn>
                              </p:par>
                            </p:childTnLst>
                          </p:cTn>
                        </p:par>
                        <p:par>
                          <p:cTn id="37" fill="hold">
                            <p:stCondLst>
                              <p:cond delay="3000"/>
                            </p:stCondLst>
                            <p:childTnLst>
                              <p:par>
                                <p:cTn id="38" presetID="55" presetClass="entr" presetSubtype="0" fill="hold" nodeType="afterEffect">
                                  <p:stCondLst>
                                    <p:cond delay="0"/>
                                  </p:stCondLst>
                                  <p:childTnLst>
                                    <p:set>
                                      <p:cBhvr>
                                        <p:cTn id="39" dur="1" fill="hold">
                                          <p:stCondLst>
                                            <p:cond delay="0"/>
                                          </p:stCondLst>
                                        </p:cTn>
                                        <p:tgtEl>
                                          <p:spTgt spid="251912"/>
                                        </p:tgtEl>
                                        <p:attrNameLst>
                                          <p:attrName>style.visibility</p:attrName>
                                        </p:attrNameLst>
                                      </p:cBhvr>
                                      <p:to>
                                        <p:strVal val="visible"/>
                                      </p:to>
                                    </p:set>
                                    <p:anim calcmode="lin" valueType="num">
                                      <p:cBhvr>
                                        <p:cTn id="40" dur="1000" fill="hold"/>
                                        <p:tgtEl>
                                          <p:spTgt spid="251912"/>
                                        </p:tgtEl>
                                        <p:attrNameLst>
                                          <p:attrName>ppt_w</p:attrName>
                                        </p:attrNameLst>
                                      </p:cBhvr>
                                      <p:tavLst>
                                        <p:tav tm="0">
                                          <p:val>
                                            <p:strVal val="#ppt_w*0.70"/>
                                          </p:val>
                                        </p:tav>
                                        <p:tav tm="100000">
                                          <p:val>
                                            <p:strVal val="#ppt_w"/>
                                          </p:val>
                                        </p:tav>
                                      </p:tavLst>
                                    </p:anim>
                                    <p:anim calcmode="lin" valueType="num">
                                      <p:cBhvr>
                                        <p:cTn id="41" dur="1000" fill="hold"/>
                                        <p:tgtEl>
                                          <p:spTgt spid="251912"/>
                                        </p:tgtEl>
                                        <p:attrNameLst>
                                          <p:attrName>ppt_h</p:attrName>
                                        </p:attrNameLst>
                                      </p:cBhvr>
                                      <p:tavLst>
                                        <p:tav tm="0">
                                          <p:val>
                                            <p:strVal val="#ppt_h"/>
                                          </p:val>
                                        </p:tav>
                                        <p:tav tm="100000">
                                          <p:val>
                                            <p:strVal val="#ppt_h"/>
                                          </p:val>
                                        </p:tav>
                                      </p:tavLst>
                                    </p:anim>
                                    <p:animEffect transition="in" filter="fade">
                                      <p:cBhvr>
                                        <p:cTn id="42" dur="1000"/>
                                        <p:tgtEl>
                                          <p:spTgt spid="251912"/>
                                        </p:tgtEl>
                                      </p:cBhvr>
                                    </p:animEffect>
                                  </p:childTnLst>
                                </p:cTn>
                              </p:par>
                              <p:par>
                                <p:cTn id="43" presetID="55" presetClass="entr" presetSubtype="0" fill="hold" nodeType="withEffect">
                                  <p:stCondLst>
                                    <p:cond delay="0"/>
                                  </p:stCondLst>
                                  <p:childTnLst>
                                    <p:set>
                                      <p:cBhvr>
                                        <p:cTn id="44" dur="1" fill="hold">
                                          <p:stCondLst>
                                            <p:cond delay="0"/>
                                          </p:stCondLst>
                                        </p:cTn>
                                        <p:tgtEl>
                                          <p:spTgt spid="251914"/>
                                        </p:tgtEl>
                                        <p:attrNameLst>
                                          <p:attrName>style.visibility</p:attrName>
                                        </p:attrNameLst>
                                      </p:cBhvr>
                                      <p:to>
                                        <p:strVal val="visible"/>
                                      </p:to>
                                    </p:set>
                                    <p:anim calcmode="lin" valueType="num">
                                      <p:cBhvr>
                                        <p:cTn id="45" dur="1000" fill="hold"/>
                                        <p:tgtEl>
                                          <p:spTgt spid="251914"/>
                                        </p:tgtEl>
                                        <p:attrNameLst>
                                          <p:attrName>ppt_w</p:attrName>
                                        </p:attrNameLst>
                                      </p:cBhvr>
                                      <p:tavLst>
                                        <p:tav tm="0">
                                          <p:val>
                                            <p:strVal val="#ppt_w*0.70"/>
                                          </p:val>
                                        </p:tav>
                                        <p:tav tm="100000">
                                          <p:val>
                                            <p:strVal val="#ppt_w"/>
                                          </p:val>
                                        </p:tav>
                                      </p:tavLst>
                                    </p:anim>
                                    <p:anim calcmode="lin" valueType="num">
                                      <p:cBhvr>
                                        <p:cTn id="46" dur="1000" fill="hold"/>
                                        <p:tgtEl>
                                          <p:spTgt spid="251914"/>
                                        </p:tgtEl>
                                        <p:attrNameLst>
                                          <p:attrName>ppt_h</p:attrName>
                                        </p:attrNameLst>
                                      </p:cBhvr>
                                      <p:tavLst>
                                        <p:tav tm="0">
                                          <p:val>
                                            <p:strVal val="#ppt_h"/>
                                          </p:val>
                                        </p:tav>
                                        <p:tav tm="100000">
                                          <p:val>
                                            <p:strVal val="#ppt_h"/>
                                          </p:val>
                                        </p:tav>
                                      </p:tavLst>
                                    </p:anim>
                                    <p:animEffect transition="in" filter="fade">
                                      <p:cBhvr>
                                        <p:cTn id="47" dur="1000"/>
                                        <p:tgtEl>
                                          <p:spTgt spid="2519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2578" name="Picture 2" descr="D:\Documents and Settings\u07136\My Documents\My Pictures\Delta Color Code Elevation Map-medium.jpg"/>
          <p:cNvPicPr>
            <a:picLocks noChangeAspect="1" noChangeArrowheads="1"/>
          </p:cNvPicPr>
          <p:nvPr/>
        </p:nvPicPr>
        <p:blipFill>
          <a:blip r:embed="rId3"/>
          <a:srcRect/>
          <a:stretch>
            <a:fillRect/>
          </a:stretch>
        </p:blipFill>
        <p:spPr bwMode="auto">
          <a:xfrm>
            <a:off x="0" y="-3175"/>
            <a:ext cx="9144000" cy="6861175"/>
          </a:xfrm>
          <a:prstGeom prst="rect">
            <a:avLst/>
          </a:prstGeom>
          <a:noFill/>
          <a:ln w="9525">
            <a:noFill/>
            <a:miter lim="800000"/>
            <a:headEnd/>
            <a:tailEnd/>
          </a:ln>
        </p:spPr>
      </p:pic>
      <p:sp>
        <p:nvSpPr>
          <p:cNvPr id="1363972" name="Rectangle 4"/>
          <p:cNvSpPr>
            <a:spLocks noGrp="1" noChangeArrowheads="1"/>
          </p:cNvSpPr>
          <p:nvPr>
            <p:ph type="title" idx="4294967295"/>
          </p:nvPr>
        </p:nvSpPr>
        <p:spPr bwMode="invGray">
          <a:xfrm>
            <a:off x="0" y="152400"/>
            <a:ext cx="9144000" cy="1052596"/>
          </a:xfrm>
          <a:effectLst>
            <a:outerShdw blurRad="50800" dist="38100" dir="2700000" algn="tl" rotWithShape="0">
              <a:prstClr val="black"/>
            </a:outerShdw>
          </a:effectLst>
        </p:spPr>
        <p:txBody>
          <a:bodyPr/>
          <a:lstStyle/>
          <a:p>
            <a:pPr algn="ctr">
              <a:defRPr/>
            </a:pPr>
            <a:r>
              <a:rPr smtClean="0"/>
              <a:t>Our Current Water Supply Pathway</a:t>
            </a:r>
            <a:br>
              <a:rPr smtClean="0"/>
            </a:br>
            <a:r>
              <a:rPr sz="3200" smtClean="0">
                <a:solidFill>
                  <a:schemeClr val="tx1"/>
                </a:solidFill>
              </a:rPr>
              <a:t>(Subsidence is 10-30 ft. deep)</a:t>
            </a:r>
            <a:endParaRPr smtClean="0">
              <a:solidFill>
                <a:schemeClr val="tx1"/>
              </a:solidFill>
            </a:endParaRPr>
          </a:p>
        </p:txBody>
      </p:sp>
      <p:sp>
        <p:nvSpPr>
          <p:cNvPr id="1363973" name="Text Box 5"/>
          <p:cNvSpPr txBox="1">
            <a:spLocks noChangeArrowheads="1"/>
          </p:cNvSpPr>
          <p:nvPr/>
        </p:nvSpPr>
        <p:spPr bwMode="invGray">
          <a:xfrm>
            <a:off x="5472113" y="3022600"/>
            <a:ext cx="1140056" cy="535531"/>
          </a:xfrm>
          <a:prstGeom prst="rect">
            <a:avLst/>
          </a:prstGeom>
          <a:noFill/>
          <a:ln w="19050">
            <a:noFill/>
            <a:miter lim="800000"/>
            <a:headEnd/>
            <a:tailEnd/>
          </a:ln>
          <a:effectLst>
            <a:outerShdw blurRad="50800" dist="50800" dir="5400000" algn="ctr" rotWithShape="0">
              <a:schemeClr val="bg1"/>
            </a:outerShdw>
          </a:effectLst>
        </p:spPr>
        <p:txBody>
          <a:bodyPr wrap="none" anchorCtr="1">
            <a:spAutoFit/>
          </a:bodyPr>
          <a:lstStyle/>
          <a:p>
            <a:pPr>
              <a:lnSpc>
                <a:spcPct val="90000"/>
              </a:lnSpc>
              <a:spcAft>
                <a:spcPct val="25000"/>
              </a:spcAft>
              <a:buClr>
                <a:srgbClr val="FFFF00"/>
              </a:buClr>
              <a:buSzPct val="85000"/>
              <a:buFont typeface="Wingdings" pitchFamily="2" charset="2"/>
              <a:buNone/>
              <a:defRPr/>
            </a:pPr>
            <a:r>
              <a:rPr lang="en-US" sz="32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- 20 ft.</a:t>
            </a:r>
          </a:p>
        </p:txBody>
      </p:sp>
      <p:sp>
        <p:nvSpPr>
          <p:cNvPr id="1363975" name="Text Box 7"/>
          <p:cNvSpPr txBox="1">
            <a:spLocks noChangeArrowheads="1"/>
          </p:cNvSpPr>
          <p:nvPr/>
        </p:nvSpPr>
        <p:spPr bwMode="invGray">
          <a:xfrm>
            <a:off x="3276600" y="1979069"/>
            <a:ext cx="1140056" cy="535531"/>
          </a:xfrm>
          <a:prstGeom prst="rect">
            <a:avLst/>
          </a:prstGeom>
          <a:noFill/>
          <a:ln w="19050">
            <a:noFill/>
            <a:miter lim="800000"/>
            <a:headEnd/>
            <a:tailEnd/>
          </a:ln>
          <a:effectLst>
            <a:outerShdw blurRad="50800" dist="50800" dir="5400000" algn="ctr" rotWithShape="0">
              <a:schemeClr val="bg1"/>
            </a:outerShdw>
          </a:effectLst>
        </p:spPr>
        <p:txBody>
          <a:bodyPr wrap="none" anchorCtr="1">
            <a:spAutoFit/>
          </a:bodyPr>
          <a:lstStyle/>
          <a:p>
            <a:pPr>
              <a:lnSpc>
                <a:spcPct val="90000"/>
              </a:lnSpc>
              <a:spcAft>
                <a:spcPct val="25000"/>
              </a:spcAft>
              <a:buClr>
                <a:srgbClr val="FFFF00"/>
              </a:buClr>
              <a:buSzPct val="85000"/>
              <a:buFont typeface="Wingdings" pitchFamily="2" charset="2"/>
              <a:buNone/>
              <a:defRPr/>
            </a:pPr>
            <a:r>
              <a:rPr lang="en-US" sz="32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- 30 ft.</a:t>
            </a:r>
          </a:p>
        </p:txBody>
      </p:sp>
      <p:sp>
        <p:nvSpPr>
          <p:cNvPr id="1363978" name="Text Box 10"/>
          <p:cNvSpPr txBox="1">
            <a:spLocks noChangeArrowheads="1"/>
          </p:cNvSpPr>
          <p:nvPr/>
        </p:nvSpPr>
        <p:spPr bwMode="invGray">
          <a:xfrm>
            <a:off x="6172200" y="6488295"/>
            <a:ext cx="1063625" cy="424732"/>
          </a:xfrm>
          <a:prstGeom prst="rect">
            <a:avLst/>
          </a:prstGeom>
          <a:noFill/>
          <a:ln w="19050">
            <a:noFill/>
            <a:miter lim="800000"/>
            <a:headEnd/>
            <a:tailEnd/>
          </a:ln>
          <a:effectLst>
            <a:outerShdw dist="35921" dir="2700000" algn="ctr" rotWithShape="0">
              <a:schemeClr val="bg1"/>
            </a:outerShdw>
          </a:effectLst>
        </p:spPr>
        <p:txBody>
          <a:bodyPr wrap="none" anchorCtr="1">
            <a:spAutoFit/>
          </a:bodyPr>
          <a:lstStyle/>
          <a:p>
            <a:pPr>
              <a:lnSpc>
                <a:spcPct val="90000"/>
              </a:lnSpc>
              <a:spcAft>
                <a:spcPct val="25000"/>
              </a:spcAft>
              <a:buClr>
                <a:srgbClr val="FFFF00"/>
              </a:buClr>
              <a:buSzPct val="85000"/>
              <a:buFont typeface="Wingdings" pitchFamily="2" charset="2"/>
              <a:buNone/>
              <a:defRPr/>
            </a:pPr>
            <a:r>
              <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- 30 feet</a:t>
            </a:r>
          </a:p>
        </p:txBody>
      </p:sp>
      <p:sp>
        <p:nvSpPr>
          <p:cNvPr id="1363980" name="Text Box 12"/>
          <p:cNvSpPr txBox="1">
            <a:spLocks noChangeArrowheads="1"/>
          </p:cNvSpPr>
          <p:nvPr/>
        </p:nvSpPr>
        <p:spPr bwMode="invGray">
          <a:xfrm>
            <a:off x="7948585" y="6458315"/>
            <a:ext cx="1191801" cy="424732"/>
          </a:xfrm>
          <a:prstGeom prst="rect">
            <a:avLst/>
          </a:prstGeom>
          <a:noFill/>
          <a:ln w="19050">
            <a:noFill/>
            <a:miter lim="800000"/>
            <a:headEnd/>
            <a:tailEnd/>
          </a:ln>
          <a:effectLst>
            <a:outerShdw dist="50800" dir="2700000" algn="ctr" rotWithShape="0">
              <a:schemeClr val="bg1"/>
            </a:outerShdw>
          </a:effectLst>
        </p:spPr>
        <p:txBody>
          <a:bodyPr wrap="none" anchorCtr="1">
            <a:spAutoFit/>
          </a:bodyPr>
          <a:lstStyle/>
          <a:p>
            <a:pPr>
              <a:lnSpc>
                <a:spcPct val="90000"/>
              </a:lnSpc>
              <a:spcAft>
                <a:spcPct val="25000"/>
              </a:spcAft>
              <a:buClr>
                <a:srgbClr val="FFFF00"/>
              </a:buClr>
              <a:buSzPct val="85000"/>
              <a:defRPr/>
            </a:pPr>
            <a:r>
              <a:rPr lang="en-US" sz="2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Sea Level</a:t>
            </a:r>
          </a:p>
        </p:txBody>
      </p:sp>
      <p:grpSp>
        <p:nvGrpSpPr>
          <p:cNvPr id="2" name="Group 59"/>
          <p:cNvGrpSpPr>
            <a:grpSpLocks/>
          </p:cNvGrpSpPr>
          <p:nvPr/>
        </p:nvGrpSpPr>
        <p:grpSpPr bwMode="auto">
          <a:xfrm>
            <a:off x="1828800" y="5181600"/>
            <a:ext cx="2895600" cy="1057275"/>
            <a:chOff x="928" y="3600"/>
            <a:chExt cx="1824" cy="666"/>
          </a:xfrm>
          <a:effectLst>
            <a:outerShdw blurRad="50800" dist="50800" dir="5400000" algn="ctr" rotWithShape="0">
              <a:schemeClr val="bg1"/>
            </a:outerShdw>
          </a:effectLst>
        </p:grpSpPr>
        <p:grpSp>
          <p:nvGrpSpPr>
            <p:cNvPr id="3" name="Group 39"/>
            <p:cNvGrpSpPr>
              <a:grpSpLocks/>
            </p:cNvGrpSpPr>
            <p:nvPr/>
          </p:nvGrpSpPr>
          <p:grpSpPr bwMode="auto">
            <a:xfrm>
              <a:off x="928" y="3600"/>
              <a:ext cx="1392" cy="330"/>
              <a:chOff x="928" y="3600"/>
              <a:chExt cx="1392" cy="330"/>
            </a:xfrm>
          </p:grpSpPr>
          <p:sp>
            <p:nvSpPr>
              <p:cNvPr id="38" name="Text Box 40"/>
              <p:cNvSpPr txBox="1">
                <a:spLocks noChangeArrowheads="1"/>
              </p:cNvSpPr>
              <p:nvPr/>
            </p:nvSpPr>
            <p:spPr bwMode="invGray">
              <a:xfrm>
                <a:off x="928" y="3600"/>
                <a:ext cx="1392" cy="330"/>
              </a:xfrm>
              <a:prstGeom prst="rect">
                <a:avLst/>
              </a:prstGeom>
              <a:noFill/>
              <a:ln w="9525">
                <a:noFill/>
                <a:miter lim="800000"/>
                <a:headEnd/>
                <a:tailEnd/>
              </a:ln>
              <a:effectLst/>
            </p:spPr>
            <p:txBody>
              <a:bodyPr>
                <a:spAutoFit/>
              </a:bodyPr>
              <a:lstStyle/>
              <a:p>
                <a:pPr>
                  <a:spcBef>
                    <a:spcPct val="50000"/>
                  </a:spcBef>
                  <a:defRPr/>
                </a:pPr>
                <a:r>
                  <a:rPr lang="en-US" sz="2800" b="1" spc="-150" dirty="0">
                    <a:ln w="3175">
                      <a:noFill/>
                    </a:ln>
                    <a:effectLst>
                      <a:outerShdw blurRad="50800" dist="38100" dir="2700000" algn="tl" rotWithShape="0">
                        <a:prstClr val="black">
                          <a:alpha val="40000"/>
                        </a:prstClr>
                      </a:outerShdw>
                    </a:effectLst>
                    <a:latin typeface="+mj-lt"/>
                    <a:cs typeface="Arial" charset="0"/>
                  </a:rPr>
                  <a:t>SWP Pumps</a:t>
                </a:r>
              </a:p>
            </p:txBody>
          </p:sp>
          <p:sp>
            <p:nvSpPr>
              <p:cNvPr id="39" name="Oval 41"/>
              <p:cNvSpPr>
                <a:spLocks noChangeArrowheads="1"/>
              </p:cNvSpPr>
              <p:nvPr/>
            </p:nvSpPr>
            <p:spPr bwMode="invGray">
              <a:xfrm>
                <a:off x="2160" y="3744"/>
                <a:ext cx="144" cy="144"/>
              </a:xfrm>
              <a:prstGeom prst="ellipse">
                <a:avLst/>
              </a:prstGeom>
              <a:solidFill>
                <a:srgbClr val="FFFF00"/>
              </a:solidFill>
              <a:ln w="28575">
                <a:solidFill>
                  <a:schemeClr val="bg1"/>
                </a:solidFill>
                <a:round/>
                <a:headEnd/>
                <a:tailEnd/>
              </a:ln>
              <a:effectLst/>
            </p:spPr>
            <p:txBody>
              <a:bodyPr wrap="none" anchor="ctr"/>
              <a:lstStyle/>
              <a:p>
                <a:pPr>
                  <a:spcBef>
                    <a:spcPct val="20000"/>
                  </a:spcBef>
                  <a:defRPr/>
                </a:pPr>
                <a:endParaRPr lang="en-US"/>
              </a:p>
            </p:txBody>
          </p:sp>
        </p:grpSp>
        <p:grpSp>
          <p:nvGrpSpPr>
            <p:cNvPr id="4" name="Group 42"/>
            <p:cNvGrpSpPr>
              <a:grpSpLocks/>
            </p:cNvGrpSpPr>
            <p:nvPr/>
          </p:nvGrpSpPr>
          <p:grpSpPr bwMode="auto">
            <a:xfrm>
              <a:off x="1360" y="3792"/>
              <a:ext cx="1392" cy="474"/>
              <a:chOff x="1360" y="3792"/>
              <a:chExt cx="1392" cy="474"/>
            </a:xfrm>
          </p:grpSpPr>
          <p:sp>
            <p:nvSpPr>
              <p:cNvPr id="36" name="Text Box 43"/>
              <p:cNvSpPr txBox="1">
                <a:spLocks noChangeArrowheads="1"/>
              </p:cNvSpPr>
              <p:nvPr/>
            </p:nvSpPr>
            <p:spPr bwMode="invGray">
              <a:xfrm>
                <a:off x="1360" y="3936"/>
                <a:ext cx="1392" cy="330"/>
              </a:xfrm>
              <a:prstGeom prst="rect">
                <a:avLst/>
              </a:prstGeom>
              <a:noFill/>
              <a:ln w="9525">
                <a:noFill/>
                <a:miter lim="800000"/>
                <a:headEnd/>
                <a:tailEnd/>
              </a:ln>
              <a:effectLst/>
            </p:spPr>
            <p:txBody>
              <a:bodyPr>
                <a:spAutoFit/>
              </a:bodyPr>
              <a:lstStyle/>
              <a:p>
                <a:pPr>
                  <a:spcBef>
                    <a:spcPct val="50000"/>
                  </a:spcBef>
                  <a:defRPr/>
                </a:pPr>
                <a:r>
                  <a:rPr lang="en-US" sz="2800" b="1" spc="-150" dirty="0">
                    <a:ln w="3175">
                      <a:noFill/>
                    </a:ln>
                    <a:effectLst>
                      <a:outerShdw blurRad="50800" dist="38100" dir="2700000" algn="tl" rotWithShape="0">
                        <a:prstClr val="black">
                          <a:alpha val="40000"/>
                        </a:prstClr>
                      </a:outerShdw>
                    </a:effectLst>
                    <a:latin typeface="+mj-lt"/>
                    <a:cs typeface="Arial" charset="0"/>
                  </a:rPr>
                  <a:t>CVP Pumps</a:t>
                </a:r>
              </a:p>
            </p:txBody>
          </p:sp>
          <p:sp>
            <p:nvSpPr>
              <p:cNvPr id="37" name="Oval 44"/>
              <p:cNvSpPr>
                <a:spLocks noChangeArrowheads="1"/>
              </p:cNvSpPr>
              <p:nvPr/>
            </p:nvSpPr>
            <p:spPr bwMode="invGray">
              <a:xfrm>
                <a:off x="2448" y="3792"/>
                <a:ext cx="144" cy="144"/>
              </a:xfrm>
              <a:prstGeom prst="ellipse">
                <a:avLst/>
              </a:prstGeom>
              <a:solidFill>
                <a:srgbClr val="FFFF00"/>
              </a:solidFill>
              <a:ln w="28575">
                <a:solidFill>
                  <a:schemeClr val="bg1"/>
                </a:solidFill>
                <a:round/>
                <a:headEnd/>
                <a:tailEnd/>
              </a:ln>
              <a:effectLst/>
            </p:spPr>
            <p:txBody>
              <a:bodyPr wrap="none" anchor="ctr"/>
              <a:lstStyle/>
              <a:p>
                <a:pPr>
                  <a:spcBef>
                    <a:spcPct val="20000"/>
                  </a:spcBef>
                  <a:defRPr/>
                </a:pPr>
                <a:endParaRPr lang="en-US"/>
              </a:p>
            </p:txBody>
          </p:sp>
        </p:grpSp>
      </p:grpSp>
      <p:grpSp>
        <p:nvGrpSpPr>
          <p:cNvPr id="5" name="Group 22"/>
          <p:cNvGrpSpPr>
            <a:grpSpLocks/>
          </p:cNvGrpSpPr>
          <p:nvPr/>
        </p:nvGrpSpPr>
        <p:grpSpPr bwMode="auto">
          <a:xfrm>
            <a:off x="4025900" y="1541463"/>
            <a:ext cx="2043113" cy="3944937"/>
            <a:chOff x="4025900" y="1541463"/>
            <a:chExt cx="2043113" cy="3944937"/>
          </a:xfrm>
        </p:grpSpPr>
        <p:sp>
          <p:nvSpPr>
            <p:cNvPr id="30" name="Freeform 29"/>
            <p:cNvSpPr/>
            <p:nvPr/>
          </p:nvSpPr>
          <p:spPr bwMode="auto">
            <a:xfrm>
              <a:off x="4304203" y="1541463"/>
              <a:ext cx="811325" cy="3699278"/>
            </a:xfrm>
            <a:custGeom>
              <a:avLst/>
              <a:gdLst>
                <a:gd name="connsiteX0" fmla="*/ 787020 w 787020"/>
                <a:gd name="connsiteY0" fmla="*/ 0 h 3657600"/>
                <a:gd name="connsiteX1" fmla="*/ 691486 w 787020"/>
                <a:gd name="connsiteY1" fmla="*/ 136478 h 3657600"/>
                <a:gd name="connsiteX2" fmla="*/ 568656 w 787020"/>
                <a:gd name="connsiteY2" fmla="*/ 136478 h 3657600"/>
                <a:gd name="connsiteX3" fmla="*/ 623247 w 787020"/>
                <a:gd name="connsiteY3" fmla="*/ 245660 h 3657600"/>
                <a:gd name="connsiteX4" fmla="*/ 445826 w 787020"/>
                <a:gd name="connsiteY4" fmla="*/ 300251 h 3657600"/>
                <a:gd name="connsiteX5" fmla="*/ 336644 w 787020"/>
                <a:gd name="connsiteY5" fmla="*/ 313899 h 3657600"/>
                <a:gd name="connsiteX6" fmla="*/ 227462 w 787020"/>
                <a:gd name="connsiteY6" fmla="*/ 354842 h 3657600"/>
                <a:gd name="connsiteX7" fmla="*/ 213814 w 787020"/>
                <a:gd name="connsiteY7" fmla="*/ 436729 h 3657600"/>
                <a:gd name="connsiteX8" fmla="*/ 186518 w 787020"/>
                <a:gd name="connsiteY8" fmla="*/ 464024 h 3657600"/>
                <a:gd name="connsiteX9" fmla="*/ 131927 w 787020"/>
                <a:gd name="connsiteY9" fmla="*/ 491320 h 3657600"/>
                <a:gd name="connsiteX10" fmla="*/ 200166 w 787020"/>
                <a:gd name="connsiteY10" fmla="*/ 518615 h 3657600"/>
                <a:gd name="connsiteX11" fmla="*/ 104632 w 787020"/>
                <a:gd name="connsiteY11" fmla="*/ 532263 h 3657600"/>
                <a:gd name="connsiteX12" fmla="*/ 9098 w 787020"/>
                <a:gd name="connsiteY12" fmla="*/ 532263 h 3657600"/>
                <a:gd name="connsiteX13" fmla="*/ 50041 w 787020"/>
                <a:gd name="connsiteY13" fmla="*/ 586854 h 3657600"/>
                <a:gd name="connsiteX14" fmla="*/ 227462 w 787020"/>
                <a:gd name="connsiteY14" fmla="*/ 668741 h 3657600"/>
                <a:gd name="connsiteX15" fmla="*/ 159223 w 787020"/>
                <a:gd name="connsiteY15" fmla="*/ 709684 h 3657600"/>
                <a:gd name="connsiteX16" fmla="*/ 186518 w 787020"/>
                <a:gd name="connsiteY16" fmla="*/ 764275 h 3657600"/>
                <a:gd name="connsiteX17" fmla="*/ 282053 w 787020"/>
                <a:gd name="connsiteY17" fmla="*/ 791570 h 3657600"/>
                <a:gd name="connsiteX18" fmla="*/ 418530 w 787020"/>
                <a:gd name="connsiteY18" fmla="*/ 832514 h 3657600"/>
                <a:gd name="connsiteX19" fmla="*/ 336644 w 787020"/>
                <a:gd name="connsiteY19" fmla="*/ 887105 h 3657600"/>
                <a:gd name="connsiteX20" fmla="*/ 282053 w 787020"/>
                <a:gd name="connsiteY20" fmla="*/ 968991 h 3657600"/>
                <a:gd name="connsiteX21" fmla="*/ 350292 w 787020"/>
                <a:gd name="connsiteY21" fmla="*/ 1009935 h 3657600"/>
                <a:gd name="connsiteX22" fmla="*/ 268405 w 787020"/>
                <a:gd name="connsiteY22" fmla="*/ 1050878 h 3657600"/>
                <a:gd name="connsiteX23" fmla="*/ 186518 w 787020"/>
                <a:gd name="connsiteY23" fmla="*/ 1105469 h 3657600"/>
                <a:gd name="connsiteX24" fmla="*/ 172871 w 787020"/>
                <a:gd name="connsiteY24" fmla="*/ 1214651 h 3657600"/>
                <a:gd name="connsiteX25" fmla="*/ 172871 w 787020"/>
                <a:gd name="connsiteY25" fmla="*/ 1296538 h 3657600"/>
                <a:gd name="connsiteX26" fmla="*/ 172871 w 787020"/>
                <a:gd name="connsiteY26" fmla="*/ 1405720 h 3657600"/>
                <a:gd name="connsiteX27" fmla="*/ 213814 w 787020"/>
                <a:gd name="connsiteY27" fmla="*/ 1514902 h 3657600"/>
                <a:gd name="connsiteX28" fmla="*/ 213814 w 787020"/>
                <a:gd name="connsiteY28" fmla="*/ 1624084 h 3657600"/>
                <a:gd name="connsiteX29" fmla="*/ 186518 w 787020"/>
                <a:gd name="connsiteY29" fmla="*/ 1746914 h 3657600"/>
                <a:gd name="connsiteX30" fmla="*/ 172871 w 787020"/>
                <a:gd name="connsiteY30" fmla="*/ 1801505 h 3657600"/>
                <a:gd name="connsiteX31" fmla="*/ 213814 w 787020"/>
                <a:gd name="connsiteY31" fmla="*/ 1828800 h 3657600"/>
                <a:gd name="connsiteX32" fmla="*/ 241109 w 787020"/>
                <a:gd name="connsiteY32" fmla="*/ 1842448 h 3657600"/>
                <a:gd name="connsiteX33" fmla="*/ 295701 w 787020"/>
                <a:gd name="connsiteY33" fmla="*/ 1937982 h 3657600"/>
                <a:gd name="connsiteX34" fmla="*/ 336644 w 787020"/>
                <a:gd name="connsiteY34" fmla="*/ 1978926 h 3657600"/>
                <a:gd name="connsiteX35" fmla="*/ 404883 w 787020"/>
                <a:gd name="connsiteY35" fmla="*/ 2033517 h 3657600"/>
                <a:gd name="connsiteX36" fmla="*/ 404883 w 787020"/>
                <a:gd name="connsiteY36" fmla="*/ 2088108 h 3657600"/>
                <a:gd name="connsiteX37" fmla="*/ 336644 w 787020"/>
                <a:gd name="connsiteY37" fmla="*/ 2142699 h 3657600"/>
                <a:gd name="connsiteX38" fmla="*/ 391235 w 787020"/>
                <a:gd name="connsiteY38" fmla="*/ 2183642 h 3657600"/>
                <a:gd name="connsiteX39" fmla="*/ 445826 w 787020"/>
                <a:gd name="connsiteY39" fmla="*/ 2142699 h 3657600"/>
                <a:gd name="connsiteX40" fmla="*/ 459474 w 787020"/>
                <a:gd name="connsiteY40" fmla="*/ 2210938 h 3657600"/>
                <a:gd name="connsiteX41" fmla="*/ 459474 w 787020"/>
                <a:gd name="connsiteY41" fmla="*/ 2251881 h 3657600"/>
                <a:gd name="connsiteX42" fmla="*/ 514065 w 787020"/>
                <a:gd name="connsiteY42" fmla="*/ 2292824 h 3657600"/>
                <a:gd name="connsiteX43" fmla="*/ 500417 w 787020"/>
                <a:gd name="connsiteY43" fmla="*/ 2333767 h 3657600"/>
                <a:gd name="connsiteX44" fmla="*/ 527712 w 787020"/>
                <a:gd name="connsiteY44" fmla="*/ 2402006 h 3657600"/>
                <a:gd name="connsiteX45" fmla="*/ 404883 w 787020"/>
                <a:gd name="connsiteY45" fmla="*/ 2456597 h 3657600"/>
                <a:gd name="connsiteX46" fmla="*/ 418530 w 787020"/>
                <a:gd name="connsiteY46" fmla="*/ 2552132 h 3657600"/>
                <a:gd name="connsiteX47" fmla="*/ 282053 w 787020"/>
                <a:gd name="connsiteY47" fmla="*/ 2620370 h 3657600"/>
                <a:gd name="connsiteX48" fmla="*/ 363939 w 787020"/>
                <a:gd name="connsiteY48" fmla="*/ 2688609 h 3657600"/>
                <a:gd name="connsiteX49" fmla="*/ 350292 w 787020"/>
                <a:gd name="connsiteY49" fmla="*/ 2729553 h 3657600"/>
                <a:gd name="connsiteX50" fmla="*/ 336644 w 787020"/>
                <a:gd name="connsiteY50" fmla="*/ 2784144 h 3657600"/>
                <a:gd name="connsiteX51" fmla="*/ 227462 w 787020"/>
                <a:gd name="connsiteY51" fmla="*/ 2825087 h 3657600"/>
                <a:gd name="connsiteX52" fmla="*/ 241109 w 787020"/>
                <a:gd name="connsiteY52" fmla="*/ 2906973 h 3657600"/>
                <a:gd name="connsiteX53" fmla="*/ 172871 w 787020"/>
                <a:gd name="connsiteY53" fmla="*/ 3043451 h 3657600"/>
                <a:gd name="connsiteX54" fmla="*/ 282053 w 787020"/>
                <a:gd name="connsiteY54" fmla="*/ 3125338 h 3657600"/>
                <a:gd name="connsiteX55" fmla="*/ 432178 w 787020"/>
                <a:gd name="connsiteY55" fmla="*/ 3234520 h 3657600"/>
                <a:gd name="connsiteX56" fmla="*/ 514065 w 787020"/>
                <a:gd name="connsiteY56" fmla="*/ 3452884 h 3657600"/>
                <a:gd name="connsiteX57" fmla="*/ 609599 w 787020"/>
                <a:gd name="connsiteY57" fmla="*/ 3603009 h 3657600"/>
                <a:gd name="connsiteX58" fmla="*/ 636895 w 787020"/>
                <a:gd name="connsiteY58" fmla="*/ 3657600 h 3657600"/>
                <a:gd name="connsiteX0" fmla="*/ 787020 w 787020"/>
                <a:gd name="connsiteY0" fmla="*/ 0 h 3657600"/>
                <a:gd name="connsiteX1" fmla="*/ 691486 w 787020"/>
                <a:gd name="connsiteY1" fmla="*/ 136478 h 3657600"/>
                <a:gd name="connsiteX2" fmla="*/ 568656 w 787020"/>
                <a:gd name="connsiteY2" fmla="*/ 136478 h 3657600"/>
                <a:gd name="connsiteX3" fmla="*/ 623247 w 787020"/>
                <a:gd name="connsiteY3" fmla="*/ 245660 h 3657600"/>
                <a:gd name="connsiteX4" fmla="*/ 445826 w 787020"/>
                <a:gd name="connsiteY4" fmla="*/ 300251 h 3657600"/>
                <a:gd name="connsiteX5" fmla="*/ 336644 w 787020"/>
                <a:gd name="connsiteY5" fmla="*/ 313899 h 3657600"/>
                <a:gd name="connsiteX6" fmla="*/ 227462 w 787020"/>
                <a:gd name="connsiteY6" fmla="*/ 354842 h 3657600"/>
                <a:gd name="connsiteX7" fmla="*/ 213814 w 787020"/>
                <a:gd name="connsiteY7" fmla="*/ 436729 h 3657600"/>
                <a:gd name="connsiteX8" fmla="*/ 186518 w 787020"/>
                <a:gd name="connsiteY8" fmla="*/ 464024 h 3657600"/>
                <a:gd name="connsiteX9" fmla="*/ 131927 w 787020"/>
                <a:gd name="connsiteY9" fmla="*/ 491320 h 3657600"/>
                <a:gd name="connsiteX10" fmla="*/ 200166 w 787020"/>
                <a:gd name="connsiteY10" fmla="*/ 518615 h 3657600"/>
                <a:gd name="connsiteX11" fmla="*/ 104632 w 787020"/>
                <a:gd name="connsiteY11" fmla="*/ 532263 h 3657600"/>
                <a:gd name="connsiteX12" fmla="*/ 9098 w 787020"/>
                <a:gd name="connsiteY12" fmla="*/ 532263 h 3657600"/>
                <a:gd name="connsiteX13" fmla="*/ 50041 w 787020"/>
                <a:gd name="connsiteY13" fmla="*/ 586854 h 3657600"/>
                <a:gd name="connsiteX14" fmla="*/ 227462 w 787020"/>
                <a:gd name="connsiteY14" fmla="*/ 668741 h 3657600"/>
                <a:gd name="connsiteX15" fmla="*/ 159223 w 787020"/>
                <a:gd name="connsiteY15" fmla="*/ 709684 h 3657600"/>
                <a:gd name="connsiteX16" fmla="*/ 186518 w 787020"/>
                <a:gd name="connsiteY16" fmla="*/ 764275 h 3657600"/>
                <a:gd name="connsiteX17" fmla="*/ 282053 w 787020"/>
                <a:gd name="connsiteY17" fmla="*/ 791570 h 3657600"/>
                <a:gd name="connsiteX18" fmla="*/ 418530 w 787020"/>
                <a:gd name="connsiteY18" fmla="*/ 832514 h 3657600"/>
                <a:gd name="connsiteX19" fmla="*/ 336644 w 787020"/>
                <a:gd name="connsiteY19" fmla="*/ 887105 h 3657600"/>
                <a:gd name="connsiteX20" fmla="*/ 282053 w 787020"/>
                <a:gd name="connsiteY20" fmla="*/ 968991 h 3657600"/>
                <a:gd name="connsiteX21" fmla="*/ 350292 w 787020"/>
                <a:gd name="connsiteY21" fmla="*/ 1009935 h 3657600"/>
                <a:gd name="connsiteX22" fmla="*/ 268405 w 787020"/>
                <a:gd name="connsiteY22" fmla="*/ 1050878 h 3657600"/>
                <a:gd name="connsiteX23" fmla="*/ 186518 w 787020"/>
                <a:gd name="connsiteY23" fmla="*/ 1105469 h 3657600"/>
                <a:gd name="connsiteX24" fmla="*/ 172871 w 787020"/>
                <a:gd name="connsiteY24" fmla="*/ 1214651 h 3657600"/>
                <a:gd name="connsiteX25" fmla="*/ 172871 w 787020"/>
                <a:gd name="connsiteY25" fmla="*/ 1296538 h 3657600"/>
                <a:gd name="connsiteX26" fmla="*/ 172871 w 787020"/>
                <a:gd name="connsiteY26" fmla="*/ 1405720 h 3657600"/>
                <a:gd name="connsiteX27" fmla="*/ 213814 w 787020"/>
                <a:gd name="connsiteY27" fmla="*/ 1514902 h 3657600"/>
                <a:gd name="connsiteX28" fmla="*/ 213814 w 787020"/>
                <a:gd name="connsiteY28" fmla="*/ 1624084 h 3657600"/>
                <a:gd name="connsiteX29" fmla="*/ 186518 w 787020"/>
                <a:gd name="connsiteY29" fmla="*/ 1746914 h 3657600"/>
                <a:gd name="connsiteX30" fmla="*/ 172871 w 787020"/>
                <a:gd name="connsiteY30" fmla="*/ 1801505 h 3657600"/>
                <a:gd name="connsiteX31" fmla="*/ 213814 w 787020"/>
                <a:gd name="connsiteY31" fmla="*/ 1828800 h 3657600"/>
                <a:gd name="connsiteX32" fmla="*/ 241109 w 787020"/>
                <a:gd name="connsiteY32" fmla="*/ 1842448 h 3657600"/>
                <a:gd name="connsiteX33" fmla="*/ 295701 w 787020"/>
                <a:gd name="connsiteY33" fmla="*/ 1937982 h 3657600"/>
                <a:gd name="connsiteX34" fmla="*/ 336644 w 787020"/>
                <a:gd name="connsiteY34" fmla="*/ 1978926 h 3657600"/>
                <a:gd name="connsiteX35" fmla="*/ 404883 w 787020"/>
                <a:gd name="connsiteY35" fmla="*/ 2033517 h 3657600"/>
                <a:gd name="connsiteX36" fmla="*/ 404883 w 787020"/>
                <a:gd name="connsiteY36" fmla="*/ 2088108 h 3657600"/>
                <a:gd name="connsiteX37" fmla="*/ 336644 w 787020"/>
                <a:gd name="connsiteY37" fmla="*/ 2142699 h 3657600"/>
                <a:gd name="connsiteX38" fmla="*/ 391235 w 787020"/>
                <a:gd name="connsiteY38" fmla="*/ 2183642 h 3657600"/>
                <a:gd name="connsiteX39" fmla="*/ 445826 w 787020"/>
                <a:gd name="connsiteY39" fmla="*/ 2142699 h 3657600"/>
                <a:gd name="connsiteX40" fmla="*/ 459474 w 787020"/>
                <a:gd name="connsiteY40" fmla="*/ 2210938 h 3657600"/>
                <a:gd name="connsiteX41" fmla="*/ 459474 w 787020"/>
                <a:gd name="connsiteY41" fmla="*/ 2251881 h 3657600"/>
                <a:gd name="connsiteX42" fmla="*/ 514065 w 787020"/>
                <a:gd name="connsiteY42" fmla="*/ 2292824 h 3657600"/>
                <a:gd name="connsiteX43" fmla="*/ 500417 w 787020"/>
                <a:gd name="connsiteY43" fmla="*/ 2333767 h 3657600"/>
                <a:gd name="connsiteX44" fmla="*/ 527712 w 787020"/>
                <a:gd name="connsiteY44" fmla="*/ 2402006 h 3657600"/>
                <a:gd name="connsiteX45" fmla="*/ 404883 w 787020"/>
                <a:gd name="connsiteY45" fmla="*/ 2456597 h 3657600"/>
                <a:gd name="connsiteX46" fmla="*/ 418530 w 787020"/>
                <a:gd name="connsiteY46" fmla="*/ 2552132 h 3657600"/>
                <a:gd name="connsiteX47" fmla="*/ 282053 w 787020"/>
                <a:gd name="connsiteY47" fmla="*/ 2620370 h 3657600"/>
                <a:gd name="connsiteX48" fmla="*/ 363939 w 787020"/>
                <a:gd name="connsiteY48" fmla="*/ 2688609 h 3657600"/>
                <a:gd name="connsiteX49" fmla="*/ 350292 w 787020"/>
                <a:gd name="connsiteY49" fmla="*/ 2729553 h 3657600"/>
                <a:gd name="connsiteX50" fmla="*/ 336644 w 787020"/>
                <a:gd name="connsiteY50" fmla="*/ 2784144 h 3657600"/>
                <a:gd name="connsiteX51" fmla="*/ 227462 w 787020"/>
                <a:gd name="connsiteY51" fmla="*/ 2825087 h 3657600"/>
                <a:gd name="connsiteX52" fmla="*/ 241109 w 787020"/>
                <a:gd name="connsiteY52" fmla="*/ 2906973 h 3657600"/>
                <a:gd name="connsiteX53" fmla="*/ 172871 w 787020"/>
                <a:gd name="connsiteY53" fmla="*/ 3043451 h 3657600"/>
                <a:gd name="connsiteX54" fmla="*/ 282053 w 787020"/>
                <a:gd name="connsiteY54" fmla="*/ 3125338 h 3657600"/>
                <a:gd name="connsiteX55" fmla="*/ 432178 w 787020"/>
                <a:gd name="connsiteY55" fmla="*/ 3234520 h 3657600"/>
                <a:gd name="connsiteX56" fmla="*/ 514065 w 787020"/>
                <a:gd name="connsiteY56" fmla="*/ 3452884 h 3657600"/>
                <a:gd name="connsiteX57" fmla="*/ 609599 w 787020"/>
                <a:gd name="connsiteY57" fmla="*/ 3603009 h 3657600"/>
                <a:gd name="connsiteX58" fmla="*/ 636895 w 787020"/>
                <a:gd name="connsiteY58" fmla="*/ 3657600 h 3657600"/>
                <a:gd name="connsiteX0" fmla="*/ 811462 w 811462"/>
                <a:gd name="connsiteY0" fmla="*/ 0 h 3699294"/>
                <a:gd name="connsiteX1" fmla="*/ 691486 w 811462"/>
                <a:gd name="connsiteY1" fmla="*/ 178172 h 3699294"/>
                <a:gd name="connsiteX2" fmla="*/ 568656 w 811462"/>
                <a:gd name="connsiteY2" fmla="*/ 178172 h 3699294"/>
                <a:gd name="connsiteX3" fmla="*/ 623247 w 811462"/>
                <a:gd name="connsiteY3" fmla="*/ 287354 h 3699294"/>
                <a:gd name="connsiteX4" fmla="*/ 445826 w 811462"/>
                <a:gd name="connsiteY4" fmla="*/ 341945 h 3699294"/>
                <a:gd name="connsiteX5" fmla="*/ 336644 w 811462"/>
                <a:gd name="connsiteY5" fmla="*/ 355593 h 3699294"/>
                <a:gd name="connsiteX6" fmla="*/ 227462 w 811462"/>
                <a:gd name="connsiteY6" fmla="*/ 396536 h 3699294"/>
                <a:gd name="connsiteX7" fmla="*/ 213814 w 811462"/>
                <a:gd name="connsiteY7" fmla="*/ 478423 h 3699294"/>
                <a:gd name="connsiteX8" fmla="*/ 186518 w 811462"/>
                <a:gd name="connsiteY8" fmla="*/ 505718 h 3699294"/>
                <a:gd name="connsiteX9" fmla="*/ 131927 w 811462"/>
                <a:gd name="connsiteY9" fmla="*/ 533014 h 3699294"/>
                <a:gd name="connsiteX10" fmla="*/ 200166 w 811462"/>
                <a:gd name="connsiteY10" fmla="*/ 560309 h 3699294"/>
                <a:gd name="connsiteX11" fmla="*/ 104632 w 811462"/>
                <a:gd name="connsiteY11" fmla="*/ 573957 h 3699294"/>
                <a:gd name="connsiteX12" fmla="*/ 9098 w 811462"/>
                <a:gd name="connsiteY12" fmla="*/ 573957 h 3699294"/>
                <a:gd name="connsiteX13" fmla="*/ 50041 w 811462"/>
                <a:gd name="connsiteY13" fmla="*/ 628548 h 3699294"/>
                <a:gd name="connsiteX14" fmla="*/ 227462 w 811462"/>
                <a:gd name="connsiteY14" fmla="*/ 710435 h 3699294"/>
                <a:gd name="connsiteX15" fmla="*/ 159223 w 811462"/>
                <a:gd name="connsiteY15" fmla="*/ 751378 h 3699294"/>
                <a:gd name="connsiteX16" fmla="*/ 186518 w 811462"/>
                <a:gd name="connsiteY16" fmla="*/ 805969 h 3699294"/>
                <a:gd name="connsiteX17" fmla="*/ 282053 w 811462"/>
                <a:gd name="connsiteY17" fmla="*/ 833264 h 3699294"/>
                <a:gd name="connsiteX18" fmla="*/ 418530 w 811462"/>
                <a:gd name="connsiteY18" fmla="*/ 874208 h 3699294"/>
                <a:gd name="connsiteX19" fmla="*/ 336644 w 811462"/>
                <a:gd name="connsiteY19" fmla="*/ 928799 h 3699294"/>
                <a:gd name="connsiteX20" fmla="*/ 282053 w 811462"/>
                <a:gd name="connsiteY20" fmla="*/ 1010685 h 3699294"/>
                <a:gd name="connsiteX21" fmla="*/ 350292 w 811462"/>
                <a:gd name="connsiteY21" fmla="*/ 1051629 h 3699294"/>
                <a:gd name="connsiteX22" fmla="*/ 268405 w 811462"/>
                <a:gd name="connsiteY22" fmla="*/ 1092572 h 3699294"/>
                <a:gd name="connsiteX23" fmla="*/ 186518 w 811462"/>
                <a:gd name="connsiteY23" fmla="*/ 1147163 h 3699294"/>
                <a:gd name="connsiteX24" fmla="*/ 172871 w 811462"/>
                <a:gd name="connsiteY24" fmla="*/ 1256345 h 3699294"/>
                <a:gd name="connsiteX25" fmla="*/ 172871 w 811462"/>
                <a:gd name="connsiteY25" fmla="*/ 1338232 h 3699294"/>
                <a:gd name="connsiteX26" fmla="*/ 172871 w 811462"/>
                <a:gd name="connsiteY26" fmla="*/ 1447414 h 3699294"/>
                <a:gd name="connsiteX27" fmla="*/ 213814 w 811462"/>
                <a:gd name="connsiteY27" fmla="*/ 1556596 h 3699294"/>
                <a:gd name="connsiteX28" fmla="*/ 213814 w 811462"/>
                <a:gd name="connsiteY28" fmla="*/ 1665778 h 3699294"/>
                <a:gd name="connsiteX29" fmla="*/ 186518 w 811462"/>
                <a:gd name="connsiteY29" fmla="*/ 1788608 h 3699294"/>
                <a:gd name="connsiteX30" fmla="*/ 172871 w 811462"/>
                <a:gd name="connsiteY30" fmla="*/ 1843199 h 3699294"/>
                <a:gd name="connsiteX31" fmla="*/ 213814 w 811462"/>
                <a:gd name="connsiteY31" fmla="*/ 1870494 h 3699294"/>
                <a:gd name="connsiteX32" fmla="*/ 241109 w 811462"/>
                <a:gd name="connsiteY32" fmla="*/ 1884142 h 3699294"/>
                <a:gd name="connsiteX33" fmla="*/ 295701 w 811462"/>
                <a:gd name="connsiteY33" fmla="*/ 1979676 h 3699294"/>
                <a:gd name="connsiteX34" fmla="*/ 336644 w 811462"/>
                <a:gd name="connsiteY34" fmla="*/ 2020620 h 3699294"/>
                <a:gd name="connsiteX35" fmla="*/ 404883 w 811462"/>
                <a:gd name="connsiteY35" fmla="*/ 2075211 h 3699294"/>
                <a:gd name="connsiteX36" fmla="*/ 404883 w 811462"/>
                <a:gd name="connsiteY36" fmla="*/ 2129802 h 3699294"/>
                <a:gd name="connsiteX37" fmla="*/ 336644 w 811462"/>
                <a:gd name="connsiteY37" fmla="*/ 2184393 h 3699294"/>
                <a:gd name="connsiteX38" fmla="*/ 391235 w 811462"/>
                <a:gd name="connsiteY38" fmla="*/ 2225336 h 3699294"/>
                <a:gd name="connsiteX39" fmla="*/ 445826 w 811462"/>
                <a:gd name="connsiteY39" fmla="*/ 2184393 h 3699294"/>
                <a:gd name="connsiteX40" fmla="*/ 459474 w 811462"/>
                <a:gd name="connsiteY40" fmla="*/ 2252632 h 3699294"/>
                <a:gd name="connsiteX41" fmla="*/ 459474 w 811462"/>
                <a:gd name="connsiteY41" fmla="*/ 2293575 h 3699294"/>
                <a:gd name="connsiteX42" fmla="*/ 514065 w 811462"/>
                <a:gd name="connsiteY42" fmla="*/ 2334518 h 3699294"/>
                <a:gd name="connsiteX43" fmla="*/ 500417 w 811462"/>
                <a:gd name="connsiteY43" fmla="*/ 2375461 h 3699294"/>
                <a:gd name="connsiteX44" fmla="*/ 527712 w 811462"/>
                <a:gd name="connsiteY44" fmla="*/ 2443700 h 3699294"/>
                <a:gd name="connsiteX45" fmla="*/ 404883 w 811462"/>
                <a:gd name="connsiteY45" fmla="*/ 2498291 h 3699294"/>
                <a:gd name="connsiteX46" fmla="*/ 418530 w 811462"/>
                <a:gd name="connsiteY46" fmla="*/ 2593826 h 3699294"/>
                <a:gd name="connsiteX47" fmla="*/ 282053 w 811462"/>
                <a:gd name="connsiteY47" fmla="*/ 2662064 h 3699294"/>
                <a:gd name="connsiteX48" fmla="*/ 363939 w 811462"/>
                <a:gd name="connsiteY48" fmla="*/ 2730303 h 3699294"/>
                <a:gd name="connsiteX49" fmla="*/ 350292 w 811462"/>
                <a:gd name="connsiteY49" fmla="*/ 2771247 h 3699294"/>
                <a:gd name="connsiteX50" fmla="*/ 336644 w 811462"/>
                <a:gd name="connsiteY50" fmla="*/ 2825838 h 3699294"/>
                <a:gd name="connsiteX51" fmla="*/ 227462 w 811462"/>
                <a:gd name="connsiteY51" fmla="*/ 2866781 h 3699294"/>
                <a:gd name="connsiteX52" fmla="*/ 241109 w 811462"/>
                <a:gd name="connsiteY52" fmla="*/ 2948667 h 3699294"/>
                <a:gd name="connsiteX53" fmla="*/ 172871 w 811462"/>
                <a:gd name="connsiteY53" fmla="*/ 3085145 h 3699294"/>
                <a:gd name="connsiteX54" fmla="*/ 282053 w 811462"/>
                <a:gd name="connsiteY54" fmla="*/ 3167032 h 3699294"/>
                <a:gd name="connsiteX55" fmla="*/ 432178 w 811462"/>
                <a:gd name="connsiteY55" fmla="*/ 3276214 h 3699294"/>
                <a:gd name="connsiteX56" fmla="*/ 514065 w 811462"/>
                <a:gd name="connsiteY56" fmla="*/ 3494578 h 3699294"/>
                <a:gd name="connsiteX57" fmla="*/ 609599 w 811462"/>
                <a:gd name="connsiteY57" fmla="*/ 3644703 h 3699294"/>
                <a:gd name="connsiteX58" fmla="*/ 636895 w 811462"/>
                <a:gd name="connsiteY58" fmla="*/ 3699294 h 369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11462" h="3699294">
                  <a:moveTo>
                    <a:pt x="811462" y="0"/>
                  </a:moveTo>
                  <a:cubicBezTo>
                    <a:pt x="781892" y="56866"/>
                    <a:pt x="731954" y="148477"/>
                    <a:pt x="691486" y="178172"/>
                  </a:cubicBezTo>
                  <a:cubicBezTo>
                    <a:pt x="651018" y="207867"/>
                    <a:pt x="580029" y="159975"/>
                    <a:pt x="568656" y="178172"/>
                  </a:cubicBezTo>
                  <a:cubicBezTo>
                    <a:pt x="557283" y="196369"/>
                    <a:pt x="643719" y="260059"/>
                    <a:pt x="623247" y="287354"/>
                  </a:cubicBezTo>
                  <a:cubicBezTo>
                    <a:pt x="602775" y="314649"/>
                    <a:pt x="493593" y="330572"/>
                    <a:pt x="445826" y="341945"/>
                  </a:cubicBezTo>
                  <a:cubicBezTo>
                    <a:pt x="398059" y="353318"/>
                    <a:pt x="373038" y="346495"/>
                    <a:pt x="336644" y="355593"/>
                  </a:cubicBezTo>
                  <a:cubicBezTo>
                    <a:pt x="300250" y="364691"/>
                    <a:pt x="247934" y="376064"/>
                    <a:pt x="227462" y="396536"/>
                  </a:cubicBezTo>
                  <a:cubicBezTo>
                    <a:pt x="206990" y="417008"/>
                    <a:pt x="220638" y="460226"/>
                    <a:pt x="213814" y="478423"/>
                  </a:cubicBezTo>
                  <a:cubicBezTo>
                    <a:pt x="206990" y="496620"/>
                    <a:pt x="200166" y="496620"/>
                    <a:pt x="186518" y="505718"/>
                  </a:cubicBezTo>
                  <a:cubicBezTo>
                    <a:pt x="172870" y="514816"/>
                    <a:pt x="129652" y="523915"/>
                    <a:pt x="131927" y="533014"/>
                  </a:cubicBezTo>
                  <a:cubicBezTo>
                    <a:pt x="134202" y="542113"/>
                    <a:pt x="204715" y="553485"/>
                    <a:pt x="200166" y="560309"/>
                  </a:cubicBezTo>
                  <a:cubicBezTo>
                    <a:pt x="195617" y="567133"/>
                    <a:pt x="136477" y="571682"/>
                    <a:pt x="104632" y="573957"/>
                  </a:cubicBezTo>
                  <a:cubicBezTo>
                    <a:pt x="72787" y="576232"/>
                    <a:pt x="18196" y="564859"/>
                    <a:pt x="9098" y="573957"/>
                  </a:cubicBezTo>
                  <a:cubicBezTo>
                    <a:pt x="0" y="583055"/>
                    <a:pt x="13647" y="605802"/>
                    <a:pt x="50041" y="628548"/>
                  </a:cubicBezTo>
                  <a:cubicBezTo>
                    <a:pt x="86435" y="651294"/>
                    <a:pt x="209265" y="689963"/>
                    <a:pt x="227462" y="710435"/>
                  </a:cubicBezTo>
                  <a:cubicBezTo>
                    <a:pt x="245659" y="730907"/>
                    <a:pt x="166047" y="735456"/>
                    <a:pt x="159223" y="751378"/>
                  </a:cubicBezTo>
                  <a:cubicBezTo>
                    <a:pt x="152399" y="767300"/>
                    <a:pt x="166046" y="792321"/>
                    <a:pt x="186518" y="805969"/>
                  </a:cubicBezTo>
                  <a:cubicBezTo>
                    <a:pt x="206990" y="819617"/>
                    <a:pt x="282053" y="833264"/>
                    <a:pt x="282053" y="833264"/>
                  </a:cubicBezTo>
                  <a:cubicBezTo>
                    <a:pt x="320722" y="844637"/>
                    <a:pt x="409432" y="858286"/>
                    <a:pt x="418530" y="874208"/>
                  </a:cubicBezTo>
                  <a:cubicBezTo>
                    <a:pt x="427628" y="890130"/>
                    <a:pt x="359390" y="906053"/>
                    <a:pt x="336644" y="928799"/>
                  </a:cubicBezTo>
                  <a:cubicBezTo>
                    <a:pt x="313898" y="951545"/>
                    <a:pt x="279778" y="990213"/>
                    <a:pt x="282053" y="1010685"/>
                  </a:cubicBezTo>
                  <a:cubicBezTo>
                    <a:pt x="284328" y="1031157"/>
                    <a:pt x="352567" y="1037981"/>
                    <a:pt x="350292" y="1051629"/>
                  </a:cubicBezTo>
                  <a:cubicBezTo>
                    <a:pt x="348017" y="1065277"/>
                    <a:pt x="295701" y="1076650"/>
                    <a:pt x="268405" y="1092572"/>
                  </a:cubicBezTo>
                  <a:cubicBezTo>
                    <a:pt x="241109" y="1108494"/>
                    <a:pt x="202440" y="1119868"/>
                    <a:pt x="186518" y="1147163"/>
                  </a:cubicBezTo>
                  <a:cubicBezTo>
                    <a:pt x="170596" y="1174458"/>
                    <a:pt x="175145" y="1224500"/>
                    <a:pt x="172871" y="1256345"/>
                  </a:cubicBezTo>
                  <a:cubicBezTo>
                    <a:pt x="170597" y="1288190"/>
                    <a:pt x="172871" y="1338232"/>
                    <a:pt x="172871" y="1338232"/>
                  </a:cubicBezTo>
                  <a:cubicBezTo>
                    <a:pt x="172871" y="1370077"/>
                    <a:pt x="166047" y="1411020"/>
                    <a:pt x="172871" y="1447414"/>
                  </a:cubicBezTo>
                  <a:cubicBezTo>
                    <a:pt x="179695" y="1483808"/>
                    <a:pt x="206990" y="1520202"/>
                    <a:pt x="213814" y="1556596"/>
                  </a:cubicBezTo>
                  <a:cubicBezTo>
                    <a:pt x="220638" y="1592990"/>
                    <a:pt x="218363" y="1627109"/>
                    <a:pt x="213814" y="1665778"/>
                  </a:cubicBezTo>
                  <a:cubicBezTo>
                    <a:pt x="209265" y="1704447"/>
                    <a:pt x="193342" y="1759038"/>
                    <a:pt x="186518" y="1788608"/>
                  </a:cubicBezTo>
                  <a:cubicBezTo>
                    <a:pt x="179694" y="1818178"/>
                    <a:pt x="168322" y="1829551"/>
                    <a:pt x="172871" y="1843199"/>
                  </a:cubicBezTo>
                  <a:cubicBezTo>
                    <a:pt x="177420" y="1856847"/>
                    <a:pt x="202441" y="1863670"/>
                    <a:pt x="213814" y="1870494"/>
                  </a:cubicBezTo>
                  <a:cubicBezTo>
                    <a:pt x="225187" y="1877318"/>
                    <a:pt x="227461" y="1865945"/>
                    <a:pt x="241109" y="1884142"/>
                  </a:cubicBezTo>
                  <a:cubicBezTo>
                    <a:pt x="254757" y="1902339"/>
                    <a:pt x="279779" y="1956930"/>
                    <a:pt x="295701" y="1979676"/>
                  </a:cubicBezTo>
                  <a:cubicBezTo>
                    <a:pt x="311623" y="2002422"/>
                    <a:pt x="318447" y="2004698"/>
                    <a:pt x="336644" y="2020620"/>
                  </a:cubicBezTo>
                  <a:cubicBezTo>
                    <a:pt x="354841" y="2036543"/>
                    <a:pt x="393510" y="2057014"/>
                    <a:pt x="404883" y="2075211"/>
                  </a:cubicBezTo>
                  <a:cubicBezTo>
                    <a:pt x="416256" y="2093408"/>
                    <a:pt x="416256" y="2111605"/>
                    <a:pt x="404883" y="2129802"/>
                  </a:cubicBezTo>
                  <a:cubicBezTo>
                    <a:pt x="393510" y="2147999"/>
                    <a:pt x="338919" y="2168471"/>
                    <a:pt x="336644" y="2184393"/>
                  </a:cubicBezTo>
                  <a:cubicBezTo>
                    <a:pt x="334369" y="2200315"/>
                    <a:pt x="373038" y="2225336"/>
                    <a:pt x="391235" y="2225336"/>
                  </a:cubicBezTo>
                  <a:cubicBezTo>
                    <a:pt x="409432" y="2225336"/>
                    <a:pt x="434453" y="2179844"/>
                    <a:pt x="445826" y="2184393"/>
                  </a:cubicBezTo>
                  <a:cubicBezTo>
                    <a:pt x="457199" y="2188942"/>
                    <a:pt x="457199" y="2234435"/>
                    <a:pt x="459474" y="2252632"/>
                  </a:cubicBezTo>
                  <a:cubicBezTo>
                    <a:pt x="461749" y="2270829"/>
                    <a:pt x="450376" y="2279927"/>
                    <a:pt x="459474" y="2293575"/>
                  </a:cubicBezTo>
                  <a:cubicBezTo>
                    <a:pt x="468572" y="2307223"/>
                    <a:pt x="507241" y="2320870"/>
                    <a:pt x="514065" y="2334518"/>
                  </a:cubicBezTo>
                  <a:cubicBezTo>
                    <a:pt x="520889" y="2348166"/>
                    <a:pt x="498143" y="2357264"/>
                    <a:pt x="500417" y="2375461"/>
                  </a:cubicBezTo>
                  <a:cubicBezTo>
                    <a:pt x="502692" y="2393658"/>
                    <a:pt x="543634" y="2423228"/>
                    <a:pt x="527712" y="2443700"/>
                  </a:cubicBezTo>
                  <a:cubicBezTo>
                    <a:pt x="511790" y="2464172"/>
                    <a:pt x="423080" y="2473270"/>
                    <a:pt x="404883" y="2498291"/>
                  </a:cubicBezTo>
                  <a:cubicBezTo>
                    <a:pt x="386686" y="2523312"/>
                    <a:pt x="439002" y="2566531"/>
                    <a:pt x="418530" y="2593826"/>
                  </a:cubicBezTo>
                  <a:cubicBezTo>
                    <a:pt x="398058" y="2621121"/>
                    <a:pt x="291151" y="2639318"/>
                    <a:pt x="282053" y="2662064"/>
                  </a:cubicBezTo>
                  <a:cubicBezTo>
                    <a:pt x="272955" y="2684810"/>
                    <a:pt x="352566" y="2712106"/>
                    <a:pt x="363939" y="2730303"/>
                  </a:cubicBezTo>
                  <a:cubicBezTo>
                    <a:pt x="375312" y="2748500"/>
                    <a:pt x="354841" y="2755325"/>
                    <a:pt x="350292" y="2771247"/>
                  </a:cubicBezTo>
                  <a:cubicBezTo>
                    <a:pt x="345743" y="2787169"/>
                    <a:pt x="357116" y="2809916"/>
                    <a:pt x="336644" y="2825838"/>
                  </a:cubicBezTo>
                  <a:cubicBezTo>
                    <a:pt x="316172" y="2841760"/>
                    <a:pt x="243384" y="2846310"/>
                    <a:pt x="227462" y="2866781"/>
                  </a:cubicBezTo>
                  <a:cubicBezTo>
                    <a:pt x="211540" y="2887252"/>
                    <a:pt x="250207" y="2912273"/>
                    <a:pt x="241109" y="2948667"/>
                  </a:cubicBezTo>
                  <a:cubicBezTo>
                    <a:pt x="232011" y="2985061"/>
                    <a:pt x="166047" y="3048751"/>
                    <a:pt x="172871" y="3085145"/>
                  </a:cubicBezTo>
                  <a:cubicBezTo>
                    <a:pt x="179695" y="3121539"/>
                    <a:pt x="282053" y="3167032"/>
                    <a:pt x="282053" y="3167032"/>
                  </a:cubicBezTo>
                  <a:cubicBezTo>
                    <a:pt x="325271" y="3198877"/>
                    <a:pt x="393509" y="3221623"/>
                    <a:pt x="432178" y="3276214"/>
                  </a:cubicBezTo>
                  <a:cubicBezTo>
                    <a:pt x="470847" y="3330805"/>
                    <a:pt x="484495" y="3433163"/>
                    <a:pt x="514065" y="3494578"/>
                  </a:cubicBezTo>
                  <a:cubicBezTo>
                    <a:pt x="543635" y="3555993"/>
                    <a:pt x="589127" y="3610584"/>
                    <a:pt x="609599" y="3644703"/>
                  </a:cubicBezTo>
                  <a:cubicBezTo>
                    <a:pt x="630071" y="3678822"/>
                    <a:pt x="633483" y="3689058"/>
                    <a:pt x="636895" y="3699294"/>
                  </a:cubicBezTo>
                </a:path>
              </a:pathLst>
            </a:custGeom>
            <a:noFill/>
            <a:ln w="76200" cap="flat" cmpd="sng" algn="ctr">
              <a:solidFill>
                <a:srgbClr val="00CCFF"/>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glow rad="139700">
                    <a:schemeClr val="accent4">
                      <a:satMod val="175000"/>
                      <a:alpha val="40000"/>
                    </a:schemeClr>
                  </a:glow>
                  <a:outerShdw blurRad="38100" dist="38100" dir="2700000" algn="tl">
                    <a:srgbClr val="000000">
                      <a:alpha val="43137"/>
                    </a:srgbClr>
                  </a:outerShdw>
                </a:effectLst>
              </a:endParaRPr>
            </a:p>
          </p:txBody>
        </p:sp>
        <p:sp>
          <p:nvSpPr>
            <p:cNvPr id="31" name="Freeform 30"/>
            <p:cNvSpPr/>
            <p:nvPr/>
          </p:nvSpPr>
          <p:spPr bwMode="auto">
            <a:xfrm>
              <a:off x="4558917" y="1610453"/>
              <a:ext cx="821001" cy="641442"/>
            </a:xfrm>
            <a:custGeom>
              <a:avLst/>
              <a:gdLst>
                <a:gd name="connsiteX0" fmla="*/ 655093 w 821140"/>
                <a:gd name="connsiteY0" fmla="*/ 0 h 641445"/>
                <a:gd name="connsiteX1" fmla="*/ 805218 w 821140"/>
                <a:gd name="connsiteY1" fmla="*/ 40943 h 641445"/>
                <a:gd name="connsiteX2" fmla="*/ 750627 w 821140"/>
                <a:gd name="connsiteY2" fmla="*/ 95534 h 641445"/>
                <a:gd name="connsiteX3" fmla="*/ 736979 w 821140"/>
                <a:gd name="connsiteY3" fmla="*/ 136477 h 641445"/>
                <a:gd name="connsiteX4" fmla="*/ 682388 w 821140"/>
                <a:gd name="connsiteY4" fmla="*/ 204716 h 641445"/>
                <a:gd name="connsiteX5" fmla="*/ 545911 w 821140"/>
                <a:gd name="connsiteY5" fmla="*/ 218364 h 641445"/>
                <a:gd name="connsiteX6" fmla="*/ 559558 w 821140"/>
                <a:gd name="connsiteY6" fmla="*/ 300251 h 641445"/>
                <a:gd name="connsiteX7" fmla="*/ 559558 w 821140"/>
                <a:gd name="connsiteY7" fmla="*/ 382137 h 641445"/>
                <a:gd name="connsiteX8" fmla="*/ 491320 w 821140"/>
                <a:gd name="connsiteY8" fmla="*/ 423080 h 641445"/>
                <a:gd name="connsiteX9" fmla="*/ 477672 w 821140"/>
                <a:gd name="connsiteY9" fmla="*/ 464024 h 641445"/>
                <a:gd name="connsiteX10" fmla="*/ 382138 w 821140"/>
                <a:gd name="connsiteY10" fmla="*/ 504967 h 641445"/>
                <a:gd name="connsiteX11" fmla="*/ 300251 w 821140"/>
                <a:gd name="connsiteY11" fmla="*/ 518615 h 641445"/>
                <a:gd name="connsiteX12" fmla="*/ 204717 w 821140"/>
                <a:gd name="connsiteY12" fmla="*/ 559558 h 641445"/>
                <a:gd name="connsiteX13" fmla="*/ 150126 w 821140"/>
                <a:gd name="connsiteY13" fmla="*/ 627797 h 641445"/>
                <a:gd name="connsiteX14" fmla="*/ 54591 w 821140"/>
                <a:gd name="connsiteY14" fmla="*/ 627797 h 641445"/>
                <a:gd name="connsiteX15" fmla="*/ 0 w 821140"/>
                <a:gd name="connsiteY15" fmla="*/ 641445 h 64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1140" h="641445">
                  <a:moveTo>
                    <a:pt x="655093" y="0"/>
                  </a:moveTo>
                  <a:cubicBezTo>
                    <a:pt x="722194" y="12510"/>
                    <a:pt x="789296" y="25021"/>
                    <a:pt x="805218" y="40943"/>
                  </a:cubicBezTo>
                  <a:cubicBezTo>
                    <a:pt x="821140" y="56865"/>
                    <a:pt x="762000" y="79612"/>
                    <a:pt x="750627" y="95534"/>
                  </a:cubicBezTo>
                  <a:cubicBezTo>
                    <a:pt x="739254" y="111456"/>
                    <a:pt x="748352" y="118280"/>
                    <a:pt x="736979" y="136477"/>
                  </a:cubicBezTo>
                  <a:cubicBezTo>
                    <a:pt x="725606" y="154674"/>
                    <a:pt x="714232" y="191068"/>
                    <a:pt x="682388" y="204716"/>
                  </a:cubicBezTo>
                  <a:cubicBezTo>
                    <a:pt x="650544" y="218364"/>
                    <a:pt x="566383" y="202441"/>
                    <a:pt x="545911" y="218364"/>
                  </a:cubicBezTo>
                  <a:cubicBezTo>
                    <a:pt x="525439" y="234287"/>
                    <a:pt x="557284" y="272956"/>
                    <a:pt x="559558" y="300251"/>
                  </a:cubicBezTo>
                  <a:cubicBezTo>
                    <a:pt x="561833" y="327547"/>
                    <a:pt x="570931" y="361666"/>
                    <a:pt x="559558" y="382137"/>
                  </a:cubicBezTo>
                  <a:cubicBezTo>
                    <a:pt x="548185" y="402608"/>
                    <a:pt x="504968" y="409432"/>
                    <a:pt x="491320" y="423080"/>
                  </a:cubicBezTo>
                  <a:cubicBezTo>
                    <a:pt x="477672" y="436728"/>
                    <a:pt x="495869" y="450376"/>
                    <a:pt x="477672" y="464024"/>
                  </a:cubicBezTo>
                  <a:cubicBezTo>
                    <a:pt x="459475" y="477672"/>
                    <a:pt x="411708" y="495869"/>
                    <a:pt x="382138" y="504967"/>
                  </a:cubicBezTo>
                  <a:cubicBezTo>
                    <a:pt x="352568" y="514065"/>
                    <a:pt x="329821" y="509517"/>
                    <a:pt x="300251" y="518615"/>
                  </a:cubicBezTo>
                  <a:cubicBezTo>
                    <a:pt x="270681" y="527713"/>
                    <a:pt x="229738" y="541361"/>
                    <a:pt x="204717" y="559558"/>
                  </a:cubicBezTo>
                  <a:cubicBezTo>
                    <a:pt x="179696" y="577755"/>
                    <a:pt x="175147" y="616424"/>
                    <a:pt x="150126" y="627797"/>
                  </a:cubicBezTo>
                  <a:cubicBezTo>
                    <a:pt x="125105" y="639170"/>
                    <a:pt x="79612" y="625522"/>
                    <a:pt x="54591" y="627797"/>
                  </a:cubicBezTo>
                  <a:cubicBezTo>
                    <a:pt x="29570" y="630072"/>
                    <a:pt x="0" y="641445"/>
                    <a:pt x="0" y="641445"/>
                  </a:cubicBezTo>
                </a:path>
              </a:pathLst>
            </a:custGeom>
            <a:noFill/>
            <a:ln w="76200" cap="flat" cmpd="sng" algn="ctr">
              <a:solidFill>
                <a:srgbClr val="00CCFF"/>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glow rad="139700">
                    <a:schemeClr val="accent4">
                      <a:satMod val="175000"/>
                      <a:alpha val="40000"/>
                    </a:schemeClr>
                  </a:glow>
                  <a:outerShdw blurRad="38100" dist="38100" dir="2700000" algn="tl">
                    <a:srgbClr val="000000">
                      <a:alpha val="43137"/>
                    </a:srgbClr>
                  </a:outerShdw>
                </a:effectLst>
              </a:endParaRPr>
            </a:p>
          </p:txBody>
        </p:sp>
        <p:sp>
          <p:nvSpPr>
            <p:cNvPr id="32" name="Freeform 31"/>
            <p:cNvSpPr/>
            <p:nvPr/>
          </p:nvSpPr>
          <p:spPr bwMode="auto">
            <a:xfrm>
              <a:off x="4725200" y="1563758"/>
              <a:ext cx="1343813" cy="3649687"/>
            </a:xfrm>
            <a:custGeom>
              <a:avLst/>
              <a:gdLst>
                <a:gd name="connsiteX0" fmla="*/ 375313 w 1312460"/>
                <a:gd name="connsiteY0" fmla="*/ 0 h 3643952"/>
                <a:gd name="connsiteX1" fmla="*/ 593677 w 1312460"/>
                <a:gd name="connsiteY1" fmla="*/ 81886 h 3643952"/>
                <a:gd name="connsiteX2" fmla="*/ 648268 w 1312460"/>
                <a:gd name="connsiteY2" fmla="*/ 204716 h 3643952"/>
                <a:gd name="connsiteX3" fmla="*/ 771098 w 1312460"/>
                <a:gd name="connsiteY3" fmla="*/ 204716 h 3643952"/>
                <a:gd name="connsiteX4" fmla="*/ 839337 w 1312460"/>
                <a:gd name="connsiteY4" fmla="*/ 232011 h 3643952"/>
                <a:gd name="connsiteX5" fmla="*/ 812042 w 1312460"/>
                <a:gd name="connsiteY5" fmla="*/ 300250 h 3643952"/>
                <a:gd name="connsiteX6" fmla="*/ 743803 w 1312460"/>
                <a:gd name="connsiteY6" fmla="*/ 341194 h 3643952"/>
                <a:gd name="connsiteX7" fmla="*/ 675564 w 1312460"/>
                <a:gd name="connsiteY7" fmla="*/ 354841 h 3643952"/>
                <a:gd name="connsiteX8" fmla="*/ 661916 w 1312460"/>
                <a:gd name="connsiteY8" fmla="*/ 423080 h 3643952"/>
                <a:gd name="connsiteX9" fmla="*/ 716507 w 1312460"/>
                <a:gd name="connsiteY9" fmla="*/ 450376 h 3643952"/>
                <a:gd name="connsiteX10" fmla="*/ 593677 w 1312460"/>
                <a:gd name="connsiteY10" fmla="*/ 491319 h 3643952"/>
                <a:gd name="connsiteX11" fmla="*/ 593677 w 1312460"/>
                <a:gd name="connsiteY11" fmla="*/ 545910 h 3643952"/>
                <a:gd name="connsiteX12" fmla="*/ 552734 w 1312460"/>
                <a:gd name="connsiteY12" fmla="*/ 573206 h 3643952"/>
                <a:gd name="connsiteX13" fmla="*/ 620973 w 1312460"/>
                <a:gd name="connsiteY13" fmla="*/ 614149 h 3643952"/>
                <a:gd name="connsiteX14" fmla="*/ 593677 w 1312460"/>
                <a:gd name="connsiteY14" fmla="*/ 668740 h 3643952"/>
                <a:gd name="connsiteX15" fmla="*/ 716507 w 1312460"/>
                <a:gd name="connsiteY15" fmla="*/ 682388 h 3643952"/>
                <a:gd name="connsiteX16" fmla="*/ 716507 w 1312460"/>
                <a:gd name="connsiteY16" fmla="*/ 709683 h 3643952"/>
                <a:gd name="connsiteX17" fmla="*/ 771098 w 1312460"/>
                <a:gd name="connsiteY17" fmla="*/ 709683 h 3643952"/>
                <a:gd name="connsiteX18" fmla="*/ 689212 w 1312460"/>
                <a:gd name="connsiteY18" fmla="*/ 736979 h 3643952"/>
                <a:gd name="connsiteX19" fmla="*/ 743803 w 1312460"/>
                <a:gd name="connsiteY19" fmla="*/ 777922 h 3643952"/>
                <a:gd name="connsiteX20" fmla="*/ 798394 w 1312460"/>
                <a:gd name="connsiteY20" fmla="*/ 805217 h 3643952"/>
                <a:gd name="connsiteX21" fmla="*/ 798394 w 1312460"/>
                <a:gd name="connsiteY21" fmla="*/ 846161 h 3643952"/>
                <a:gd name="connsiteX22" fmla="*/ 757451 w 1312460"/>
                <a:gd name="connsiteY22" fmla="*/ 900752 h 3643952"/>
                <a:gd name="connsiteX23" fmla="*/ 757451 w 1312460"/>
                <a:gd name="connsiteY23" fmla="*/ 928047 h 3643952"/>
                <a:gd name="connsiteX24" fmla="*/ 689212 w 1312460"/>
                <a:gd name="connsiteY24" fmla="*/ 941695 h 3643952"/>
                <a:gd name="connsiteX25" fmla="*/ 743803 w 1312460"/>
                <a:gd name="connsiteY25" fmla="*/ 1050877 h 3643952"/>
                <a:gd name="connsiteX26" fmla="*/ 702859 w 1312460"/>
                <a:gd name="connsiteY26" fmla="*/ 1064525 h 3643952"/>
                <a:gd name="connsiteX27" fmla="*/ 716507 w 1312460"/>
                <a:gd name="connsiteY27" fmla="*/ 1132764 h 3643952"/>
                <a:gd name="connsiteX28" fmla="*/ 730155 w 1312460"/>
                <a:gd name="connsiteY28" fmla="*/ 1187355 h 3643952"/>
                <a:gd name="connsiteX29" fmla="*/ 771098 w 1312460"/>
                <a:gd name="connsiteY29" fmla="*/ 1228298 h 3643952"/>
                <a:gd name="connsiteX30" fmla="*/ 648268 w 1312460"/>
                <a:gd name="connsiteY30" fmla="*/ 1201003 h 3643952"/>
                <a:gd name="connsiteX31" fmla="*/ 470848 w 1312460"/>
                <a:gd name="connsiteY31" fmla="*/ 1214650 h 3643952"/>
                <a:gd name="connsiteX32" fmla="*/ 375313 w 1312460"/>
                <a:gd name="connsiteY32" fmla="*/ 1296537 h 3643952"/>
                <a:gd name="connsiteX33" fmla="*/ 484495 w 1312460"/>
                <a:gd name="connsiteY33" fmla="*/ 1364776 h 3643952"/>
                <a:gd name="connsiteX34" fmla="*/ 484495 w 1312460"/>
                <a:gd name="connsiteY34" fmla="*/ 1446662 h 3643952"/>
                <a:gd name="connsiteX35" fmla="*/ 552734 w 1312460"/>
                <a:gd name="connsiteY35" fmla="*/ 1446662 h 3643952"/>
                <a:gd name="connsiteX36" fmla="*/ 593677 w 1312460"/>
                <a:gd name="connsiteY36" fmla="*/ 1542197 h 3643952"/>
                <a:gd name="connsiteX37" fmla="*/ 648268 w 1312460"/>
                <a:gd name="connsiteY37" fmla="*/ 1583140 h 3643952"/>
                <a:gd name="connsiteX38" fmla="*/ 661916 w 1312460"/>
                <a:gd name="connsiteY38" fmla="*/ 1651379 h 3643952"/>
                <a:gd name="connsiteX39" fmla="*/ 525439 w 1312460"/>
                <a:gd name="connsiteY39" fmla="*/ 1651379 h 3643952"/>
                <a:gd name="connsiteX40" fmla="*/ 429904 w 1312460"/>
                <a:gd name="connsiteY40" fmla="*/ 1705970 h 3643952"/>
                <a:gd name="connsiteX41" fmla="*/ 388961 w 1312460"/>
                <a:gd name="connsiteY41" fmla="*/ 1774208 h 3643952"/>
                <a:gd name="connsiteX42" fmla="*/ 361665 w 1312460"/>
                <a:gd name="connsiteY42" fmla="*/ 1869743 h 3643952"/>
                <a:gd name="connsiteX43" fmla="*/ 388961 w 1312460"/>
                <a:gd name="connsiteY43" fmla="*/ 1937982 h 3643952"/>
                <a:gd name="connsiteX44" fmla="*/ 416256 w 1312460"/>
                <a:gd name="connsiteY44" fmla="*/ 1978925 h 3643952"/>
                <a:gd name="connsiteX45" fmla="*/ 484495 w 1312460"/>
                <a:gd name="connsiteY45" fmla="*/ 2033516 h 3643952"/>
                <a:gd name="connsiteX46" fmla="*/ 457200 w 1312460"/>
                <a:gd name="connsiteY46" fmla="*/ 2088107 h 3643952"/>
                <a:gd name="connsiteX47" fmla="*/ 416256 w 1312460"/>
                <a:gd name="connsiteY47" fmla="*/ 2129050 h 3643952"/>
                <a:gd name="connsiteX48" fmla="*/ 429904 w 1312460"/>
                <a:gd name="connsiteY48" fmla="*/ 2224585 h 3643952"/>
                <a:gd name="connsiteX49" fmla="*/ 443552 w 1312460"/>
                <a:gd name="connsiteY49" fmla="*/ 2279176 h 3643952"/>
                <a:gd name="connsiteX50" fmla="*/ 498143 w 1312460"/>
                <a:gd name="connsiteY50" fmla="*/ 2279176 h 3643952"/>
                <a:gd name="connsiteX51" fmla="*/ 498143 w 1312460"/>
                <a:gd name="connsiteY51" fmla="*/ 2374710 h 3643952"/>
                <a:gd name="connsiteX52" fmla="*/ 580030 w 1312460"/>
                <a:gd name="connsiteY52" fmla="*/ 2429301 h 3643952"/>
                <a:gd name="connsiteX53" fmla="*/ 689212 w 1312460"/>
                <a:gd name="connsiteY53" fmla="*/ 2456597 h 3643952"/>
                <a:gd name="connsiteX54" fmla="*/ 730155 w 1312460"/>
                <a:gd name="connsiteY54" fmla="*/ 2497540 h 3643952"/>
                <a:gd name="connsiteX55" fmla="*/ 689212 w 1312460"/>
                <a:gd name="connsiteY55" fmla="*/ 2552131 h 3643952"/>
                <a:gd name="connsiteX56" fmla="*/ 771098 w 1312460"/>
                <a:gd name="connsiteY56" fmla="*/ 2579426 h 3643952"/>
                <a:gd name="connsiteX57" fmla="*/ 880280 w 1312460"/>
                <a:gd name="connsiteY57" fmla="*/ 2620370 h 3643952"/>
                <a:gd name="connsiteX58" fmla="*/ 921224 w 1312460"/>
                <a:gd name="connsiteY58" fmla="*/ 2620370 h 3643952"/>
                <a:gd name="connsiteX59" fmla="*/ 1003110 w 1312460"/>
                <a:gd name="connsiteY59" fmla="*/ 2661313 h 3643952"/>
                <a:gd name="connsiteX60" fmla="*/ 1044054 w 1312460"/>
                <a:gd name="connsiteY60" fmla="*/ 2702256 h 3643952"/>
                <a:gd name="connsiteX61" fmla="*/ 1112292 w 1312460"/>
                <a:gd name="connsiteY61" fmla="*/ 2770495 h 3643952"/>
                <a:gd name="connsiteX62" fmla="*/ 1153236 w 1312460"/>
                <a:gd name="connsiteY62" fmla="*/ 2825086 h 3643952"/>
                <a:gd name="connsiteX63" fmla="*/ 156949 w 1312460"/>
                <a:gd name="connsiteY63" fmla="*/ 3179928 h 3643952"/>
                <a:gd name="connsiteX64" fmla="*/ 211540 w 1312460"/>
                <a:gd name="connsiteY64" fmla="*/ 3261814 h 3643952"/>
                <a:gd name="connsiteX65" fmla="*/ 348018 w 1312460"/>
                <a:gd name="connsiteY65" fmla="*/ 3343701 h 3643952"/>
                <a:gd name="connsiteX66" fmla="*/ 388961 w 1312460"/>
                <a:gd name="connsiteY66" fmla="*/ 3425588 h 3643952"/>
                <a:gd name="connsiteX67" fmla="*/ 388961 w 1312460"/>
                <a:gd name="connsiteY67" fmla="*/ 3480179 h 3643952"/>
                <a:gd name="connsiteX68" fmla="*/ 402609 w 1312460"/>
                <a:gd name="connsiteY68" fmla="*/ 3575713 h 3643952"/>
                <a:gd name="connsiteX69" fmla="*/ 361665 w 1312460"/>
                <a:gd name="connsiteY69" fmla="*/ 3603008 h 3643952"/>
                <a:gd name="connsiteX70" fmla="*/ 211540 w 1312460"/>
                <a:gd name="connsiteY70" fmla="*/ 3616656 h 3643952"/>
                <a:gd name="connsiteX71" fmla="*/ 184245 w 1312460"/>
                <a:gd name="connsiteY71" fmla="*/ 3643952 h 3643952"/>
                <a:gd name="connsiteX0" fmla="*/ 323554 w 1312460"/>
                <a:gd name="connsiteY0" fmla="*/ 0 h 3649703"/>
                <a:gd name="connsiteX1" fmla="*/ 593677 w 1312460"/>
                <a:gd name="connsiteY1" fmla="*/ 87637 h 3649703"/>
                <a:gd name="connsiteX2" fmla="*/ 648268 w 1312460"/>
                <a:gd name="connsiteY2" fmla="*/ 210467 h 3649703"/>
                <a:gd name="connsiteX3" fmla="*/ 771098 w 1312460"/>
                <a:gd name="connsiteY3" fmla="*/ 210467 h 3649703"/>
                <a:gd name="connsiteX4" fmla="*/ 839337 w 1312460"/>
                <a:gd name="connsiteY4" fmla="*/ 237762 h 3649703"/>
                <a:gd name="connsiteX5" fmla="*/ 812042 w 1312460"/>
                <a:gd name="connsiteY5" fmla="*/ 306001 h 3649703"/>
                <a:gd name="connsiteX6" fmla="*/ 743803 w 1312460"/>
                <a:gd name="connsiteY6" fmla="*/ 346945 h 3649703"/>
                <a:gd name="connsiteX7" fmla="*/ 675564 w 1312460"/>
                <a:gd name="connsiteY7" fmla="*/ 360592 h 3649703"/>
                <a:gd name="connsiteX8" fmla="*/ 661916 w 1312460"/>
                <a:gd name="connsiteY8" fmla="*/ 428831 h 3649703"/>
                <a:gd name="connsiteX9" fmla="*/ 716507 w 1312460"/>
                <a:gd name="connsiteY9" fmla="*/ 456127 h 3649703"/>
                <a:gd name="connsiteX10" fmla="*/ 593677 w 1312460"/>
                <a:gd name="connsiteY10" fmla="*/ 497070 h 3649703"/>
                <a:gd name="connsiteX11" fmla="*/ 593677 w 1312460"/>
                <a:gd name="connsiteY11" fmla="*/ 551661 h 3649703"/>
                <a:gd name="connsiteX12" fmla="*/ 552734 w 1312460"/>
                <a:gd name="connsiteY12" fmla="*/ 578957 h 3649703"/>
                <a:gd name="connsiteX13" fmla="*/ 620973 w 1312460"/>
                <a:gd name="connsiteY13" fmla="*/ 619900 h 3649703"/>
                <a:gd name="connsiteX14" fmla="*/ 593677 w 1312460"/>
                <a:gd name="connsiteY14" fmla="*/ 674491 h 3649703"/>
                <a:gd name="connsiteX15" fmla="*/ 716507 w 1312460"/>
                <a:gd name="connsiteY15" fmla="*/ 688139 h 3649703"/>
                <a:gd name="connsiteX16" fmla="*/ 716507 w 1312460"/>
                <a:gd name="connsiteY16" fmla="*/ 715434 h 3649703"/>
                <a:gd name="connsiteX17" fmla="*/ 771098 w 1312460"/>
                <a:gd name="connsiteY17" fmla="*/ 715434 h 3649703"/>
                <a:gd name="connsiteX18" fmla="*/ 689212 w 1312460"/>
                <a:gd name="connsiteY18" fmla="*/ 742730 h 3649703"/>
                <a:gd name="connsiteX19" fmla="*/ 743803 w 1312460"/>
                <a:gd name="connsiteY19" fmla="*/ 783673 h 3649703"/>
                <a:gd name="connsiteX20" fmla="*/ 798394 w 1312460"/>
                <a:gd name="connsiteY20" fmla="*/ 810968 h 3649703"/>
                <a:gd name="connsiteX21" fmla="*/ 798394 w 1312460"/>
                <a:gd name="connsiteY21" fmla="*/ 851912 h 3649703"/>
                <a:gd name="connsiteX22" fmla="*/ 757451 w 1312460"/>
                <a:gd name="connsiteY22" fmla="*/ 906503 h 3649703"/>
                <a:gd name="connsiteX23" fmla="*/ 757451 w 1312460"/>
                <a:gd name="connsiteY23" fmla="*/ 933798 h 3649703"/>
                <a:gd name="connsiteX24" fmla="*/ 689212 w 1312460"/>
                <a:gd name="connsiteY24" fmla="*/ 947446 h 3649703"/>
                <a:gd name="connsiteX25" fmla="*/ 743803 w 1312460"/>
                <a:gd name="connsiteY25" fmla="*/ 1056628 h 3649703"/>
                <a:gd name="connsiteX26" fmla="*/ 702859 w 1312460"/>
                <a:gd name="connsiteY26" fmla="*/ 1070276 h 3649703"/>
                <a:gd name="connsiteX27" fmla="*/ 716507 w 1312460"/>
                <a:gd name="connsiteY27" fmla="*/ 1138515 h 3649703"/>
                <a:gd name="connsiteX28" fmla="*/ 730155 w 1312460"/>
                <a:gd name="connsiteY28" fmla="*/ 1193106 h 3649703"/>
                <a:gd name="connsiteX29" fmla="*/ 771098 w 1312460"/>
                <a:gd name="connsiteY29" fmla="*/ 1234049 h 3649703"/>
                <a:gd name="connsiteX30" fmla="*/ 648268 w 1312460"/>
                <a:gd name="connsiteY30" fmla="*/ 1206754 h 3649703"/>
                <a:gd name="connsiteX31" fmla="*/ 470848 w 1312460"/>
                <a:gd name="connsiteY31" fmla="*/ 1220401 h 3649703"/>
                <a:gd name="connsiteX32" fmla="*/ 375313 w 1312460"/>
                <a:gd name="connsiteY32" fmla="*/ 1302288 h 3649703"/>
                <a:gd name="connsiteX33" fmla="*/ 484495 w 1312460"/>
                <a:gd name="connsiteY33" fmla="*/ 1370527 h 3649703"/>
                <a:gd name="connsiteX34" fmla="*/ 484495 w 1312460"/>
                <a:gd name="connsiteY34" fmla="*/ 1452413 h 3649703"/>
                <a:gd name="connsiteX35" fmla="*/ 552734 w 1312460"/>
                <a:gd name="connsiteY35" fmla="*/ 1452413 h 3649703"/>
                <a:gd name="connsiteX36" fmla="*/ 593677 w 1312460"/>
                <a:gd name="connsiteY36" fmla="*/ 1547948 h 3649703"/>
                <a:gd name="connsiteX37" fmla="*/ 648268 w 1312460"/>
                <a:gd name="connsiteY37" fmla="*/ 1588891 h 3649703"/>
                <a:gd name="connsiteX38" fmla="*/ 661916 w 1312460"/>
                <a:gd name="connsiteY38" fmla="*/ 1657130 h 3649703"/>
                <a:gd name="connsiteX39" fmla="*/ 525439 w 1312460"/>
                <a:gd name="connsiteY39" fmla="*/ 1657130 h 3649703"/>
                <a:gd name="connsiteX40" fmla="*/ 429904 w 1312460"/>
                <a:gd name="connsiteY40" fmla="*/ 1711721 h 3649703"/>
                <a:gd name="connsiteX41" fmla="*/ 388961 w 1312460"/>
                <a:gd name="connsiteY41" fmla="*/ 1779959 h 3649703"/>
                <a:gd name="connsiteX42" fmla="*/ 361665 w 1312460"/>
                <a:gd name="connsiteY42" fmla="*/ 1875494 h 3649703"/>
                <a:gd name="connsiteX43" fmla="*/ 388961 w 1312460"/>
                <a:gd name="connsiteY43" fmla="*/ 1943733 h 3649703"/>
                <a:gd name="connsiteX44" fmla="*/ 416256 w 1312460"/>
                <a:gd name="connsiteY44" fmla="*/ 1984676 h 3649703"/>
                <a:gd name="connsiteX45" fmla="*/ 484495 w 1312460"/>
                <a:gd name="connsiteY45" fmla="*/ 2039267 h 3649703"/>
                <a:gd name="connsiteX46" fmla="*/ 457200 w 1312460"/>
                <a:gd name="connsiteY46" fmla="*/ 2093858 h 3649703"/>
                <a:gd name="connsiteX47" fmla="*/ 416256 w 1312460"/>
                <a:gd name="connsiteY47" fmla="*/ 2134801 h 3649703"/>
                <a:gd name="connsiteX48" fmla="*/ 429904 w 1312460"/>
                <a:gd name="connsiteY48" fmla="*/ 2230336 h 3649703"/>
                <a:gd name="connsiteX49" fmla="*/ 443552 w 1312460"/>
                <a:gd name="connsiteY49" fmla="*/ 2284927 h 3649703"/>
                <a:gd name="connsiteX50" fmla="*/ 498143 w 1312460"/>
                <a:gd name="connsiteY50" fmla="*/ 2284927 h 3649703"/>
                <a:gd name="connsiteX51" fmla="*/ 498143 w 1312460"/>
                <a:gd name="connsiteY51" fmla="*/ 2380461 h 3649703"/>
                <a:gd name="connsiteX52" fmla="*/ 580030 w 1312460"/>
                <a:gd name="connsiteY52" fmla="*/ 2435052 h 3649703"/>
                <a:gd name="connsiteX53" fmla="*/ 689212 w 1312460"/>
                <a:gd name="connsiteY53" fmla="*/ 2462348 h 3649703"/>
                <a:gd name="connsiteX54" fmla="*/ 730155 w 1312460"/>
                <a:gd name="connsiteY54" fmla="*/ 2503291 h 3649703"/>
                <a:gd name="connsiteX55" fmla="*/ 689212 w 1312460"/>
                <a:gd name="connsiteY55" fmla="*/ 2557882 h 3649703"/>
                <a:gd name="connsiteX56" fmla="*/ 771098 w 1312460"/>
                <a:gd name="connsiteY56" fmla="*/ 2585177 h 3649703"/>
                <a:gd name="connsiteX57" fmla="*/ 880280 w 1312460"/>
                <a:gd name="connsiteY57" fmla="*/ 2626121 h 3649703"/>
                <a:gd name="connsiteX58" fmla="*/ 921224 w 1312460"/>
                <a:gd name="connsiteY58" fmla="*/ 2626121 h 3649703"/>
                <a:gd name="connsiteX59" fmla="*/ 1003110 w 1312460"/>
                <a:gd name="connsiteY59" fmla="*/ 2667064 h 3649703"/>
                <a:gd name="connsiteX60" fmla="*/ 1044054 w 1312460"/>
                <a:gd name="connsiteY60" fmla="*/ 2708007 h 3649703"/>
                <a:gd name="connsiteX61" fmla="*/ 1112292 w 1312460"/>
                <a:gd name="connsiteY61" fmla="*/ 2776246 h 3649703"/>
                <a:gd name="connsiteX62" fmla="*/ 1153236 w 1312460"/>
                <a:gd name="connsiteY62" fmla="*/ 2830837 h 3649703"/>
                <a:gd name="connsiteX63" fmla="*/ 156949 w 1312460"/>
                <a:gd name="connsiteY63" fmla="*/ 3185679 h 3649703"/>
                <a:gd name="connsiteX64" fmla="*/ 211540 w 1312460"/>
                <a:gd name="connsiteY64" fmla="*/ 3267565 h 3649703"/>
                <a:gd name="connsiteX65" fmla="*/ 348018 w 1312460"/>
                <a:gd name="connsiteY65" fmla="*/ 3349452 h 3649703"/>
                <a:gd name="connsiteX66" fmla="*/ 388961 w 1312460"/>
                <a:gd name="connsiteY66" fmla="*/ 3431339 h 3649703"/>
                <a:gd name="connsiteX67" fmla="*/ 388961 w 1312460"/>
                <a:gd name="connsiteY67" fmla="*/ 3485930 h 3649703"/>
                <a:gd name="connsiteX68" fmla="*/ 402609 w 1312460"/>
                <a:gd name="connsiteY68" fmla="*/ 3581464 h 3649703"/>
                <a:gd name="connsiteX69" fmla="*/ 361665 w 1312460"/>
                <a:gd name="connsiteY69" fmla="*/ 3608759 h 3649703"/>
                <a:gd name="connsiteX70" fmla="*/ 211540 w 1312460"/>
                <a:gd name="connsiteY70" fmla="*/ 3622407 h 3649703"/>
                <a:gd name="connsiteX71" fmla="*/ 184245 w 1312460"/>
                <a:gd name="connsiteY71" fmla="*/ 3649703 h 3649703"/>
                <a:gd name="connsiteX0" fmla="*/ 355135 w 1344041"/>
                <a:gd name="connsiteY0" fmla="*/ 0 h 3649703"/>
                <a:gd name="connsiteX1" fmla="*/ 625258 w 1344041"/>
                <a:gd name="connsiteY1" fmla="*/ 87637 h 3649703"/>
                <a:gd name="connsiteX2" fmla="*/ 679849 w 1344041"/>
                <a:gd name="connsiteY2" fmla="*/ 210467 h 3649703"/>
                <a:gd name="connsiteX3" fmla="*/ 802679 w 1344041"/>
                <a:gd name="connsiteY3" fmla="*/ 210467 h 3649703"/>
                <a:gd name="connsiteX4" fmla="*/ 870918 w 1344041"/>
                <a:gd name="connsiteY4" fmla="*/ 237762 h 3649703"/>
                <a:gd name="connsiteX5" fmla="*/ 843623 w 1344041"/>
                <a:gd name="connsiteY5" fmla="*/ 306001 h 3649703"/>
                <a:gd name="connsiteX6" fmla="*/ 775384 w 1344041"/>
                <a:gd name="connsiteY6" fmla="*/ 346945 h 3649703"/>
                <a:gd name="connsiteX7" fmla="*/ 707145 w 1344041"/>
                <a:gd name="connsiteY7" fmla="*/ 360592 h 3649703"/>
                <a:gd name="connsiteX8" fmla="*/ 693497 w 1344041"/>
                <a:gd name="connsiteY8" fmla="*/ 428831 h 3649703"/>
                <a:gd name="connsiteX9" fmla="*/ 748088 w 1344041"/>
                <a:gd name="connsiteY9" fmla="*/ 456127 h 3649703"/>
                <a:gd name="connsiteX10" fmla="*/ 625258 w 1344041"/>
                <a:gd name="connsiteY10" fmla="*/ 497070 h 3649703"/>
                <a:gd name="connsiteX11" fmla="*/ 625258 w 1344041"/>
                <a:gd name="connsiteY11" fmla="*/ 551661 h 3649703"/>
                <a:gd name="connsiteX12" fmla="*/ 584315 w 1344041"/>
                <a:gd name="connsiteY12" fmla="*/ 578957 h 3649703"/>
                <a:gd name="connsiteX13" fmla="*/ 652554 w 1344041"/>
                <a:gd name="connsiteY13" fmla="*/ 619900 h 3649703"/>
                <a:gd name="connsiteX14" fmla="*/ 625258 w 1344041"/>
                <a:gd name="connsiteY14" fmla="*/ 674491 h 3649703"/>
                <a:gd name="connsiteX15" fmla="*/ 748088 w 1344041"/>
                <a:gd name="connsiteY15" fmla="*/ 688139 h 3649703"/>
                <a:gd name="connsiteX16" fmla="*/ 748088 w 1344041"/>
                <a:gd name="connsiteY16" fmla="*/ 715434 h 3649703"/>
                <a:gd name="connsiteX17" fmla="*/ 802679 w 1344041"/>
                <a:gd name="connsiteY17" fmla="*/ 715434 h 3649703"/>
                <a:gd name="connsiteX18" fmla="*/ 720793 w 1344041"/>
                <a:gd name="connsiteY18" fmla="*/ 742730 h 3649703"/>
                <a:gd name="connsiteX19" fmla="*/ 775384 w 1344041"/>
                <a:gd name="connsiteY19" fmla="*/ 783673 h 3649703"/>
                <a:gd name="connsiteX20" fmla="*/ 829975 w 1344041"/>
                <a:gd name="connsiteY20" fmla="*/ 810968 h 3649703"/>
                <a:gd name="connsiteX21" fmla="*/ 829975 w 1344041"/>
                <a:gd name="connsiteY21" fmla="*/ 851912 h 3649703"/>
                <a:gd name="connsiteX22" fmla="*/ 789032 w 1344041"/>
                <a:gd name="connsiteY22" fmla="*/ 906503 h 3649703"/>
                <a:gd name="connsiteX23" fmla="*/ 789032 w 1344041"/>
                <a:gd name="connsiteY23" fmla="*/ 933798 h 3649703"/>
                <a:gd name="connsiteX24" fmla="*/ 720793 w 1344041"/>
                <a:gd name="connsiteY24" fmla="*/ 947446 h 3649703"/>
                <a:gd name="connsiteX25" fmla="*/ 775384 w 1344041"/>
                <a:gd name="connsiteY25" fmla="*/ 1056628 h 3649703"/>
                <a:gd name="connsiteX26" fmla="*/ 734440 w 1344041"/>
                <a:gd name="connsiteY26" fmla="*/ 1070276 h 3649703"/>
                <a:gd name="connsiteX27" fmla="*/ 748088 w 1344041"/>
                <a:gd name="connsiteY27" fmla="*/ 1138515 h 3649703"/>
                <a:gd name="connsiteX28" fmla="*/ 761736 w 1344041"/>
                <a:gd name="connsiteY28" fmla="*/ 1193106 h 3649703"/>
                <a:gd name="connsiteX29" fmla="*/ 802679 w 1344041"/>
                <a:gd name="connsiteY29" fmla="*/ 1234049 h 3649703"/>
                <a:gd name="connsiteX30" fmla="*/ 679849 w 1344041"/>
                <a:gd name="connsiteY30" fmla="*/ 1206754 h 3649703"/>
                <a:gd name="connsiteX31" fmla="*/ 502429 w 1344041"/>
                <a:gd name="connsiteY31" fmla="*/ 1220401 h 3649703"/>
                <a:gd name="connsiteX32" fmla="*/ 406894 w 1344041"/>
                <a:gd name="connsiteY32" fmla="*/ 1302288 h 3649703"/>
                <a:gd name="connsiteX33" fmla="*/ 516076 w 1344041"/>
                <a:gd name="connsiteY33" fmla="*/ 1370527 h 3649703"/>
                <a:gd name="connsiteX34" fmla="*/ 516076 w 1344041"/>
                <a:gd name="connsiteY34" fmla="*/ 1452413 h 3649703"/>
                <a:gd name="connsiteX35" fmla="*/ 584315 w 1344041"/>
                <a:gd name="connsiteY35" fmla="*/ 1452413 h 3649703"/>
                <a:gd name="connsiteX36" fmla="*/ 625258 w 1344041"/>
                <a:gd name="connsiteY36" fmla="*/ 1547948 h 3649703"/>
                <a:gd name="connsiteX37" fmla="*/ 679849 w 1344041"/>
                <a:gd name="connsiteY37" fmla="*/ 1588891 h 3649703"/>
                <a:gd name="connsiteX38" fmla="*/ 693497 w 1344041"/>
                <a:gd name="connsiteY38" fmla="*/ 1657130 h 3649703"/>
                <a:gd name="connsiteX39" fmla="*/ 557020 w 1344041"/>
                <a:gd name="connsiteY39" fmla="*/ 1657130 h 3649703"/>
                <a:gd name="connsiteX40" fmla="*/ 461485 w 1344041"/>
                <a:gd name="connsiteY40" fmla="*/ 1711721 h 3649703"/>
                <a:gd name="connsiteX41" fmla="*/ 420542 w 1344041"/>
                <a:gd name="connsiteY41" fmla="*/ 1779959 h 3649703"/>
                <a:gd name="connsiteX42" fmla="*/ 393246 w 1344041"/>
                <a:gd name="connsiteY42" fmla="*/ 1875494 h 3649703"/>
                <a:gd name="connsiteX43" fmla="*/ 420542 w 1344041"/>
                <a:gd name="connsiteY43" fmla="*/ 1943733 h 3649703"/>
                <a:gd name="connsiteX44" fmla="*/ 447837 w 1344041"/>
                <a:gd name="connsiteY44" fmla="*/ 1984676 h 3649703"/>
                <a:gd name="connsiteX45" fmla="*/ 516076 w 1344041"/>
                <a:gd name="connsiteY45" fmla="*/ 2039267 h 3649703"/>
                <a:gd name="connsiteX46" fmla="*/ 488781 w 1344041"/>
                <a:gd name="connsiteY46" fmla="*/ 2093858 h 3649703"/>
                <a:gd name="connsiteX47" fmla="*/ 447837 w 1344041"/>
                <a:gd name="connsiteY47" fmla="*/ 2134801 h 3649703"/>
                <a:gd name="connsiteX48" fmla="*/ 461485 w 1344041"/>
                <a:gd name="connsiteY48" fmla="*/ 2230336 h 3649703"/>
                <a:gd name="connsiteX49" fmla="*/ 475133 w 1344041"/>
                <a:gd name="connsiteY49" fmla="*/ 2284927 h 3649703"/>
                <a:gd name="connsiteX50" fmla="*/ 529724 w 1344041"/>
                <a:gd name="connsiteY50" fmla="*/ 2284927 h 3649703"/>
                <a:gd name="connsiteX51" fmla="*/ 529724 w 1344041"/>
                <a:gd name="connsiteY51" fmla="*/ 2380461 h 3649703"/>
                <a:gd name="connsiteX52" fmla="*/ 611611 w 1344041"/>
                <a:gd name="connsiteY52" fmla="*/ 2435052 h 3649703"/>
                <a:gd name="connsiteX53" fmla="*/ 720793 w 1344041"/>
                <a:gd name="connsiteY53" fmla="*/ 2462348 h 3649703"/>
                <a:gd name="connsiteX54" fmla="*/ 761736 w 1344041"/>
                <a:gd name="connsiteY54" fmla="*/ 2503291 h 3649703"/>
                <a:gd name="connsiteX55" fmla="*/ 720793 w 1344041"/>
                <a:gd name="connsiteY55" fmla="*/ 2557882 h 3649703"/>
                <a:gd name="connsiteX56" fmla="*/ 802679 w 1344041"/>
                <a:gd name="connsiteY56" fmla="*/ 2585177 h 3649703"/>
                <a:gd name="connsiteX57" fmla="*/ 911861 w 1344041"/>
                <a:gd name="connsiteY57" fmla="*/ 2626121 h 3649703"/>
                <a:gd name="connsiteX58" fmla="*/ 952805 w 1344041"/>
                <a:gd name="connsiteY58" fmla="*/ 2626121 h 3649703"/>
                <a:gd name="connsiteX59" fmla="*/ 1034691 w 1344041"/>
                <a:gd name="connsiteY59" fmla="*/ 2667064 h 3649703"/>
                <a:gd name="connsiteX60" fmla="*/ 1075635 w 1344041"/>
                <a:gd name="connsiteY60" fmla="*/ 2708007 h 3649703"/>
                <a:gd name="connsiteX61" fmla="*/ 1143873 w 1344041"/>
                <a:gd name="connsiteY61" fmla="*/ 2776246 h 3649703"/>
                <a:gd name="connsiteX62" fmla="*/ 1184817 w 1344041"/>
                <a:gd name="connsiteY62" fmla="*/ 2830837 h 3649703"/>
                <a:gd name="connsiteX63" fmla="*/ 188530 w 1344041"/>
                <a:gd name="connsiteY63" fmla="*/ 3185679 h 3649703"/>
                <a:gd name="connsiteX64" fmla="*/ 53634 w 1344041"/>
                <a:gd name="connsiteY64" fmla="*/ 3223849 h 3649703"/>
                <a:gd name="connsiteX65" fmla="*/ 243121 w 1344041"/>
                <a:gd name="connsiteY65" fmla="*/ 3267565 h 3649703"/>
                <a:gd name="connsiteX66" fmla="*/ 379599 w 1344041"/>
                <a:gd name="connsiteY66" fmla="*/ 3349452 h 3649703"/>
                <a:gd name="connsiteX67" fmla="*/ 420542 w 1344041"/>
                <a:gd name="connsiteY67" fmla="*/ 3431339 h 3649703"/>
                <a:gd name="connsiteX68" fmla="*/ 420542 w 1344041"/>
                <a:gd name="connsiteY68" fmla="*/ 3485930 h 3649703"/>
                <a:gd name="connsiteX69" fmla="*/ 434190 w 1344041"/>
                <a:gd name="connsiteY69" fmla="*/ 3581464 h 3649703"/>
                <a:gd name="connsiteX70" fmla="*/ 393246 w 1344041"/>
                <a:gd name="connsiteY70" fmla="*/ 3608759 h 3649703"/>
                <a:gd name="connsiteX71" fmla="*/ 243121 w 1344041"/>
                <a:gd name="connsiteY71" fmla="*/ 3622407 h 3649703"/>
                <a:gd name="connsiteX72" fmla="*/ 215826 w 1344041"/>
                <a:gd name="connsiteY72" fmla="*/ 3649703 h 3649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344041" h="3649703">
                  <a:moveTo>
                    <a:pt x="355135" y="0"/>
                  </a:moveTo>
                  <a:cubicBezTo>
                    <a:pt x="441571" y="23883"/>
                    <a:pt x="571139" y="52559"/>
                    <a:pt x="625258" y="87637"/>
                  </a:cubicBezTo>
                  <a:cubicBezTo>
                    <a:pt x="679377" y="122715"/>
                    <a:pt x="650279" y="189995"/>
                    <a:pt x="679849" y="210467"/>
                  </a:cubicBezTo>
                  <a:cubicBezTo>
                    <a:pt x="709419" y="230939"/>
                    <a:pt x="770834" y="205918"/>
                    <a:pt x="802679" y="210467"/>
                  </a:cubicBezTo>
                  <a:cubicBezTo>
                    <a:pt x="834524" y="215016"/>
                    <a:pt x="864094" y="221840"/>
                    <a:pt x="870918" y="237762"/>
                  </a:cubicBezTo>
                  <a:cubicBezTo>
                    <a:pt x="877742" y="253684"/>
                    <a:pt x="859545" y="287804"/>
                    <a:pt x="843623" y="306001"/>
                  </a:cubicBezTo>
                  <a:cubicBezTo>
                    <a:pt x="827701" y="324198"/>
                    <a:pt x="798130" y="337847"/>
                    <a:pt x="775384" y="346945"/>
                  </a:cubicBezTo>
                  <a:cubicBezTo>
                    <a:pt x="752638" y="356043"/>
                    <a:pt x="720793" y="346944"/>
                    <a:pt x="707145" y="360592"/>
                  </a:cubicBezTo>
                  <a:cubicBezTo>
                    <a:pt x="693497" y="374240"/>
                    <a:pt x="686673" y="412909"/>
                    <a:pt x="693497" y="428831"/>
                  </a:cubicBezTo>
                  <a:cubicBezTo>
                    <a:pt x="700321" y="444753"/>
                    <a:pt x="759461" y="444754"/>
                    <a:pt x="748088" y="456127"/>
                  </a:cubicBezTo>
                  <a:cubicBezTo>
                    <a:pt x="736715" y="467500"/>
                    <a:pt x="645730" y="481148"/>
                    <a:pt x="625258" y="497070"/>
                  </a:cubicBezTo>
                  <a:cubicBezTo>
                    <a:pt x="604786" y="512992"/>
                    <a:pt x="632082" y="538013"/>
                    <a:pt x="625258" y="551661"/>
                  </a:cubicBezTo>
                  <a:cubicBezTo>
                    <a:pt x="618434" y="565309"/>
                    <a:pt x="579766" y="567584"/>
                    <a:pt x="584315" y="578957"/>
                  </a:cubicBezTo>
                  <a:cubicBezTo>
                    <a:pt x="588864" y="590330"/>
                    <a:pt x="645730" y="603978"/>
                    <a:pt x="652554" y="619900"/>
                  </a:cubicBezTo>
                  <a:cubicBezTo>
                    <a:pt x="659378" y="635822"/>
                    <a:pt x="609336" y="663118"/>
                    <a:pt x="625258" y="674491"/>
                  </a:cubicBezTo>
                  <a:cubicBezTo>
                    <a:pt x="641180" y="685864"/>
                    <a:pt x="727616" y="681315"/>
                    <a:pt x="748088" y="688139"/>
                  </a:cubicBezTo>
                  <a:cubicBezTo>
                    <a:pt x="768560" y="694963"/>
                    <a:pt x="738990" y="710885"/>
                    <a:pt x="748088" y="715434"/>
                  </a:cubicBezTo>
                  <a:cubicBezTo>
                    <a:pt x="757186" y="719983"/>
                    <a:pt x="807228" y="710885"/>
                    <a:pt x="802679" y="715434"/>
                  </a:cubicBezTo>
                  <a:cubicBezTo>
                    <a:pt x="798130" y="719983"/>
                    <a:pt x="725342" y="731357"/>
                    <a:pt x="720793" y="742730"/>
                  </a:cubicBezTo>
                  <a:cubicBezTo>
                    <a:pt x="716244" y="754103"/>
                    <a:pt x="757187" y="772300"/>
                    <a:pt x="775384" y="783673"/>
                  </a:cubicBezTo>
                  <a:cubicBezTo>
                    <a:pt x="793581" y="795046"/>
                    <a:pt x="820877" y="799595"/>
                    <a:pt x="829975" y="810968"/>
                  </a:cubicBezTo>
                  <a:cubicBezTo>
                    <a:pt x="839074" y="822341"/>
                    <a:pt x="836799" y="835990"/>
                    <a:pt x="829975" y="851912"/>
                  </a:cubicBezTo>
                  <a:cubicBezTo>
                    <a:pt x="823151" y="867834"/>
                    <a:pt x="795856" y="892855"/>
                    <a:pt x="789032" y="906503"/>
                  </a:cubicBezTo>
                  <a:cubicBezTo>
                    <a:pt x="782208" y="920151"/>
                    <a:pt x="800405" y="926974"/>
                    <a:pt x="789032" y="933798"/>
                  </a:cubicBezTo>
                  <a:cubicBezTo>
                    <a:pt x="777659" y="940622"/>
                    <a:pt x="723068" y="926974"/>
                    <a:pt x="720793" y="947446"/>
                  </a:cubicBezTo>
                  <a:cubicBezTo>
                    <a:pt x="718518" y="967918"/>
                    <a:pt x="773110" y="1036156"/>
                    <a:pt x="775384" y="1056628"/>
                  </a:cubicBezTo>
                  <a:cubicBezTo>
                    <a:pt x="777658" y="1077100"/>
                    <a:pt x="738989" y="1056628"/>
                    <a:pt x="734440" y="1070276"/>
                  </a:cubicBezTo>
                  <a:cubicBezTo>
                    <a:pt x="729891" y="1083924"/>
                    <a:pt x="743539" y="1118043"/>
                    <a:pt x="748088" y="1138515"/>
                  </a:cubicBezTo>
                  <a:cubicBezTo>
                    <a:pt x="752637" y="1158987"/>
                    <a:pt x="752638" y="1177184"/>
                    <a:pt x="761736" y="1193106"/>
                  </a:cubicBezTo>
                  <a:cubicBezTo>
                    <a:pt x="770835" y="1209028"/>
                    <a:pt x="816327" y="1231774"/>
                    <a:pt x="802679" y="1234049"/>
                  </a:cubicBezTo>
                  <a:cubicBezTo>
                    <a:pt x="789031" y="1236324"/>
                    <a:pt x="729891" y="1209029"/>
                    <a:pt x="679849" y="1206754"/>
                  </a:cubicBezTo>
                  <a:cubicBezTo>
                    <a:pt x="629807" y="1204479"/>
                    <a:pt x="547921" y="1204479"/>
                    <a:pt x="502429" y="1220401"/>
                  </a:cubicBezTo>
                  <a:cubicBezTo>
                    <a:pt x="456937" y="1236323"/>
                    <a:pt x="404620" y="1277267"/>
                    <a:pt x="406894" y="1302288"/>
                  </a:cubicBezTo>
                  <a:cubicBezTo>
                    <a:pt x="409168" y="1327309"/>
                    <a:pt x="497879" y="1345506"/>
                    <a:pt x="516076" y="1370527"/>
                  </a:cubicBezTo>
                  <a:cubicBezTo>
                    <a:pt x="534273" y="1395548"/>
                    <a:pt x="504703" y="1438765"/>
                    <a:pt x="516076" y="1452413"/>
                  </a:cubicBezTo>
                  <a:cubicBezTo>
                    <a:pt x="527449" y="1466061"/>
                    <a:pt x="566118" y="1436491"/>
                    <a:pt x="584315" y="1452413"/>
                  </a:cubicBezTo>
                  <a:cubicBezTo>
                    <a:pt x="602512" y="1468336"/>
                    <a:pt x="609336" y="1525202"/>
                    <a:pt x="625258" y="1547948"/>
                  </a:cubicBezTo>
                  <a:cubicBezTo>
                    <a:pt x="641180" y="1570694"/>
                    <a:pt x="668476" y="1570694"/>
                    <a:pt x="679849" y="1588891"/>
                  </a:cubicBezTo>
                  <a:cubicBezTo>
                    <a:pt x="691222" y="1607088"/>
                    <a:pt x="713968" y="1645757"/>
                    <a:pt x="693497" y="1657130"/>
                  </a:cubicBezTo>
                  <a:cubicBezTo>
                    <a:pt x="673026" y="1668503"/>
                    <a:pt x="595689" y="1648032"/>
                    <a:pt x="557020" y="1657130"/>
                  </a:cubicBezTo>
                  <a:cubicBezTo>
                    <a:pt x="518351" y="1666228"/>
                    <a:pt x="484231" y="1691250"/>
                    <a:pt x="461485" y="1711721"/>
                  </a:cubicBezTo>
                  <a:cubicBezTo>
                    <a:pt x="438739" y="1732193"/>
                    <a:pt x="431915" y="1752664"/>
                    <a:pt x="420542" y="1779959"/>
                  </a:cubicBezTo>
                  <a:cubicBezTo>
                    <a:pt x="409169" y="1807254"/>
                    <a:pt x="393246" y="1848198"/>
                    <a:pt x="393246" y="1875494"/>
                  </a:cubicBezTo>
                  <a:cubicBezTo>
                    <a:pt x="393246" y="1902790"/>
                    <a:pt x="411444" y="1925536"/>
                    <a:pt x="420542" y="1943733"/>
                  </a:cubicBezTo>
                  <a:cubicBezTo>
                    <a:pt x="429641" y="1961930"/>
                    <a:pt x="431915" y="1968754"/>
                    <a:pt x="447837" y="1984676"/>
                  </a:cubicBezTo>
                  <a:cubicBezTo>
                    <a:pt x="463759" y="2000598"/>
                    <a:pt x="509252" y="2021070"/>
                    <a:pt x="516076" y="2039267"/>
                  </a:cubicBezTo>
                  <a:cubicBezTo>
                    <a:pt x="522900" y="2057464"/>
                    <a:pt x="500154" y="2077936"/>
                    <a:pt x="488781" y="2093858"/>
                  </a:cubicBezTo>
                  <a:cubicBezTo>
                    <a:pt x="477408" y="2109780"/>
                    <a:pt x="452386" y="2112055"/>
                    <a:pt x="447837" y="2134801"/>
                  </a:cubicBezTo>
                  <a:cubicBezTo>
                    <a:pt x="443288" y="2157547"/>
                    <a:pt x="456936" y="2205315"/>
                    <a:pt x="461485" y="2230336"/>
                  </a:cubicBezTo>
                  <a:cubicBezTo>
                    <a:pt x="466034" y="2255357"/>
                    <a:pt x="463760" y="2275829"/>
                    <a:pt x="475133" y="2284927"/>
                  </a:cubicBezTo>
                  <a:cubicBezTo>
                    <a:pt x="486506" y="2294026"/>
                    <a:pt x="520626" y="2269005"/>
                    <a:pt x="529724" y="2284927"/>
                  </a:cubicBezTo>
                  <a:cubicBezTo>
                    <a:pt x="538823" y="2300849"/>
                    <a:pt x="516076" y="2355440"/>
                    <a:pt x="529724" y="2380461"/>
                  </a:cubicBezTo>
                  <a:cubicBezTo>
                    <a:pt x="543372" y="2405482"/>
                    <a:pt x="579766" y="2421404"/>
                    <a:pt x="611611" y="2435052"/>
                  </a:cubicBezTo>
                  <a:cubicBezTo>
                    <a:pt x="643456" y="2448700"/>
                    <a:pt x="695772" y="2450975"/>
                    <a:pt x="720793" y="2462348"/>
                  </a:cubicBezTo>
                  <a:cubicBezTo>
                    <a:pt x="745814" y="2473721"/>
                    <a:pt x="761736" y="2487369"/>
                    <a:pt x="761736" y="2503291"/>
                  </a:cubicBezTo>
                  <a:cubicBezTo>
                    <a:pt x="761736" y="2519213"/>
                    <a:pt x="713969" y="2544234"/>
                    <a:pt x="720793" y="2557882"/>
                  </a:cubicBezTo>
                  <a:cubicBezTo>
                    <a:pt x="727617" y="2571530"/>
                    <a:pt x="770834" y="2573804"/>
                    <a:pt x="802679" y="2585177"/>
                  </a:cubicBezTo>
                  <a:cubicBezTo>
                    <a:pt x="834524" y="2596550"/>
                    <a:pt x="886840" y="2619297"/>
                    <a:pt x="911861" y="2626121"/>
                  </a:cubicBezTo>
                  <a:cubicBezTo>
                    <a:pt x="936882" y="2632945"/>
                    <a:pt x="932333" y="2619297"/>
                    <a:pt x="952805" y="2626121"/>
                  </a:cubicBezTo>
                  <a:cubicBezTo>
                    <a:pt x="973277" y="2632945"/>
                    <a:pt x="1014219" y="2653416"/>
                    <a:pt x="1034691" y="2667064"/>
                  </a:cubicBezTo>
                  <a:cubicBezTo>
                    <a:pt x="1055163" y="2680712"/>
                    <a:pt x="1075635" y="2708007"/>
                    <a:pt x="1075635" y="2708007"/>
                  </a:cubicBezTo>
                  <a:cubicBezTo>
                    <a:pt x="1093832" y="2726204"/>
                    <a:pt x="1125676" y="2755774"/>
                    <a:pt x="1143873" y="2776246"/>
                  </a:cubicBezTo>
                  <a:cubicBezTo>
                    <a:pt x="1162070" y="2796718"/>
                    <a:pt x="1344041" y="2762598"/>
                    <a:pt x="1184817" y="2830837"/>
                  </a:cubicBezTo>
                  <a:cubicBezTo>
                    <a:pt x="1025593" y="2899076"/>
                    <a:pt x="377060" y="3120177"/>
                    <a:pt x="188530" y="3185679"/>
                  </a:cubicBezTo>
                  <a:cubicBezTo>
                    <a:pt x="0" y="3251181"/>
                    <a:pt x="44536" y="3210201"/>
                    <a:pt x="53634" y="3223849"/>
                  </a:cubicBezTo>
                  <a:cubicBezTo>
                    <a:pt x="62732" y="3237497"/>
                    <a:pt x="188794" y="3246631"/>
                    <a:pt x="243121" y="3267565"/>
                  </a:cubicBezTo>
                  <a:cubicBezTo>
                    <a:pt x="297448" y="3288499"/>
                    <a:pt x="350029" y="3322156"/>
                    <a:pt x="379599" y="3349452"/>
                  </a:cubicBezTo>
                  <a:cubicBezTo>
                    <a:pt x="409169" y="3376748"/>
                    <a:pt x="413718" y="3408593"/>
                    <a:pt x="420542" y="3431339"/>
                  </a:cubicBezTo>
                  <a:cubicBezTo>
                    <a:pt x="427366" y="3454085"/>
                    <a:pt x="418267" y="3460909"/>
                    <a:pt x="420542" y="3485930"/>
                  </a:cubicBezTo>
                  <a:cubicBezTo>
                    <a:pt x="422817" y="3510951"/>
                    <a:pt x="438739" y="3560993"/>
                    <a:pt x="434190" y="3581464"/>
                  </a:cubicBezTo>
                  <a:cubicBezTo>
                    <a:pt x="429641" y="3601935"/>
                    <a:pt x="425091" y="3601935"/>
                    <a:pt x="393246" y="3608759"/>
                  </a:cubicBezTo>
                  <a:cubicBezTo>
                    <a:pt x="361401" y="3615583"/>
                    <a:pt x="272691" y="3615583"/>
                    <a:pt x="243121" y="3622407"/>
                  </a:cubicBezTo>
                  <a:cubicBezTo>
                    <a:pt x="213551" y="3629231"/>
                    <a:pt x="214688" y="3639467"/>
                    <a:pt x="215826" y="3649703"/>
                  </a:cubicBezTo>
                </a:path>
              </a:pathLst>
            </a:custGeom>
            <a:noFill/>
            <a:ln w="76200" cap="flat" cmpd="sng" algn="ctr">
              <a:solidFill>
                <a:srgbClr val="00CCFF"/>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glow rad="139700">
                    <a:schemeClr val="accent4">
                      <a:satMod val="175000"/>
                      <a:alpha val="40000"/>
                    </a:schemeClr>
                  </a:glow>
                  <a:outerShdw blurRad="38100" dist="38100" dir="2700000" algn="tl">
                    <a:srgbClr val="000000">
                      <a:alpha val="43137"/>
                    </a:srgbClr>
                  </a:outerShdw>
                </a:effectLst>
              </a:endParaRPr>
            </a:p>
          </p:txBody>
        </p:sp>
        <p:sp>
          <p:nvSpPr>
            <p:cNvPr id="33" name="Freeform 32"/>
            <p:cNvSpPr/>
            <p:nvPr/>
          </p:nvSpPr>
          <p:spPr bwMode="auto">
            <a:xfrm>
              <a:off x="4686843" y="2610624"/>
              <a:ext cx="457123" cy="233171"/>
            </a:xfrm>
            <a:custGeom>
              <a:avLst/>
              <a:gdLst>
                <a:gd name="connsiteX0" fmla="*/ 0 w 457200"/>
                <a:gd name="connsiteY0" fmla="*/ 0 h 233172"/>
                <a:gd name="connsiteX1" fmla="*/ 109728 w 457200"/>
                <a:gd name="connsiteY1" fmla="*/ 54864 h 233172"/>
                <a:gd name="connsiteX2" fmla="*/ 128016 w 457200"/>
                <a:gd name="connsiteY2" fmla="*/ 114300 h 233172"/>
                <a:gd name="connsiteX3" fmla="*/ 214884 w 457200"/>
                <a:gd name="connsiteY3" fmla="*/ 105156 h 233172"/>
                <a:gd name="connsiteX4" fmla="*/ 320040 w 457200"/>
                <a:gd name="connsiteY4" fmla="*/ 64008 h 233172"/>
                <a:gd name="connsiteX5" fmla="*/ 397764 w 457200"/>
                <a:gd name="connsiteY5" fmla="*/ 50292 h 233172"/>
                <a:gd name="connsiteX6" fmla="*/ 420624 w 457200"/>
                <a:gd name="connsiteY6" fmla="*/ 100584 h 233172"/>
                <a:gd name="connsiteX7" fmla="*/ 393192 w 457200"/>
                <a:gd name="connsiteY7" fmla="*/ 146304 h 233172"/>
                <a:gd name="connsiteX8" fmla="*/ 416052 w 457200"/>
                <a:gd name="connsiteY8" fmla="*/ 173736 h 233172"/>
                <a:gd name="connsiteX9" fmla="*/ 425196 w 457200"/>
                <a:gd name="connsiteY9" fmla="*/ 214884 h 233172"/>
                <a:gd name="connsiteX10" fmla="*/ 457200 w 457200"/>
                <a:gd name="connsiteY10" fmla="*/ 233172 h 2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7200" h="233172">
                  <a:moveTo>
                    <a:pt x="0" y="0"/>
                  </a:moveTo>
                  <a:cubicBezTo>
                    <a:pt x="44196" y="17907"/>
                    <a:pt x="88392" y="35814"/>
                    <a:pt x="109728" y="54864"/>
                  </a:cubicBezTo>
                  <a:cubicBezTo>
                    <a:pt x="131064" y="73914"/>
                    <a:pt x="110490" y="105918"/>
                    <a:pt x="128016" y="114300"/>
                  </a:cubicBezTo>
                  <a:cubicBezTo>
                    <a:pt x="145542" y="122682"/>
                    <a:pt x="182880" y="113538"/>
                    <a:pt x="214884" y="105156"/>
                  </a:cubicBezTo>
                  <a:cubicBezTo>
                    <a:pt x="246888" y="96774"/>
                    <a:pt x="289560" y="73152"/>
                    <a:pt x="320040" y="64008"/>
                  </a:cubicBezTo>
                  <a:cubicBezTo>
                    <a:pt x="350520" y="54864"/>
                    <a:pt x="381000" y="44196"/>
                    <a:pt x="397764" y="50292"/>
                  </a:cubicBezTo>
                  <a:cubicBezTo>
                    <a:pt x="414528" y="56388"/>
                    <a:pt x="421386" y="84582"/>
                    <a:pt x="420624" y="100584"/>
                  </a:cubicBezTo>
                  <a:cubicBezTo>
                    <a:pt x="419862" y="116586"/>
                    <a:pt x="393954" y="134112"/>
                    <a:pt x="393192" y="146304"/>
                  </a:cubicBezTo>
                  <a:cubicBezTo>
                    <a:pt x="392430" y="158496"/>
                    <a:pt x="410718" y="162306"/>
                    <a:pt x="416052" y="173736"/>
                  </a:cubicBezTo>
                  <a:cubicBezTo>
                    <a:pt x="421386" y="185166"/>
                    <a:pt x="418338" y="204978"/>
                    <a:pt x="425196" y="214884"/>
                  </a:cubicBezTo>
                  <a:cubicBezTo>
                    <a:pt x="432054" y="224790"/>
                    <a:pt x="444627" y="228981"/>
                    <a:pt x="457200" y="233172"/>
                  </a:cubicBezTo>
                </a:path>
              </a:pathLst>
            </a:custGeom>
            <a:noFill/>
            <a:ln w="76200" cap="flat" cmpd="sng" algn="ctr">
              <a:solidFill>
                <a:srgbClr val="00CCFF"/>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glow rad="139700">
                    <a:schemeClr val="accent4">
                      <a:satMod val="175000"/>
                      <a:alpha val="40000"/>
                    </a:schemeClr>
                  </a:glow>
                  <a:outerShdw blurRad="38100" dist="38100" dir="2700000" algn="tl">
                    <a:srgbClr val="000000">
                      <a:alpha val="43137"/>
                    </a:srgbClr>
                  </a:outerShdw>
                </a:effectLst>
              </a:endParaRPr>
            </a:p>
          </p:txBody>
        </p:sp>
        <p:sp>
          <p:nvSpPr>
            <p:cNvPr id="35" name="Freeform 34"/>
            <p:cNvSpPr/>
            <p:nvPr/>
          </p:nvSpPr>
          <p:spPr bwMode="auto">
            <a:xfrm>
              <a:off x="4025900" y="5194170"/>
              <a:ext cx="852982" cy="216816"/>
            </a:xfrm>
            <a:custGeom>
              <a:avLst/>
              <a:gdLst>
                <a:gd name="connsiteX0" fmla="*/ 853126 w 853126"/>
                <a:gd name="connsiteY0" fmla="*/ 0 h 216817"/>
                <a:gd name="connsiteX1" fmla="*/ 749431 w 853126"/>
                <a:gd name="connsiteY1" fmla="*/ 32994 h 216817"/>
                <a:gd name="connsiteX2" fmla="*/ 598602 w 853126"/>
                <a:gd name="connsiteY2" fmla="*/ 42421 h 216817"/>
                <a:gd name="connsiteX3" fmla="*/ 480767 w 853126"/>
                <a:gd name="connsiteY3" fmla="*/ 56561 h 216817"/>
                <a:gd name="connsiteX4" fmla="*/ 395926 w 853126"/>
                <a:gd name="connsiteY4" fmla="*/ 127262 h 216817"/>
                <a:gd name="connsiteX5" fmla="*/ 329939 w 853126"/>
                <a:gd name="connsiteY5" fmla="*/ 150829 h 216817"/>
                <a:gd name="connsiteX6" fmla="*/ 221530 w 853126"/>
                <a:gd name="connsiteY6" fmla="*/ 80128 h 216817"/>
                <a:gd name="connsiteX7" fmla="*/ 188536 w 853126"/>
                <a:gd name="connsiteY7" fmla="*/ 18854 h 216817"/>
                <a:gd name="connsiteX8" fmla="*/ 160256 w 853126"/>
                <a:gd name="connsiteY8" fmla="*/ 32994 h 216817"/>
                <a:gd name="connsiteX9" fmla="*/ 113122 w 853126"/>
                <a:gd name="connsiteY9" fmla="*/ 98982 h 216817"/>
                <a:gd name="connsiteX10" fmla="*/ 47134 w 853126"/>
                <a:gd name="connsiteY10" fmla="*/ 179109 h 216817"/>
                <a:gd name="connsiteX11" fmla="*/ 0 w 853126"/>
                <a:gd name="connsiteY11" fmla="*/ 216817 h 216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3126" h="216817">
                  <a:moveTo>
                    <a:pt x="853126" y="0"/>
                  </a:moveTo>
                  <a:cubicBezTo>
                    <a:pt x="822488" y="12962"/>
                    <a:pt x="791851" y="25924"/>
                    <a:pt x="749431" y="32994"/>
                  </a:cubicBezTo>
                  <a:cubicBezTo>
                    <a:pt x="707011" y="40064"/>
                    <a:pt x="643379" y="38493"/>
                    <a:pt x="598602" y="42421"/>
                  </a:cubicBezTo>
                  <a:cubicBezTo>
                    <a:pt x="553825" y="46349"/>
                    <a:pt x="514546" y="42421"/>
                    <a:pt x="480767" y="56561"/>
                  </a:cubicBezTo>
                  <a:cubicBezTo>
                    <a:pt x="446988" y="70701"/>
                    <a:pt x="421064" y="111551"/>
                    <a:pt x="395926" y="127262"/>
                  </a:cubicBezTo>
                  <a:cubicBezTo>
                    <a:pt x="370788" y="142973"/>
                    <a:pt x="359005" y="158685"/>
                    <a:pt x="329939" y="150829"/>
                  </a:cubicBezTo>
                  <a:cubicBezTo>
                    <a:pt x="300873" y="142973"/>
                    <a:pt x="245097" y="102124"/>
                    <a:pt x="221530" y="80128"/>
                  </a:cubicBezTo>
                  <a:cubicBezTo>
                    <a:pt x="197963" y="58132"/>
                    <a:pt x="198748" y="26710"/>
                    <a:pt x="188536" y="18854"/>
                  </a:cubicBezTo>
                  <a:cubicBezTo>
                    <a:pt x="178324" y="10998"/>
                    <a:pt x="172825" y="19639"/>
                    <a:pt x="160256" y="32994"/>
                  </a:cubicBezTo>
                  <a:cubicBezTo>
                    <a:pt x="147687" y="46349"/>
                    <a:pt x="131976" y="74630"/>
                    <a:pt x="113122" y="98982"/>
                  </a:cubicBezTo>
                  <a:cubicBezTo>
                    <a:pt x="94268" y="123334"/>
                    <a:pt x="65988" y="159470"/>
                    <a:pt x="47134" y="179109"/>
                  </a:cubicBezTo>
                  <a:cubicBezTo>
                    <a:pt x="28280" y="198748"/>
                    <a:pt x="14140" y="207782"/>
                    <a:pt x="0" y="216817"/>
                  </a:cubicBezTo>
                </a:path>
              </a:pathLst>
            </a:custGeom>
            <a:noFill/>
            <a:ln w="76200" cap="flat" cmpd="sng" algn="ctr">
              <a:solidFill>
                <a:srgbClr val="00CCFF"/>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glow rad="139700">
                    <a:schemeClr val="accent4">
                      <a:satMod val="175000"/>
                      <a:alpha val="40000"/>
                    </a:schemeClr>
                  </a:glow>
                  <a:outerShdw blurRad="38100" dist="38100" dir="2700000" algn="tl">
                    <a:srgbClr val="000000">
                      <a:alpha val="43137"/>
                    </a:srgbClr>
                  </a:outerShdw>
                </a:effectLst>
              </a:endParaRPr>
            </a:p>
          </p:txBody>
        </p:sp>
        <p:sp>
          <p:nvSpPr>
            <p:cNvPr id="40" name="Freeform 39"/>
            <p:cNvSpPr/>
            <p:nvPr/>
          </p:nvSpPr>
          <p:spPr bwMode="auto">
            <a:xfrm>
              <a:off x="4478310" y="5222450"/>
              <a:ext cx="483042" cy="263950"/>
            </a:xfrm>
            <a:custGeom>
              <a:avLst/>
              <a:gdLst>
                <a:gd name="connsiteX0" fmla="*/ 452487 w 483124"/>
                <a:gd name="connsiteY0" fmla="*/ 0 h 263951"/>
                <a:gd name="connsiteX1" fmla="*/ 480767 w 483124"/>
                <a:gd name="connsiteY1" fmla="*/ 70702 h 263951"/>
                <a:gd name="connsiteX2" fmla="*/ 438346 w 483124"/>
                <a:gd name="connsiteY2" fmla="*/ 122549 h 263951"/>
                <a:gd name="connsiteX3" fmla="*/ 428920 w 483124"/>
                <a:gd name="connsiteY3" fmla="*/ 188537 h 263951"/>
                <a:gd name="connsiteX4" fmla="*/ 353505 w 483124"/>
                <a:gd name="connsiteY4" fmla="*/ 221530 h 263951"/>
                <a:gd name="connsiteX5" fmla="*/ 230957 w 483124"/>
                <a:gd name="connsiteY5" fmla="*/ 226244 h 263951"/>
                <a:gd name="connsiteX6" fmla="*/ 131975 w 483124"/>
                <a:gd name="connsiteY6" fmla="*/ 221530 h 263951"/>
                <a:gd name="connsiteX7" fmla="*/ 47134 w 483124"/>
                <a:gd name="connsiteY7" fmla="*/ 226244 h 263951"/>
                <a:gd name="connsiteX8" fmla="*/ 0 w 483124"/>
                <a:gd name="connsiteY8" fmla="*/ 263951 h 26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3124" h="263951">
                  <a:moveTo>
                    <a:pt x="452487" y="0"/>
                  </a:moveTo>
                  <a:cubicBezTo>
                    <a:pt x="467805" y="25138"/>
                    <a:pt x="483124" y="50277"/>
                    <a:pt x="480767" y="70702"/>
                  </a:cubicBezTo>
                  <a:cubicBezTo>
                    <a:pt x="478410" y="91127"/>
                    <a:pt x="446987" y="102910"/>
                    <a:pt x="438346" y="122549"/>
                  </a:cubicBezTo>
                  <a:cubicBezTo>
                    <a:pt x="429705" y="142188"/>
                    <a:pt x="443060" y="172040"/>
                    <a:pt x="428920" y="188537"/>
                  </a:cubicBezTo>
                  <a:cubicBezTo>
                    <a:pt x="414780" y="205034"/>
                    <a:pt x="386499" y="215246"/>
                    <a:pt x="353505" y="221530"/>
                  </a:cubicBezTo>
                  <a:cubicBezTo>
                    <a:pt x="320511" y="227814"/>
                    <a:pt x="267879" y="226244"/>
                    <a:pt x="230957" y="226244"/>
                  </a:cubicBezTo>
                  <a:cubicBezTo>
                    <a:pt x="194035" y="226244"/>
                    <a:pt x="162612" y="221530"/>
                    <a:pt x="131975" y="221530"/>
                  </a:cubicBezTo>
                  <a:cubicBezTo>
                    <a:pt x="101338" y="221530"/>
                    <a:pt x="69130" y="219174"/>
                    <a:pt x="47134" y="226244"/>
                  </a:cubicBezTo>
                  <a:cubicBezTo>
                    <a:pt x="25138" y="233314"/>
                    <a:pt x="12569" y="248632"/>
                    <a:pt x="0" y="263951"/>
                  </a:cubicBezTo>
                </a:path>
              </a:pathLst>
            </a:custGeom>
            <a:noFill/>
            <a:ln w="76200" cap="flat" cmpd="sng" algn="ctr">
              <a:solidFill>
                <a:srgbClr val="00CCFF"/>
              </a:solidFill>
              <a:prstDash val="solid"/>
              <a:round/>
              <a:headEnd type="none" w="med" len="med"/>
              <a:tailEnd type="none" w="med" len="med"/>
            </a:ln>
            <a:effectLst>
              <a:glow rad="139700">
                <a:schemeClr val="accent4">
                  <a:satMod val="175000"/>
                  <a:alpha val="40000"/>
                </a:schemeClr>
              </a:glow>
            </a:effectLst>
          </p:spPr>
          <p:txBody>
            <a:bodyPr anchor="ctr" anchorCtr="1"/>
            <a:lstStyle/>
            <a:p>
              <a:pPr>
                <a:defRPr/>
              </a:pPr>
              <a:endParaRPr lang="en-US">
                <a:effectLst>
                  <a:glow rad="139700">
                    <a:schemeClr val="accent4">
                      <a:satMod val="175000"/>
                      <a:alpha val="40000"/>
                    </a:schemeClr>
                  </a:glow>
                  <a:outerShdw blurRad="38100" dist="38100" dir="2700000" algn="tl">
                    <a:srgbClr val="000000">
                      <a:alpha val="43137"/>
                    </a:srgbClr>
                  </a:outerShdw>
                </a:effectLst>
              </a:endParaRPr>
            </a:p>
          </p:txBody>
        </p:sp>
      </p:grpSp>
      <p:sp>
        <p:nvSpPr>
          <p:cNvPr id="42" name="Text Box 6"/>
          <p:cNvSpPr txBox="1">
            <a:spLocks noChangeArrowheads="1"/>
          </p:cNvSpPr>
          <p:nvPr/>
        </p:nvSpPr>
        <p:spPr bwMode="invGray">
          <a:xfrm>
            <a:off x="5410200" y="4572000"/>
            <a:ext cx="950901" cy="535531"/>
          </a:xfrm>
          <a:prstGeom prst="rect">
            <a:avLst/>
          </a:prstGeom>
          <a:noFill/>
          <a:ln w="19050">
            <a:noFill/>
            <a:miter lim="800000"/>
            <a:headEnd/>
            <a:tailEnd/>
          </a:ln>
          <a:effectLst>
            <a:outerShdw blurRad="50800" dist="50800" dir="5400000" algn="ctr" rotWithShape="0">
              <a:schemeClr val="bg1"/>
            </a:outerShdw>
          </a:effectLst>
        </p:spPr>
        <p:txBody>
          <a:bodyPr wrap="none" anchorCtr="1">
            <a:spAutoFit/>
          </a:bodyPr>
          <a:lstStyle/>
          <a:p>
            <a:pPr>
              <a:lnSpc>
                <a:spcPct val="90000"/>
              </a:lnSpc>
              <a:spcAft>
                <a:spcPct val="25000"/>
              </a:spcAft>
              <a:buClr>
                <a:srgbClr val="FFFF00"/>
              </a:buClr>
              <a:buSzPct val="85000"/>
              <a:buFont typeface="Wingdings" pitchFamily="2" charset="2"/>
              <a:buNone/>
              <a:defRPr/>
            </a:pPr>
            <a:r>
              <a:rPr lang="en-US" sz="32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- 5 ft.</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3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44450" y="1191328"/>
            <a:ext cx="9178925" cy="5681662"/>
            <a:chOff x="-34506" y="1176338"/>
            <a:chExt cx="9178506" cy="5681662"/>
          </a:xfrm>
        </p:grpSpPr>
        <p:pic>
          <p:nvPicPr>
            <p:cNvPr id="154740"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25" name="Freeform 24"/>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a:effectLst>
                  <a:outerShdw blurRad="38100" dist="38100" dir="2700000" algn="tl">
                    <a:srgbClr val="000000">
                      <a:alpha val="43137"/>
                    </a:srgbClr>
                  </a:outerShdw>
                </a:effectLst>
              </a:endParaRPr>
            </a:p>
          </p:txBody>
        </p:sp>
      </p:grpSp>
      <p:grpSp>
        <p:nvGrpSpPr>
          <p:cNvPr id="3" name="Group 27"/>
          <p:cNvGrpSpPr>
            <a:grpSpLocks/>
          </p:cNvGrpSpPr>
          <p:nvPr/>
        </p:nvGrpSpPr>
        <p:grpSpPr bwMode="auto">
          <a:xfrm>
            <a:off x="1295400" y="5867400"/>
            <a:ext cx="2992438" cy="841375"/>
            <a:chOff x="1295400" y="5867400"/>
            <a:chExt cx="2992438" cy="841143"/>
          </a:xfrm>
        </p:grpSpPr>
        <p:sp>
          <p:nvSpPr>
            <p:cNvPr id="127" name="Text Box 16"/>
            <p:cNvSpPr txBox="1">
              <a:spLocks noChangeArrowheads="1"/>
            </p:cNvSpPr>
            <p:nvPr/>
          </p:nvSpPr>
          <p:spPr bwMode="invGray">
            <a:xfrm>
              <a:off x="1295400" y="5867400"/>
              <a:ext cx="2209800" cy="461836"/>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0" fontAlgn="auto" hangingPunct="0">
                <a:spcBef>
                  <a:spcPct val="50000"/>
                </a:spcBef>
                <a:spcAft>
                  <a:spcPts val="0"/>
                </a:spcAft>
                <a:defRPr/>
              </a:pPr>
              <a:r>
                <a:rPr lang="en-US" sz="2400" b="1" dirty="0">
                  <a:effectLst>
                    <a:glow rad="101600">
                      <a:schemeClr val="accent4">
                        <a:satMod val="175000"/>
                        <a:alpha val="40000"/>
                      </a:schemeClr>
                    </a:glow>
                    <a:outerShdw dist="88900" algn="tl" rotWithShape="0">
                      <a:prstClr val="black"/>
                    </a:outerShdw>
                  </a:effectLst>
                  <a:latin typeface="+mn-lt"/>
                  <a:cs typeface="+mn-cs"/>
                </a:rPr>
                <a:t>SWP Pumps</a:t>
              </a:r>
            </a:p>
          </p:txBody>
        </p:sp>
        <p:sp>
          <p:nvSpPr>
            <p:cNvPr id="137" name="Text Box 16"/>
            <p:cNvSpPr txBox="1">
              <a:spLocks noChangeArrowheads="1"/>
            </p:cNvSpPr>
            <p:nvPr/>
          </p:nvSpPr>
          <p:spPr bwMode="invGray">
            <a:xfrm>
              <a:off x="2078038" y="6246708"/>
              <a:ext cx="2209800" cy="461835"/>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0" fontAlgn="auto" hangingPunct="0">
                <a:spcBef>
                  <a:spcPct val="50000"/>
                </a:spcBef>
                <a:spcAft>
                  <a:spcPts val="0"/>
                </a:spcAft>
                <a:defRPr/>
              </a:pPr>
              <a:r>
                <a:rPr lang="en-US" sz="2400" b="1" dirty="0">
                  <a:effectLst>
                    <a:glow rad="101600">
                      <a:schemeClr val="accent4">
                        <a:satMod val="175000"/>
                        <a:alpha val="40000"/>
                      </a:schemeClr>
                    </a:glow>
                    <a:outerShdw dist="88900" algn="tl" rotWithShape="0">
                      <a:prstClr val="black"/>
                    </a:outerShdw>
                  </a:effectLst>
                  <a:latin typeface="+mn-lt"/>
                  <a:cs typeface="+mn-cs"/>
                </a:rPr>
                <a:t>CVP Pumps</a:t>
              </a:r>
            </a:p>
          </p:txBody>
        </p:sp>
        <p:sp>
          <p:nvSpPr>
            <p:cNvPr id="147" name="Oval 17"/>
            <p:cNvSpPr>
              <a:spLocks noChangeArrowheads="1"/>
            </p:cNvSpPr>
            <p:nvPr/>
          </p:nvSpPr>
          <p:spPr bwMode="invGray">
            <a:xfrm>
              <a:off x="3606800" y="5975320"/>
              <a:ext cx="182563" cy="18251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148" name="Oval 17"/>
            <p:cNvSpPr>
              <a:spLocks noChangeArrowheads="1"/>
            </p:cNvSpPr>
            <p:nvPr/>
          </p:nvSpPr>
          <p:spPr bwMode="invGray">
            <a:xfrm>
              <a:off x="4038600" y="6172116"/>
              <a:ext cx="182563" cy="18251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grpSp>
      <p:sp>
        <p:nvSpPr>
          <p:cNvPr id="153" name="Text Box 6"/>
          <p:cNvSpPr txBox="1">
            <a:spLocks noChangeArrowheads="1"/>
          </p:cNvSpPr>
          <p:nvPr/>
        </p:nvSpPr>
        <p:spPr bwMode="invGray">
          <a:xfrm>
            <a:off x="2896850" y="2696980"/>
            <a:ext cx="1905000" cy="368300"/>
          </a:xfrm>
          <a:prstGeom prst="rect">
            <a:avLst/>
          </a:prstGeom>
          <a:noFill/>
          <a:ln w="9525">
            <a:noFill/>
            <a:miter lim="800000"/>
            <a:headEnd type="none" w="sm" len="sm"/>
            <a:tailEnd type="none" w="sm" len="sm"/>
          </a:ln>
          <a:effectLst>
            <a:outerShdw dist="28398" dir="1593903"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effectLst>
                  <a:glow rad="101600">
                    <a:schemeClr val="accent4">
                      <a:satMod val="175000"/>
                      <a:alpha val="40000"/>
                    </a:schemeClr>
                  </a:glow>
                </a:effectLst>
                <a:latin typeface="+mn-lt"/>
                <a:cs typeface="+mn-cs"/>
              </a:rPr>
              <a:t>Sac River</a:t>
            </a:r>
          </a:p>
        </p:txBody>
      </p:sp>
      <p:sp>
        <p:nvSpPr>
          <p:cNvPr id="154"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effectLst>
                  <a:glow rad="101600">
                    <a:schemeClr val="accent4">
                      <a:satMod val="175000"/>
                      <a:alpha val="40000"/>
                    </a:schemeClr>
                  </a:glow>
                  <a:outerShdw dist="88900" algn="tl" rotWithShape="0">
                    <a:prstClr val="black"/>
                  </a:outerShdw>
                </a:effectLst>
                <a:latin typeface="+mn-lt"/>
                <a:cs typeface="+mn-cs"/>
              </a:rPr>
              <a:t>Stockton</a:t>
            </a:r>
          </a:p>
        </p:txBody>
      </p:sp>
      <p:sp>
        <p:nvSpPr>
          <p:cNvPr id="155"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effectLst>
                  <a:glow rad="101600">
                    <a:schemeClr val="accent4">
                      <a:satMod val="175000"/>
                      <a:alpha val="40000"/>
                    </a:schemeClr>
                  </a:glow>
                  <a:outerShdw dist="88900" algn="tl" rotWithShape="0">
                    <a:prstClr val="black"/>
                  </a:outerShdw>
                </a:effectLst>
                <a:latin typeface="+mn-lt"/>
                <a:cs typeface="+mn-cs"/>
              </a:rPr>
              <a:t>Sacramento</a:t>
            </a:r>
          </a:p>
        </p:txBody>
      </p:sp>
      <p:grpSp>
        <p:nvGrpSpPr>
          <p:cNvPr id="4" name="Group 155"/>
          <p:cNvGrpSpPr>
            <a:grpSpLocks/>
          </p:cNvGrpSpPr>
          <p:nvPr/>
        </p:nvGrpSpPr>
        <p:grpSpPr bwMode="auto">
          <a:xfrm>
            <a:off x="2590800" y="1739900"/>
            <a:ext cx="2795588" cy="2616200"/>
            <a:chOff x="2590800" y="1739900"/>
            <a:chExt cx="2795588" cy="2616200"/>
          </a:xfrm>
        </p:grpSpPr>
        <p:sp>
          <p:nvSpPr>
            <p:cNvPr id="266287" name="Freeform 47"/>
            <p:cNvSpPr>
              <a:spLocks/>
            </p:cNvSpPr>
            <p:nvPr/>
          </p:nvSpPr>
          <p:spPr bwMode="invGray">
            <a:xfrm>
              <a:off x="2590800" y="1739900"/>
              <a:ext cx="2795588" cy="2616200"/>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a:p>
          </p:txBody>
        </p:sp>
        <p:sp>
          <p:nvSpPr>
            <p:cNvPr id="266288" name="Freeform 48"/>
            <p:cNvSpPr>
              <a:spLocks/>
            </p:cNvSpPr>
            <p:nvPr/>
          </p:nvSpPr>
          <p:spPr bwMode="invGray">
            <a:xfrm>
              <a:off x="4527550" y="2044700"/>
              <a:ext cx="730250" cy="723900"/>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a:p>
          </p:txBody>
        </p:sp>
      </p:grpSp>
      <p:sp>
        <p:nvSpPr>
          <p:cNvPr id="266291" name="Freeform 51"/>
          <p:cNvSpPr>
            <a:spLocks/>
          </p:cNvSpPr>
          <p:nvPr/>
        </p:nvSpPr>
        <p:spPr bwMode="invGray">
          <a:xfrm>
            <a:off x="2603500" y="4287838"/>
            <a:ext cx="6500813" cy="2311400"/>
          </a:xfrm>
          <a:custGeom>
            <a:avLst/>
            <a:gdLst/>
            <a:ahLst/>
            <a:cxnLst>
              <a:cxn ang="0">
                <a:pos x="4095" y="1456"/>
              </a:cxn>
              <a:cxn ang="0">
                <a:pos x="4082" y="1419"/>
              </a:cxn>
              <a:cxn ang="0">
                <a:pos x="4045" y="1394"/>
              </a:cxn>
              <a:cxn ang="0">
                <a:pos x="4007" y="1356"/>
              </a:cxn>
              <a:cxn ang="0">
                <a:pos x="3945" y="1344"/>
              </a:cxn>
              <a:cxn ang="0">
                <a:pos x="3807" y="1268"/>
              </a:cxn>
              <a:cxn ang="0">
                <a:pos x="3769" y="1168"/>
              </a:cxn>
              <a:cxn ang="0">
                <a:pos x="3657" y="1005"/>
              </a:cxn>
              <a:cxn ang="0">
                <a:pos x="3632" y="968"/>
              </a:cxn>
              <a:cxn ang="0">
                <a:pos x="3594" y="955"/>
              </a:cxn>
              <a:cxn ang="0">
                <a:pos x="3582" y="880"/>
              </a:cxn>
              <a:cxn ang="0">
                <a:pos x="3544" y="868"/>
              </a:cxn>
              <a:cxn ang="0">
                <a:pos x="3431" y="855"/>
              </a:cxn>
              <a:cxn ang="0">
                <a:pos x="3431" y="705"/>
              </a:cxn>
              <a:cxn ang="0">
                <a:pos x="3269" y="605"/>
              </a:cxn>
              <a:cxn ang="0">
                <a:pos x="3118" y="530"/>
              </a:cxn>
              <a:cxn ang="0">
                <a:pos x="2993" y="480"/>
              </a:cxn>
              <a:cxn ang="0">
                <a:pos x="2968" y="454"/>
              </a:cxn>
              <a:cxn ang="0">
                <a:pos x="2793" y="429"/>
              </a:cxn>
              <a:cxn ang="0">
                <a:pos x="2718" y="404"/>
              </a:cxn>
              <a:cxn ang="0">
                <a:pos x="2592" y="304"/>
              </a:cxn>
              <a:cxn ang="0">
                <a:pos x="2204" y="292"/>
              </a:cxn>
              <a:cxn ang="0">
                <a:pos x="2142" y="242"/>
              </a:cxn>
              <a:cxn ang="0">
                <a:pos x="2016" y="204"/>
              </a:cxn>
              <a:cxn ang="0">
                <a:pos x="1979" y="179"/>
              </a:cxn>
              <a:cxn ang="0">
                <a:pos x="1653" y="154"/>
              </a:cxn>
              <a:cxn ang="0">
                <a:pos x="1415" y="116"/>
              </a:cxn>
              <a:cxn ang="0">
                <a:pos x="1353" y="66"/>
              </a:cxn>
              <a:cxn ang="0">
                <a:pos x="1240" y="4"/>
              </a:cxn>
              <a:cxn ang="0">
                <a:pos x="539" y="16"/>
              </a:cxn>
              <a:cxn ang="0">
                <a:pos x="514" y="54"/>
              </a:cxn>
              <a:cxn ang="0">
                <a:pos x="263" y="154"/>
              </a:cxn>
              <a:cxn ang="0">
                <a:pos x="151" y="166"/>
              </a:cxn>
              <a:cxn ang="0">
                <a:pos x="0" y="204"/>
              </a:cxn>
            </a:cxnLst>
            <a:rect l="0" t="0" r="r" b="b"/>
            <a:pathLst>
              <a:path w="4095" h="1456">
                <a:moveTo>
                  <a:pt x="4095" y="1456"/>
                </a:moveTo>
                <a:cubicBezTo>
                  <a:pt x="4091" y="1444"/>
                  <a:pt x="4090" y="1429"/>
                  <a:pt x="4082" y="1419"/>
                </a:cubicBezTo>
                <a:cubicBezTo>
                  <a:pt x="4073" y="1407"/>
                  <a:pt x="4056" y="1404"/>
                  <a:pt x="4045" y="1394"/>
                </a:cubicBezTo>
                <a:cubicBezTo>
                  <a:pt x="4031" y="1382"/>
                  <a:pt x="4023" y="1364"/>
                  <a:pt x="4007" y="1356"/>
                </a:cubicBezTo>
                <a:cubicBezTo>
                  <a:pt x="3988" y="1347"/>
                  <a:pt x="3966" y="1348"/>
                  <a:pt x="3945" y="1344"/>
                </a:cubicBezTo>
                <a:cubicBezTo>
                  <a:pt x="3920" y="1271"/>
                  <a:pt x="3883" y="1279"/>
                  <a:pt x="3807" y="1268"/>
                </a:cubicBezTo>
                <a:cubicBezTo>
                  <a:pt x="3822" y="1205"/>
                  <a:pt x="3835" y="1191"/>
                  <a:pt x="3769" y="1168"/>
                </a:cubicBezTo>
                <a:cubicBezTo>
                  <a:pt x="3743" y="1091"/>
                  <a:pt x="3726" y="1052"/>
                  <a:pt x="3657" y="1005"/>
                </a:cubicBezTo>
                <a:cubicBezTo>
                  <a:pt x="3649" y="993"/>
                  <a:pt x="3644" y="977"/>
                  <a:pt x="3632" y="968"/>
                </a:cubicBezTo>
                <a:cubicBezTo>
                  <a:pt x="3622" y="960"/>
                  <a:pt x="3601" y="967"/>
                  <a:pt x="3594" y="955"/>
                </a:cubicBezTo>
                <a:cubicBezTo>
                  <a:pt x="3581" y="933"/>
                  <a:pt x="3595" y="902"/>
                  <a:pt x="3582" y="880"/>
                </a:cubicBezTo>
                <a:cubicBezTo>
                  <a:pt x="3575" y="868"/>
                  <a:pt x="3557" y="870"/>
                  <a:pt x="3544" y="868"/>
                </a:cubicBezTo>
                <a:cubicBezTo>
                  <a:pt x="3507" y="862"/>
                  <a:pt x="3469" y="859"/>
                  <a:pt x="3431" y="855"/>
                </a:cubicBezTo>
                <a:cubicBezTo>
                  <a:pt x="3478" y="785"/>
                  <a:pt x="3478" y="775"/>
                  <a:pt x="3431" y="705"/>
                </a:cubicBezTo>
                <a:cubicBezTo>
                  <a:pt x="3403" y="615"/>
                  <a:pt x="3345" y="617"/>
                  <a:pt x="3269" y="605"/>
                </a:cubicBezTo>
                <a:cubicBezTo>
                  <a:pt x="3178" y="517"/>
                  <a:pt x="3308" y="550"/>
                  <a:pt x="3118" y="530"/>
                </a:cubicBezTo>
                <a:cubicBezTo>
                  <a:pt x="3072" y="518"/>
                  <a:pt x="3031" y="511"/>
                  <a:pt x="2993" y="480"/>
                </a:cubicBezTo>
                <a:cubicBezTo>
                  <a:pt x="2984" y="472"/>
                  <a:pt x="2978" y="460"/>
                  <a:pt x="2968" y="454"/>
                </a:cubicBezTo>
                <a:cubicBezTo>
                  <a:pt x="2918" y="424"/>
                  <a:pt x="2852" y="435"/>
                  <a:pt x="2793" y="429"/>
                </a:cubicBezTo>
                <a:cubicBezTo>
                  <a:pt x="2789" y="428"/>
                  <a:pt x="2722" y="407"/>
                  <a:pt x="2718" y="404"/>
                </a:cubicBezTo>
                <a:cubicBezTo>
                  <a:pt x="2676" y="370"/>
                  <a:pt x="2659" y="308"/>
                  <a:pt x="2592" y="304"/>
                </a:cubicBezTo>
                <a:cubicBezTo>
                  <a:pt x="2463" y="296"/>
                  <a:pt x="2333" y="296"/>
                  <a:pt x="2204" y="292"/>
                </a:cubicBezTo>
                <a:cubicBezTo>
                  <a:pt x="2109" y="259"/>
                  <a:pt x="2224" y="307"/>
                  <a:pt x="2142" y="242"/>
                </a:cubicBezTo>
                <a:cubicBezTo>
                  <a:pt x="2110" y="216"/>
                  <a:pt x="2053" y="223"/>
                  <a:pt x="2016" y="204"/>
                </a:cubicBezTo>
                <a:cubicBezTo>
                  <a:pt x="2003" y="197"/>
                  <a:pt x="1994" y="181"/>
                  <a:pt x="1979" y="179"/>
                </a:cubicBezTo>
                <a:cubicBezTo>
                  <a:pt x="1871" y="164"/>
                  <a:pt x="1653" y="154"/>
                  <a:pt x="1653" y="154"/>
                </a:cubicBezTo>
                <a:cubicBezTo>
                  <a:pt x="1565" y="123"/>
                  <a:pt x="1526" y="125"/>
                  <a:pt x="1415" y="116"/>
                </a:cubicBezTo>
                <a:cubicBezTo>
                  <a:pt x="1332" y="89"/>
                  <a:pt x="1422" y="127"/>
                  <a:pt x="1353" y="66"/>
                </a:cubicBezTo>
                <a:cubicBezTo>
                  <a:pt x="1299" y="19"/>
                  <a:pt x="1292" y="21"/>
                  <a:pt x="1240" y="4"/>
                </a:cubicBezTo>
                <a:cubicBezTo>
                  <a:pt x="1006" y="8"/>
                  <a:pt x="772" y="0"/>
                  <a:pt x="539" y="16"/>
                </a:cubicBezTo>
                <a:cubicBezTo>
                  <a:pt x="524" y="17"/>
                  <a:pt x="529" y="51"/>
                  <a:pt x="514" y="54"/>
                </a:cubicBezTo>
                <a:cubicBezTo>
                  <a:pt x="448" y="68"/>
                  <a:pt x="330" y="150"/>
                  <a:pt x="263" y="154"/>
                </a:cubicBezTo>
                <a:cubicBezTo>
                  <a:pt x="210" y="173"/>
                  <a:pt x="206" y="148"/>
                  <a:pt x="151" y="166"/>
                </a:cubicBezTo>
                <a:cubicBezTo>
                  <a:pt x="104" y="182"/>
                  <a:pt x="50" y="204"/>
                  <a:pt x="0" y="204"/>
                </a:cubicBezTo>
              </a:path>
            </a:pathLst>
          </a:custGeom>
          <a:noFill/>
          <a:ln w="5715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a:p>
        </p:txBody>
      </p:sp>
      <p:sp>
        <p:nvSpPr>
          <p:cNvPr id="46102" name="Slide Number Placeholder 32"/>
          <p:cNvSpPr txBox="1">
            <a:spLocks noGrp="1"/>
          </p:cNvSpPr>
          <p:nvPr/>
        </p:nvSpPr>
        <p:spPr bwMode="auto">
          <a:xfrm>
            <a:off x="8001000" y="6427788"/>
            <a:ext cx="685800" cy="365125"/>
          </a:xfrm>
          <a:prstGeom prst="rect">
            <a:avLst/>
          </a:prstGeom>
          <a:noFill/>
          <a:ln>
            <a:miter lim="800000"/>
            <a:headEnd/>
            <a:tailEnd/>
          </a:ln>
        </p:spPr>
        <p:txBody>
          <a:bodyPr/>
          <a:lstStyle/>
          <a:p>
            <a:pPr>
              <a:defRPr/>
            </a:pPr>
            <a:fld id="{A9A48F64-0A81-4334-B8EB-C0E2295BBB61}" type="slidenum">
              <a:rPr lang="en-US" sz="2400">
                <a:effectLst>
                  <a:outerShdw blurRad="38100" dist="38100" dir="2700000" algn="tl">
                    <a:srgbClr val="000000">
                      <a:alpha val="43137"/>
                    </a:srgbClr>
                  </a:outerShdw>
                </a:effectLst>
              </a:rPr>
              <a:pPr>
                <a:defRPr/>
              </a:pPr>
              <a:t>21</a:t>
            </a:fld>
            <a:endParaRPr lang="en-US" sz="2400" dirty="0">
              <a:effectLst>
                <a:outerShdw blurRad="38100" dist="38100" dir="2700000" algn="tl">
                  <a:srgbClr val="000000">
                    <a:alpha val="43137"/>
                  </a:srgbClr>
                </a:outerShdw>
              </a:effectLst>
            </a:endParaRPr>
          </a:p>
        </p:txBody>
      </p:sp>
      <p:sp>
        <p:nvSpPr>
          <p:cNvPr id="31" name="Text Box 24"/>
          <p:cNvSpPr txBox="1">
            <a:spLocks noChangeArrowheads="1"/>
          </p:cNvSpPr>
          <p:nvPr/>
        </p:nvSpPr>
        <p:spPr bwMode="invGray">
          <a:xfrm>
            <a:off x="76200" y="344488"/>
            <a:ext cx="8991600" cy="609398"/>
          </a:xfrm>
          <a:prstGeom prst="rect">
            <a:avLst/>
          </a:prstGeom>
          <a:effectLst>
            <a:outerShdw blurRad="50800" dist="38100" dir="2700000" algn="tl" rotWithShape="0">
              <a:prstClr val="black"/>
            </a:outerShdw>
          </a:effectLst>
        </p:spPr>
        <p:txBody>
          <a:bodyPr lIns="0" tIns="0" rIns="0" bIns="0">
            <a:spAutoFit/>
          </a:bodyPr>
          <a:lstStyle/>
          <a:p>
            <a:pPr algn="ctr" defTabSz="912813" eaLnBrk="0" hangingPunct="0">
              <a:lnSpc>
                <a:spcPct val="90000"/>
              </a:lnSpc>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Seismic Vulnerability</a:t>
            </a:r>
          </a:p>
        </p:txBody>
      </p:sp>
      <p:sp>
        <p:nvSpPr>
          <p:cNvPr id="154635" name="Freeform 39"/>
          <p:cNvSpPr>
            <a:spLocks/>
          </p:cNvSpPr>
          <p:nvPr/>
        </p:nvSpPr>
        <p:spPr bwMode="gray">
          <a:xfrm>
            <a:off x="3998913" y="5546725"/>
            <a:ext cx="457200" cy="76200"/>
          </a:xfrm>
          <a:custGeom>
            <a:avLst/>
            <a:gdLst>
              <a:gd name="T0" fmla="*/ 0 w 288"/>
              <a:gd name="T1" fmla="*/ 2147483647 h 48"/>
              <a:gd name="T2" fmla="*/ 2147483647 w 288"/>
              <a:gd name="T3" fmla="*/ 2147483647 h 48"/>
              <a:gd name="T4" fmla="*/ 2147483647 w 288"/>
              <a:gd name="T5" fmla="*/ 2147483647 h 48"/>
              <a:gd name="T6" fmla="*/ 2147483647 w 288"/>
              <a:gd name="T7" fmla="*/ 2147483647 h 48"/>
              <a:gd name="T8" fmla="*/ 2147483647 w 288"/>
              <a:gd name="T9" fmla="*/ 2147483647 h 48"/>
              <a:gd name="T10" fmla="*/ 2147483647 w 288"/>
              <a:gd name="T11" fmla="*/ 0 h 48"/>
              <a:gd name="T12" fmla="*/ 0 60000 65536"/>
              <a:gd name="T13" fmla="*/ 0 60000 65536"/>
              <a:gd name="T14" fmla="*/ 0 60000 65536"/>
              <a:gd name="T15" fmla="*/ 0 60000 65536"/>
              <a:gd name="T16" fmla="*/ 0 60000 65536"/>
              <a:gd name="T17" fmla="*/ 0 60000 65536"/>
              <a:gd name="T18" fmla="*/ 0 w 288"/>
              <a:gd name="T19" fmla="*/ 0 h 48"/>
              <a:gd name="T20" fmla="*/ 288 w 28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288" h="48">
                <a:moveTo>
                  <a:pt x="0" y="48"/>
                </a:moveTo>
                <a:lnTo>
                  <a:pt x="96" y="48"/>
                </a:lnTo>
                <a:lnTo>
                  <a:pt x="144" y="48"/>
                </a:lnTo>
                <a:lnTo>
                  <a:pt x="192" y="48"/>
                </a:lnTo>
                <a:lnTo>
                  <a:pt x="288" y="48"/>
                </a:lnTo>
                <a:lnTo>
                  <a:pt x="288" y="0"/>
                </a:lnTo>
              </a:path>
            </a:pathLst>
          </a:custGeom>
          <a:noFill/>
          <a:ln w="9525">
            <a:noFill/>
            <a:round/>
            <a:headEnd/>
            <a:tailEnd/>
          </a:ln>
        </p:spPr>
        <p:txBody>
          <a:bodyPr rot="10800000" vert="eaVert" wrap="none">
            <a:spAutoFit/>
          </a:bodyPr>
          <a:lstStyle/>
          <a:p>
            <a:endParaRPr lang="en-US"/>
          </a:p>
        </p:txBody>
      </p:sp>
      <p:grpSp>
        <p:nvGrpSpPr>
          <p:cNvPr id="5" name="Group 102"/>
          <p:cNvGrpSpPr>
            <a:grpSpLocks/>
          </p:cNvGrpSpPr>
          <p:nvPr/>
        </p:nvGrpSpPr>
        <p:grpSpPr bwMode="auto">
          <a:xfrm>
            <a:off x="2112963" y="3757613"/>
            <a:ext cx="4011612" cy="1568450"/>
            <a:chOff x="2113680" y="3758037"/>
            <a:chExt cx="4010790" cy="1567611"/>
          </a:xfrm>
        </p:grpSpPr>
        <p:sp>
          <p:nvSpPr>
            <p:cNvPr id="154717" name="Freeform 83"/>
            <p:cNvSpPr>
              <a:spLocks noChangeArrowheads="1"/>
            </p:cNvSpPr>
            <p:nvPr/>
          </p:nvSpPr>
          <p:spPr bwMode="auto">
            <a:xfrm>
              <a:off x="2113680" y="4215284"/>
              <a:ext cx="1337929" cy="351692"/>
            </a:xfrm>
            <a:custGeom>
              <a:avLst/>
              <a:gdLst>
                <a:gd name="T0" fmla="*/ 1337929 w 1337929"/>
                <a:gd name="T1" fmla="*/ 0 h 351692"/>
                <a:gd name="T2" fmla="*/ 1267590 w 1337929"/>
                <a:gd name="T3" fmla="*/ 15072 h 351692"/>
                <a:gd name="T4" fmla="*/ 1227397 w 1337929"/>
                <a:gd name="T5" fmla="*/ 35169 h 351692"/>
                <a:gd name="T6" fmla="*/ 1187204 w 1337929"/>
                <a:gd name="T7" fmla="*/ 35169 h 351692"/>
                <a:gd name="T8" fmla="*/ 1157058 w 1337929"/>
                <a:gd name="T9" fmla="*/ 35169 h 351692"/>
                <a:gd name="T10" fmla="*/ 1116865 w 1337929"/>
                <a:gd name="T11" fmla="*/ 45217 h 351692"/>
                <a:gd name="T12" fmla="*/ 1086720 w 1337929"/>
                <a:gd name="T13" fmla="*/ 80386 h 351692"/>
                <a:gd name="T14" fmla="*/ 1009238 w 1337929"/>
                <a:gd name="T15" fmla="*/ 118721 h 351692"/>
                <a:gd name="T16" fmla="*/ 860632 w 1337929"/>
                <a:gd name="T17" fmla="*/ 135652 h 351692"/>
                <a:gd name="T18" fmla="*/ 699858 w 1337929"/>
                <a:gd name="T19" fmla="*/ 113959 h 351692"/>
                <a:gd name="T20" fmla="*/ 599375 w 1337929"/>
                <a:gd name="T21" fmla="*/ 135652 h 351692"/>
                <a:gd name="T22" fmla="*/ 544109 w 1337929"/>
                <a:gd name="T23" fmla="*/ 175846 h 351692"/>
                <a:gd name="T24" fmla="*/ 338118 w 1337929"/>
                <a:gd name="T25" fmla="*/ 165797 h 351692"/>
                <a:gd name="T26" fmla="*/ 217538 w 1337929"/>
                <a:gd name="T27" fmla="*/ 185894 h 351692"/>
                <a:gd name="T28" fmla="*/ 41691 w 1337929"/>
                <a:gd name="T29" fmla="*/ 261257 h 351692"/>
                <a:gd name="T30" fmla="*/ 1498 w 1337929"/>
                <a:gd name="T31" fmla="*/ 276329 h 351692"/>
                <a:gd name="T32" fmla="*/ 1498 w 1337929"/>
                <a:gd name="T33" fmla="*/ 301450 h 351692"/>
                <a:gd name="T34" fmla="*/ 26619 w 1337929"/>
                <a:gd name="T35" fmla="*/ 311498 h 351692"/>
                <a:gd name="T36" fmla="*/ 81885 w 1337929"/>
                <a:gd name="T37" fmla="*/ 321547 h 351692"/>
                <a:gd name="T38" fmla="*/ 142175 w 1337929"/>
                <a:gd name="T39" fmla="*/ 351168 h 351692"/>
                <a:gd name="T40" fmla="*/ 247683 w 1337929"/>
                <a:gd name="T41" fmla="*/ 351692 h 351692"/>
                <a:gd name="T42" fmla="*/ 448650 w 1337929"/>
                <a:gd name="T43" fmla="*/ 351692 h 351692"/>
                <a:gd name="T44" fmla="*/ 604399 w 1337929"/>
                <a:gd name="T45" fmla="*/ 331595 h 351692"/>
                <a:gd name="T46" fmla="*/ 699858 w 1337929"/>
                <a:gd name="T47" fmla="*/ 301450 h 351692"/>
                <a:gd name="T48" fmla="*/ 795318 w 1337929"/>
                <a:gd name="T49" fmla="*/ 286378 h 351692"/>
                <a:gd name="T50" fmla="*/ 1016382 w 1337929"/>
                <a:gd name="T51" fmla="*/ 281353 h 351692"/>
                <a:gd name="T52" fmla="*/ 1131938 w 1337929"/>
                <a:gd name="T53" fmla="*/ 251208 h 351692"/>
                <a:gd name="T54" fmla="*/ 1217349 w 1337929"/>
                <a:gd name="T55" fmla="*/ 226087 h 351692"/>
                <a:gd name="T56" fmla="*/ 1282663 w 1337929"/>
                <a:gd name="T57" fmla="*/ 205991 h 351692"/>
                <a:gd name="T58" fmla="*/ 1282663 w 1337929"/>
                <a:gd name="T59" fmla="*/ 135652 h 351692"/>
                <a:gd name="T60" fmla="*/ 1292711 w 1337929"/>
                <a:gd name="T61" fmla="*/ 70338 h 351692"/>
                <a:gd name="T62" fmla="*/ 1337929 w 1337929"/>
                <a:gd name="T63" fmla="*/ 0 h 3516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37929"/>
                <a:gd name="T97" fmla="*/ 0 h 351692"/>
                <a:gd name="T98" fmla="*/ 1337929 w 1337929"/>
                <a:gd name="T99" fmla="*/ 351692 h 35169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37929" h="351692">
                  <a:moveTo>
                    <a:pt x="1337929" y="0"/>
                  </a:moveTo>
                  <a:lnTo>
                    <a:pt x="1267590" y="15072"/>
                  </a:lnTo>
                  <a:cubicBezTo>
                    <a:pt x="1230967" y="36000"/>
                    <a:pt x="1245923" y="35169"/>
                    <a:pt x="1227397" y="35169"/>
                  </a:cubicBezTo>
                  <a:lnTo>
                    <a:pt x="1187204" y="35169"/>
                  </a:lnTo>
                  <a:lnTo>
                    <a:pt x="1157058" y="35169"/>
                  </a:lnTo>
                  <a:lnTo>
                    <a:pt x="1116865" y="45217"/>
                  </a:lnTo>
                  <a:lnTo>
                    <a:pt x="1086720" y="80386"/>
                  </a:lnTo>
                  <a:cubicBezTo>
                    <a:pt x="1027737" y="134008"/>
                    <a:pt x="1039682" y="83002"/>
                    <a:pt x="1009238" y="118721"/>
                  </a:cubicBezTo>
                  <a:lnTo>
                    <a:pt x="860632" y="135652"/>
                  </a:lnTo>
                  <a:lnTo>
                    <a:pt x="699858" y="113959"/>
                  </a:lnTo>
                  <a:lnTo>
                    <a:pt x="599375" y="135652"/>
                  </a:lnTo>
                  <a:lnTo>
                    <a:pt x="544109" y="175846"/>
                  </a:lnTo>
                  <a:lnTo>
                    <a:pt x="338118" y="165797"/>
                  </a:lnTo>
                  <a:lnTo>
                    <a:pt x="217538" y="185894"/>
                  </a:lnTo>
                  <a:cubicBezTo>
                    <a:pt x="45184" y="261933"/>
                    <a:pt x="108952" y="261257"/>
                    <a:pt x="41691" y="261257"/>
                  </a:cubicBezTo>
                  <a:cubicBezTo>
                    <a:pt x="0" y="282102"/>
                    <a:pt x="1498" y="296332"/>
                    <a:pt x="1498" y="276329"/>
                  </a:cubicBezTo>
                  <a:lnTo>
                    <a:pt x="1498" y="301450"/>
                  </a:lnTo>
                  <a:lnTo>
                    <a:pt x="26619" y="311498"/>
                  </a:lnTo>
                  <a:lnTo>
                    <a:pt x="81885" y="321547"/>
                  </a:lnTo>
                  <a:lnTo>
                    <a:pt x="142175" y="351168"/>
                  </a:lnTo>
                  <a:lnTo>
                    <a:pt x="247683" y="351692"/>
                  </a:lnTo>
                  <a:lnTo>
                    <a:pt x="448650" y="351692"/>
                  </a:lnTo>
                  <a:lnTo>
                    <a:pt x="604399" y="331595"/>
                  </a:lnTo>
                  <a:lnTo>
                    <a:pt x="699858" y="301450"/>
                  </a:lnTo>
                  <a:lnTo>
                    <a:pt x="795318" y="286378"/>
                  </a:lnTo>
                  <a:lnTo>
                    <a:pt x="1016382" y="281353"/>
                  </a:lnTo>
                  <a:lnTo>
                    <a:pt x="1131938" y="251208"/>
                  </a:lnTo>
                  <a:lnTo>
                    <a:pt x="1217349" y="226087"/>
                  </a:lnTo>
                  <a:lnTo>
                    <a:pt x="1282663" y="205991"/>
                  </a:lnTo>
                  <a:lnTo>
                    <a:pt x="1282663" y="135652"/>
                  </a:lnTo>
                  <a:lnTo>
                    <a:pt x="1292711" y="70338"/>
                  </a:lnTo>
                  <a:lnTo>
                    <a:pt x="1337929" y="0"/>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54718" name="Freeform 84"/>
            <p:cNvSpPr>
              <a:spLocks noChangeArrowheads="1"/>
            </p:cNvSpPr>
            <p:nvPr/>
          </p:nvSpPr>
          <p:spPr bwMode="auto">
            <a:xfrm>
              <a:off x="3421464" y="4170066"/>
              <a:ext cx="798844" cy="162532"/>
            </a:xfrm>
            <a:custGeom>
              <a:avLst/>
              <a:gdLst>
                <a:gd name="T0" fmla="*/ 798844 w 798844"/>
                <a:gd name="T1" fmla="*/ 85411 h 162532"/>
                <a:gd name="T2" fmla="*/ 758650 w 798844"/>
                <a:gd name="T3" fmla="*/ 35169 h 162532"/>
                <a:gd name="T4" fmla="*/ 577780 w 798844"/>
                <a:gd name="T5" fmla="*/ 40193 h 162532"/>
                <a:gd name="T6" fmla="*/ 447151 w 798844"/>
                <a:gd name="T7" fmla="*/ 30145 h 162532"/>
                <a:gd name="T8" fmla="*/ 326571 w 798844"/>
                <a:gd name="T9" fmla="*/ 15072 h 162532"/>
                <a:gd name="T10" fmla="*/ 236136 w 798844"/>
                <a:gd name="T11" fmla="*/ 0 h 162532"/>
                <a:gd name="T12" fmla="*/ 175846 w 798844"/>
                <a:gd name="T13" fmla="*/ 0 h 162532"/>
                <a:gd name="T14" fmla="*/ 80387 w 798844"/>
                <a:gd name="T15" fmla="*/ 30145 h 162532"/>
                <a:gd name="T16" fmla="*/ 75362 w 798844"/>
                <a:gd name="T17" fmla="*/ 45218 h 162532"/>
                <a:gd name="T18" fmla="*/ 20096 w 798844"/>
                <a:gd name="T19" fmla="*/ 75363 h 162532"/>
                <a:gd name="T20" fmla="*/ 0 w 798844"/>
                <a:gd name="T21" fmla="*/ 150725 h 162532"/>
                <a:gd name="T22" fmla="*/ 50241 w 798844"/>
                <a:gd name="T23" fmla="*/ 135653 h 162532"/>
                <a:gd name="T24" fmla="*/ 115556 w 798844"/>
                <a:gd name="T25" fmla="*/ 120580 h 162532"/>
                <a:gd name="T26" fmla="*/ 190918 w 798844"/>
                <a:gd name="T27" fmla="*/ 110532 h 162532"/>
                <a:gd name="T28" fmla="*/ 331595 w 798844"/>
                <a:gd name="T29" fmla="*/ 130629 h 162532"/>
                <a:gd name="T30" fmla="*/ 396910 w 798844"/>
                <a:gd name="T31" fmla="*/ 130629 h 162532"/>
                <a:gd name="T32" fmla="*/ 492369 w 798844"/>
                <a:gd name="T33" fmla="*/ 145701 h 162532"/>
                <a:gd name="T34" fmla="*/ 562707 w 798844"/>
                <a:gd name="T35" fmla="*/ 145701 h 162532"/>
                <a:gd name="T36" fmla="*/ 587828 w 798844"/>
                <a:gd name="T37" fmla="*/ 105508 h 162532"/>
                <a:gd name="T38" fmla="*/ 653143 w 798844"/>
                <a:gd name="T39" fmla="*/ 100483 h 162532"/>
                <a:gd name="T40" fmla="*/ 738554 w 798844"/>
                <a:gd name="T41" fmla="*/ 85411 h 162532"/>
                <a:gd name="T42" fmla="*/ 798844 w 798844"/>
                <a:gd name="T43" fmla="*/ 85411 h 1625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98844"/>
                <a:gd name="T67" fmla="*/ 0 h 162532"/>
                <a:gd name="T68" fmla="*/ 798844 w 798844"/>
                <a:gd name="T69" fmla="*/ 162532 h 1625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98844" h="162532">
                  <a:moveTo>
                    <a:pt x="798844" y="85411"/>
                  </a:moveTo>
                  <a:lnTo>
                    <a:pt x="758650" y="35169"/>
                  </a:lnTo>
                  <a:lnTo>
                    <a:pt x="577780" y="40193"/>
                  </a:lnTo>
                  <a:lnTo>
                    <a:pt x="447151" y="30145"/>
                  </a:lnTo>
                  <a:lnTo>
                    <a:pt x="326571" y="15072"/>
                  </a:lnTo>
                  <a:lnTo>
                    <a:pt x="236136" y="0"/>
                  </a:lnTo>
                  <a:lnTo>
                    <a:pt x="175846" y="0"/>
                  </a:lnTo>
                  <a:cubicBezTo>
                    <a:pt x="144026" y="10048"/>
                    <a:pt x="110816" y="16452"/>
                    <a:pt x="80387" y="30145"/>
                  </a:cubicBezTo>
                  <a:cubicBezTo>
                    <a:pt x="75557" y="32318"/>
                    <a:pt x="75362" y="45218"/>
                    <a:pt x="75362" y="45218"/>
                  </a:cubicBezTo>
                  <a:lnTo>
                    <a:pt x="20096" y="75363"/>
                  </a:lnTo>
                  <a:lnTo>
                    <a:pt x="0" y="150725"/>
                  </a:lnTo>
                  <a:cubicBezTo>
                    <a:pt x="53574" y="145368"/>
                    <a:pt x="50241" y="162532"/>
                    <a:pt x="50241" y="135653"/>
                  </a:cubicBezTo>
                  <a:lnTo>
                    <a:pt x="115556" y="120580"/>
                  </a:lnTo>
                  <a:lnTo>
                    <a:pt x="190918" y="110532"/>
                  </a:lnTo>
                  <a:lnTo>
                    <a:pt x="331595" y="130629"/>
                  </a:lnTo>
                  <a:lnTo>
                    <a:pt x="396910" y="130629"/>
                  </a:lnTo>
                  <a:lnTo>
                    <a:pt x="492369" y="145701"/>
                  </a:lnTo>
                  <a:lnTo>
                    <a:pt x="562707" y="145701"/>
                  </a:lnTo>
                  <a:lnTo>
                    <a:pt x="587828" y="105508"/>
                  </a:lnTo>
                  <a:lnTo>
                    <a:pt x="653143" y="100483"/>
                  </a:lnTo>
                  <a:lnTo>
                    <a:pt x="738554" y="85411"/>
                  </a:lnTo>
                  <a:lnTo>
                    <a:pt x="798844" y="85411"/>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54719" name="Freeform 85"/>
            <p:cNvSpPr>
              <a:spLocks noChangeArrowheads="1"/>
            </p:cNvSpPr>
            <p:nvPr/>
          </p:nvSpPr>
          <p:spPr bwMode="auto">
            <a:xfrm>
              <a:off x="3451609" y="4295670"/>
              <a:ext cx="371789" cy="165798"/>
            </a:xfrm>
            <a:custGeom>
              <a:avLst/>
              <a:gdLst>
                <a:gd name="T0" fmla="*/ 296426 w 371789"/>
                <a:gd name="T1" fmla="*/ 165798 h 165798"/>
                <a:gd name="T2" fmla="*/ 185894 w 371789"/>
                <a:gd name="T3" fmla="*/ 165798 h 165798"/>
                <a:gd name="T4" fmla="*/ 80387 w 371789"/>
                <a:gd name="T5" fmla="*/ 155750 h 165798"/>
                <a:gd name="T6" fmla="*/ 0 w 371789"/>
                <a:gd name="T7" fmla="*/ 145701 h 165798"/>
                <a:gd name="T8" fmla="*/ 10048 w 371789"/>
                <a:gd name="T9" fmla="*/ 110532 h 165798"/>
                <a:gd name="T10" fmla="*/ 40193 w 371789"/>
                <a:gd name="T11" fmla="*/ 95460 h 165798"/>
                <a:gd name="T12" fmla="*/ 35169 w 371789"/>
                <a:gd name="T13" fmla="*/ 30145 h 165798"/>
                <a:gd name="T14" fmla="*/ 65314 w 371789"/>
                <a:gd name="T15" fmla="*/ 10049 h 165798"/>
                <a:gd name="T16" fmla="*/ 140677 w 371789"/>
                <a:gd name="T17" fmla="*/ 0 h 165798"/>
                <a:gd name="T18" fmla="*/ 211015 w 371789"/>
                <a:gd name="T19" fmla="*/ 5025 h 165798"/>
                <a:gd name="T20" fmla="*/ 311499 w 371789"/>
                <a:gd name="T21" fmla="*/ 30145 h 165798"/>
                <a:gd name="T22" fmla="*/ 366765 w 371789"/>
                <a:gd name="T23" fmla="*/ 45218 h 165798"/>
                <a:gd name="T24" fmla="*/ 371789 w 371789"/>
                <a:gd name="T25" fmla="*/ 55266 h 165798"/>
                <a:gd name="T26" fmla="*/ 326571 w 371789"/>
                <a:gd name="T27" fmla="*/ 120581 h 165798"/>
                <a:gd name="T28" fmla="*/ 296426 w 371789"/>
                <a:gd name="T29" fmla="*/ 165798 h 1657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1789"/>
                <a:gd name="T46" fmla="*/ 0 h 165798"/>
                <a:gd name="T47" fmla="*/ 371789 w 371789"/>
                <a:gd name="T48" fmla="*/ 165798 h 16579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1789" h="165798">
                  <a:moveTo>
                    <a:pt x="296426" y="165798"/>
                  </a:moveTo>
                  <a:lnTo>
                    <a:pt x="185894" y="165798"/>
                  </a:lnTo>
                  <a:cubicBezTo>
                    <a:pt x="83745" y="155583"/>
                    <a:pt x="119072" y="155750"/>
                    <a:pt x="80387" y="155750"/>
                  </a:cubicBezTo>
                  <a:lnTo>
                    <a:pt x="0" y="145701"/>
                  </a:lnTo>
                  <a:lnTo>
                    <a:pt x="10048" y="110532"/>
                  </a:lnTo>
                  <a:lnTo>
                    <a:pt x="40193" y="95460"/>
                  </a:lnTo>
                  <a:cubicBezTo>
                    <a:pt x="35030" y="33501"/>
                    <a:pt x="35169" y="55336"/>
                    <a:pt x="35169" y="30145"/>
                  </a:cubicBezTo>
                  <a:lnTo>
                    <a:pt x="65314" y="10049"/>
                  </a:lnTo>
                  <a:lnTo>
                    <a:pt x="140677" y="0"/>
                  </a:lnTo>
                  <a:lnTo>
                    <a:pt x="211015" y="5025"/>
                  </a:lnTo>
                  <a:lnTo>
                    <a:pt x="311499" y="30145"/>
                  </a:lnTo>
                  <a:lnTo>
                    <a:pt x="366765" y="45218"/>
                  </a:lnTo>
                  <a:lnTo>
                    <a:pt x="371789" y="55266"/>
                  </a:lnTo>
                  <a:lnTo>
                    <a:pt x="326571" y="120581"/>
                  </a:lnTo>
                  <a:lnTo>
                    <a:pt x="296426" y="165798"/>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54720" name="Freeform 86"/>
            <p:cNvSpPr>
              <a:spLocks noChangeArrowheads="1"/>
            </p:cNvSpPr>
            <p:nvPr/>
          </p:nvSpPr>
          <p:spPr bwMode="auto">
            <a:xfrm>
              <a:off x="3295859" y="3758037"/>
              <a:ext cx="1808704" cy="532609"/>
            </a:xfrm>
            <a:custGeom>
              <a:avLst/>
              <a:gdLst>
                <a:gd name="T0" fmla="*/ 1416818 w 1808704"/>
                <a:gd name="T1" fmla="*/ 527585 h 532609"/>
                <a:gd name="T2" fmla="*/ 1286189 w 1808704"/>
                <a:gd name="T3" fmla="*/ 532609 h 532609"/>
                <a:gd name="T4" fmla="*/ 1095271 w 1808704"/>
                <a:gd name="T5" fmla="*/ 502464 h 532609"/>
                <a:gd name="T6" fmla="*/ 939521 w 1808704"/>
                <a:gd name="T7" fmla="*/ 487392 h 532609"/>
                <a:gd name="T8" fmla="*/ 919425 w 1808704"/>
                <a:gd name="T9" fmla="*/ 467295 h 532609"/>
                <a:gd name="T10" fmla="*/ 854110 w 1808704"/>
                <a:gd name="T11" fmla="*/ 447198 h 532609"/>
                <a:gd name="T12" fmla="*/ 668216 w 1808704"/>
                <a:gd name="T13" fmla="*/ 452222 h 532609"/>
                <a:gd name="T14" fmla="*/ 507442 w 1808704"/>
                <a:gd name="T15" fmla="*/ 437150 h 532609"/>
                <a:gd name="T16" fmla="*/ 326572 w 1808704"/>
                <a:gd name="T17" fmla="*/ 407005 h 532609"/>
                <a:gd name="T18" fmla="*/ 276330 w 1808704"/>
                <a:gd name="T19" fmla="*/ 412029 h 532609"/>
                <a:gd name="T20" fmla="*/ 211016 w 1808704"/>
                <a:gd name="T21" fmla="*/ 427101 h 532609"/>
                <a:gd name="T22" fmla="*/ 165798 w 1808704"/>
                <a:gd name="T23" fmla="*/ 462271 h 532609"/>
                <a:gd name="T24" fmla="*/ 125605 w 1808704"/>
                <a:gd name="T25" fmla="*/ 452222 h 532609"/>
                <a:gd name="T26" fmla="*/ 55266 w 1808704"/>
                <a:gd name="T27" fmla="*/ 482367 h 532609"/>
                <a:gd name="T28" fmla="*/ 25121 w 1808704"/>
                <a:gd name="T29" fmla="*/ 482367 h 532609"/>
                <a:gd name="T30" fmla="*/ 0 w 1808704"/>
                <a:gd name="T31" fmla="*/ 457247 h 532609"/>
                <a:gd name="T32" fmla="*/ 95460 w 1808704"/>
                <a:gd name="T33" fmla="*/ 407005 h 532609"/>
                <a:gd name="T34" fmla="*/ 195943 w 1808704"/>
                <a:gd name="T35" fmla="*/ 386908 h 532609"/>
                <a:gd name="T36" fmla="*/ 266282 w 1808704"/>
                <a:gd name="T37" fmla="*/ 316570 h 532609"/>
                <a:gd name="T38" fmla="*/ 351693 w 1808704"/>
                <a:gd name="T39" fmla="*/ 286425 h 532609"/>
                <a:gd name="T40" fmla="*/ 401934 w 1808704"/>
                <a:gd name="T41" fmla="*/ 256279 h 532609"/>
                <a:gd name="T42" fmla="*/ 477297 w 1808704"/>
                <a:gd name="T43" fmla="*/ 236183 h 532609"/>
                <a:gd name="T44" fmla="*/ 532563 w 1808704"/>
                <a:gd name="T45" fmla="*/ 241207 h 532609"/>
                <a:gd name="T46" fmla="*/ 602901 w 1808704"/>
                <a:gd name="T47" fmla="*/ 246231 h 532609"/>
                <a:gd name="T48" fmla="*/ 708409 w 1808704"/>
                <a:gd name="T49" fmla="*/ 241207 h 532609"/>
                <a:gd name="T50" fmla="*/ 768699 w 1808704"/>
                <a:gd name="T51" fmla="*/ 261304 h 532609"/>
                <a:gd name="T52" fmla="*/ 869183 w 1808704"/>
                <a:gd name="T53" fmla="*/ 266328 h 532609"/>
                <a:gd name="T54" fmla="*/ 949570 w 1808704"/>
                <a:gd name="T55" fmla="*/ 276376 h 532609"/>
                <a:gd name="T56" fmla="*/ 1024932 w 1808704"/>
                <a:gd name="T57" fmla="*/ 271352 h 532609"/>
                <a:gd name="T58" fmla="*/ 1115367 w 1808704"/>
                <a:gd name="T59" fmla="*/ 266328 h 532609"/>
                <a:gd name="T60" fmla="*/ 1185706 w 1808704"/>
                <a:gd name="T61" fmla="*/ 251255 h 532609"/>
                <a:gd name="T62" fmla="*/ 1261068 w 1808704"/>
                <a:gd name="T63" fmla="*/ 226134 h 532609"/>
                <a:gd name="T64" fmla="*/ 1331407 w 1808704"/>
                <a:gd name="T65" fmla="*/ 201014 h 532609"/>
                <a:gd name="T66" fmla="*/ 1441939 w 1808704"/>
                <a:gd name="T67" fmla="*/ 180917 h 532609"/>
                <a:gd name="T68" fmla="*/ 1547446 w 1808704"/>
                <a:gd name="T69" fmla="*/ 165844 h 532609"/>
                <a:gd name="T70" fmla="*/ 1582616 w 1808704"/>
                <a:gd name="T71" fmla="*/ 160820 h 532609"/>
                <a:gd name="T72" fmla="*/ 1612761 w 1808704"/>
                <a:gd name="T73" fmla="*/ 105554 h 532609"/>
                <a:gd name="T74" fmla="*/ 1637882 w 1808704"/>
                <a:gd name="T75" fmla="*/ 70385 h 532609"/>
                <a:gd name="T76" fmla="*/ 1602712 w 1808704"/>
                <a:gd name="T77" fmla="*/ 25167 h 532609"/>
                <a:gd name="T78" fmla="*/ 1693148 w 1808704"/>
                <a:gd name="T79" fmla="*/ 35216 h 532609"/>
                <a:gd name="T80" fmla="*/ 1703196 w 1808704"/>
                <a:gd name="T81" fmla="*/ 90482 h 532609"/>
                <a:gd name="T82" fmla="*/ 1758462 w 1808704"/>
                <a:gd name="T83" fmla="*/ 110578 h 532609"/>
                <a:gd name="T84" fmla="*/ 1808704 w 1808704"/>
                <a:gd name="T85" fmla="*/ 110578 h 532609"/>
                <a:gd name="T86" fmla="*/ 1753438 w 1808704"/>
                <a:gd name="T87" fmla="*/ 150772 h 532609"/>
                <a:gd name="T88" fmla="*/ 1592664 w 1808704"/>
                <a:gd name="T89" fmla="*/ 195989 h 532609"/>
                <a:gd name="T90" fmla="*/ 1462036 w 1808704"/>
                <a:gd name="T91" fmla="*/ 226134 h 532609"/>
                <a:gd name="T92" fmla="*/ 1371600 w 1808704"/>
                <a:gd name="T93" fmla="*/ 236183 h 532609"/>
                <a:gd name="T94" fmla="*/ 1306286 w 1808704"/>
                <a:gd name="T95" fmla="*/ 296473 h 532609"/>
                <a:gd name="T96" fmla="*/ 1200778 w 1808704"/>
                <a:gd name="T97" fmla="*/ 336666 h 532609"/>
                <a:gd name="T98" fmla="*/ 1115367 w 1808704"/>
                <a:gd name="T99" fmla="*/ 341690 h 532609"/>
                <a:gd name="T100" fmla="*/ 1175657 w 1808704"/>
                <a:gd name="T101" fmla="*/ 386908 h 532609"/>
                <a:gd name="T102" fmla="*/ 1256044 w 1808704"/>
                <a:gd name="T103" fmla="*/ 381884 h 532609"/>
                <a:gd name="T104" fmla="*/ 1331407 w 1808704"/>
                <a:gd name="T105" fmla="*/ 412029 h 532609"/>
                <a:gd name="T106" fmla="*/ 1245996 w 1808704"/>
                <a:gd name="T107" fmla="*/ 452222 h 532609"/>
                <a:gd name="T108" fmla="*/ 1256044 w 1808704"/>
                <a:gd name="T109" fmla="*/ 482367 h 532609"/>
                <a:gd name="T110" fmla="*/ 1326383 w 1808704"/>
                <a:gd name="T111" fmla="*/ 487392 h 532609"/>
                <a:gd name="T112" fmla="*/ 1416818 w 1808704"/>
                <a:gd name="T113" fmla="*/ 527585 h 53260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808704"/>
                <a:gd name="T172" fmla="*/ 0 h 532609"/>
                <a:gd name="T173" fmla="*/ 1808704 w 1808704"/>
                <a:gd name="T174" fmla="*/ 532609 h 53260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808704" h="532609">
                  <a:moveTo>
                    <a:pt x="1416818" y="527585"/>
                  </a:moveTo>
                  <a:lnTo>
                    <a:pt x="1286189" y="532609"/>
                  </a:lnTo>
                  <a:lnTo>
                    <a:pt x="1095271" y="502464"/>
                  </a:lnTo>
                  <a:lnTo>
                    <a:pt x="939521" y="487392"/>
                  </a:lnTo>
                  <a:lnTo>
                    <a:pt x="919425" y="467295"/>
                  </a:lnTo>
                  <a:lnTo>
                    <a:pt x="854110" y="447198"/>
                  </a:lnTo>
                  <a:lnTo>
                    <a:pt x="668216" y="452222"/>
                  </a:lnTo>
                  <a:lnTo>
                    <a:pt x="507442" y="437150"/>
                  </a:lnTo>
                  <a:lnTo>
                    <a:pt x="326572" y="407005"/>
                  </a:lnTo>
                  <a:lnTo>
                    <a:pt x="276330" y="412029"/>
                  </a:lnTo>
                  <a:cubicBezTo>
                    <a:pt x="214415" y="427507"/>
                    <a:pt x="236755" y="427101"/>
                    <a:pt x="211016" y="427101"/>
                  </a:cubicBezTo>
                  <a:lnTo>
                    <a:pt x="165798" y="462271"/>
                  </a:lnTo>
                  <a:lnTo>
                    <a:pt x="125605" y="452222"/>
                  </a:lnTo>
                  <a:cubicBezTo>
                    <a:pt x="58769" y="483069"/>
                    <a:pt x="84269" y="482367"/>
                    <a:pt x="55266" y="482367"/>
                  </a:cubicBezTo>
                  <a:cubicBezTo>
                    <a:pt x="27822" y="487857"/>
                    <a:pt x="36183" y="493431"/>
                    <a:pt x="25121" y="482367"/>
                  </a:cubicBezTo>
                  <a:lnTo>
                    <a:pt x="0" y="457247"/>
                  </a:lnTo>
                  <a:lnTo>
                    <a:pt x="95460" y="407005"/>
                  </a:lnTo>
                  <a:lnTo>
                    <a:pt x="195943" y="386908"/>
                  </a:lnTo>
                  <a:lnTo>
                    <a:pt x="266282" y="316570"/>
                  </a:lnTo>
                  <a:lnTo>
                    <a:pt x="351693" y="286425"/>
                  </a:lnTo>
                  <a:lnTo>
                    <a:pt x="401934" y="256279"/>
                  </a:lnTo>
                  <a:lnTo>
                    <a:pt x="477297" y="236183"/>
                  </a:lnTo>
                  <a:lnTo>
                    <a:pt x="532563" y="241207"/>
                  </a:lnTo>
                  <a:lnTo>
                    <a:pt x="602901" y="246231"/>
                  </a:lnTo>
                  <a:lnTo>
                    <a:pt x="708409" y="241207"/>
                  </a:lnTo>
                  <a:lnTo>
                    <a:pt x="768699" y="261304"/>
                  </a:lnTo>
                  <a:lnTo>
                    <a:pt x="869183" y="266328"/>
                  </a:lnTo>
                  <a:lnTo>
                    <a:pt x="949570" y="276376"/>
                  </a:lnTo>
                  <a:cubicBezTo>
                    <a:pt x="1028274" y="281623"/>
                    <a:pt x="1024932" y="306576"/>
                    <a:pt x="1024932" y="271352"/>
                  </a:cubicBezTo>
                  <a:lnTo>
                    <a:pt x="1115367" y="266328"/>
                  </a:lnTo>
                  <a:cubicBezTo>
                    <a:pt x="1187364" y="256042"/>
                    <a:pt x="1185706" y="279963"/>
                    <a:pt x="1185706" y="251255"/>
                  </a:cubicBezTo>
                  <a:cubicBezTo>
                    <a:pt x="1264353" y="235526"/>
                    <a:pt x="1261068" y="261801"/>
                    <a:pt x="1261068" y="226134"/>
                  </a:cubicBezTo>
                  <a:cubicBezTo>
                    <a:pt x="1333017" y="205578"/>
                    <a:pt x="1331407" y="230422"/>
                    <a:pt x="1331407" y="201014"/>
                  </a:cubicBezTo>
                  <a:lnTo>
                    <a:pt x="1441939" y="180917"/>
                  </a:lnTo>
                  <a:lnTo>
                    <a:pt x="1547446" y="165844"/>
                  </a:lnTo>
                  <a:lnTo>
                    <a:pt x="1582616" y="160820"/>
                  </a:lnTo>
                  <a:lnTo>
                    <a:pt x="1612761" y="105554"/>
                  </a:lnTo>
                  <a:lnTo>
                    <a:pt x="1637882" y="70385"/>
                  </a:lnTo>
                  <a:cubicBezTo>
                    <a:pt x="1601609" y="28931"/>
                    <a:pt x="1602712" y="47995"/>
                    <a:pt x="1602712" y="25167"/>
                  </a:cubicBezTo>
                  <a:cubicBezTo>
                    <a:pt x="1694820" y="30285"/>
                    <a:pt x="1693148" y="0"/>
                    <a:pt x="1693148" y="35216"/>
                  </a:cubicBezTo>
                  <a:cubicBezTo>
                    <a:pt x="1708901" y="87726"/>
                    <a:pt x="1720584" y="73094"/>
                    <a:pt x="1703196" y="90482"/>
                  </a:cubicBezTo>
                  <a:cubicBezTo>
                    <a:pt x="1759987" y="116296"/>
                    <a:pt x="1758462" y="135839"/>
                    <a:pt x="1758462" y="110578"/>
                  </a:cubicBezTo>
                  <a:lnTo>
                    <a:pt x="1808704" y="110578"/>
                  </a:lnTo>
                  <a:lnTo>
                    <a:pt x="1753438" y="150772"/>
                  </a:lnTo>
                  <a:lnTo>
                    <a:pt x="1592664" y="195989"/>
                  </a:lnTo>
                  <a:lnTo>
                    <a:pt x="1462036" y="226134"/>
                  </a:lnTo>
                  <a:lnTo>
                    <a:pt x="1371600" y="236183"/>
                  </a:lnTo>
                  <a:lnTo>
                    <a:pt x="1306286" y="296473"/>
                  </a:lnTo>
                  <a:lnTo>
                    <a:pt x="1200778" y="336666"/>
                  </a:lnTo>
                  <a:lnTo>
                    <a:pt x="1115367" y="341690"/>
                  </a:lnTo>
                  <a:lnTo>
                    <a:pt x="1175657" y="386908"/>
                  </a:lnTo>
                  <a:cubicBezTo>
                    <a:pt x="1259387" y="392141"/>
                    <a:pt x="1256044" y="418780"/>
                    <a:pt x="1256044" y="381884"/>
                  </a:cubicBezTo>
                  <a:cubicBezTo>
                    <a:pt x="1332925" y="417761"/>
                    <a:pt x="1331407" y="444775"/>
                    <a:pt x="1331407" y="412029"/>
                  </a:cubicBezTo>
                  <a:lnTo>
                    <a:pt x="1245996" y="452222"/>
                  </a:lnTo>
                  <a:lnTo>
                    <a:pt x="1256044" y="482367"/>
                  </a:lnTo>
                  <a:cubicBezTo>
                    <a:pt x="1328041" y="492653"/>
                    <a:pt x="1326383" y="516100"/>
                    <a:pt x="1326383" y="487392"/>
                  </a:cubicBezTo>
                  <a:lnTo>
                    <a:pt x="1416818" y="527585"/>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54721" name="Freeform 87"/>
            <p:cNvSpPr>
              <a:spLocks noChangeArrowheads="1"/>
            </p:cNvSpPr>
            <p:nvPr/>
          </p:nvSpPr>
          <p:spPr bwMode="auto">
            <a:xfrm>
              <a:off x="2837265" y="4451420"/>
              <a:ext cx="876438" cy="236988"/>
            </a:xfrm>
            <a:custGeom>
              <a:avLst/>
              <a:gdLst>
                <a:gd name="T0" fmla="*/ 825359 w 876438"/>
                <a:gd name="T1" fmla="*/ 226088 h 236988"/>
                <a:gd name="T2" fmla="*/ 448546 w 876438"/>
                <a:gd name="T3" fmla="*/ 231112 h 236988"/>
                <a:gd name="T4" fmla="*/ 428449 w 876438"/>
                <a:gd name="T5" fmla="*/ 200967 h 236988"/>
                <a:gd name="T6" fmla="*/ 373183 w 876438"/>
                <a:gd name="T7" fmla="*/ 150725 h 236988"/>
                <a:gd name="T8" fmla="*/ 257627 w 876438"/>
                <a:gd name="T9" fmla="*/ 145701 h 236988"/>
                <a:gd name="T10" fmla="*/ 167192 w 876438"/>
                <a:gd name="T11" fmla="*/ 170822 h 236988"/>
                <a:gd name="T12" fmla="*/ 31539 w 876438"/>
                <a:gd name="T13" fmla="*/ 155749 h 236988"/>
                <a:gd name="T14" fmla="*/ 1394 w 876438"/>
                <a:gd name="T15" fmla="*/ 130628 h 236988"/>
                <a:gd name="T16" fmla="*/ 31539 w 876438"/>
                <a:gd name="T17" fmla="*/ 110532 h 236988"/>
                <a:gd name="T18" fmla="*/ 232506 w 876438"/>
                <a:gd name="T19" fmla="*/ 80387 h 236988"/>
                <a:gd name="T20" fmla="*/ 307869 w 876438"/>
                <a:gd name="T21" fmla="*/ 75362 h 236988"/>
                <a:gd name="T22" fmla="*/ 408353 w 876438"/>
                <a:gd name="T23" fmla="*/ 50242 h 236988"/>
                <a:gd name="T24" fmla="*/ 513860 w 876438"/>
                <a:gd name="T25" fmla="*/ 15072 h 236988"/>
                <a:gd name="T26" fmla="*/ 594247 w 876438"/>
                <a:gd name="T27" fmla="*/ 0 h 236988"/>
                <a:gd name="T28" fmla="*/ 765069 w 876438"/>
                <a:gd name="T29" fmla="*/ 15072 h 236988"/>
                <a:gd name="T30" fmla="*/ 825359 w 876438"/>
                <a:gd name="T31" fmla="*/ 45217 h 236988"/>
                <a:gd name="T32" fmla="*/ 760045 w 876438"/>
                <a:gd name="T33" fmla="*/ 70338 h 236988"/>
                <a:gd name="T34" fmla="*/ 634440 w 876438"/>
                <a:gd name="T35" fmla="*/ 90435 h 236988"/>
                <a:gd name="T36" fmla="*/ 564102 w 876438"/>
                <a:gd name="T37" fmla="*/ 90435 h 236988"/>
                <a:gd name="T38" fmla="*/ 569126 w 876438"/>
                <a:gd name="T39" fmla="*/ 130628 h 236988"/>
                <a:gd name="T40" fmla="*/ 704779 w 876438"/>
                <a:gd name="T41" fmla="*/ 150725 h 236988"/>
                <a:gd name="T42" fmla="*/ 755021 w 876438"/>
                <a:gd name="T43" fmla="*/ 170822 h 236988"/>
                <a:gd name="T44" fmla="*/ 825359 w 876438"/>
                <a:gd name="T45" fmla="*/ 226088 h 23698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76438"/>
                <a:gd name="T70" fmla="*/ 0 h 236988"/>
                <a:gd name="T71" fmla="*/ 876438 w 876438"/>
                <a:gd name="T72" fmla="*/ 236988 h 23698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76438" h="236988">
                  <a:moveTo>
                    <a:pt x="825359" y="226088"/>
                  </a:moveTo>
                  <a:cubicBezTo>
                    <a:pt x="774280" y="236136"/>
                    <a:pt x="574150" y="229437"/>
                    <a:pt x="448546" y="231112"/>
                  </a:cubicBezTo>
                  <a:cubicBezTo>
                    <a:pt x="427403" y="204683"/>
                    <a:pt x="428449" y="216715"/>
                    <a:pt x="428449" y="200967"/>
                  </a:cubicBezTo>
                  <a:lnTo>
                    <a:pt x="373183" y="150725"/>
                  </a:lnTo>
                  <a:lnTo>
                    <a:pt x="257627" y="145701"/>
                  </a:lnTo>
                  <a:lnTo>
                    <a:pt x="167192" y="170822"/>
                  </a:lnTo>
                  <a:cubicBezTo>
                    <a:pt x="44993" y="154883"/>
                    <a:pt x="90481" y="155749"/>
                    <a:pt x="31539" y="155749"/>
                  </a:cubicBezTo>
                  <a:cubicBezTo>
                    <a:pt x="0" y="134724"/>
                    <a:pt x="1394" y="147729"/>
                    <a:pt x="1394" y="130628"/>
                  </a:cubicBezTo>
                  <a:lnTo>
                    <a:pt x="31539" y="110532"/>
                  </a:lnTo>
                  <a:cubicBezTo>
                    <a:pt x="234168" y="85203"/>
                    <a:pt x="232506" y="152921"/>
                    <a:pt x="232506" y="80387"/>
                  </a:cubicBezTo>
                  <a:lnTo>
                    <a:pt x="307869" y="75362"/>
                  </a:lnTo>
                  <a:cubicBezTo>
                    <a:pt x="409957" y="44736"/>
                    <a:pt x="329772" y="72161"/>
                    <a:pt x="408353" y="50242"/>
                  </a:cubicBezTo>
                  <a:cubicBezTo>
                    <a:pt x="455428" y="24232"/>
                    <a:pt x="478691" y="26795"/>
                    <a:pt x="513860" y="15072"/>
                  </a:cubicBezTo>
                  <a:lnTo>
                    <a:pt x="594247" y="0"/>
                  </a:lnTo>
                  <a:cubicBezTo>
                    <a:pt x="766732" y="20292"/>
                    <a:pt x="686488" y="15517"/>
                    <a:pt x="765069" y="15072"/>
                  </a:cubicBezTo>
                  <a:lnTo>
                    <a:pt x="825359" y="45217"/>
                  </a:lnTo>
                  <a:cubicBezTo>
                    <a:pt x="763523" y="70982"/>
                    <a:pt x="786840" y="70338"/>
                    <a:pt x="760045" y="70338"/>
                  </a:cubicBezTo>
                  <a:cubicBezTo>
                    <a:pt x="637813" y="90710"/>
                    <a:pt x="680213" y="90435"/>
                    <a:pt x="634440" y="90435"/>
                  </a:cubicBezTo>
                  <a:lnTo>
                    <a:pt x="564102" y="90435"/>
                  </a:lnTo>
                  <a:lnTo>
                    <a:pt x="569126" y="130628"/>
                  </a:lnTo>
                  <a:cubicBezTo>
                    <a:pt x="698038" y="151254"/>
                    <a:pt x="652330" y="150725"/>
                    <a:pt x="704779" y="150725"/>
                  </a:cubicBezTo>
                  <a:lnTo>
                    <a:pt x="755021" y="170822"/>
                  </a:lnTo>
                  <a:cubicBezTo>
                    <a:pt x="866995" y="236988"/>
                    <a:pt x="876438" y="216040"/>
                    <a:pt x="825359" y="226088"/>
                  </a:cubicBez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54722" name="Freeform 88"/>
            <p:cNvSpPr>
              <a:spLocks noChangeArrowheads="1"/>
            </p:cNvSpPr>
            <p:nvPr/>
          </p:nvSpPr>
          <p:spPr bwMode="auto">
            <a:xfrm>
              <a:off x="3772884" y="4275054"/>
              <a:ext cx="864430" cy="246479"/>
            </a:xfrm>
            <a:custGeom>
              <a:avLst/>
              <a:gdLst>
                <a:gd name="T0" fmla="*/ 864430 w 864430"/>
                <a:gd name="T1" fmla="*/ 111051 h 246479"/>
                <a:gd name="T2" fmla="*/ 844334 w 864430"/>
                <a:gd name="T3" fmla="*/ 106027 h 246479"/>
                <a:gd name="T4" fmla="*/ 834285 w 864430"/>
                <a:gd name="T5" fmla="*/ 95979 h 246479"/>
                <a:gd name="T6" fmla="*/ 819213 w 864430"/>
                <a:gd name="T7" fmla="*/ 85931 h 246479"/>
                <a:gd name="T8" fmla="*/ 814189 w 864430"/>
                <a:gd name="T9" fmla="*/ 70858 h 246479"/>
                <a:gd name="T10" fmla="*/ 713705 w 864430"/>
                <a:gd name="T11" fmla="*/ 45737 h 246479"/>
                <a:gd name="T12" fmla="*/ 670529 w 864430"/>
                <a:gd name="T13" fmla="*/ 39771 h 246479"/>
                <a:gd name="T14" fmla="*/ 643367 w 864430"/>
                <a:gd name="T15" fmla="*/ 30665 h 246479"/>
                <a:gd name="T16" fmla="*/ 628294 w 864430"/>
                <a:gd name="T17" fmla="*/ 25641 h 246479"/>
                <a:gd name="T18" fmla="*/ 552931 w 864430"/>
                <a:gd name="T19" fmla="*/ 15592 h 246479"/>
                <a:gd name="T20" fmla="*/ 537859 w 864430"/>
                <a:gd name="T21" fmla="*/ 5544 h 246479"/>
                <a:gd name="T22" fmla="*/ 367037 w 864430"/>
                <a:gd name="T23" fmla="*/ 20616 h 246479"/>
                <a:gd name="T24" fmla="*/ 331868 w 864430"/>
                <a:gd name="T25" fmla="*/ 30665 h 246479"/>
                <a:gd name="T26" fmla="*/ 316795 w 864430"/>
                <a:gd name="T27" fmla="*/ 40713 h 246479"/>
                <a:gd name="T28" fmla="*/ 306747 w 864430"/>
                <a:gd name="T29" fmla="*/ 55786 h 246479"/>
                <a:gd name="T30" fmla="*/ 241432 w 864430"/>
                <a:gd name="T31" fmla="*/ 70858 h 246479"/>
                <a:gd name="T32" fmla="*/ 226360 w 864430"/>
                <a:gd name="T33" fmla="*/ 75882 h 246479"/>
                <a:gd name="T34" fmla="*/ 182372 w 864430"/>
                <a:gd name="T35" fmla="*/ 73109 h 246479"/>
                <a:gd name="T36" fmla="*/ 85683 w 864430"/>
                <a:gd name="T37" fmla="*/ 75882 h 246479"/>
                <a:gd name="T38" fmla="*/ 30417 w 864430"/>
                <a:gd name="T39" fmla="*/ 80906 h 246479"/>
                <a:gd name="T40" fmla="*/ 20369 w 864430"/>
                <a:gd name="T41" fmla="*/ 111051 h 246479"/>
                <a:gd name="T42" fmla="*/ 10320 w 864430"/>
                <a:gd name="T43" fmla="*/ 126124 h 246479"/>
                <a:gd name="T44" fmla="*/ 5296 w 864430"/>
                <a:gd name="T45" fmla="*/ 191438 h 246479"/>
                <a:gd name="T46" fmla="*/ 130901 w 864430"/>
                <a:gd name="T47" fmla="*/ 196462 h 246479"/>
                <a:gd name="T48" fmla="*/ 201239 w 864430"/>
                <a:gd name="T49" fmla="*/ 216559 h 246479"/>
                <a:gd name="T50" fmla="*/ 321819 w 864430"/>
                <a:gd name="T51" fmla="*/ 166317 h 246479"/>
                <a:gd name="T52" fmla="*/ 372061 w 864430"/>
                <a:gd name="T53" fmla="*/ 196462 h 246479"/>
                <a:gd name="T54" fmla="*/ 467520 w 864430"/>
                <a:gd name="T55" fmla="*/ 186414 h 246479"/>
                <a:gd name="T56" fmla="*/ 638342 w 864430"/>
                <a:gd name="T57" fmla="*/ 176366 h 246479"/>
                <a:gd name="T58" fmla="*/ 733802 w 864430"/>
                <a:gd name="T59" fmla="*/ 171342 h 246479"/>
                <a:gd name="T60" fmla="*/ 768971 w 864430"/>
                <a:gd name="T61" fmla="*/ 166317 h 246479"/>
                <a:gd name="T62" fmla="*/ 784043 w 864430"/>
                <a:gd name="T63" fmla="*/ 136172 h 246479"/>
                <a:gd name="T64" fmla="*/ 864430 w 864430"/>
                <a:gd name="T65" fmla="*/ 111051 h 2464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64430"/>
                <a:gd name="T100" fmla="*/ 0 h 246479"/>
                <a:gd name="T101" fmla="*/ 864430 w 864430"/>
                <a:gd name="T102" fmla="*/ 246479 h 2464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64430" h="246479">
                  <a:moveTo>
                    <a:pt x="864430" y="111051"/>
                  </a:moveTo>
                  <a:cubicBezTo>
                    <a:pt x="857731" y="109376"/>
                    <a:pt x="850510" y="109115"/>
                    <a:pt x="844334" y="106027"/>
                  </a:cubicBezTo>
                  <a:cubicBezTo>
                    <a:pt x="840097" y="103909"/>
                    <a:pt x="837984" y="98938"/>
                    <a:pt x="834285" y="95979"/>
                  </a:cubicBezTo>
                  <a:cubicBezTo>
                    <a:pt x="829570" y="92207"/>
                    <a:pt x="824237" y="89280"/>
                    <a:pt x="819213" y="85931"/>
                  </a:cubicBezTo>
                  <a:cubicBezTo>
                    <a:pt x="817538" y="80907"/>
                    <a:pt x="815338" y="76028"/>
                    <a:pt x="814189" y="70858"/>
                  </a:cubicBezTo>
                  <a:cubicBezTo>
                    <a:pt x="800544" y="9461"/>
                    <a:pt x="829910" y="39621"/>
                    <a:pt x="713705" y="45737"/>
                  </a:cubicBezTo>
                  <a:cubicBezTo>
                    <a:pt x="689762" y="40556"/>
                    <a:pt x="682252" y="42283"/>
                    <a:pt x="670529" y="39771"/>
                  </a:cubicBezTo>
                  <a:cubicBezTo>
                    <a:pt x="658806" y="37259"/>
                    <a:pt x="650406" y="33020"/>
                    <a:pt x="643367" y="30665"/>
                  </a:cubicBezTo>
                  <a:lnTo>
                    <a:pt x="628294" y="25641"/>
                  </a:lnTo>
                  <a:cubicBezTo>
                    <a:pt x="613221" y="23129"/>
                    <a:pt x="568003" y="18941"/>
                    <a:pt x="552931" y="15592"/>
                  </a:cubicBezTo>
                  <a:cubicBezTo>
                    <a:pt x="548661" y="11322"/>
                    <a:pt x="542883" y="8893"/>
                    <a:pt x="537859" y="5544"/>
                  </a:cubicBezTo>
                  <a:cubicBezTo>
                    <a:pt x="393448" y="11098"/>
                    <a:pt x="449499" y="0"/>
                    <a:pt x="367037" y="20616"/>
                  </a:cubicBezTo>
                  <a:cubicBezTo>
                    <a:pt x="360602" y="22225"/>
                    <a:pt x="339073" y="27062"/>
                    <a:pt x="331868" y="30665"/>
                  </a:cubicBezTo>
                  <a:cubicBezTo>
                    <a:pt x="326467" y="33365"/>
                    <a:pt x="321819" y="37364"/>
                    <a:pt x="316795" y="40713"/>
                  </a:cubicBezTo>
                  <a:cubicBezTo>
                    <a:pt x="313446" y="45737"/>
                    <a:pt x="311017" y="51516"/>
                    <a:pt x="306747" y="55786"/>
                  </a:cubicBezTo>
                  <a:cubicBezTo>
                    <a:pt x="288440" y="74093"/>
                    <a:pt x="267661" y="68235"/>
                    <a:pt x="241432" y="70858"/>
                  </a:cubicBezTo>
                  <a:cubicBezTo>
                    <a:pt x="236408" y="72533"/>
                    <a:pt x="231228" y="73796"/>
                    <a:pt x="226360" y="75882"/>
                  </a:cubicBezTo>
                  <a:cubicBezTo>
                    <a:pt x="216517" y="76257"/>
                    <a:pt x="205818" y="73109"/>
                    <a:pt x="182372" y="73109"/>
                  </a:cubicBezTo>
                  <a:cubicBezTo>
                    <a:pt x="158926" y="73109"/>
                    <a:pt x="111009" y="74583"/>
                    <a:pt x="85683" y="75882"/>
                  </a:cubicBezTo>
                  <a:lnTo>
                    <a:pt x="30417" y="80906"/>
                  </a:lnTo>
                  <a:cubicBezTo>
                    <a:pt x="21091" y="85928"/>
                    <a:pt x="26244" y="102238"/>
                    <a:pt x="20369" y="111051"/>
                  </a:cubicBezTo>
                  <a:lnTo>
                    <a:pt x="10320" y="126124"/>
                  </a:lnTo>
                  <a:cubicBezTo>
                    <a:pt x="0" y="157085"/>
                    <a:pt x="5296" y="135901"/>
                    <a:pt x="5296" y="191438"/>
                  </a:cubicBezTo>
                  <a:cubicBezTo>
                    <a:pt x="124199" y="196607"/>
                    <a:pt x="82297" y="196462"/>
                    <a:pt x="130901" y="196462"/>
                  </a:cubicBezTo>
                  <a:cubicBezTo>
                    <a:pt x="202816" y="222146"/>
                    <a:pt x="201239" y="246479"/>
                    <a:pt x="201239" y="216559"/>
                  </a:cubicBezTo>
                  <a:lnTo>
                    <a:pt x="321819" y="166317"/>
                  </a:lnTo>
                  <a:lnTo>
                    <a:pt x="372061" y="196462"/>
                  </a:lnTo>
                  <a:cubicBezTo>
                    <a:pt x="469192" y="191350"/>
                    <a:pt x="467520" y="223302"/>
                    <a:pt x="467520" y="186414"/>
                  </a:cubicBezTo>
                  <a:lnTo>
                    <a:pt x="638342" y="176366"/>
                  </a:lnTo>
                  <a:lnTo>
                    <a:pt x="733802" y="171342"/>
                  </a:lnTo>
                  <a:lnTo>
                    <a:pt x="768971" y="166317"/>
                  </a:lnTo>
                  <a:lnTo>
                    <a:pt x="784043" y="136172"/>
                  </a:lnTo>
                  <a:lnTo>
                    <a:pt x="864430" y="111051"/>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54723" name="Freeform 89"/>
            <p:cNvSpPr>
              <a:spLocks noChangeArrowheads="1"/>
            </p:cNvSpPr>
            <p:nvPr/>
          </p:nvSpPr>
          <p:spPr bwMode="auto">
            <a:xfrm>
              <a:off x="4557214" y="4160018"/>
              <a:ext cx="1019621" cy="251208"/>
            </a:xfrm>
            <a:custGeom>
              <a:avLst/>
              <a:gdLst>
                <a:gd name="T0" fmla="*/ 888993 w 1019621"/>
                <a:gd name="T1" fmla="*/ 251208 h 251208"/>
                <a:gd name="T2" fmla="*/ 868896 w 1019621"/>
                <a:gd name="T3" fmla="*/ 200967 h 251208"/>
                <a:gd name="T4" fmla="*/ 909089 w 1019621"/>
                <a:gd name="T5" fmla="*/ 175846 h 251208"/>
                <a:gd name="T6" fmla="*/ 969379 w 1019621"/>
                <a:gd name="T7" fmla="*/ 175846 h 251208"/>
                <a:gd name="T8" fmla="*/ 979428 w 1019621"/>
                <a:gd name="T9" fmla="*/ 145701 h 251208"/>
                <a:gd name="T10" fmla="*/ 1019621 w 1019621"/>
                <a:gd name="T11" fmla="*/ 125604 h 251208"/>
                <a:gd name="T12" fmla="*/ 954307 w 1019621"/>
                <a:gd name="T13" fmla="*/ 115556 h 251208"/>
                <a:gd name="T14" fmla="*/ 909089 w 1019621"/>
                <a:gd name="T15" fmla="*/ 100483 h 251208"/>
                <a:gd name="T16" fmla="*/ 934210 w 1019621"/>
                <a:gd name="T17" fmla="*/ 80386 h 251208"/>
                <a:gd name="T18" fmla="*/ 863872 w 1019621"/>
                <a:gd name="T19" fmla="*/ 75362 h 251208"/>
                <a:gd name="T20" fmla="*/ 793533 w 1019621"/>
                <a:gd name="T21" fmla="*/ 60290 h 251208"/>
                <a:gd name="T22" fmla="*/ 708122 w 1019621"/>
                <a:gd name="T23" fmla="*/ 45217 h 251208"/>
                <a:gd name="T24" fmla="*/ 577494 w 1019621"/>
                <a:gd name="T25" fmla="*/ 60290 h 251208"/>
                <a:gd name="T26" fmla="*/ 411696 w 1019621"/>
                <a:gd name="T27" fmla="*/ 65314 h 251208"/>
                <a:gd name="T28" fmla="*/ 276043 w 1019621"/>
                <a:gd name="T29" fmla="*/ 65314 h 251208"/>
                <a:gd name="T30" fmla="*/ 245898 w 1019621"/>
                <a:gd name="T31" fmla="*/ 25120 h 251208"/>
                <a:gd name="T32" fmla="*/ 185608 w 1019621"/>
                <a:gd name="T33" fmla="*/ 0 h 251208"/>
                <a:gd name="T34" fmla="*/ 90149 w 1019621"/>
                <a:gd name="T35" fmla="*/ 15072 h 251208"/>
                <a:gd name="T36" fmla="*/ 4738 w 1019621"/>
                <a:gd name="T37" fmla="*/ 60290 h 251208"/>
                <a:gd name="T38" fmla="*/ 29859 w 1019621"/>
                <a:gd name="T39" fmla="*/ 85411 h 251208"/>
                <a:gd name="T40" fmla="*/ 115270 w 1019621"/>
                <a:gd name="T41" fmla="*/ 95459 h 251208"/>
                <a:gd name="T42" fmla="*/ 225801 w 1019621"/>
                <a:gd name="T43" fmla="*/ 115556 h 251208"/>
                <a:gd name="T44" fmla="*/ 225801 w 1019621"/>
                <a:gd name="T45" fmla="*/ 115556 h 251208"/>
                <a:gd name="T46" fmla="*/ 125318 w 1019621"/>
                <a:gd name="T47" fmla="*/ 145701 h 251208"/>
                <a:gd name="T48" fmla="*/ 160487 w 1019621"/>
                <a:gd name="T49" fmla="*/ 205991 h 251208"/>
                <a:gd name="T50" fmla="*/ 220777 w 1019621"/>
                <a:gd name="T51" fmla="*/ 170822 h 251208"/>
                <a:gd name="T52" fmla="*/ 291116 w 1019621"/>
                <a:gd name="T53" fmla="*/ 200967 h 251208"/>
                <a:gd name="T54" fmla="*/ 366478 w 1019621"/>
                <a:gd name="T55" fmla="*/ 195942 h 251208"/>
                <a:gd name="T56" fmla="*/ 426768 w 1019621"/>
                <a:gd name="T57" fmla="*/ 185894 h 251208"/>
                <a:gd name="T58" fmla="*/ 451889 w 1019621"/>
                <a:gd name="T59" fmla="*/ 190918 h 251208"/>
                <a:gd name="T60" fmla="*/ 542324 w 1019621"/>
                <a:gd name="T61" fmla="*/ 185894 h 251208"/>
                <a:gd name="T62" fmla="*/ 587542 w 1019621"/>
                <a:gd name="T63" fmla="*/ 180870 h 251208"/>
                <a:gd name="T64" fmla="*/ 652856 w 1019621"/>
                <a:gd name="T65" fmla="*/ 180870 h 251208"/>
                <a:gd name="T66" fmla="*/ 748316 w 1019621"/>
                <a:gd name="T67" fmla="*/ 200967 h 251208"/>
                <a:gd name="T68" fmla="*/ 798557 w 1019621"/>
                <a:gd name="T69" fmla="*/ 231112 h 251208"/>
                <a:gd name="T70" fmla="*/ 888993 w 1019621"/>
                <a:gd name="T71" fmla="*/ 251208 h 2512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19621"/>
                <a:gd name="T109" fmla="*/ 0 h 251208"/>
                <a:gd name="T110" fmla="*/ 1019621 w 1019621"/>
                <a:gd name="T111" fmla="*/ 251208 h 2512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19621" h="251208">
                  <a:moveTo>
                    <a:pt x="888993" y="251208"/>
                  </a:moveTo>
                  <a:lnTo>
                    <a:pt x="868896" y="200967"/>
                  </a:lnTo>
                  <a:lnTo>
                    <a:pt x="909089" y="175846"/>
                  </a:lnTo>
                  <a:lnTo>
                    <a:pt x="969379" y="175846"/>
                  </a:lnTo>
                  <a:cubicBezTo>
                    <a:pt x="974869" y="148403"/>
                    <a:pt x="968366" y="156763"/>
                    <a:pt x="979428" y="145701"/>
                  </a:cubicBezTo>
                  <a:lnTo>
                    <a:pt x="1019621" y="125604"/>
                  </a:lnTo>
                  <a:lnTo>
                    <a:pt x="954307" y="115556"/>
                  </a:lnTo>
                  <a:lnTo>
                    <a:pt x="909089" y="100483"/>
                  </a:lnTo>
                  <a:lnTo>
                    <a:pt x="934210" y="80386"/>
                  </a:lnTo>
                  <a:lnTo>
                    <a:pt x="863872" y="75362"/>
                  </a:lnTo>
                  <a:lnTo>
                    <a:pt x="793533" y="60290"/>
                  </a:lnTo>
                  <a:lnTo>
                    <a:pt x="708122" y="45217"/>
                  </a:lnTo>
                  <a:lnTo>
                    <a:pt x="577494" y="60290"/>
                  </a:lnTo>
                  <a:lnTo>
                    <a:pt x="411696" y="65314"/>
                  </a:lnTo>
                  <a:lnTo>
                    <a:pt x="276043" y="65314"/>
                  </a:lnTo>
                  <a:lnTo>
                    <a:pt x="245898" y="25120"/>
                  </a:lnTo>
                  <a:lnTo>
                    <a:pt x="185608" y="0"/>
                  </a:lnTo>
                  <a:lnTo>
                    <a:pt x="90149" y="15072"/>
                  </a:lnTo>
                  <a:cubicBezTo>
                    <a:pt x="0" y="46889"/>
                    <a:pt x="4738" y="15025"/>
                    <a:pt x="4738" y="60290"/>
                  </a:cubicBezTo>
                  <a:cubicBezTo>
                    <a:pt x="25880" y="86719"/>
                    <a:pt x="14111" y="85411"/>
                    <a:pt x="29859" y="85411"/>
                  </a:cubicBezTo>
                  <a:lnTo>
                    <a:pt x="115270" y="95459"/>
                  </a:lnTo>
                  <a:lnTo>
                    <a:pt x="225801" y="115556"/>
                  </a:lnTo>
                  <a:cubicBezTo>
                    <a:pt x="123693" y="141083"/>
                    <a:pt x="125318" y="106152"/>
                    <a:pt x="125318" y="145701"/>
                  </a:cubicBezTo>
                  <a:lnTo>
                    <a:pt x="160487" y="205991"/>
                  </a:lnTo>
                  <a:cubicBezTo>
                    <a:pt x="222275" y="175097"/>
                    <a:pt x="220777" y="198315"/>
                    <a:pt x="220777" y="170822"/>
                  </a:cubicBezTo>
                  <a:lnTo>
                    <a:pt x="291116" y="200967"/>
                  </a:lnTo>
                  <a:lnTo>
                    <a:pt x="366478" y="195942"/>
                  </a:lnTo>
                  <a:lnTo>
                    <a:pt x="426768" y="185894"/>
                  </a:lnTo>
                  <a:lnTo>
                    <a:pt x="451889" y="190918"/>
                  </a:lnTo>
                  <a:lnTo>
                    <a:pt x="542324" y="185894"/>
                  </a:lnTo>
                  <a:lnTo>
                    <a:pt x="587542" y="180870"/>
                  </a:lnTo>
                  <a:lnTo>
                    <a:pt x="652856" y="180870"/>
                  </a:lnTo>
                  <a:lnTo>
                    <a:pt x="748316" y="200967"/>
                  </a:lnTo>
                  <a:lnTo>
                    <a:pt x="798557" y="231112"/>
                  </a:lnTo>
                  <a:lnTo>
                    <a:pt x="888993" y="251208"/>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54724" name="Freeform 90"/>
            <p:cNvSpPr>
              <a:spLocks noChangeArrowheads="1"/>
            </p:cNvSpPr>
            <p:nvPr/>
          </p:nvSpPr>
          <p:spPr bwMode="auto">
            <a:xfrm>
              <a:off x="4694151" y="4322352"/>
              <a:ext cx="777176" cy="223019"/>
            </a:xfrm>
            <a:custGeom>
              <a:avLst/>
              <a:gdLst>
                <a:gd name="T0" fmla="*/ 777176 w 777176"/>
                <a:gd name="T1" fmla="*/ 194382 h 223019"/>
                <a:gd name="T2" fmla="*/ 772152 w 777176"/>
                <a:gd name="T3" fmla="*/ 113995 h 223019"/>
                <a:gd name="T4" fmla="*/ 701814 w 777176"/>
                <a:gd name="T5" fmla="*/ 78826 h 223019"/>
                <a:gd name="T6" fmla="*/ 606354 w 777176"/>
                <a:gd name="T7" fmla="*/ 53705 h 223019"/>
                <a:gd name="T8" fmla="*/ 530992 w 777176"/>
                <a:gd name="T9" fmla="*/ 23560 h 223019"/>
                <a:gd name="T10" fmla="*/ 405387 w 777176"/>
                <a:gd name="T11" fmla="*/ 28584 h 223019"/>
                <a:gd name="T12" fmla="*/ 325001 w 777176"/>
                <a:gd name="T13" fmla="*/ 58729 h 223019"/>
                <a:gd name="T14" fmla="*/ 244614 w 777176"/>
                <a:gd name="T15" fmla="*/ 23560 h 223019"/>
                <a:gd name="T16" fmla="*/ 154179 w 777176"/>
                <a:gd name="T17" fmla="*/ 33608 h 223019"/>
                <a:gd name="T18" fmla="*/ 103937 w 777176"/>
                <a:gd name="T19" fmla="*/ 33608 h 223019"/>
                <a:gd name="T20" fmla="*/ 58719 w 777176"/>
                <a:gd name="T21" fmla="*/ 28584 h 223019"/>
                <a:gd name="T22" fmla="*/ 18526 w 777176"/>
                <a:gd name="T23" fmla="*/ 58729 h 223019"/>
                <a:gd name="T24" fmla="*/ 169251 w 777176"/>
                <a:gd name="T25" fmla="*/ 88874 h 223019"/>
                <a:gd name="T26" fmla="*/ 189348 w 777176"/>
                <a:gd name="T27" fmla="*/ 124044 h 223019"/>
                <a:gd name="T28" fmla="*/ 164227 w 777176"/>
                <a:gd name="T29" fmla="*/ 144140 h 223019"/>
                <a:gd name="T30" fmla="*/ 199396 w 777176"/>
                <a:gd name="T31" fmla="*/ 149164 h 223019"/>
                <a:gd name="T32" fmla="*/ 259686 w 777176"/>
                <a:gd name="T33" fmla="*/ 129068 h 223019"/>
                <a:gd name="T34" fmla="*/ 350122 w 777176"/>
                <a:gd name="T35" fmla="*/ 108971 h 223019"/>
                <a:gd name="T36" fmla="*/ 415436 w 777176"/>
                <a:gd name="T37" fmla="*/ 108971 h 223019"/>
                <a:gd name="T38" fmla="*/ 440557 w 777176"/>
                <a:gd name="T39" fmla="*/ 134092 h 223019"/>
                <a:gd name="T40" fmla="*/ 440557 w 777176"/>
                <a:gd name="T41" fmla="*/ 169261 h 223019"/>
                <a:gd name="T42" fmla="*/ 505871 w 777176"/>
                <a:gd name="T43" fmla="*/ 179310 h 223019"/>
                <a:gd name="T44" fmla="*/ 606354 w 777176"/>
                <a:gd name="T45" fmla="*/ 184334 h 223019"/>
                <a:gd name="T46" fmla="*/ 691765 w 777176"/>
                <a:gd name="T47" fmla="*/ 184334 h 223019"/>
                <a:gd name="T48" fmla="*/ 777176 w 777176"/>
                <a:gd name="T49" fmla="*/ 194382 h 2230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77176"/>
                <a:gd name="T76" fmla="*/ 0 h 223019"/>
                <a:gd name="T77" fmla="*/ 777176 w 777176"/>
                <a:gd name="T78" fmla="*/ 223019 h 2230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77176" h="223019">
                  <a:moveTo>
                    <a:pt x="777176" y="194382"/>
                  </a:moveTo>
                  <a:lnTo>
                    <a:pt x="772152" y="113995"/>
                  </a:lnTo>
                  <a:lnTo>
                    <a:pt x="701814" y="78826"/>
                  </a:lnTo>
                  <a:lnTo>
                    <a:pt x="606354" y="53705"/>
                  </a:lnTo>
                  <a:cubicBezTo>
                    <a:pt x="533898" y="17477"/>
                    <a:pt x="554552" y="0"/>
                    <a:pt x="530992" y="23560"/>
                  </a:cubicBezTo>
                  <a:lnTo>
                    <a:pt x="405387" y="28584"/>
                  </a:lnTo>
                  <a:lnTo>
                    <a:pt x="325001" y="58729"/>
                  </a:lnTo>
                  <a:lnTo>
                    <a:pt x="244614" y="23560"/>
                  </a:lnTo>
                  <a:lnTo>
                    <a:pt x="154179" y="33608"/>
                  </a:lnTo>
                  <a:lnTo>
                    <a:pt x="103937" y="33608"/>
                  </a:lnTo>
                  <a:lnTo>
                    <a:pt x="58719" y="28584"/>
                  </a:lnTo>
                  <a:cubicBezTo>
                    <a:pt x="11633" y="65207"/>
                    <a:pt x="0" y="77255"/>
                    <a:pt x="18526" y="58729"/>
                  </a:cubicBezTo>
                  <a:lnTo>
                    <a:pt x="169251" y="88874"/>
                  </a:lnTo>
                  <a:lnTo>
                    <a:pt x="189348" y="124044"/>
                  </a:lnTo>
                  <a:cubicBezTo>
                    <a:pt x="151271" y="145802"/>
                    <a:pt x="140677" y="144140"/>
                    <a:pt x="164227" y="144140"/>
                  </a:cubicBezTo>
                  <a:cubicBezTo>
                    <a:pt x="196024" y="149439"/>
                    <a:pt x="184185" y="149164"/>
                    <a:pt x="199396" y="149164"/>
                  </a:cubicBezTo>
                  <a:cubicBezTo>
                    <a:pt x="261311" y="133686"/>
                    <a:pt x="259686" y="154807"/>
                    <a:pt x="259686" y="129068"/>
                  </a:cubicBezTo>
                  <a:cubicBezTo>
                    <a:pt x="346727" y="108587"/>
                    <a:pt x="315849" y="108971"/>
                    <a:pt x="350122" y="108971"/>
                  </a:cubicBezTo>
                  <a:cubicBezTo>
                    <a:pt x="417106" y="114123"/>
                    <a:pt x="415436" y="135831"/>
                    <a:pt x="415436" y="108971"/>
                  </a:cubicBezTo>
                  <a:lnTo>
                    <a:pt x="440557" y="134092"/>
                  </a:lnTo>
                  <a:lnTo>
                    <a:pt x="440557" y="169261"/>
                  </a:lnTo>
                  <a:cubicBezTo>
                    <a:pt x="502499" y="179585"/>
                    <a:pt x="480473" y="179310"/>
                    <a:pt x="505871" y="179310"/>
                  </a:cubicBezTo>
                  <a:cubicBezTo>
                    <a:pt x="608020" y="189525"/>
                    <a:pt x="606354" y="223019"/>
                    <a:pt x="606354" y="184334"/>
                  </a:cubicBezTo>
                  <a:lnTo>
                    <a:pt x="691765" y="184334"/>
                  </a:lnTo>
                  <a:lnTo>
                    <a:pt x="777176" y="194382"/>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54725" name="Freeform 91"/>
            <p:cNvSpPr>
              <a:spLocks noChangeArrowheads="1"/>
            </p:cNvSpPr>
            <p:nvPr/>
          </p:nvSpPr>
          <p:spPr bwMode="auto">
            <a:xfrm>
              <a:off x="3401367" y="4495277"/>
              <a:ext cx="763675" cy="297787"/>
            </a:xfrm>
            <a:custGeom>
              <a:avLst/>
              <a:gdLst>
                <a:gd name="T0" fmla="*/ 763675 w 763675"/>
                <a:gd name="T1" fmla="*/ 167158 h 297787"/>
                <a:gd name="T2" fmla="*/ 713433 w 763675"/>
                <a:gd name="T3" fmla="*/ 96820 h 297787"/>
                <a:gd name="T4" fmla="*/ 628022 w 763675"/>
                <a:gd name="T5" fmla="*/ 81747 h 297787"/>
                <a:gd name="T6" fmla="*/ 557684 w 763675"/>
                <a:gd name="T7" fmla="*/ 51602 h 297787"/>
                <a:gd name="T8" fmla="*/ 462224 w 763675"/>
                <a:gd name="T9" fmla="*/ 11409 h 297787"/>
                <a:gd name="T10" fmla="*/ 341644 w 763675"/>
                <a:gd name="T11" fmla="*/ 26481 h 297787"/>
                <a:gd name="T12" fmla="*/ 301451 w 763675"/>
                <a:gd name="T13" fmla="*/ 21457 h 297787"/>
                <a:gd name="T14" fmla="*/ 246185 w 763675"/>
                <a:gd name="T15" fmla="*/ 1360 h 297787"/>
                <a:gd name="T16" fmla="*/ 195943 w 763675"/>
                <a:gd name="T17" fmla="*/ 26481 h 297787"/>
                <a:gd name="T18" fmla="*/ 80387 w 763675"/>
                <a:gd name="T19" fmla="*/ 46578 h 297787"/>
                <a:gd name="T20" fmla="*/ 5024 w 763675"/>
                <a:gd name="T21" fmla="*/ 41554 h 297787"/>
                <a:gd name="T22" fmla="*/ 0 w 763675"/>
                <a:gd name="T23" fmla="*/ 86771 h 297787"/>
                <a:gd name="T24" fmla="*/ 105508 w 763675"/>
                <a:gd name="T25" fmla="*/ 101844 h 297787"/>
                <a:gd name="T26" fmla="*/ 211015 w 763675"/>
                <a:gd name="T27" fmla="*/ 142037 h 297787"/>
                <a:gd name="T28" fmla="*/ 296426 w 763675"/>
                <a:gd name="T29" fmla="*/ 182231 h 297787"/>
                <a:gd name="T30" fmla="*/ 386862 w 763675"/>
                <a:gd name="T31" fmla="*/ 197303 h 297787"/>
                <a:gd name="T32" fmla="*/ 472273 w 763675"/>
                <a:gd name="T33" fmla="*/ 207352 h 297787"/>
                <a:gd name="T34" fmla="*/ 527538 w 763675"/>
                <a:gd name="T35" fmla="*/ 237497 h 297787"/>
                <a:gd name="T36" fmla="*/ 542611 w 763675"/>
                <a:gd name="T37" fmla="*/ 297787 h 297787"/>
                <a:gd name="T38" fmla="*/ 587829 w 763675"/>
                <a:gd name="T39" fmla="*/ 217400 h 297787"/>
                <a:gd name="T40" fmla="*/ 643095 w 763675"/>
                <a:gd name="T41" fmla="*/ 197303 h 297787"/>
                <a:gd name="T42" fmla="*/ 763675 w 763675"/>
                <a:gd name="T43" fmla="*/ 167158 h 29778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63675"/>
                <a:gd name="T67" fmla="*/ 0 h 297787"/>
                <a:gd name="T68" fmla="*/ 763675 w 763675"/>
                <a:gd name="T69" fmla="*/ 297787 h 29778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63675" h="297787">
                  <a:moveTo>
                    <a:pt x="763675" y="167158"/>
                  </a:moveTo>
                  <a:lnTo>
                    <a:pt x="713433" y="96820"/>
                  </a:lnTo>
                  <a:lnTo>
                    <a:pt x="628022" y="81747"/>
                  </a:lnTo>
                  <a:lnTo>
                    <a:pt x="557684" y="51602"/>
                  </a:lnTo>
                  <a:lnTo>
                    <a:pt x="462224" y="11409"/>
                  </a:lnTo>
                  <a:lnTo>
                    <a:pt x="341644" y="26481"/>
                  </a:lnTo>
                  <a:lnTo>
                    <a:pt x="301451" y="21457"/>
                  </a:lnTo>
                  <a:cubicBezTo>
                    <a:pt x="253172" y="0"/>
                    <a:pt x="272727" y="1360"/>
                    <a:pt x="246185" y="1360"/>
                  </a:cubicBezTo>
                  <a:lnTo>
                    <a:pt x="195943" y="26481"/>
                  </a:lnTo>
                  <a:lnTo>
                    <a:pt x="80387" y="46578"/>
                  </a:lnTo>
                  <a:lnTo>
                    <a:pt x="5024" y="41554"/>
                  </a:lnTo>
                  <a:lnTo>
                    <a:pt x="0" y="86771"/>
                  </a:lnTo>
                  <a:cubicBezTo>
                    <a:pt x="99124" y="107640"/>
                    <a:pt x="66374" y="121409"/>
                    <a:pt x="105508" y="101844"/>
                  </a:cubicBezTo>
                  <a:lnTo>
                    <a:pt x="211015" y="142037"/>
                  </a:lnTo>
                  <a:lnTo>
                    <a:pt x="296426" y="182231"/>
                  </a:lnTo>
                  <a:lnTo>
                    <a:pt x="386862" y="197303"/>
                  </a:lnTo>
                  <a:lnTo>
                    <a:pt x="472273" y="207352"/>
                  </a:lnTo>
                  <a:lnTo>
                    <a:pt x="527538" y="237497"/>
                  </a:lnTo>
                  <a:lnTo>
                    <a:pt x="542611" y="297787"/>
                  </a:lnTo>
                  <a:lnTo>
                    <a:pt x="587829" y="217400"/>
                  </a:lnTo>
                  <a:cubicBezTo>
                    <a:pt x="639625" y="196681"/>
                    <a:pt x="620033" y="197303"/>
                    <a:pt x="643095" y="197303"/>
                  </a:cubicBezTo>
                  <a:lnTo>
                    <a:pt x="763675" y="167158"/>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54726" name="Freeform 92"/>
            <p:cNvSpPr>
              <a:spLocks noChangeArrowheads="1"/>
            </p:cNvSpPr>
            <p:nvPr/>
          </p:nvSpPr>
          <p:spPr bwMode="auto">
            <a:xfrm>
              <a:off x="3064747" y="4656270"/>
              <a:ext cx="872494" cy="290772"/>
            </a:xfrm>
            <a:custGeom>
              <a:avLst/>
              <a:gdLst>
                <a:gd name="T0" fmla="*/ 859134 w 872494"/>
                <a:gd name="T1" fmla="*/ 217181 h 290772"/>
                <a:gd name="T2" fmla="*/ 859134 w 872494"/>
                <a:gd name="T3" fmla="*/ 126745 h 290772"/>
                <a:gd name="T4" fmla="*/ 849086 w 872494"/>
                <a:gd name="T5" fmla="*/ 76504 h 290772"/>
                <a:gd name="T6" fmla="*/ 773723 w 872494"/>
                <a:gd name="T7" fmla="*/ 41334 h 290772"/>
                <a:gd name="T8" fmla="*/ 643095 w 872494"/>
                <a:gd name="T9" fmla="*/ 26262 h 290772"/>
                <a:gd name="T10" fmla="*/ 517490 w 872494"/>
                <a:gd name="T11" fmla="*/ 21238 h 290772"/>
                <a:gd name="T12" fmla="*/ 316523 w 872494"/>
                <a:gd name="T13" fmla="*/ 31286 h 290772"/>
                <a:gd name="T14" fmla="*/ 216040 w 872494"/>
                <a:gd name="T15" fmla="*/ 36310 h 290772"/>
                <a:gd name="T16" fmla="*/ 130629 w 872494"/>
                <a:gd name="T17" fmla="*/ 6165 h 290772"/>
                <a:gd name="T18" fmla="*/ 40194 w 872494"/>
                <a:gd name="T19" fmla="*/ 36310 h 290772"/>
                <a:gd name="T20" fmla="*/ 0 w 872494"/>
                <a:gd name="T21" fmla="*/ 86552 h 290772"/>
                <a:gd name="T22" fmla="*/ 105508 w 872494"/>
                <a:gd name="T23" fmla="*/ 96600 h 290772"/>
                <a:gd name="T24" fmla="*/ 180871 w 872494"/>
                <a:gd name="T25" fmla="*/ 91576 h 290772"/>
                <a:gd name="T26" fmla="*/ 286378 w 872494"/>
                <a:gd name="T27" fmla="*/ 111673 h 290772"/>
                <a:gd name="T28" fmla="*/ 296427 w 872494"/>
                <a:gd name="T29" fmla="*/ 96600 h 290772"/>
                <a:gd name="T30" fmla="*/ 306475 w 872494"/>
                <a:gd name="T31" fmla="*/ 91576 h 290772"/>
                <a:gd name="T32" fmla="*/ 427055 w 872494"/>
                <a:gd name="T33" fmla="*/ 141818 h 290772"/>
                <a:gd name="T34" fmla="*/ 532563 w 872494"/>
                <a:gd name="T35" fmla="*/ 187035 h 290772"/>
                <a:gd name="T36" fmla="*/ 648119 w 872494"/>
                <a:gd name="T37" fmla="*/ 242301 h 290772"/>
                <a:gd name="T38" fmla="*/ 693337 w 872494"/>
                <a:gd name="T39" fmla="*/ 227229 h 290772"/>
                <a:gd name="T40" fmla="*/ 803868 w 872494"/>
                <a:gd name="T41" fmla="*/ 227229 h 290772"/>
                <a:gd name="T42" fmla="*/ 859134 w 872494"/>
                <a:gd name="T43" fmla="*/ 217181 h 29077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72494"/>
                <a:gd name="T67" fmla="*/ 0 h 290772"/>
                <a:gd name="T68" fmla="*/ 872494 w 872494"/>
                <a:gd name="T69" fmla="*/ 290772 h 29077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72494" h="290772">
                  <a:moveTo>
                    <a:pt x="859134" y="217181"/>
                  </a:moveTo>
                  <a:lnTo>
                    <a:pt x="859134" y="126745"/>
                  </a:lnTo>
                  <a:lnTo>
                    <a:pt x="849086" y="76504"/>
                  </a:lnTo>
                  <a:lnTo>
                    <a:pt x="773723" y="41334"/>
                  </a:lnTo>
                  <a:lnTo>
                    <a:pt x="643095" y="26262"/>
                  </a:lnTo>
                  <a:lnTo>
                    <a:pt x="517490" y="21238"/>
                  </a:lnTo>
                  <a:lnTo>
                    <a:pt x="316523" y="31286"/>
                  </a:lnTo>
                  <a:lnTo>
                    <a:pt x="216040" y="36310"/>
                  </a:lnTo>
                  <a:lnTo>
                    <a:pt x="130629" y="6165"/>
                  </a:lnTo>
                  <a:cubicBezTo>
                    <a:pt x="38580" y="31734"/>
                    <a:pt x="40194" y="0"/>
                    <a:pt x="40194" y="36310"/>
                  </a:cubicBezTo>
                  <a:lnTo>
                    <a:pt x="0" y="86552"/>
                  </a:lnTo>
                  <a:lnTo>
                    <a:pt x="105508" y="96600"/>
                  </a:lnTo>
                  <a:lnTo>
                    <a:pt x="180871" y="91576"/>
                  </a:lnTo>
                  <a:cubicBezTo>
                    <a:pt x="216040" y="98275"/>
                    <a:pt x="250610" y="110118"/>
                    <a:pt x="286378" y="111673"/>
                  </a:cubicBezTo>
                  <a:cubicBezTo>
                    <a:pt x="292411" y="111935"/>
                    <a:pt x="292157" y="100870"/>
                    <a:pt x="296427" y="96600"/>
                  </a:cubicBezTo>
                  <a:cubicBezTo>
                    <a:pt x="299075" y="93952"/>
                    <a:pt x="303126" y="93251"/>
                    <a:pt x="306475" y="91576"/>
                  </a:cubicBezTo>
                  <a:lnTo>
                    <a:pt x="427055" y="141818"/>
                  </a:lnTo>
                  <a:lnTo>
                    <a:pt x="532563" y="187035"/>
                  </a:lnTo>
                  <a:cubicBezTo>
                    <a:pt x="649604" y="248101"/>
                    <a:pt x="648119" y="290772"/>
                    <a:pt x="648119" y="242301"/>
                  </a:cubicBezTo>
                  <a:lnTo>
                    <a:pt x="693337" y="227229"/>
                  </a:lnTo>
                  <a:lnTo>
                    <a:pt x="803868" y="227229"/>
                  </a:lnTo>
                  <a:cubicBezTo>
                    <a:pt x="872494" y="216672"/>
                    <a:pt x="869183" y="239209"/>
                    <a:pt x="859134" y="217181"/>
                  </a:cubicBez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54727" name="Freeform 93"/>
            <p:cNvSpPr>
              <a:spLocks noChangeArrowheads="1"/>
            </p:cNvSpPr>
            <p:nvPr/>
          </p:nvSpPr>
          <p:spPr bwMode="auto">
            <a:xfrm>
              <a:off x="3892498" y="4597121"/>
              <a:ext cx="614187" cy="326571"/>
            </a:xfrm>
            <a:custGeom>
              <a:avLst/>
              <a:gdLst>
                <a:gd name="T0" fmla="*/ 558921 w 614187"/>
                <a:gd name="T1" fmla="*/ 326571 h 326571"/>
                <a:gd name="T2" fmla="*/ 558921 w 614187"/>
                <a:gd name="T3" fmla="*/ 326571 h 326571"/>
                <a:gd name="T4" fmla="*/ 558921 w 614187"/>
                <a:gd name="T5" fmla="*/ 251209 h 326571"/>
                <a:gd name="T6" fmla="*/ 614187 w 614187"/>
                <a:gd name="T7" fmla="*/ 140677 h 326571"/>
                <a:gd name="T8" fmla="*/ 589066 w 614187"/>
                <a:gd name="T9" fmla="*/ 25121 h 326571"/>
                <a:gd name="T10" fmla="*/ 573993 w 614187"/>
                <a:gd name="T11" fmla="*/ 0 h 326571"/>
                <a:gd name="T12" fmla="*/ 272543 w 614187"/>
                <a:gd name="T13" fmla="*/ 70338 h 326571"/>
                <a:gd name="T14" fmla="*/ 91672 w 614187"/>
                <a:gd name="T15" fmla="*/ 125604 h 326571"/>
                <a:gd name="T16" fmla="*/ 51479 w 614187"/>
                <a:gd name="T17" fmla="*/ 190919 h 326571"/>
                <a:gd name="T18" fmla="*/ 51479 w 614187"/>
                <a:gd name="T19" fmla="*/ 261257 h 326571"/>
                <a:gd name="T20" fmla="*/ 56503 w 614187"/>
                <a:gd name="T21" fmla="*/ 291402 h 326571"/>
                <a:gd name="T22" fmla="*/ 388099 w 614187"/>
                <a:gd name="T23" fmla="*/ 306475 h 326571"/>
                <a:gd name="T24" fmla="*/ 428292 w 614187"/>
                <a:gd name="T25" fmla="*/ 326571 h 326571"/>
                <a:gd name="T26" fmla="*/ 558921 w 614187"/>
                <a:gd name="T27" fmla="*/ 326571 h 3265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14187"/>
                <a:gd name="T43" fmla="*/ 0 h 326571"/>
                <a:gd name="T44" fmla="*/ 614187 w 614187"/>
                <a:gd name="T45" fmla="*/ 326571 h 32657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14187" h="326571">
                  <a:moveTo>
                    <a:pt x="558921" y="326571"/>
                  </a:moveTo>
                  <a:lnTo>
                    <a:pt x="558921" y="326571"/>
                  </a:lnTo>
                  <a:lnTo>
                    <a:pt x="558921" y="251209"/>
                  </a:lnTo>
                  <a:lnTo>
                    <a:pt x="614187" y="140677"/>
                  </a:lnTo>
                  <a:lnTo>
                    <a:pt x="589066" y="25121"/>
                  </a:lnTo>
                  <a:lnTo>
                    <a:pt x="573993" y="0"/>
                  </a:lnTo>
                  <a:lnTo>
                    <a:pt x="272543" y="70338"/>
                  </a:lnTo>
                  <a:cubicBezTo>
                    <a:pt x="90058" y="121028"/>
                    <a:pt x="91672" y="58007"/>
                    <a:pt x="91672" y="125604"/>
                  </a:cubicBezTo>
                  <a:lnTo>
                    <a:pt x="51479" y="190919"/>
                  </a:lnTo>
                  <a:lnTo>
                    <a:pt x="51479" y="261257"/>
                  </a:lnTo>
                  <a:cubicBezTo>
                    <a:pt x="52316" y="278004"/>
                    <a:pt x="0" y="287977"/>
                    <a:pt x="56503" y="291402"/>
                  </a:cubicBezTo>
                  <a:cubicBezTo>
                    <a:pt x="166946" y="298096"/>
                    <a:pt x="255796" y="316637"/>
                    <a:pt x="388099" y="306475"/>
                  </a:cubicBezTo>
                  <a:lnTo>
                    <a:pt x="428292" y="326571"/>
                  </a:lnTo>
                  <a:lnTo>
                    <a:pt x="558921" y="326571"/>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54728" name="Freeform 94"/>
            <p:cNvSpPr>
              <a:spLocks noChangeArrowheads="1"/>
            </p:cNvSpPr>
            <p:nvPr/>
          </p:nvSpPr>
          <p:spPr bwMode="auto">
            <a:xfrm>
              <a:off x="4530754" y="4379727"/>
              <a:ext cx="781131" cy="388216"/>
            </a:xfrm>
            <a:custGeom>
              <a:avLst/>
              <a:gdLst>
                <a:gd name="T0" fmla="*/ 0 w 781131"/>
                <a:gd name="T1" fmla="*/ 0 h 388216"/>
                <a:gd name="T2" fmla="*/ 781131 w 781131"/>
                <a:gd name="T3" fmla="*/ 388216 h 388216"/>
              </a:gdLst>
              <a:ahLst/>
              <a:cxnLst/>
              <a:rect l="T0" t="T1" r="T2" b="T3"/>
              <a:pathLst>
                <a:path w="781131" h="388216">
                  <a:moveTo>
                    <a:pt x="769751" y="383192"/>
                  </a:moveTo>
                  <a:cubicBezTo>
                    <a:pt x="768914" y="380680"/>
                    <a:pt x="758949" y="377413"/>
                    <a:pt x="754679" y="373143"/>
                  </a:cubicBezTo>
                  <a:cubicBezTo>
                    <a:pt x="744410" y="362874"/>
                    <a:pt x="747012" y="355480"/>
                    <a:pt x="734582" y="348022"/>
                  </a:cubicBezTo>
                  <a:cubicBezTo>
                    <a:pt x="730041" y="345297"/>
                    <a:pt x="724534" y="344673"/>
                    <a:pt x="719510" y="342998"/>
                  </a:cubicBezTo>
                  <a:cubicBezTo>
                    <a:pt x="717835" y="337974"/>
                    <a:pt x="717211" y="332467"/>
                    <a:pt x="714486" y="327926"/>
                  </a:cubicBezTo>
                  <a:cubicBezTo>
                    <a:pt x="712049" y="323864"/>
                    <a:pt x="705798" y="322414"/>
                    <a:pt x="704437" y="317877"/>
                  </a:cubicBezTo>
                  <a:cubicBezTo>
                    <a:pt x="700557" y="304945"/>
                    <a:pt x="704897" y="290022"/>
                    <a:pt x="699413" y="277684"/>
                  </a:cubicBezTo>
                  <a:cubicBezTo>
                    <a:pt x="697262" y="272845"/>
                    <a:pt x="689584" y="273409"/>
                    <a:pt x="684341" y="272660"/>
                  </a:cubicBezTo>
                  <a:cubicBezTo>
                    <a:pt x="666029" y="270044"/>
                    <a:pt x="647497" y="269311"/>
                    <a:pt x="629075" y="267636"/>
                  </a:cubicBezTo>
                  <a:cubicBezTo>
                    <a:pt x="627400" y="262612"/>
                    <a:pt x="625089" y="257756"/>
                    <a:pt x="624050" y="252563"/>
                  </a:cubicBezTo>
                  <a:cubicBezTo>
                    <a:pt x="621727" y="240951"/>
                    <a:pt x="623424" y="228389"/>
                    <a:pt x="619026" y="217394"/>
                  </a:cubicBezTo>
                  <a:cubicBezTo>
                    <a:pt x="616387" y="210797"/>
                    <a:pt x="608978" y="207345"/>
                    <a:pt x="603954" y="202321"/>
                  </a:cubicBezTo>
                  <a:cubicBezTo>
                    <a:pt x="589723" y="159627"/>
                    <a:pt x="609571" y="211682"/>
                    <a:pt x="588881" y="177200"/>
                  </a:cubicBezTo>
                  <a:cubicBezTo>
                    <a:pt x="586156" y="172659"/>
                    <a:pt x="587992" y="165436"/>
                    <a:pt x="583857" y="162128"/>
                  </a:cubicBezTo>
                  <a:cubicBezTo>
                    <a:pt x="578465" y="157814"/>
                    <a:pt x="570459" y="158779"/>
                    <a:pt x="563760" y="157104"/>
                  </a:cubicBezTo>
                  <a:cubicBezTo>
                    <a:pt x="524596" y="117936"/>
                    <a:pt x="589327" y="181359"/>
                    <a:pt x="538639" y="137007"/>
                  </a:cubicBezTo>
                  <a:cubicBezTo>
                    <a:pt x="529727" y="129209"/>
                    <a:pt x="513519" y="111886"/>
                    <a:pt x="513519" y="111886"/>
                  </a:cubicBezTo>
                  <a:cubicBezTo>
                    <a:pt x="511844" y="106862"/>
                    <a:pt x="506527" y="101731"/>
                    <a:pt x="508494" y="96814"/>
                  </a:cubicBezTo>
                  <a:cubicBezTo>
                    <a:pt x="513040" y="85449"/>
                    <a:pt x="538639" y="87946"/>
                    <a:pt x="538639" y="71693"/>
                  </a:cubicBezTo>
                  <a:cubicBezTo>
                    <a:pt x="538639" y="66397"/>
                    <a:pt x="528659" y="75262"/>
                    <a:pt x="523567" y="76717"/>
                  </a:cubicBezTo>
                  <a:cubicBezTo>
                    <a:pt x="516928" y="78614"/>
                    <a:pt x="510211" y="80243"/>
                    <a:pt x="503470" y="81741"/>
                  </a:cubicBezTo>
                  <a:cubicBezTo>
                    <a:pt x="495134" y="83593"/>
                    <a:pt x="486685" y="84913"/>
                    <a:pt x="478349" y="86765"/>
                  </a:cubicBezTo>
                  <a:cubicBezTo>
                    <a:pt x="471609" y="88263"/>
                    <a:pt x="465078" y="90739"/>
                    <a:pt x="458253" y="91789"/>
                  </a:cubicBezTo>
                  <a:cubicBezTo>
                    <a:pt x="443264" y="94095"/>
                    <a:pt x="428108" y="95139"/>
                    <a:pt x="413035" y="96814"/>
                  </a:cubicBezTo>
                  <a:cubicBezTo>
                    <a:pt x="408011" y="100163"/>
                    <a:pt x="403940" y="106008"/>
                    <a:pt x="397962" y="106862"/>
                  </a:cubicBezTo>
                  <a:cubicBezTo>
                    <a:pt x="391127" y="107838"/>
                    <a:pt x="384749" y="102389"/>
                    <a:pt x="377866" y="101838"/>
                  </a:cubicBezTo>
                  <a:cubicBezTo>
                    <a:pt x="342769" y="99030"/>
                    <a:pt x="307527" y="98489"/>
                    <a:pt x="272358" y="96814"/>
                  </a:cubicBezTo>
                  <a:cubicBezTo>
                    <a:pt x="269009" y="91790"/>
                    <a:pt x="265010" y="87142"/>
                    <a:pt x="262310" y="81741"/>
                  </a:cubicBezTo>
                  <a:cubicBezTo>
                    <a:pt x="259942" y="77004"/>
                    <a:pt x="260011" y="71210"/>
                    <a:pt x="257286" y="66669"/>
                  </a:cubicBezTo>
                  <a:cubicBezTo>
                    <a:pt x="252513" y="58714"/>
                    <a:pt x="239012" y="51136"/>
                    <a:pt x="232165" y="46572"/>
                  </a:cubicBezTo>
                  <a:cubicBezTo>
                    <a:pt x="230490" y="41548"/>
                    <a:pt x="230886" y="35244"/>
                    <a:pt x="227141" y="31499"/>
                  </a:cubicBezTo>
                  <a:cubicBezTo>
                    <a:pt x="212415" y="16773"/>
                    <a:pt x="176146" y="18018"/>
                    <a:pt x="161826" y="16427"/>
                  </a:cubicBezTo>
                  <a:cubicBezTo>
                    <a:pt x="112550" y="0"/>
                    <a:pt x="142236" y="5498"/>
                    <a:pt x="71391" y="11403"/>
                  </a:cubicBezTo>
                  <a:cubicBezTo>
                    <a:pt x="68042" y="16427"/>
                    <a:pt x="64043" y="21074"/>
                    <a:pt x="61343" y="26475"/>
                  </a:cubicBezTo>
                  <a:cubicBezTo>
                    <a:pt x="58975" y="31212"/>
                    <a:pt x="59044" y="37007"/>
                    <a:pt x="56319" y="41548"/>
                  </a:cubicBezTo>
                  <a:cubicBezTo>
                    <a:pt x="53882" y="45610"/>
                    <a:pt x="49620" y="48247"/>
                    <a:pt x="46270" y="51596"/>
                  </a:cubicBezTo>
                  <a:cubicBezTo>
                    <a:pt x="42921" y="58295"/>
                    <a:pt x="39938" y="65190"/>
                    <a:pt x="36222" y="71693"/>
                  </a:cubicBezTo>
                  <a:cubicBezTo>
                    <a:pt x="33226" y="76936"/>
                    <a:pt x="28873" y="81364"/>
                    <a:pt x="26173" y="86765"/>
                  </a:cubicBezTo>
                  <a:cubicBezTo>
                    <a:pt x="23804" y="91502"/>
                    <a:pt x="24087" y="97431"/>
                    <a:pt x="21149" y="101838"/>
                  </a:cubicBezTo>
                  <a:cubicBezTo>
                    <a:pt x="17208" y="107750"/>
                    <a:pt x="11101" y="111886"/>
                    <a:pt x="6077" y="116910"/>
                  </a:cubicBezTo>
                  <a:cubicBezTo>
                    <a:pt x="7752" y="130308"/>
                    <a:pt x="0" y="149418"/>
                    <a:pt x="11101" y="157104"/>
                  </a:cubicBezTo>
                  <a:cubicBezTo>
                    <a:pt x="27682" y="168583"/>
                    <a:pt x="51363" y="159772"/>
                    <a:pt x="71391" y="162128"/>
                  </a:cubicBezTo>
                  <a:cubicBezTo>
                    <a:pt x="79872" y="163126"/>
                    <a:pt x="88138" y="165477"/>
                    <a:pt x="96512" y="167152"/>
                  </a:cubicBezTo>
                  <a:cubicBezTo>
                    <a:pt x="99861" y="172176"/>
                    <a:pt x="104971" y="176399"/>
                    <a:pt x="106560" y="182225"/>
                  </a:cubicBezTo>
                  <a:cubicBezTo>
                    <a:pt x="110112" y="195251"/>
                    <a:pt x="104094" y="211184"/>
                    <a:pt x="111584" y="222418"/>
                  </a:cubicBezTo>
                  <a:cubicBezTo>
                    <a:pt x="116321" y="229523"/>
                    <a:pt x="128331" y="225767"/>
                    <a:pt x="136705" y="227442"/>
                  </a:cubicBezTo>
                  <a:cubicBezTo>
                    <a:pt x="145079" y="225767"/>
                    <a:pt x="153541" y="224489"/>
                    <a:pt x="161826" y="222418"/>
                  </a:cubicBezTo>
                  <a:cubicBezTo>
                    <a:pt x="166964" y="221134"/>
                    <a:pt x="171603" y="217394"/>
                    <a:pt x="176899" y="217394"/>
                  </a:cubicBezTo>
                  <a:cubicBezTo>
                    <a:pt x="183804" y="217394"/>
                    <a:pt x="190296" y="220743"/>
                    <a:pt x="196995" y="222418"/>
                  </a:cubicBezTo>
                  <a:cubicBezTo>
                    <a:pt x="198670" y="227442"/>
                    <a:pt x="200735" y="232353"/>
                    <a:pt x="202020" y="237491"/>
                  </a:cubicBezTo>
                  <a:cubicBezTo>
                    <a:pt x="204091" y="245775"/>
                    <a:pt x="202307" y="255506"/>
                    <a:pt x="207044" y="262611"/>
                  </a:cubicBezTo>
                  <a:cubicBezTo>
                    <a:pt x="209982" y="267017"/>
                    <a:pt x="216978" y="266351"/>
                    <a:pt x="222116" y="267636"/>
                  </a:cubicBezTo>
                  <a:lnTo>
                    <a:pt x="262310" y="277684"/>
                  </a:lnTo>
                  <a:cubicBezTo>
                    <a:pt x="267334" y="281033"/>
                    <a:pt x="272667" y="283960"/>
                    <a:pt x="277382" y="287732"/>
                  </a:cubicBezTo>
                  <a:cubicBezTo>
                    <a:pt x="289848" y="297705"/>
                    <a:pt x="285851" y="300693"/>
                    <a:pt x="302503" y="307829"/>
                  </a:cubicBezTo>
                  <a:cubicBezTo>
                    <a:pt x="308850" y="310549"/>
                    <a:pt x="315961" y="310956"/>
                    <a:pt x="322600" y="312853"/>
                  </a:cubicBezTo>
                  <a:cubicBezTo>
                    <a:pt x="327692" y="314308"/>
                    <a:pt x="332648" y="316202"/>
                    <a:pt x="337672" y="317877"/>
                  </a:cubicBezTo>
                  <a:cubicBezTo>
                    <a:pt x="339347" y="326251"/>
                    <a:pt x="336659" y="336960"/>
                    <a:pt x="342697" y="342998"/>
                  </a:cubicBezTo>
                  <a:cubicBezTo>
                    <a:pt x="348735" y="349036"/>
                    <a:pt x="359307" y="347313"/>
                    <a:pt x="367817" y="348022"/>
                  </a:cubicBezTo>
                  <a:cubicBezTo>
                    <a:pt x="399571" y="350668"/>
                    <a:pt x="431457" y="351372"/>
                    <a:pt x="463277" y="353047"/>
                  </a:cubicBezTo>
                  <a:cubicBezTo>
                    <a:pt x="512772" y="336545"/>
                    <a:pt x="447832" y="353203"/>
                    <a:pt x="488398" y="358071"/>
                  </a:cubicBezTo>
                  <a:cubicBezTo>
                    <a:pt x="526678" y="362665"/>
                    <a:pt x="565435" y="361420"/>
                    <a:pt x="603954" y="363095"/>
                  </a:cubicBezTo>
                  <a:cubicBezTo>
                    <a:pt x="639123" y="374818"/>
                    <a:pt x="624051" y="376492"/>
                    <a:pt x="649171" y="368119"/>
                  </a:cubicBezTo>
                  <a:cubicBezTo>
                    <a:pt x="692862" y="382682"/>
                    <a:pt x="626379" y="361876"/>
                    <a:pt x="729558" y="378168"/>
                  </a:cubicBezTo>
                  <a:cubicBezTo>
                    <a:pt x="740020" y="379820"/>
                    <a:pt x="759703" y="388216"/>
                    <a:pt x="759703" y="388216"/>
                  </a:cubicBezTo>
                  <a:cubicBezTo>
                    <a:pt x="781131" y="381074"/>
                    <a:pt x="770588" y="385704"/>
                    <a:pt x="769751" y="383192"/>
                  </a:cubicBez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54729" name="Freeform 96"/>
            <p:cNvSpPr>
              <a:spLocks noChangeArrowheads="1"/>
            </p:cNvSpPr>
            <p:nvPr/>
          </p:nvSpPr>
          <p:spPr bwMode="auto">
            <a:xfrm>
              <a:off x="5193382" y="4511710"/>
              <a:ext cx="931088" cy="437103"/>
            </a:xfrm>
            <a:custGeom>
              <a:avLst/>
              <a:gdLst>
                <a:gd name="T0" fmla="*/ 614565 w 931088"/>
                <a:gd name="T1" fmla="*/ 437103 h 437103"/>
                <a:gd name="T2" fmla="*/ 619589 w 931088"/>
                <a:gd name="T3" fmla="*/ 371789 h 437103"/>
                <a:gd name="T4" fmla="*/ 820556 w 931088"/>
                <a:gd name="T5" fmla="*/ 336620 h 437103"/>
                <a:gd name="T6" fmla="*/ 931088 w 931088"/>
                <a:gd name="T7" fmla="*/ 336620 h 437103"/>
                <a:gd name="T8" fmla="*/ 916016 w 931088"/>
                <a:gd name="T9" fmla="*/ 296426 h 437103"/>
                <a:gd name="T10" fmla="*/ 805484 w 931088"/>
                <a:gd name="T11" fmla="*/ 276330 h 437103"/>
                <a:gd name="T12" fmla="*/ 770315 w 931088"/>
                <a:gd name="T13" fmla="*/ 246185 h 437103"/>
                <a:gd name="T14" fmla="*/ 780363 w 931088"/>
                <a:gd name="T15" fmla="*/ 236136 h 437103"/>
                <a:gd name="T16" fmla="*/ 815532 w 931088"/>
                <a:gd name="T17" fmla="*/ 211015 h 437103"/>
                <a:gd name="T18" fmla="*/ 725097 w 931088"/>
                <a:gd name="T19" fmla="*/ 175846 h 437103"/>
                <a:gd name="T20" fmla="*/ 639686 w 931088"/>
                <a:gd name="T21" fmla="*/ 135653 h 437103"/>
                <a:gd name="T22" fmla="*/ 549251 w 931088"/>
                <a:gd name="T23" fmla="*/ 155749 h 437103"/>
                <a:gd name="T24" fmla="*/ 418622 w 931088"/>
                <a:gd name="T25" fmla="*/ 125604 h 437103"/>
                <a:gd name="T26" fmla="*/ 333211 w 931088"/>
                <a:gd name="T27" fmla="*/ 95459 h 437103"/>
                <a:gd name="T28" fmla="*/ 237752 w 931088"/>
                <a:gd name="T29" fmla="*/ 65314 h 437103"/>
                <a:gd name="T30" fmla="*/ 227704 w 931088"/>
                <a:gd name="T31" fmla="*/ 30145 h 437103"/>
                <a:gd name="T32" fmla="*/ 182486 w 931088"/>
                <a:gd name="T33" fmla="*/ 0 h 437103"/>
                <a:gd name="T34" fmla="*/ 112148 w 931088"/>
                <a:gd name="T35" fmla="*/ 10048 h 437103"/>
                <a:gd name="T36" fmla="*/ 1616 w 931088"/>
                <a:gd name="T37" fmla="*/ 45217 h 437103"/>
                <a:gd name="T38" fmla="*/ 46833 w 931088"/>
                <a:gd name="T39" fmla="*/ 100483 h 437103"/>
                <a:gd name="T40" fmla="*/ 46833 w 931088"/>
                <a:gd name="T41" fmla="*/ 135653 h 437103"/>
                <a:gd name="T42" fmla="*/ 92051 w 931088"/>
                <a:gd name="T43" fmla="*/ 145701 h 437103"/>
                <a:gd name="T44" fmla="*/ 97075 w 931088"/>
                <a:gd name="T45" fmla="*/ 205991 h 437103"/>
                <a:gd name="T46" fmla="*/ 117172 w 931088"/>
                <a:gd name="T47" fmla="*/ 221064 h 437103"/>
                <a:gd name="T48" fmla="*/ 197559 w 931088"/>
                <a:gd name="T49" fmla="*/ 276330 h 437103"/>
                <a:gd name="T50" fmla="*/ 167414 w 931088"/>
                <a:gd name="T51" fmla="*/ 321547 h 437103"/>
                <a:gd name="T52" fmla="*/ 92051 w 931088"/>
                <a:gd name="T53" fmla="*/ 346668 h 437103"/>
                <a:gd name="T54" fmla="*/ 117172 w 931088"/>
                <a:gd name="T55" fmla="*/ 386861 h 437103"/>
                <a:gd name="T56" fmla="*/ 152341 w 931088"/>
                <a:gd name="T57" fmla="*/ 432079 h 437103"/>
                <a:gd name="T58" fmla="*/ 614565 w 931088"/>
                <a:gd name="T59" fmla="*/ 437103 h 4371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31088"/>
                <a:gd name="T91" fmla="*/ 0 h 437103"/>
                <a:gd name="T92" fmla="*/ 931088 w 931088"/>
                <a:gd name="T93" fmla="*/ 437103 h 4371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31088" h="437103">
                  <a:moveTo>
                    <a:pt x="614565" y="437103"/>
                  </a:moveTo>
                  <a:lnTo>
                    <a:pt x="619589" y="371789"/>
                  </a:lnTo>
                  <a:lnTo>
                    <a:pt x="820556" y="336620"/>
                  </a:lnTo>
                  <a:lnTo>
                    <a:pt x="931088" y="336620"/>
                  </a:lnTo>
                  <a:lnTo>
                    <a:pt x="916016" y="296426"/>
                  </a:lnTo>
                  <a:lnTo>
                    <a:pt x="805484" y="276330"/>
                  </a:lnTo>
                  <a:cubicBezTo>
                    <a:pt x="793761" y="266282"/>
                    <a:pt x="778498" y="259278"/>
                    <a:pt x="770315" y="246185"/>
                  </a:cubicBezTo>
                  <a:cubicBezTo>
                    <a:pt x="767804" y="242168"/>
                    <a:pt x="780363" y="236136"/>
                    <a:pt x="780363" y="236136"/>
                  </a:cubicBezTo>
                  <a:cubicBezTo>
                    <a:pt x="816803" y="204901"/>
                    <a:pt x="815532" y="190551"/>
                    <a:pt x="815532" y="211015"/>
                  </a:cubicBezTo>
                  <a:cubicBezTo>
                    <a:pt x="728572" y="175208"/>
                    <a:pt x="760910" y="175846"/>
                    <a:pt x="725097" y="175846"/>
                  </a:cubicBezTo>
                  <a:lnTo>
                    <a:pt x="639686" y="135653"/>
                  </a:lnTo>
                  <a:lnTo>
                    <a:pt x="549251" y="155749"/>
                  </a:lnTo>
                  <a:cubicBezTo>
                    <a:pt x="416977" y="130312"/>
                    <a:pt x="418622" y="174969"/>
                    <a:pt x="418622" y="125604"/>
                  </a:cubicBezTo>
                  <a:lnTo>
                    <a:pt x="333211" y="95459"/>
                  </a:lnTo>
                  <a:lnTo>
                    <a:pt x="237752" y="65314"/>
                  </a:lnTo>
                  <a:cubicBezTo>
                    <a:pt x="232491" y="28487"/>
                    <a:pt x="244570" y="30145"/>
                    <a:pt x="227704" y="30145"/>
                  </a:cubicBezTo>
                  <a:lnTo>
                    <a:pt x="182486" y="0"/>
                  </a:lnTo>
                  <a:lnTo>
                    <a:pt x="112148" y="10048"/>
                  </a:lnTo>
                  <a:cubicBezTo>
                    <a:pt x="0" y="40634"/>
                    <a:pt x="1616" y="2003"/>
                    <a:pt x="1616" y="45217"/>
                  </a:cubicBezTo>
                  <a:lnTo>
                    <a:pt x="46833" y="100483"/>
                  </a:lnTo>
                  <a:lnTo>
                    <a:pt x="46833" y="135653"/>
                  </a:lnTo>
                  <a:cubicBezTo>
                    <a:pt x="88652" y="146107"/>
                    <a:pt x="73217" y="145701"/>
                    <a:pt x="92051" y="145701"/>
                  </a:cubicBezTo>
                  <a:cubicBezTo>
                    <a:pt x="97408" y="199276"/>
                    <a:pt x="97075" y="179112"/>
                    <a:pt x="97075" y="205991"/>
                  </a:cubicBezTo>
                  <a:lnTo>
                    <a:pt x="117172" y="221064"/>
                  </a:lnTo>
                  <a:cubicBezTo>
                    <a:pt x="198899" y="282359"/>
                    <a:pt x="197559" y="314849"/>
                    <a:pt x="197559" y="276330"/>
                  </a:cubicBezTo>
                  <a:lnTo>
                    <a:pt x="167414" y="321547"/>
                  </a:lnTo>
                  <a:cubicBezTo>
                    <a:pt x="98973" y="347870"/>
                    <a:pt x="125425" y="346668"/>
                    <a:pt x="92051" y="346668"/>
                  </a:cubicBezTo>
                  <a:lnTo>
                    <a:pt x="117172" y="386861"/>
                  </a:lnTo>
                  <a:lnTo>
                    <a:pt x="152341" y="432079"/>
                  </a:lnTo>
                  <a:lnTo>
                    <a:pt x="614565" y="437103"/>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54730" name="Freeform 97"/>
            <p:cNvSpPr>
              <a:spLocks noChangeArrowheads="1"/>
            </p:cNvSpPr>
            <p:nvPr/>
          </p:nvSpPr>
          <p:spPr bwMode="auto">
            <a:xfrm>
              <a:off x="4481565" y="4689538"/>
              <a:ext cx="698360" cy="430097"/>
            </a:xfrm>
            <a:custGeom>
              <a:avLst/>
              <a:gdLst>
                <a:gd name="T0" fmla="*/ 572756 w 698360"/>
                <a:gd name="T1" fmla="*/ 430097 h 430097"/>
                <a:gd name="T2" fmla="*/ 537587 w 698360"/>
                <a:gd name="T3" fmla="*/ 384880 h 430097"/>
                <a:gd name="T4" fmla="*/ 557683 w 698360"/>
                <a:gd name="T5" fmla="*/ 374831 h 430097"/>
                <a:gd name="T6" fmla="*/ 622998 w 698360"/>
                <a:gd name="T7" fmla="*/ 344686 h 430097"/>
                <a:gd name="T8" fmla="*/ 587828 w 698360"/>
                <a:gd name="T9" fmla="*/ 304493 h 430097"/>
                <a:gd name="T10" fmla="*/ 577780 w 698360"/>
                <a:gd name="T11" fmla="*/ 294444 h 430097"/>
                <a:gd name="T12" fmla="*/ 552659 w 698360"/>
                <a:gd name="T13" fmla="*/ 274348 h 430097"/>
                <a:gd name="T14" fmla="*/ 512466 w 698360"/>
                <a:gd name="T15" fmla="*/ 239178 h 430097"/>
                <a:gd name="T16" fmla="*/ 562708 w 698360"/>
                <a:gd name="T17" fmla="*/ 224106 h 430097"/>
                <a:gd name="T18" fmla="*/ 562708 w 698360"/>
                <a:gd name="T19" fmla="*/ 193961 h 430097"/>
                <a:gd name="T20" fmla="*/ 582804 w 698360"/>
                <a:gd name="T21" fmla="*/ 153767 h 430097"/>
                <a:gd name="T22" fmla="*/ 617973 w 698360"/>
                <a:gd name="T23" fmla="*/ 143719 h 430097"/>
                <a:gd name="T24" fmla="*/ 628022 w 698360"/>
                <a:gd name="T25" fmla="*/ 128647 h 430097"/>
                <a:gd name="T26" fmla="*/ 628022 w 698360"/>
                <a:gd name="T27" fmla="*/ 128647 h 430097"/>
                <a:gd name="T28" fmla="*/ 698360 w 698360"/>
                <a:gd name="T29" fmla="*/ 73381 h 430097"/>
                <a:gd name="T30" fmla="*/ 698360 w 698360"/>
                <a:gd name="T31" fmla="*/ 48260 h 430097"/>
                <a:gd name="T32" fmla="*/ 537587 w 698360"/>
                <a:gd name="T33" fmla="*/ 38211 h 430097"/>
                <a:gd name="T34" fmla="*/ 427055 w 698360"/>
                <a:gd name="T35" fmla="*/ 38211 h 430097"/>
                <a:gd name="T36" fmla="*/ 371789 w 698360"/>
                <a:gd name="T37" fmla="*/ 33187 h 430097"/>
                <a:gd name="T38" fmla="*/ 336620 w 698360"/>
                <a:gd name="T39" fmla="*/ 3042 h 430097"/>
                <a:gd name="T40" fmla="*/ 256233 w 698360"/>
                <a:gd name="T41" fmla="*/ 23139 h 430097"/>
                <a:gd name="T42" fmla="*/ 261257 w 698360"/>
                <a:gd name="T43" fmla="*/ 63332 h 430097"/>
                <a:gd name="T44" fmla="*/ 200967 w 698360"/>
                <a:gd name="T45" fmla="*/ 73381 h 430097"/>
                <a:gd name="T46" fmla="*/ 110532 w 698360"/>
                <a:gd name="T47" fmla="*/ 98502 h 430097"/>
                <a:gd name="T48" fmla="*/ 60290 w 698360"/>
                <a:gd name="T49" fmla="*/ 118598 h 430097"/>
                <a:gd name="T50" fmla="*/ 0 w 698360"/>
                <a:gd name="T51" fmla="*/ 133671 h 430097"/>
                <a:gd name="T52" fmla="*/ 0 w 698360"/>
                <a:gd name="T53" fmla="*/ 168840 h 430097"/>
                <a:gd name="T54" fmla="*/ 60290 w 698360"/>
                <a:gd name="T55" fmla="*/ 183913 h 430097"/>
                <a:gd name="T56" fmla="*/ 85411 w 698360"/>
                <a:gd name="T57" fmla="*/ 209033 h 430097"/>
                <a:gd name="T58" fmla="*/ 50242 w 698360"/>
                <a:gd name="T59" fmla="*/ 259275 h 430097"/>
                <a:gd name="T60" fmla="*/ 55266 w 698360"/>
                <a:gd name="T61" fmla="*/ 284396 h 430097"/>
                <a:gd name="T62" fmla="*/ 160773 w 698360"/>
                <a:gd name="T63" fmla="*/ 319565 h 430097"/>
                <a:gd name="T64" fmla="*/ 175846 w 698360"/>
                <a:gd name="T65" fmla="*/ 359759 h 430097"/>
                <a:gd name="T66" fmla="*/ 100483 w 698360"/>
                <a:gd name="T67" fmla="*/ 369807 h 430097"/>
                <a:gd name="T68" fmla="*/ 90435 w 698360"/>
                <a:gd name="T69" fmla="*/ 404976 h 430097"/>
                <a:gd name="T70" fmla="*/ 135653 w 698360"/>
                <a:gd name="T71" fmla="*/ 420049 h 430097"/>
                <a:gd name="T72" fmla="*/ 190919 w 698360"/>
                <a:gd name="T73" fmla="*/ 420049 h 430097"/>
                <a:gd name="T74" fmla="*/ 190919 w 698360"/>
                <a:gd name="T75" fmla="*/ 420049 h 430097"/>
                <a:gd name="T76" fmla="*/ 572756 w 698360"/>
                <a:gd name="T77" fmla="*/ 430097 h 4300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98360"/>
                <a:gd name="T118" fmla="*/ 0 h 430097"/>
                <a:gd name="T119" fmla="*/ 698360 w 698360"/>
                <a:gd name="T120" fmla="*/ 430097 h 43009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98360" h="430097">
                  <a:moveTo>
                    <a:pt x="572756" y="430097"/>
                  </a:moveTo>
                  <a:cubicBezTo>
                    <a:pt x="561033" y="415025"/>
                    <a:pt x="542611" y="403302"/>
                    <a:pt x="537587" y="384880"/>
                  </a:cubicBezTo>
                  <a:cubicBezTo>
                    <a:pt x="535616" y="377654"/>
                    <a:pt x="557683" y="374831"/>
                    <a:pt x="557683" y="374831"/>
                  </a:cubicBezTo>
                  <a:cubicBezTo>
                    <a:pt x="636599" y="348526"/>
                    <a:pt x="656730" y="361552"/>
                    <a:pt x="622998" y="344686"/>
                  </a:cubicBezTo>
                  <a:cubicBezTo>
                    <a:pt x="611275" y="331288"/>
                    <a:pt x="599737" y="317726"/>
                    <a:pt x="587828" y="304493"/>
                  </a:cubicBezTo>
                  <a:cubicBezTo>
                    <a:pt x="584659" y="300972"/>
                    <a:pt x="577780" y="294444"/>
                    <a:pt x="577780" y="294444"/>
                  </a:cubicBezTo>
                  <a:cubicBezTo>
                    <a:pt x="556203" y="267475"/>
                    <a:pt x="565266" y="261741"/>
                    <a:pt x="552659" y="274348"/>
                  </a:cubicBezTo>
                  <a:cubicBezTo>
                    <a:pt x="509626" y="247452"/>
                    <a:pt x="512466" y="265026"/>
                    <a:pt x="512466" y="239178"/>
                  </a:cubicBezTo>
                  <a:cubicBezTo>
                    <a:pt x="555795" y="222930"/>
                    <a:pt x="538350" y="224106"/>
                    <a:pt x="562708" y="224106"/>
                  </a:cubicBezTo>
                  <a:lnTo>
                    <a:pt x="562708" y="193961"/>
                  </a:lnTo>
                  <a:cubicBezTo>
                    <a:pt x="578368" y="152199"/>
                    <a:pt x="563471" y="153767"/>
                    <a:pt x="582804" y="153767"/>
                  </a:cubicBezTo>
                  <a:lnTo>
                    <a:pt x="617973" y="143719"/>
                  </a:lnTo>
                  <a:lnTo>
                    <a:pt x="628022" y="128647"/>
                  </a:lnTo>
                  <a:lnTo>
                    <a:pt x="698360" y="73381"/>
                  </a:lnTo>
                  <a:lnTo>
                    <a:pt x="698360" y="48260"/>
                  </a:lnTo>
                  <a:lnTo>
                    <a:pt x="537587" y="38211"/>
                  </a:lnTo>
                  <a:lnTo>
                    <a:pt x="427055" y="38211"/>
                  </a:lnTo>
                  <a:lnTo>
                    <a:pt x="371789" y="33187"/>
                  </a:lnTo>
                  <a:cubicBezTo>
                    <a:pt x="344524" y="469"/>
                    <a:pt x="359748" y="3042"/>
                    <a:pt x="336620" y="3042"/>
                  </a:cubicBezTo>
                  <a:cubicBezTo>
                    <a:pt x="258935" y="18579"/>
                    <a:pt x="279372" y="0"/>
                    <a:pt x="256233" y="23139"/>
                  </a:cubicBezTo>
                  <a:lnTo>
                    <a:pt x="261257" y="63332"/>
                  </a:lnTo>
                  <a:cubicBezTo>
                    <a:pt x="203632" y="68571"/>
                    <a:pt x="219071" y="55277"/>
                    <a:pt x="200967" y="73381"/>
                  </a:cubicBezTo>
                  <a:lnTo>
                    <a:pt x="110532" y="98502"/>
                  </a:lnTo>
                  <a:cubicBezTo>
                    <a:pt x="63784" y="119278"/>
                    <a:pt x="81808" y="118598"/>
                    <a:pt x="60290" y="118598"/>
                  </a:cubicBezTo>
                  <a:lnTo>
                    <a:pt x="0" y="133671"/>
                  </a:lnTo>
                  <a:lnTo>
                    <a:pt x="0" y="168840"/>
                  </a:lnTo>
                  <a:cubicBezTo>
                    <a:pt x="61942" y="179163"/>
                    <a:pt x="60290" y="158514"/>
                    <a:pt x="60290" y="183913"/>
                  </a:cubicBezTo>
                  <a:cubicBezTo>
                    <a:pt x="86719" y="205055"/>
                    <a:pt x="85411" y="193286"/>
                    <a:pt x="85411" y="209033"/>
                  </a:cubicBezTo>
                  <a:cubicBezTo>
                    <a:pt x="49214" y="255573"/>
                    <a:pt x="50242" y="235156"/>
                    <a:pt x="50242" y="259275"/>
                  </a:cubicBezTo>
                  <a:lnTo>
                    <a:pt x="55266" y="284396"/>
                  </a:lnTo>
                  <a:lnTo>
                    <a:pt x="160773" y="319565"/>
                  </a:lnTo>
                  <a:cubicBezTo>
                    <a:pt x="182045" y="356791"/>
                    <a:pt x="190418" y="345187"/>
                    <a:pt x="175846" y="359759"/>
                  </a:cubicBezTo>
                  <a:lnTo>
                    <a:pt x="100483" y="369807"/>
                  </a:lnTo>
                  <a:lnTo>
                    <a:pt x="90435" y="404976"/>
                  </a:lnTo>
                  <a:cubicBezTo>
                    <a:pt x="128683" y="421369"/>
                    <a:pt x="112850" y="420049"/>
                    <a:pt x="135653" y="420049"/>
                  </a:cubicBezTo>
                  <a:lnTo>
                    <a:pt x="190919" y="420049"/>
                  </a:lnTo>
                  <a:lnTo>
                    <a:pt x="572756" y="430097"/>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54731" name="Freeform 98"/>
            <p:cNvSpPr>
              <a:spLocks noChangeArrowheads="1"/>
            </p:cNvSpPr>
            <p:nvPr/>
          </p:nvSpPr>
          <p:spPr bwMode="auto">
            <a:xfrm>
              <a:off x="4004268" y="4862973"/>
              <a:ext cx="698361" cy="462675"/>
            </a:xfrm>
            <a:custGeom>
              <a:avLst/>
              <a:gdLst>
                <a:gd name="T0" fmla="*/ 286378 w 698361"/>
                <a:gd name="T1" fmla="*/ 50671 h 462675"/>
                <a:gd name="T2" fmla="*/ 241161 w 698361"/>
                <a:gd name="T3" fmla="*/ 90864 h 462675"/>
                <a:gd name="T4" fmla="*/ 120580 w 698361"/>
                <a:gd name="T5" fmla="*/ 121009 h 462675"/>
                <a:gd name="T6" fmla="*/ 115556 w 698361"/>
                <a:gd name="T7" fmla="*/ 156179 h 462675"/>
                <a:gd name="T8" fmla="*/ 10048 w 698361"/>
                <a:gd name="T9" fmla="*/ 186324 h 462675"/>
                <a:gd name="T10" fmla="*/ 0 w 698361"/>
                <a:gd name="T11" fmla="*/ 251638 h 462675"/>
                <a:gd name="T12" fmla="*/ 15073 w 698361"/>
                <a:gd name="T13" fmla="*/ 372218 h 462675"/>
                <a:gd name="T14" fmla="*/ 15073 w 698361"/>
                <a:gd name="T15" fmla="*/ 392315 h 462675"/>
                <a:gd name="T16" fmla="*/ 211016 w 698361"/>
                <a:gd name="T17" fmla="*/ 392315 h 462675"/>
                <a:gd name="T18" fmla="*/ 266281 w 698361"/>
                <a:gd name="T19" fmla="*/ 372218 h 462675"/>
                <a:gd name="T20" fmla="*/ 361741 w 698361"/>
                <a:gd name="T21" fmla="*/ 407387 h 462675"/>
                <a:gd name="T22" fmla="*/ 427055 w 698361"/>
                <a:gd name="T23" fmla="*/ 407387 h 462675"/>
                <a:gd name="T24" fmla="*/ 477297 w 698361"/>
                <a:gd name="T25" fmla="*/ 417436 h 462675"/>
                <a:gd name="T26" fmla="*/ 532563 w 698361"/>
                <a:gd name="T27" fmla="*/ 422460 h 462675"/>
                <a:gd name="T28" fmla="*/ 577780 w 698361"/>
                <a:gd name="T29" fmla="*/ 417436 h 462675"/>
                <a:gd name="T30" fmla="*/ 582805 w 698361"/>
                <a:gd name="T31" fmla="*/ 397339 h 462675"/>
                <a:gd name="T32" fmla="*/ 698361 w 698361"/>
                <a:gd name="T33" fmla="*/ 377242 h 462675"/>
                <a:gd name="T34" fmla="*/ 683288 w 698361"/>
                <a:gd name="T35" fmla="*/ 327001 h 462675"/>
                <a:gd name="T36" fmla="*/ 658167 w 698361"/>
                <a:gd name="T37" fmla="*/ 276759 h 462675"/>
                <a:gd name="T38" fmla="*/ 602901 w 698361"/>
                <a:gd name="T39" fmla="*/ 241590 h 462675"/>
                <a:gd name="T40" fmla="*/ 577780 w 698361"/>
                <a:gd name="T41" fmla="*/ 196372 h 462675"/>
                <a:gd name="T42" fmla="*/ 653143 w 698361"/>
                <a:gd name="T43" fmla="*/ 196372 h 462675"/>
                <a:gd name="T44" fmla="*/ 668216 w 698361"/>
                <a:gd name="T45" fmla="*/ 186324 h 462675"/>
                <a:gd name="T46" fmla="*/ 663191 w 698361"/>
                <a:gd name="T47" fmla="*/ 161203 h 462675"/>
                <a:gd name="T48" fmla="*/ 622998 w 698361"/>
                <a:gd name="T49" fmla="*/ 126034 h 462675"/>
                <a:gd name="T50" fmla="*/ 557684 w 698361"/>
                <a:gd name="T51" fmla="*/ 100913 h 462675"/>
                <a:gd name="T52" fmla="*/ 527539 w 698361"/>
                <a:gd name="T53" fmla="*/ 90864 h 462675"/>
                <a:gd name="T54" fmla="*/ 537587 w 698361"/>
                <a:gd name="T55" fmla="*/ 40623 h 462675"/>
                <a:gd name="T56" fmla="*/ 517490 w 698361"/>
                <a:gd name="T57" fmla="*/ 10478 h 462675"/>
                <a:gd name="T58" fmla="*/ 452176 w 698361"/>
                <a:gd name="T59" fmla="*/ 15502 h 462675"/>
                <a:gd name="T60" fmla="*/ 447152 w 698361"/>
                <a:gd name="T61" fmla="*/ 65743 h 462675"/>
                <a:gd name="T62" fmla="*/ 371789 w 698361"/>
                <a:gd name="T63" fmla="*/ 60719 h 462675"/>
                <a:gd name="T64" fmla="*/ 286378 w 698361"/>
                <a:gd name="T65" fmla="*/ 50671 h 4626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98361"/>
                <a:gd name="T100" fmla="*/ 0 h 462675"/>
                <a:gd name="T101" fmla="*/ 698361 w 698361"/>
                <a:gd name="T102" fmla="*/ 462675 h 46267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98361" h="462675">
                  <a:moveTo>
                    <a:pt x="286378" y="50671"/>
                  </a:moveTo>
                  <a:cubicBezTo>
                    <a:pt x="249003" y="93385"/>
                    <a:pt x="269011" y="90864"/>
                    <a:pt x="241161" y="90864"/>
                  </a:cubicBezTo>
                  <a:cubicBezTo>
                    <a:pt x="123290" y="116488"/>
                    <a:pt x="153481" y="88115"/>
                    <a:pt x="120580" y="121009"/>
                  </a:cubicBezTo>
                  <a:lnTo>
                    <a:pt x="115556" y="156179"/>
                  </a:lnTo>
                  <a:lnTo>
                    <a:pt x="10048" y="186324"/>
                  </a:lnTo>
                  <a:lnTo>
                    <a:pt x="0" y="251638"/>
                  </a:lnTo>
                  <a:cubicBezTo>
                    <a:pt x="15273" y="378905"/>
                    <a:pt x="15073" y="419410"/>
                    <a:pt x="15073" y="372218"/>
                  </a:cubicBezTo>
                  <a:lnTo>
                    <a:pt x="15073" y="392315"/>
                  </a:lnTo>
                  <a:cubicBezTo>
                    <a:pt x="212690" y="397382"/>
                    <a:pt x="211016" y="462675"/>
                    <a:pt x="211016" y="392315"/>
                  </a:cubicBezTo>
                  <a:cubicBezTo>
                    <a:pt x="262812" y="371596"/>
                    <a:pt x="243220" y="372218"/>
                    <a:pt x="266281" y="372218"/>
                  </a:cubicBezTo>
                  <a:lnTo>
                    <a:pt x="361741" y="407387"/>
                  </a:lnTo>
                  <a:lnTo>
                    <a:pt x="427055" y="407387"/>
                  </a:lnTo>
                  <a:cubicBezTo>
                    <a:pt x="478963" y="412579"/>
                    <a:pt x="477297" y="395581"/>
                    <a:pt x="477297" y="417436"/>
                  </a:cubicBezTo>
                  <a:lnTo>
                    <a:pt x="532563" y="422460"/>
                  </a:lnTo>
                  <a:cubicBezTo>
                    <a:pt x="584472" y="417269"/>
                    <a:pt x="599636" y="417436"/>
                    <a:pt x="577780" y="417436"/>
                  </a:cubicBezTo>
                  <a:lnTo>
                    <a:pt x="582805" y="397339"/>
                  </a:lnTo>
                  <a:lnTo>
                    <a:pt x="698361" y="377242"/>
                  </a:lnTo>
                  <a:lnTo>
                    <a:pt x="683288" y="327001"/>
                  </a:lnTo>
                  <a:lnTo>
                    <a:pt x="658167" y="276759"/>
                  </a:lnTo>
                  <a:lnTo>
                    <a:pt x="602901" y="241590"/>
                  </a:lnTo>
                  <a:cubicBezTo>
                    <a:pt x="571335" y="199501"/>
                    <a:pt x="560914" y="213238"/>
                    <a:pt x="577780" y="196372"/>
                  </a:cubicBezTo>
                  <a:lnTo>
                    <a:pt x="653143" y="196372"/>
                  </a:lnTo>
                  <a:cubicBezTo>
                    <a:pt x="658167" y="193023"/>
                    <a:pt x="666557" y="192130"/>
                    <a:pt x="668216" y="186324"/>
                  </a:cubicBezTo>
                  <a:cubicBezTo>
                    <a:pt x="670562" y="178113"/>
                    <a:pt x="663191" y="161203"/>
                    <a:pt x="663191" y="161203"/>
                  </a:cubicBezTo>
                  <a:cubicBezTo>
                    <a:pt x="630866" y="123491"/>
                    <a:pt x="648486" y="126034"/>
                    <a:pt x="622998" y="126034"/>
                  </a:cubicBezTo>
                  <a:cubicBezTo>
                    <a:pt x="556083" y="105444"/>
                    <a:pt x="557684" y="128716"/>
                    <a:pt x="557684" y="100913"/>
                  </a:cubicBezTo>
                  <a:lnTo>
                    <a:pt x="527539" y="90864"/>
                  </a:lnTo>
                  <a:lnTo>
                    <a:pt x="537587" y="40623"/>
                  </a:lnTo>
                  <a:cubicBezTo>
                    <a:pt x="526510" y="1852"/>
                    <a:pt x="538444" y="0"/>
                    <a:pt x="517490" y="10478"/>
                  </a:cubicBezTo>
                  <a:cubicBezTo>
                    <a:pt x="455531" y="15641"/>
                    <a:pt x="477366" y="15502"/>
                    <a:pt x="452176" y="15502"/>
                  </a:cubicBezTo>
                  <a:lnTo>
                    <a:pt x="447152" y="65743"/>
                  </a:lnTo>
                  <a:lnTo>
                    <a:pt x="371789" y="60719"/>
                  </a:lnTo>
                  <a:lnTo>
                    <a:pt x="286378" y="50671"/>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54732" name="Freeform 100"/>
            <p:cNvSpPr>
              <a:spLocks noChangeArrowheads="1"/>
            </p:cNvSpPr>
            <p:nvPr/>
          </p:nvSpPr>
          <p:spPr bwMode="auto">
            <a:xfrm>
              <a:off x="4622242" y="5109587"/>
              <a:ext cx="658167" cy="211015"/>
            </a:xfrm>
            <a:custGeom>
              <a:avLst/>
              <a:gdLst>
                <a:gd name="T0" fmla="*/ 5024 w 658167"/>
                <a:gd name="T1" fmla="*/ 200967 h 211015"/>
                <a:gd name="T2" fmla="*/ 648118 w 658167"/>
                <a:gd name="T3" fmla="*/ 211015 h 211015"/>
                <a:gd name="T4" fmla="*/ 658167 w 658167"/>
                <a:gd name="T5" fmla="*/ 175846 h 211015"/>
                <a:gd name="T6" fmla="*/ 602901 w 658167"/>
                <a:gd name="T7" fmla="*/ 160773 h 211015"/>
                <a:gd name="T8" fmla="*/ 552659 w 658167"/>
                <a:gd name="T9" fmla="*/ 145701 h 211015"/>
                <a:gd name="T10" fmla="*/ 512466 w 658167"/>
                <a:gd name="T11" fmla="*/ 110532 h 211015"/>
                <a:gd name="T12" fmla="*/ 492369 w 658167"/>
                <a:gd name="T13" fmla="*/ 75362 h 211015"/>
                <a:gd name="T14" fmla="*/ 452176 w 658167"/>
                <a:gd name="T15" fmla="*/ 60290 h 211015"/>
                <a:gd name="T16" fmla="*/ 442127 w 658167"/>
                <a:gd name="T17" fmla="*/ 50242 h 211015"/>
                <a:gd name="T18" fmla="*/ 411982 w 658167"/>
                <a:gd name="T19" fmla="*/ 5024 h 211015"/>
                <a:gd name="T20" fmla="*/ 381837 w 658167"/>
                <a:gd name="T21" fmla="*/ 15072 h 211015"/>
                <a:gd name="T22" fmla="*/ 0 w 658167"/>
                <a:gd name="T23" fmla="*/ 0 h 211015"/>
                <a:gd name="T24" fmla="*/ 60290 w 658167"/>
                <a:gd name="T25" fmla="*/ 25121 h 211015"/>
                <a:gd name="T26" fmla="*/ 75362 w 658167"/>
                <a:gd name="T27" fmla="*/ 55266 h 211015"/>
                <a:gd name="T28" fmla="*/ 100483 w 658167"/>
                <a:gd name="T29" fmla="*/ 80387 h 211015"/>
                <a:gd name="T30" fmla="*/ 80387 w 658167"/>
                <a:gd name="T31" fmla="*/ 105508 h 211015"/>
                <a:gd name="T32" fmla="*/ 125604 w 658167"/>
                <a:gd name="T33" fmla="*/ 145701 h 211015"/>
                <a:gd name="T34" fmla="*/ 35169 w 658167"/>
                <a:gd name="T35" fmla="*/ 145701 h 211015"/>
                <a:gd name="T36" fmla="*/ 5024 w 658167"/>
                <a:gd name="T37" fmla="*/ 200967 h 2110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8167"/>
                <a:gd name="T58" fmla="*/ 0 h 211015"/>
                <a:gd name="T59" fmla="*/ 658167 w 658167"/>
                <a:gd name="T60" fmla="*/ 211015 h 2110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58167" h="211015">
                  <a:moveTo>
                    <a:pt x="5024" y="200967"/>
                  </a:moveTo>
                  <a:lnTo>
                    <a:pt x="648118" y="211015"/>
                  </a:lnTo>
                  <a:lnTo>
                    <a:pt x="658167" y="175846"/>
                  </a:lnTo>
                  <a:cubicBezTo>
                    <a:pt x="620532" y="157028"/>
                    <a:pt x="639256" y="160773"/>
                    <a:pt x="602901" y="160773"/>
                  </a:cubicBezTo>
                  <a:cubicBezTo>
                    <a:pt x="558007" y="155162"/>
                    <a:pt x="572255" y="165297"/>
                    <a:pt x="552659" y="145701"/>
                  </a:cubicBezTo>
                  <a:lnTo>
                    <a:pt x="512466" y="110532"/>
                  </a:lnTo>
                  <a:cubicBezTo>
                    <a:pt x="506731" y="70388"/>
                    <a:pt x="519284" y="75362"/>
                    <a:pt x="492369" y="75362"/>
                  </a:cubicBezTo>
                  <a:cubicBezTo>
                    <a:pt x="478971" y="70338"/>
                    <a:pt x="464974" y="66689"/>
                    <a:pt x="452176" y="60290"/>
                  </a:cubicBezTo>
                  <a:cubicBezTo>
                    <a:pt x="447939" y="58172"/>
                    <a:pt x="442127" y="50242"/>
                    <a:pt x="442127" y="50242"/>
                  </a:cubicBezTo>
                  <a:lnTo>
                    <a:pt x="411982" y="5024"/>
                  </a:lnTo>
                  <a:lnTo>
                    <a:pt x="381837" y="15072"/>
                  </a:lnTo>
                  <a:lnTo>
                    <a:pt x="0" y="0"/>
                  </a:lnTo>
                  <a:cubicBezTo>
                    <a:pt x="56791" y="25814"/>
                    <a:pt x="35030" y="25121"/>
                    <a:pt x="60290" y="25121"/>
                  </a:cubicBezTo>
                  <a:cubicBezTo>
                    <a:pt x="65865" y="58570"/>
                    <a:pt x="55127" y="55266"/>
                    <a:pt x="75362" y="55266"/>
                  </a:cubicBezTo>
                  <a:lnTo>
                    <a:pt x="100483" y="80387"/>
                  </a:lnTo>
                  <a:lnTo>
                    <a:pt x="80387" y="105508"/>
                  </a:lnTo>
                  <a:lnTo>
                    <a:pt x="125604" y="145701"/>
                  </a:lnTo>
                  <a:lnTo>
                    <a:pt x="35169" y="145701"/>
                  </a:lnTo>
                  <a:lnTo>
                    <a:pt x="5024" y="200967"/>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54733" name="Freeform 101"/>
            <p:cNvSpPr>
              <a:spLocks noChangeArrowheads="1"/>
            </p:cNvSpPr>
            <p:nvPr/>
          </p:nvSpPr>
          <p:spPr bwMode="auto">
            <a:xfrm>
              <a:off x="4475588" y="4531807"/>
              <a:ext cx="332548" cy="239787"/>
            </a:xfrm>
            <a:custGeom>
              <a:avLst/>
              <a:gdLst>
                <a:gd name="T0" fmla="*/ 46170 w 332548"/>
                <a:gd name="T1" fmla="*/ 0 h 239787"/>
                <a:gd name="T2" fmla="*/ 46170 w 332548"/>
                <a:gd name="T3" fmla="*/ 0 h 239787"/>
                <a:gd name="T4" fmla="*/ 953 w 332548"/>
                <a:gd name="T5" fmla="*/ 70338 h 239787"/>
                <a:gd name="T6" fmla="*/ 16025 w 332548"/>
                <a:gd name="T7" fmla="*/ 110531 h 239787"/>
                <a:gd name="T8" fmla="*/ 16025 w 332548"/>
                <a:gd name="T9" fmla="*/ 180870 h 239787"/>
                <a:gd name="T10" fmla="*/ 76315 w 332548"/>
                <a:gd name="T11" fmla="*/ 211015 h 239787"/>
                <a:gd name="T12" fmla="*/ 131581 w 332548"/>
                <a:gd name="T13" fmla="*/ 216039 h 239787"/>
                <a:gd name="T14" fmla="*/ 201920 w 332548"/>
                <a:gd name="T15" fmla="*/ 211015 h 239787"/>
                <a:gd name="T16" fmla="*/ 242113 w 332548"/>
                <a:gd name="T17" fmla="*/ 195942 h 239787"/>
                <a:gd name="T18" fmla="*/ 282307 w 332548"/>
                <a:gd name="T19" fmla="*/ 165797 h 239787"/>
                <a:gd name="T20" fmla="*/ 302403 w 332548"/>
                <a:gd name="T21" fmla="*/ 160773 h 239787"/>
                <a:gd name="T22" fmla="*/ 332548 w 332548"/>
                <a:gd name="T23" fmla="*/ 155749 h 239787"/>
                <a:gd name="T24" fmla="*/ 237089 w 332548"/>
                <a:gd name="T25" fmla="*/ 75362 h 239787"/>
                <a:gd name="T26" fmla="*/ 232065 w 332548"/>
                <a:gd name="T27" fmla="*/ 45217 h 239787"/>
                <a:gd name="T28" fmla="*/ 216992 w 332548"/>
                <a:gd name="T29" fmla="*/ 60290 h 239787"/>
                <a:gd name="T30" fmla="*/ 191871 w 332548"/>
                <a:gd name="T31" fmla="*/ 70338 h 239787"/>
                <a:gd name="T32" fmla="*/ 151678 w 332548"/>
                <a:gd name="T33" fmla="*/ 60290 h 239787"/>
                <a:gd name="T34" fmla="*/ 141630 w 332548"/>
                <a:gd name="T35" fmla="*/ 5024 h 239787"/>
                <a:gd name="T36" fmla="*/ 46170 w 332548"/>
                <a:gd name="T37" fmla="*/ 0 h 2397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2548"/>
                <a:gd name="T58" fmla="*/ 0 h 239787"/>
                <a:gd name="T59" fmla="*/ 332548 w 332548"/>
                <a:gd name="T60" fmla="*/ 239787 h 2397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2548" h="239787">
                  <a:moveTo>
                    <a:pt x="46170" y="0"/>
                  </a:moveTo>
                  <a:lnTo>
                    <a:pt x="46170" y="0"/>
                  </a:lnTo>
                  <a:cubicBezTo>
                    <a:pt x="0" y="66691"/>
                    <a:pt x="953" y="38834"/>
                    <a:pt x="953" y="70338"/>
                  </a:cubicBezTo>
                  <a:lnTo>
                    <a:pt x="16025" y="110531"/>
                  </a:lnTo>
                  <a:lnTo>
                    <a:pt x="16025" y="180870"/>
                  </a:lnTo>
                  <a:cubicBezTo>
                    <a:pt x="53275" y="218120"/>
                    <a:pt x="31960" y="211015"/>
                    <a:pt x="76315" y="211015"/>
                  </a:cubicBezTo>
                  <a:cubicBezTo>
                    <a:pt x="133229" y="221363"/>
                    <a:pt x="131581" y="239787"/>
                    <a:pt x="131581" y="216039"/>
                  </a:cubicBezTo>
                  <a:lnTo>
                    <a:pt x="201920" y="211015"/>
                  </a:lnTo>
                  <a:lnTo>
                    <a:pt x="242113" y="195942"/>
                  </a:lnTo>
                  <a:cubicBezTo>
                    <a:pt x="255511" y="185894"/>
                    <a:pt x="267841" y="174235"/>
                    <a:pt x="282307" y="165797"/>
                  </a:cubicBezTo>
                  <a:cubicBezTo>
                    <a:pt x="288271" y="162318"/>
                    <a:pt x="302403" y="160773"/>
                    <a:pt x="302403" y="160773"/>
                  </a:cubicBezTo>
                  <a:lnTo>
                    <a:pt x="332548" y="155749"/>
                  </a:lnTo>
                  <a:lnTo>
                    <a:pt x="237089" y="75362"/>
                  </a:lnTo>
                  <a:cubicBezTo>
                    <a:pt x="235414" y="65314"/>
                    <a:pt x="240215" y="51329"/>
                    <a:pt x="232065" y="45217"/>
                  </a:cubicBezTo>
                  <a:cubicBezTo>
                    <a:pt x="226381" y="40954"/>
                    <a:pt x="222774" y="56160"/>
                    <a:pt x="216992" y="60290"/>
                  </a:cubicBezTo>
                  <a:cubicBezTo>
                    <a:pt x="201876" y="71087"/>
                    <a:pt x="202936" y="70338"/>
                    <a:pt x="191871" y="70338"/>
                  </a:cubicBezTo>
                  <a:cubicBezTo>
                    <a:pt x="150016" y="65106"/>
                    <a:pt x="151678" y="78816"/>
                    <a:pt x="151678" y="60290"/>
                  </a:cubicBezTo>
                  <a:cubicBezTo>
                    <a:pt x="146502" y="3356"/>
                    <a:pt x="165152" y="5024"/>
                    <a:pt x="141630" y="5024"/>
                  </a:cubicBezTo>
                  <a:lnTo>
                    <a:pt x="46170" y="0"/>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grpSp>
      <p:grpSp>
        <p:nvGrpSpPr>
          <p:cNvPr id="6" name="Group 103"/>
          <p:cNvGrpSpPr>
            <a:grpSpLocks/>
          </p:cNvGrpSpPr>
          <p:nvPr/>
        </p:nvGrpSpPr>
        <p:grpSpPr bwMode="auto">
          <a:xfrm>
            <a:off x="2076450" y="4067175"/>
            <a:ext cx="3359150" cy="1082675"/>
            <a:chOff x="2076567" y="4066793"/>
            <a:chExt cx="3359345" cy="1082712"/>
          </a:xfrm>
        </p:grpSpPr>
        <p:sp>
          <p:nvSpPr>
            <p:cNvPr id="56" name="Oval 70"/>
            <p:cNvSpPr>
              <a:spLocks noChangeAspect="1" noChangeArrowheads="1"/>
            </p:cNvSpPr>
            <p:nvPr/>
          </p:nvSpPr>
          <p:spPr bwMode="blackWhite">
            <a:xfrm>
              <a:off x="3246623" y="4579574"/>
              <a:ext cx="153996" cy="152405"/>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57" name="Oval 71"/>
            <p:cNvSpPr>
              <a:spLocks noChangeAspect="1" noChangeArrowheads="1"/>
            </p:cNvSpPr>
            <p:nvPr/>
          </p:nvSpPr>
          <p:spPr bwMode="blackWhite">
            <a:xfrm>
              <a:off x="2076567" y="4447806"/>
              <a:ext cx="155584"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58" name="Oval 72"/>
            <p:cNvSpPr>
              <a:spLocks noChangeAspect="1" noChangeArrowheads="1"/>
            </p:cNvSpPr>
            <p:nvPr/>
          </p:nvSpPr>
          <p:spPr bwMode="blackWhite">
            <a:xfrm>
              <a:off x="4488120" y="4236662"/>
              <a:ext cx="153996" cy="152405"/>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59" name="Oval 73"/>
            <p:cNvSpPr>
              <a:spLocks noChangeAspect="1" noChangeArrowheads="1"/>
            </p:cNvSpPr>
            <p:nvPr/>
          </p:nvSpPr>
          <p:spPr bwMode="blackWhite">
            <a:xfrm>
              <a:off x="4646879" y="4066793"/>
              <a:ext cx="155584"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60" name="Oval 74"/>
            <p:cNvSpPr>
              <a:spLocks noChangeAspect="1" noChangeArrowheads="1"/>
            </p:cNvSpPr>
            <p:nvPr/>
          </p:nvSpPr>
          <p:spPr bwMode="blackWhite">
            <a:xfrm>
              <a:off x="4191240" y="4190622"/>
              <a:ext cx="155584"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61" name="Oval 75"/>
            <p:cNvSpPr>
              <a:spLocks noChangeAspect="1" noChangeArrowheads="1"/>
            </p:cNvSpPr>
            <p:nvPr/>
          </p:nvSpPr>
          <p:spPr bwMode="blackWhite">
            <a:xfrm>
              <a:off x="3670510" y="4136645"/>
              <a:ext cx="153997"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62" name="Oval 76"/>
            <p:cNvSpPr>
              <a:spLocks noChangeAspect="1" noChangeArrowheads="1"/>
            </p:cNvSpPr>
            <p:nvPr/>
          </p:nvSpPr>
          <p:spPr bwMode="blackWhite">
            <a:xfrm>
              <a:off x="3848320" y="4322390"/>
              <a:ext cx="155584" cy="153992"/>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63" name="Oval 77"/>
            <p:cNvSpPr>
              <a:spLocks noChangeAspect="1" noChangeArrowheads="1"/>
            </p:cNvSpPr>
            <p:nvPr/>
          </p:nvSpPr>
          <p:spPr bwMode="blackWhite">
            <a:xfrm>
              <a:off x="3548265" y="4371603"/>
              <a:ext cx="155584"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64" name="Oval 78"/>
            <p:cNvSpPr>
              <a:spLocks noChangeAspect="1" noChangeArrowheads="1"/>
            </p:cNvSpPr>
            <p:nvPr/>
          </p:nvSpPr>
          <p:spPr bwMode="blackWhite">
            <a:xfrm>
              <a:off x="3157718" y="4381129"/>
              <a:ext cx="155584" cy="152405"/>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65" name="Oval 79"/>
            <p:cNvSpPr>
              <a:spLocks noChangeAspect="1" noChangeArrowheads="1"/>
            </p:cNvSpPr>
            <p:nvPr/>
          </p:nvSpPr>
          <p:spPr bwMode="blackWhite">
            <a:xfrm>
              <a:off x="3338703" y="4276350"/>
              <a:ext cx="155584"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66" name="Oval 80"/>
            <p:cNvSpPr>
              <a:spLocks noChangeAspect="1" noChangeArrowheads="1"/>
            </p:cNvSpPr>
            <p:nvPr/>
          </p:nvSpPr>
          <p:spPr bwMode="blackWhite">
            <a:xfrm>
              <a:off x="2951331" y="4430343"/>
              <a:ext cx="155584" cy="153992"/>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67" name="Oval 81"/>
            <p:cNvSpPr>
              <a:spLocks noChangeAspect="1" noChangeArrowheads="1"/>
            </p:cNvSpPr>
            <p:nvPr/>
          </p:nvSpPr>
          <p:spPr bwMode="blackWhite">
            <a:xfrm>
              <a:off x="2694141" y="4425580"/>
              <a:ext cx="155584" cy="152405"/>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68" name="Oval 82"/>
            <p:cNvSpPr>
              <a:spLocks noChangeAspect="1" noChangeArrowheads="1"/>
            </p:cNvSpPr>
            <p:nvPr/>
          </p:nvSpPr>
          <p:spPr bwMode="blackWhite">
            <a:xfrm>
              <a:off x="2489341" y="4468445"/>
              <a:ext cx="153997" cy="152405"/>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69" name="Oval 83"/>
            <p:cNvSpPr>
              <a:spLocks noChangeAspect="1" noChangeArrowheads="1"/>
            </p:cNvSpPr>
            <p:nvPr/>
          </p:nvSpPr>
          <p:spPr bwMode="blackWhite">
            <a:xfrm>
              <a:off x="2259141" y="4454156"/>
              <a:ext cx="155584" cy="152405"/>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70" name="Oval 84"/>
            <p:cNvSpPr>
              <a:spLocks noChangeAspect="1" noChangeArrowheads="1"/>
            </p:cNvSpPr>
            <p:nvPr/>
          </p:nvSpPr>
          <p:spPr bwMode="blackWhite">
            <a:xfrm>
              <a:off x="4877080" y="4266825"/>
              <a:ext cx="155584"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71" name="Oval 85"/>
            <p:cNvSpPr>
              <a:spLocks noChangeAspect="1" noChangeArrowheads="1"/>
            </p:cNvSpPr>
            <p:nvPr/>
          </p:nvSpPr>
          <p:spPr bwMode="blackWhite">
            <a:xfrm>
              <a:off x="5181897" y="4266825"/>
              <a:ext cx="155584"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72" name="Oval 86"/>
            <p:cNvSpPr>
              <a:spLocks noChangeAspect="1" noChangeArrowheads="1"/>
            </p:cNvSpPr>
            <p:nvPr/>
          </p:nvSpPr>
          <p:spPr bwMode="blackWhite">
            <a:xfrm>
              <a:off x="5181897" y="4495433"/>
              <a:ext cx="155584"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73" name="Oval 87"/>
            <p:cNvSpPr>
              <a:spLocks noChangeAspect="1" noChangeArrowheads="1"/>
            </p:cNvSpPr>
            <p:nvPr/>
          </p:nvSpPr>
          <p:spPr bwMode="blackWhite">
            <a:xfrm>
              <a:off x="4178539" y="4598624"/>
              <a:ext cx="155584" cy="153992"/>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74" name="Oval 88"/>
            <p:cNvSpPr>
              <a:spLocks noChangeAspect="1" noChangeArrowheads="1"/>
            </p:cNvSpPr>
            <p:nvPr/>
          </p:nvSpPr>
          <p:spPr bwMode="blackWhite">
            <a:xfrm>
              <a:off x="4419853" y="4495433"/>
              <a:ext cx="155584"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75" name="Oval 89"/>
            <p:cNvSpPr>
              <a:spLocks noChangeAspect="1" noChangeArrowheads="1"/>
            </p:cNvSpPr>
            <p:nvPr/>
          </p:nvSpPr>
          <p:spPr bwMode="blackWhite">
            <a:xfrm>
              <a:off x="4527809" y="4690702"/>
              <a:ext cx="153997" cy="153992"/>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76" name="Oval 90"/>
            <p:cNvSpPr>
              <a:spLocks noChangeAspect="1" noChangeArrowheads="1"/>
            </p:cNvSpPr>
            <p:nvPr/>
          </p:nvSpPr>
          <p:spPr bwMode="blackWhite">
            <a:xfrm>
              <a:off x="4191240" y="4343027"/>
              <a:ext cx="155584"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77" name="Oval 91"/>
            <p:cNvSpPr>
              <a:spLocks noChangeAspect="1" noChangeArrowheads="1"/>
            </p:cNvSpPr>
            <p:nvPr/>
          </p:nvSpPr>
          <p:spPr bwMode="blackWhite">
            <a:xfrm>
              <a:off x="3899123" y="4620850"/>
              <a:ext cx="155584" cy="153992"/>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78" name="Oval 92"/>
            <p:cNvSpPr>
              <a:spLocks noChangeAspect="1" noChangeArrowheads="1"/>
            </p:cNvSpPr>
            <p:nvPr/>
          </p:nvSpPr>
          <p:spPr bwMode="blackWhite">
            <a:xfrm>
              <a:off x="3576842" y="4579574"/>
              <a:ext cx="155584" cy="152405"/>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79" name="Oval 93"/>
            <p:cNvSpPr>
              <a:spLocks noChangeAspect="1" noChangeArrowheads="1"/>
            </p:cNvSpPr>
            <p:nvPr/>
          </p:nvSpPr>
          <p:spPr bwMode="blackWhite">
            <a:xfrm>
              <a:off x="4877080" y="4647838"/>
              <a:ext cx="155584" cy="153993"/>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80" name="Oval 94"/>
            <p:cNvSpPr>
              <a:spLocks noChangeAspect="1" noChangeArrowheads="1"/>
            </p:cNvSpPr>
            <p:nvPr/>
          </p:nvSpPr>
          <p:spPr bwMode="blackWhite">
            <a:xfrm>
              <a:off x="5280328" y="4736741"/>
              <a:ext cx="155584" cy="152405"/>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81" name="Oval 95"/>
            <p:cNvSpPr>
              <a:spLocks noChangeAspect="1" noChangeArrowheads="1"/>
            </p:cNvSpPr>
            <p:nvPr/>
          </p:nvSpPr>
          <p:spPr bwMode="blackWhite">
            <a:xfrm>
              <a:off x="4565911" y="4947886"/>
              <a:ext cx="155584" cy="153992"/>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sp>
          <p:nvSpPr>
            <p:cNvPr id="82" name="Oval 96"/>
            <p:cNvSpPr>
              <a:spLocks noChangeAspect="1" noChangeArrowheads="1"/>
            </p:cNvSpPr>
            <p:nvPr/>
          </p:nvSpPr>
          <p:spPr bwMode="blackWhite">
            <a:xfrm>
              <a:off x="4972335" y="4995513"/>
              <a:ext cx="155584" cy="153992"/>
            </a:xfrm>
            <a:prstGeom prst="ellipse">
              <a:avLst/>
            </a:prstGeom>
            <a:gradFill rotWithShape="0">
              <a:gsLst>
                <a:gs pos="0">
                  <a:srgbClr val="CC3300">
                    <a:gamma/>
                    <a:shade val="66275"/>
                    <a:invGamma/>
                  </a:srgbClr>
                </a:gs>
                <a:gs pos="100000">
                  <a:srgbClr val="CC3300"/>
                </a:gs>
              </a:gsLst>
              <a:lin ang="5400000" scaled="1"/>
            </a:gradFill>
            <a:ln w="9525">
              <a:noFill/>
              <a:round/>
              <a:headEnd/>
              <a:tailEnd/>
            </a:ln>
            <a:effectLst>
              <a:outerShdw dist="35921" dir="2700000" algn="ctr" rotWithShape="0">
                <a:schemeClr val="tx1"/>
              </a:outerShdw>
            </a:effectLst>
          </p:spPr>
          <p:txBody>
            <a:bodyPr rot="10800000" vert="eaVert" anchor="ctr">
              <a:spAutoFit/>
            </a:bodyPr>
            <a:lstStyle/>
            <a:p>
              <a:pPr>
                <a:defRPr/>
              </a:pPr>
              <a:endParaRPr lang="en-US"/>
            </a:p>
          </p:txBody>
        </p:sp>
      </p:grpSp>
      <p:sp>
        <p:nvSpPr>
          <p:cNvPr id="105" name="Freeform 3"/>
          <p:cNvSpPr>
            <a:spLocks/>
          </p:cNvSpPr>
          <p:nvPr/>
        </p:nvSpPr>
        <p:spPr bwMode="auto">
          <a:xfrm>
            <a:off x="977900" y="2770187"/>
            <a:ext cx="657225" cy="1360488"/>
          </a:xfrm>
          <a:custGeom>
            <a:avLst/>
            <a:gdLst>
              <a:gd name="connsiteX0" fmla="*/ 0 w 1668"/>
              <a:gd name="connsiteY0" fmla="*/ 0 h 2456"/>
              <a:gd name="connsiteX1" fmla="*/ 60 w 1668"/>
              <a:gd name="connsiteY1" fmla="*/ 284 h 2456"/>
              <a:gd name="connsiteX2" fmla="*/ 156 w 1668"/>
              <a:gd name="connsiteY2" fmla="*/ 488 h 2456"/>
              <a:gd name="connsiteX3" fmla="*/ 318 w 1668"/>
              <a:gd name="connsiteY3" fmla="*/ 587 h 2456"/>
              <a:gd name="connsiteX4" fmla="*/ 330 w 1668"/>
              <a:gd name="connsiteY4" fmla="*/ 683 h 2456"/>
              <a:gd name="connsiteX5" fmla="*/ 360 w 1668"/>
              <a:gd name="connsiteY5" fmla="*/ 809 h 2456"/>
              <a:gd name="connsiteX6" fmla="*/ 414 w 1668"/>
              <a:gd name="connsiteY6" fmla="*/ 857 h 2456"/>
              <a:gd name="connsiteX7" fmla="*/ 1668 w 1668"/>
              <a:gd name="connsiteY7" fmla="*/ 2456 h 2456"/>
              <a:gd name="connsiteX0" fmla="*/ 0 w 1668"/>
              <a:gd name="connsiteY0" fmla="*/ 0 h 2456"/>
              <a:gd name="connsiteX1" fmla="*/ 60 w 1668"/>
              <a:gd name="connsiteY1" fmla="*/ 284 h 2456"/>
              <a:gd name="connsiteX2" fmla="*/ 156 w 1668"/>
              <a:gd name="connsiteY2" fmla="*/ 488 h 2456"/>
              <a:gd name="connsiteX3" fmla="*/ 318 w 1668"/>
              <a:gd name="connsiteY3" fmla="*/ 587 h 2456"/>
              <a:gd name="connsiteX4" fmla="*/ 330 w 1668"/>
              <a:gd name="connsiteY4" fmla="*/ 683 h 2456"/>
              <a:gd name="connsiteX5" fmla="*/ 360 w 1668"/>
              <a:gd name="connsiteY5" fmla="*/ 809 h 2456"/>
              <a:gd name="connsiteX6" fmla="*/ 414 w 1668"/>
              <a:gd name="connsiteY6" fmla="*/ 857 h 2456"/>
              <a:gd name="connsiteX7" fmla="*/ 1049 w 1668"/>
              <a:gd name="connsiteY7" fmla="*/ 1659 h 2456"/>
              <a:gd name="connsiteX8" fmla="*/ 1668 w 1668"/>
              <a:gd name="connsiteY8" fmla="*/ 2456 h 2456"/>
              <a:gd name="connsiteX0" fmla="*/ 0 w 1668"/>
              <a:gd name="connsiteY0" fmla="*/ 0 h 2456"/>
              <a:gd name="connsiteX1" fmla="*/ 60 w 1668"/>
              <a:gd name="connsiteY1" fmla="*/ 284 h 2456"/>
              <a:gd name="connsiteX2" fmla="*/ 156 w 1668"/>
              <a:gd name="connsiteY2" fmla="*/ 488 h 2456"/>
              <a:gd name="connsiteX3" fmla="*/ 318 w 1668"/>
              <a:gd name="connsiteY3" fmla="*/ 587 h 2456"/>
              <a:gd name="connsiteX4" fmla="*/ 330 w 1668"/>
              <a:gd name="connsiteY4" fmla="*/ 683 h 2456"/>
              <a:gd name="connsiteX5" fmla="*/ 360 w 1668"/>
              <a:gd name="connsiteY5" fmla="*/ 809 h 2456"/>
              <a:gd name="connsiteX6" fmla="*/ 414 w 1668"/>
              <a:gd name="connsiteY6" fmla="*/ 857 h 2456"/>
              <a:gd name="connsiteX7" fmla="*/ 1433 w 1668"/>
              <a:gd name="connsiteY7" fmla="*/ 1851 h 2456"/>
              <a:gd name="connsiteX8" fmla="*/ 1668 w 1668"/>
              <a:gd name="connsiteY8"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1433 w 1764"/>
              <a:gd name="connsiteY7" fmla="*/ 1851 h 2456"/>
              <a:gd name="connsiteX8" fmla="*/ 1764 w 1764"/>
              <a:gd name="connsiteY8"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951 w 1764"/>
              <a:gd name="connsiteY7" fmla="*/ 1358 h 2456"/>
              <a:gd name="connsiteX8" fmla="*/ 1433 w 1764"/>
              <a:gd name="connsiteY8" fmla="*/ 1851 h 2456"/>
              <a:gd name="connsiteX9" fmla="*/ 1764 w 1764"/>
              <a:gd name="connsiteY9"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951 w 1764"/>
              <a:gd name="connsiteY7" fmla="*/ 1358 h 2456"/>
              <a:gd name="connsiteX8" fmla="*/ 951 w 1764"/>
              <a:gd name="connsiteY8" fmla="*/ 1367 h 2456"/>
              <a:gd name="connsiteX9" fmla="*/ 1433 w 1764"/>
              <a:gd name="connsiteY9" fmla="*/ 1851 h 2456"/>
              <a:gd name="connsiteX10" fmla="*/ 1764 w 1764"/>
              <a:gd name="connsiteY10"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951 w 1764"/>
              <a:gd name="connsiteY7" fmla="*/ 1358 h 2456"/>
              <a:gd name="connsiteX8" fmla="*/ 951 w 1764"/>
              <a:gd name="connsiteY8" fmla="*/ 1367 h 2456"/>
              <a:gd name="connsiteX9" fmla="*/ 1433 w 1764"/>
              <a:gd name="connsiteY9" fmla="*/ 1851 h 2456"/>
              <a:gd name="connsiteX10" fmla="*/ 1764 w 1764"/>
              <a:gd name="connsiteY10"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951 w 1764"/>
              <a:gd name="connsiteY7" fmla="*/ 1358 h 2456"/>
              <a:gd name="connsiteX8" fmla="*/ 854 w 1764"/>
              <a:gd name="connsiteY8" fmla="*/ 1382 h 2456"/>
              <a:gd name="connsiteX9" fmla="*/ 1433 w 1764"/>
              <a:gd name="connsiteY9" fmla="*/ 1851 h 2456"/>
              <a:gd name="connsiteX10" fmla="*/ 1764 w 1764"/>
              <a:gd name="connsiteY10"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4 w 1764"/>
              <a:gd name="connsiteY7" fmla="*/ 1382 h 2456"/>
              <a:gd name="connsiteX8" fmla="*/ 1433 w 1764"/>
              <a:gd name="connsiteY8" fmla="*/ 1851 h 2456"/>
              <a:gd name="connsiteX9" fmla="*/ 1764 w 1764"/>
              <a:gd name="connsiteY9"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4 w 1764"/>
              <a:gd name="connsiteY7" fmla="*/ 1382 h 2456"/>
              <a:gd name="connsiteX8" fmla="*/ 1433 w 1764"/>
              <a:gd name="connsiteY8" fmla="*/ 1851 h 2456"/>
              <a:gd name="connsiteX9" fmla="*/ 1583 w 1764"/>
              <a:gd name="connsiteY9" fmla="*/ 1854 h 2456"/>
              <a:gd name="connsiteX10" fmla="*/ 1764 w 1764"/>
              <a:gd name="connsiteY10"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4 w 1764"/>
              <a:gd name="connsiteY7" fmla="*/ 1382 h 2456"/>
              <a:gd name="connsiteX8" fmla="*/ 1193 w 1764"/>
              <a:gd name="connsiteY8" fmla="*/ 1611 h 2456"/>
              <a:gd name="connsiteX9" fmla="*/ 1583 w 1764"/>
              <a:gd name="connsiteY9" fmla="*/ 1854 h 2456"/>
              <a:gd name="connsiteX10" fmla="*/ 1764 w 1764"/>
              <a:gd name="connsiteY10"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4 w 1764"/>
              <a:gd name="connsiteY7" fmla="*/ 1382 h 2456"/>
              <a:gd name="connsiteX8" fmla="*/ 1193 w 1764"/>
              <a:gd name="connsiteY8" fmla="*/ 1611 h 2456"/>
              <a:gd name="connsiteX9" fmla="*/ 1217 w 1764"/>
              <a:gd name="connsiteY9" fmla="*/ 1624 h 2456"/>
              <a:gd name="connsiteX10" fmla="*/ 1583 w 1764"/>
              <a:gd name="connsiteY10" fmla="*/ 1854 h 2456"/>
              <a:gd name="connsiteX11" fmla="*/ 1764 w 1764"/>
              <a:gd name="connsiteY11"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4 w 1764"/>
              <a:gd name="connsiteY7" fmla="*/ 1382 h 2456"/>
              <a:gd name="connsiteX8" fmla="*/ 1193 w 1764"/>
              <a:gd name="connsiteY8" fmla="*/ 1611 h 2456"/>
              <a:gd name="connsiteX9" fmla="*/ 1217 w 1764"/>
              <a:gd name="connsiteY9" fmla="*/ 1624 h 2456"/>
              <a:gd name="connsiteX10" fmla="*/ 1583 w 1764"/>
              <a:gd name="connsiteY10" fmla="*/ 1854 h 2456"/>
              <a:gd name="connsiteX11" fmla="*/ 1764 w 1764"/>
              <a:gd name="connsiteY11"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3 w 1764"/>
              <a:gd name="connsiteY7" fmla="*/ 1344 h 2456"/>
              <a:gd name="connsiteX8" fmla="*/ 1193 w 1764"/>
              <a:gd name="connsiteY8" fmla="*/ 1611 h 2456"/>
              <a:gd name="connsiteX9" fmla="*/ 1217 w 1764"/>
              <a:gd name="connsiteY9" fmla="*/ 1624 h 2456"/>
              <a:gd name="connsiteX10" fmla="*/ 1583 w 1764"/>
              <a:gd name="connsiteY10" fmla="*/ 1854 h 2456"/>
              <a:gd name="connsiteX11" fmla="*/ 1764 w 1764"/>
              <a:gd name="connsiteY11"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3 w 1764"/>
              <a:gd name="connsiteY7" fmla="*/ 1344 h 2456"/>
              <a:gd name="connsiteX8" fmla="*/ 1193 w 1764"/>
              <a:gd name="connsiteY8" fmla="*/ 1611 h 2456"/>
              <a:gd name="connsiteX9" fmla="*/ 1217 w 1764"/>
              <a:gd name="connsiteY9" fmla="*/ 1624 h 2456"/>
              <a:gd name="connsiteX10" fmla="*/ 1764 w 1764"/>
              <a:gd name="connsiteY10" fmla="*/ 2456 h 2456"/>
              <a:gd name="connsiteX0" fmla="*/ 0 w 1254"/>
              <a:gd name="connsiteY0" fmla="*/ 0 h 1651"/>
              <a:gd name="connsiteX1" fmla="*/ 60 w 1254"/>
              <a:gd name="connsiteY1" fmla="*/ 284 h 1651"/>
              <a:gd name="connsiteX2" fmla="*/ 156 w 1254"/>
              <a:gd name="connsiteY2" fmla="*/ 488 h 1651"/>
              <a:gd name="connsiteX3" fmla="*/ 318 w 1254"/>
              <a:gd name="connsiteY3" fmla="*/ 587 h 1651"/>
              <a:gd name="connsiteX4" fmla="*/ 330 w 1254"/>
              <a:gd name="connsiteY4" fmla="*/ 683 h 1651"/>
              <a:gd name="connsiteX5" fmla="*/ 360 w 1254"/>
              <a:gd name="connsiteY5" fmla="*/ 809 h 1651"/>
              <a:gd name="connsiteX6" fmla="*/ 414 w 1254"/>
              <a:gd name="connsiteY6" fmla="*/ 857 h 1651"/>
              <a:gd name="connsiteX7" fmla="*/ 853 w 1254"/>
              <a:gd name="connsiteY7" fmla="*/ 1344 h 1651"/>
              <a:gd name="connsiteX8" fmla="*/ 1193 w 1254"/>
              <a:gd name="connsiteY8" fmla="*/ 1611 h 1651"/>
              <a:gd name="connsiteX9" fmla="*/ 1217 w 1254"/>
              <a:gd name="connsiteY9" fmla="*/ 1624 h 1651"/>
              <a:gd name="connsiteX0" fmla="*/ 0 w 1193"/>
              <a:gd name="connsiteY0" fmla="*/ 0 h 1611"/>
              <a:gd name="connsiteX1" fmla="*/ 60 w 1193"/>
              <a:gd name="connsiteY1" fmla="*/ 284 h 1611"/>
              <a:gd name="connsiteX2" fmla="*/ 156 w 1193"/>
              <a:gd name="connsiteY2" fmla="*/ 488 h 1611"/>
              <a:gd name="connsiteX3" fmla="*/ 318 w 1193"/>
              <a:gd name="connsiteY3" fmla="*/ 587 h 1611"/>
              <a:gd name="connsiteX4" fmla="*/ 330 w 1193"/>
              <a:gd name="connsiteY4" fmla="*/ 683 h 1611"/>
              <a:gd name="connsiteX5" fmla="*/ 360 w 1193"/>
              <a:gd name="connsiteY5" fmla="*/ 809 h 1611"/>
              <a:gd name="connsiteX6" fmla="*/ 414 w 1193"/>
              <a:gd name="connsiteY6" fmla="*/ 857 h 1611"/>
              <a:gd name="connsiteX7" fmla="*/ 853 w 1193"/>
              <a:gd name="connsiteY7" fmla="*/ 1344 h 1611"/>
              <a:gd name="connsiteX8" fmla="*/ 1193 w 1193"/>
              <a:gd name="connsiteY8" fmla="*/ 1611 h 1611"/>
              <a:gd name="connsiteX0" fmla="*/ 0 w 853"/>
              <a:gd name="connsiteY0" fmla="*/ 0 h 1344"/>
              <a:gd name="connsiteX1" fmla="*/ 60 w 853"/>
              <a:gd name="connsiteY1" fmla="*/ 284 h 1344"/>
              <a:gd name="connsiteX2" fmla="*/ 156 w 853"/>
              <a:gd name="connsiteY2" fmla="*/ 488 h 1344"/>
              <a:gd name="connsiteX3" fmla="*/ 318 w 853"/>
              <a:gd name="connsiteY3" fmla="*/ 587 h 1344"/>
              <a:gd name="connsiteX4" fmla="*/ 330 w 853"/>
              <a:gd name="connsiteY4" fmla="*/ 683 h 1344"/>
              <a:gd name="connsiteX5" fmla="*/ 360 w 853"/>
              <a:gd name="connsiteY5" fmla="*/ 809 h 1344"/>
              <a:gd name="connsiteX6" fmla="*/ 414 w 853"/>
              <a:gd name="connsiteY6" fmla="*/ 857 h 1344"/>
              <a:gd name="connsiteX7" fmla="*/ 853 w 853"/>
              <a:gd name="connsiteY7" fmla="*/ 1344 h 1344"/>
              <a:gd name="connsiteX0" fmla="*/ 0 w 414"/>
              <a:gd name="connsiteY0" fmla="*/ 0 h 857"/>
              <a:gd name="connsiteX1" fmla="*/ 60 w 414"/>
              <a:gd name="connsiteY1" fmla="*/ 284 h 857"/>
              <a:gd name="connsiteX2" fmla="*/ 156 w 414"/>
              <a:gd name="connsiteY2" fmla="*/ 488 h 857"/>
              <a:gd name="connsiteX3" fmla="*/ 318 w 414"/>
              <a:gd name="connsiteY3" fmla="*/ 587 h 857"/>
              <a:gd name="connsiteX4" fmla="*/ 330 w 414"/>
              <a:gd name="connsiteY4" fmla="*/ 683 h 857"/>
              <a:gd name="connsiteX5" fmla="*/ 360 w 414"/>
              <a:gd name="connsiteY5" fmla="*/ 809 h 857"/>
              <a:gd name="connsiteX6" fmla="*/ 414 w 414"/>
              <a:gd name="connsiteY6" fmla="*/ 857 h 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 h="857">
                <a:moveTo>
                  <a:pt x="0" y="0"/>
                </a:moveTo>
                <a:cubicBezTo>
                  <a:pt x="9" y="47"/>
                  <a:pt x="34" y="203"/>
                  <a:pt x="60" y="284"/>
                </a:cubicBezTo>
                <a:cubicBezTo>
                  <a:pt x="86" y="365"/>
                  <a:pt x="113" y="437"/>
                  <a:pt x="156" y="488"/>
                </a:cubicBezTo>
                <a:cubicBezTo>
                  <a:pt x="199" y="539"/>
                  <a:pt x="289" y="554"/>
                  <a:pt x="318" y="587"/>
                </a:cubicBezTo>
                <a:cubicBezTo>
                  <a:pt x="347" y="620"/>
                  <a:pt x="323" y="646"/>
                  <a:pt x="330" y="683"/>
                </a:cubicBezTo>
                <a:cubicBezTo>
                  <a:pt x="337" y="720"/>
                  <a:pt x="346" y="780"/>
                  <a:pt x="360" y="809"/>
                </a:cubicBezTo>
                <a:cubicBezTo>
                  <a:pt x="374" y="838"/>
                  <a:pt x="316" y="766"/>
                  <a:pt x="414" y="857"/>
                </a:cubicBezTo>
              </a:path>
            </a:pathLst>
          </a:custGeom>
          <a:noFill/>
          <a:ln w="38100" cap="flat" cmpd="sng">
            <a:solidFill>
              <a:srgbClr val="FF0000"/>
            </a:solidFill>
            <a:prstDash val="solid"/>
            <a:round/>
            <a:headEnd/>
            <a:tailEnd/>
          </a:ln>
          <a:effectLst>
            <a:glow rad="101600">
              <a:schemeClr val="accent4">
                <a:satMod val="175000"/>
                <a:alpha val="40000"/>
              </a:schemeClr>
            </a:glow>
          </a:effectLst>
        </p:spPr>
        <p:txBody>
          <a:bodyPr rot="10800000" vert="eaVert" wrap="none">
            <a:spAutoFit/>
          </a:bodyPr>
          <a:lstStyle/>
          <a:p>
            <a:pPr>
              <a:defRPr/>
            </a:pPr>
            <a:endParaRPr lang="en-US"/>
          </a:p>
        </p:txBody>
      </p:sp>
      <p:sp>
        <p:nvSpPr>
          <p:cNvPr id="106" name="Rectangle 4"/>
          <p:cNvSpPr>
            <a:spLocks noChangeArrowheads="1"/>
          </p:cNvSpPr>
          <p:nvPr/>
        </p:nvSpPr>
        <p:spPr bwMode="invGray">
          <a:xfrm rot="3079974">
            <a:off x="774700" y="3186113"/>
            <a:ext cx="1511300" cy="400050"/>
          </a:xfrm>
          <a:prstGeom prst="rect">
            <a:avLst/>
          </a:prstGeom>
          <a:noFill/>
          <a:ln w="76200">
            <a:noFill/>
            <a:miter lim="800000"/>
            <a:headEnd/>
            <a:tailEnd/>
          </a:ln>
          <a:effectLst>
            <a:outerShdw dist="50800" dir="2700000" algn="ctr" rotWithShape="0">
              <a:schemeClr val="bg1"/>
            </a:outerShdw>
          </a:effectLst>
        </p:spPr>
        <p:txBody>
          <a:bodyPr wrap="none">
            <a:spAutoFit/>
          </a:bodyPr>
          <a:lstStyle/>
          <a:p>
            <a:pPr>
              <a:spcBef>
                <a:spcPct val="50000"/>
              </a:spcBef>
              <a:defRPr/>
            </a:pPr>
            <a:r>
              <a:rPr lang="en-US" sz="2000" b="1" dirty="0">
                <a:effectLst>
                  <a:outerShdw blurRad="38100" dist="38100" dir="2700000" algn="tl">
                    <a:srgbClr val="000000"/>
                  </a:outerShdw>
                </a:effectLst>
              </a:rPr>
              <a:t>Vaca-Kirby</a:t>
            </a:r>
          </a:p>
        </p:txBody>
      </p:sp>
      <p:grpSp>
        <p:nvGrpSpPr>
          <p:cNvPr id="7" name="Group 62"/>
          <p:cNvGrpSpPr>
            <a:grpSpLocks/>
          </p:cNvGrpSpPr>
          <p:nvPr/>
        </p:nvGrpSpPr>
        <p:grpSpPr bwMode="auto">
          <a:xfrm>
            <a:off x="2168525" y="4835525"/>
            <a:ext cx="571500" cy="571500"/>
            <a:chOff x="1164" y="1205"/>
            <a:chExt cx="360" cy="360"/>
          </a:xfrm>
        </p:grpSpPr>
        <p:sp>
          <p:nvSpPr>
            <p:cNvPr id="108" name="Oval 63"/>
            <p:cNvSpPr>
              <a:spLocks noChangeArrowheads="1"/>
            </p:cNvSpPr>
            <p:nvPr/>
          </p:nvSpPr>
          <p:spPr bwMode="gray">
            <a:xfrm>
              <a:off x="1272" y="1313"/>
              <a:ext cx="143" cy="143"/>
            </a:xfrm>
            <a:prstGeom prst="ellipse">
              <a:avLst/>
            </a:prstGeom>
            <a:gradFill rotWithShape="0">
              <a:gsLst>
                <a:gs pos="0">
                  <a:srgbClr val="CC3300"/>
                </a:gs>
                <a:gs pos="100000">
                  <a:srgbClr val="CC3300">
                    <a:gamma/>
                    <a:shade val="66275"/>
                    <a:invGamma/>
                  </a:srgbClr>
                </a:gs>
              </a:gsLst>
              <a:path path="shape">
                <a:fillToRect l="50000" t="50000" r="50000" b="50000"/>
              </a:path>
            </a:gradFill>
            <a:ln w="9525">
              <a:noFill/>
              <a:round/>
              <a:headEnd/>
              <a:tailEnd/>
            </a:ln>
            <a:effectLst>
              <a:outerShdw dist="12700" algn="ctr" rotWithShape="0">
                <a:schemeClr val="tx1"/>
              </a:outerShdw>
            </a:effectLst>
          </p:spPr>
          <p:txBody>
            <a:bodyPr rot="10800000" vert="eaVert" anchor="ctr">
              <a:spAutoFit/>
            </a:bodyPr>
            <a:lstStyle/>
            <a:p>
              <a:pPr>
                <a:defRPr/>
              </a:pPr>
              <a:endParaRPr lang="en-US"/>
            </a:p>
          </p:txBody>
        </p:sp>
        <p:grpSp>
          <p:nvGrpSpPr>
            <p:cNvPr id="8" name="Group 64"/>
            <p:cNvGrpSpPr>
              <a:grpSpLocks/>
            </p:cNvGrpSpPr>
            <p:nvPr/>
          </p:nvGrpSpPr>
          <p:grpSpPr bwMode="auto">
            <a:xfrm>
              <a:off x="1164" y="1205"/>
              <a:ext cx="360" cy="360"/>
              <a:chOff x="1008" y="912"/>
              <a:chExt cx="360" cy="360"/>
            </a:xfrm>
          </p:grpSpPr>
          <p:sp>
            <p:nvSpPr>
              <p:cNvPr id="110" name="Oval 65"/>
              <p:cNvSpPr>
                <a:spLocks noChangeArrowheads="1"/>
              </p:cNvSpPr>
              <p:nvPr/>
            </p:nvSpPr>
            <p:spPr bwMode="gray">
              <a:xfrm>
                <a:off x="1080" y="984"/>
                <a:ext cx="215" cy="215"/>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11" name="Oval 66"/>
              <p:cNvSpPr>
                <a:spLocks noChangeArrowheads="1"/>
              </p:cNvSpPr>
              <p:nvPr/>
            </p:nvSpPr>
            <p:spPr bwMode="gray">
              <a:xfrm>
                <a:off x="1044" y="948"/>
                <a:ext cx="288" cy="288"/>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12" name="Oval 67"/>
              <p:cNvSpPr>
                <a:spLocks noChangeArrowheads="1"/>
              </p:cNvSpPr>
              <p:nvPr/>
            </p:nvSpPr>
            <p:spPr bwMode="gray">
              <a:xfrm>
                <a:off x="1008" y="912"/>
                <a:ext cx="360" cy="360"/>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grpSp>
      </p:grpSp>
      <p:sp>
        <p:nvSpPr>
          <p:cNvPr id="113" name="Rectangle 1044"/>
          <p:cNvSpPr>
            <a:spLocks noChangeArrowheads="1"/>
          </p:cNvSpPr>
          <p:nvPr/>
        </p:nvSpPr>
        <p:spPr bwMode="gray">
          <a:xfrm rot="2472620">
            <a:off x="2257425" y="3273425"/>
            <a:ext cx="1152525" cy="401638"/>
          </a:xfrm>
          <a:prstGeom prst="rect">
            <a:avLst/>
          </a:prstGeom>
          <a:noFill/>
          <a:ln w="76200">
            <a:noFill/>
            <a:miter lim="800000"/>
            <a:headEnd/>
            <a:tailEnd/>
          </a:ln>
          <a:effectLst>
            <a:outerShdw dist="50800" dir="2700000" algn="ctr" rotWithShape="0">
              <a:schemeClr val="bg1"/>
            </a:outerShdw>
          </a:effectLst>
        </p:spPr>
        <p:txBody>
          <a:bodyPr wrap="none">
            <a:spAutoFit/>
          </a:bodyPr>
          <a:lstStyle/>
          <a:p>
            <a:pPr>
              <a:spcBef>
                <a:spcPct val="50000"/>
              </a:spcBef>
              <a:defRPr/>
            </a:pPr>
            <a:r>
              <a:rPr lang="en-US" sz="2000" b="1" dirty="0">
                <a:effectLst>
                  <a:outerShdw blurRad="38100" dist="38100" dir="2700000" algn="tl">
                    <a:srgbClr val="000000"/>
                  </a:outerShdw>
                </a:effectLst>
              </a:rPr>
              <a:t>Midland</a:t>
            </a:r>
          </a:p>
        </p:txBody>
      </p:sp>
      <p:sp>
        <p:nvSpPr>
          <p:cNvPr id="114" name="Rectangle 1044"/>
          <p:cNvSpPr>
            <a:spLocks noChangeArrowheads="1"/>
          </p:cNvSpPr>
          <p:nvPr/>
        </p:nvSpPr>
        <p:spPr bwMode="gray">
          <a:xfrm rot="2472620">
            <a:off x="1838325" y="5240338"/>
            <a:ext cx="1139825" cy="400050"/>
          </a:xfrm>
          <a:prstGeom prst="rect">
            <a:avLst/>
          </a:prstGeom>
          <a:noFill/>
          <a:ln w="76200">
            <a:noFill/>
            <a:miter lim="800000"/>
            <a:headEnd/>
            <a:tailEnd/>
          </a:ln>
          <a:effectLst>
            <a:outerShdw dist="50800" dir="2700000" algn="ctr" rotWithShape="0">
              <a:schemeClr val="bg1"/>
            </a:outerShdw>
          </a:effectLst>
        </p:spPr>
        <p:txBody>
          <a:bodyPr wrap="none">
            <a:spAutoFit/>
          </a:bodyPr>
          <a:lstStyle/>
          <a:p>
            <a:pPr>
              <a:spcBef>
                <a:spcPct val="50000"/>
              </a:spcBef>
              <a:defRPr/>
            </a:pPr>
            <a:r>
              <a:rPr lang="en-US" sz="2000" b="1" dirty="0">
                <a:effectLst>
                  <a:outerShdw blurRad="38100" dist="38100" dir="2700000" algn="tl">
                    <a:srgbClr val="000000"/>
                  </a:outerShdw>
                </a:effectLst>
              </a:rPr>
              <a:t>Antioch</a:t>
            </a:r>
          </a:p>
        </p:txBody>
      </p:sp>
      <p:sp>
        <p:nvSpPr>
          <p:cNvPr id="115" name="Freeform 1050"/>
          <p:cNvSpPr>
            <a:spLocks/>
          </p:cNvSpPr>
          <p:nvPr/>
        </p:nvSpPr>
        <p:spPr bwMode="gray">
          <a:xfrm>
            <a:off x="2724228" y="3007057"/>
            <a:ext cx="968918" cy="2646031"/>
          </a:xfrm>
          <a:custGeom>
            <a:avLst/>
            <a:gdLst>
              <a:gd name="connsiteX0" fmla="*/ 341 w 341"/>
              <a:gd name="connsiteY0" fmla="*/ 816 h 816"/>
              <a:gd name="connsiteX1" fmla="*/ 293 w 341"/>
              <a:gd name="connsiteY1" fmla="*/ 624 h 816"/>
              <a:gd name="connsiteX2" fmla="*/ 197 w 341"/>
              <a:gd name="connsiteY2" fmla="*/ 432 h 816"/>
              <a:gd name="connsiteX3" fmla="*/ 149 w 341"/>
              <a:gd name="connsiteY3" fmla="*/ 240 h 816"/>
              <a:gd name="connsiteX4" fmla="*/ 149 w 341"/>
              <a:gd name="connsiteY4" fmla="*/ 96 h 816"/>
              <a:gd name="connsiteX5" fmla="*/ 8 w 341"/>
              <a:gd name="connsiteY5" fmla="*/ 97 h 816"/>
              <a:gd name="connsiteX6" fmla="*/ 101 w 341"/>
              <a:gd name="connsiteY6" fmla="*/ 0 h 816"/>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18 w 510"/>
              <a:gd name="connsiteY4" fmla="*/ 225 h 945"/>
              <a:gd name="connsiteX5" fmla="*/ 177 w 510"/>
              <a:gd name="connsiteY5" fmla="*/ 226 h 945"/>
              <a:gd name="connsiteX6" fmla="*/ 0 w 510"/>
              <a:gd name="connsiteY6"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18 w 510"/>
              <a:gd name="connsiteY4" fmla="*/ 225 h 945"/>
              <a:gd name="connsiteX5" fmla="*/ 177 w 510"/>
              <a:gd name="connsiteY5" fmla="*/ 226 h 945"/>
              <a:gd name="connsiteX6" fmla="*/ 0 w 510"/>
              <a:gd name="connsiteY6"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18 w 510"/>
              <a:gd name="connsiteY4" fmla="*/ 225 h 945"/>
              <a:gd name="connsiteX5" fmla="*/ 177 w 510"/>
              <a:gd name="connsiteY5" fmla="*/ 226 h 945"/>
              <a:gd name="connsiteX6" fmla="*/ 76 w 510"/>
              <a:gd name="connsiteY6" fmla="*/ 126 h 945"/>
              <a:gd name="connsiteX7" fmla="*/ 0 w 510"/>
              <a:gd name="connsiteY7"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258 w 510"/>
              <a:gd name="connsiteY4" fmla="*/ 286 h 945"/>
              <a:gd name="connsiteX5" fmla="*/ 177 w 510"/>
              <a:gd name="connsiteY5" fmla="*/ 226 h 945"/>
              <a:gd name="connsiteX6" fmla="*/ 76 w 510"/>
              <a:gd name="connsiteY6" fmla="*/ 126 h 945"/>
              <a:gd name="connsiteX7" fmla="*/ 0 w 510"/>
              <a:gd name="connsiteY7"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05 w 510"/>
              <a:gd name="connsiteY4" fmla="*/ 400 h 945"/>
              <a:gd name="connsiteX5" fmla="*/ 258 w 510"/>
              <a:gd name="connsiteY5" fmla="*/ 286 h 945"/>
              <a:gd name="connsiteX6" fmla="*/ 177 w 510"/>
              <a:gd name="connsiteY6" fmla="*/ 226 h 945"/>
              <a:gd name="connsiteX7" fmla="*/ 76 w 510"/>
              <a:gd name="connsiteY7" fmla="*/ 126 h 945"/>
              <a:gd name="connsiteX8" fmla="*/ 0 w 510"/>
              <a:gd name="connsiteY8"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258 w 510"/>
              <a:gd name="connsiteY4" fmla="*/ 286 h 945"/>
              <a:gd name="connsiteX5" fmla="*/ 177 w 510"/>
              <a:gd name="connsiteY5" fmla="*/ 226 h 945"/>
              <a:gd name="connsiteX6" fmla="*/ 76 w 510"/>
              <a:gd name="connsiteY6" fmla="*/ 126 h 945"/>
              <a:gd name="connsiteX7" fmla="*/ 0 w 510"/>
              <a:gd name="connsiteY7" fmla="*/ 0 h 945"/>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346 w 780"/>
              <a:gd name="connsiteY6" fmla="*/ 384 h 1203"/>
              <a:gd name="connsiteX7" fmla="*/ 0 w 780"/>
              <a:gd name="connsiteY7"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346 w 780"/>
              <a:gd name="connsiteY6" fmla="*/ 255 h 1203"/>
              <a:gd name="connsiteX7" fmla="*/ 0 w 780"/>
              <a:gd name="connsiteY7"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346 w 780"/>
              <a:gd name="connsiteY7" fmla="*/ 255 h 1203"/>
              <a:gd name="connsiteX8" fmla="*/ 0 w 780"/>
              <a:gd name="connsiteY8"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346 w 780"/>
              <a:gd name="connsiteY7" fmla="*/ 255 h 1203"/>
              <a:gd name="connsiteX8" fmla="*/ 0 w 780"/>
              <a:gd name="connsiteY8"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346 w 780"/>
              <a:gd name="connsiteY7" fmla="*/ 255 h 1203"/>
              <a:gd name="connsiteX8" fmla="*/ 0 w 780"/>
              <a:gd name="connsiteY8"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437 w 780"/>
              <a:gd name="connsiteY7" fmla="*/ 474 h 1203"/>
              <a:gd name="connsiteX8" fmla="*/ 346 w 780"/>
              <a:gd name="connsiteY8" fmla="*/ 255 h 1203"/>
              <a:gd name="connsiteX9" fmla="*/ 0 w 780"/>
              <a:gd name="connsiteY9"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437 w 780"/>
              <a:gd name="connsiteY7" fmla="*/ 474 h 1203"/>
              <a:gd name="connsiteX8" fmla="*/ 346 w 780"/>
              <a:gd name="connsiteY8" fmla="*/ 255 h 1203"/>
              <a:gd name="connsiteX9" fmla="*/ 0 w 780"/>
              <a:gd name="connsiteY9"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346 w 780"/>
              <a:gd name="connsiteY7" fmla="*/ 255 h 1203"/>
              <a:gd name="connsiteX8" fmla="*/ 0 w 780"/>
              <a:gd name="connsiteY8"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429 w 780"/>
              <a:gd name="connsiteY7" fmla="*/ 481 h 1203"/>
              <a:gd name="connsiteX8" fmla="*/ 346 w 780"/>
              <a:gd name="connsiteY8" fmla="*/ 255 h 1203"/>
              <a:gd name="connsiteX9" fmla="*/ 0 w 780"/>
              <a:gd name="connsiteY9"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346 w 780"/>
              <a:gd name="connsiteY7" fmla="*/ 255 h 1203"/>
              <a:gd name="connsiteX8" fmla="*/ 0 w 780"/>
              <a:gd name="connsiteY8"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346 w 780"/>
              <a:gd name="connsiteY6" fmla="*/ 255 h 1203"/>
              <a:gd name="connsiteX7" fmla="*/ 0 w 780"/>
              <a:gd name="connsiteY7"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92 w 780"/>
              <a:gd name="connsiteY5" fmla="*/ 441 h 1203"/>
              <a:gd name="connsiteX6" fmla="*/ 346 w 780"/>
              <a:gd name="connsiteY6" fmla="*/ 255 h 1203"/>
              <a:gd name="connsiteX7" fmla="*/ 0 w 780"/>
              <a:gd name="connsiteY7" fmla="*/ 0 h 1203"/>
              <a:gd name="connsiteX0" fmla="*/ 735 w 735"/>
              <a:gd name="connsiteY0" fmla="*/ 1074 h 1074"/>
              <a:gd name="connsiteX1" fmla="*/ 687 w 735"/>
              <a:gd name="connsiteY1" fmla="*/ 882 h 1074"/>
              <a:gd name="connsiteX2" fmla="*/ 591 w 735"/>
              <a:gd name="connsiteY2" fmla="*/ 690 h 1074"/>
              <a:gd name="connsiteX3" fmla="*/ 543 w 735"/>
              <a:gd name="connsiteY3" fmla="*/ 498 h 1074"/>
              <a:gd name="connsiteX4" fmla="*/ 483 w 735"/>
              <a:gd name="connsiteY4" fmla="*/ 415 h 1074"/>
              <a:gd name="connsiteX5" fmla="*/ 447 w 735"/>
              <a:gd name="connsiteY5" fmla="*/ 312 h 1074"/>
              <a:gd name="connsiteX6" fmla="*/ 301 w 735"/>
              <a:gd name="connsiteY6" fmla="*/ 126 h 1074"/>
              <a:gd name="connsiteX7" fmla="*/ 0 w 735"/>
              <a:gd name="connsiteY7" fmla="*/ 0 h 1074"/>
              <a:gd name="connsiteX0" fmla="*/ 735 w 735"/>
              <a:gd name="connsiteY0" fmla="*/ 1074 h 1074"/>
              <a:gd name="connsiteX1" fmla="*/ 687 w 735"/>
              <a:gd name="connsiteY1" fmla="*/ 882 h 1074"/>
              <a:gd name="connsiteX2" fmla="*/ 591 w 735"/>
              <a:gd name="connsiteY2" fmla="*/ 690 h 1074"/>
              <a:gd name="connsiteX3" fmla="*/ 543 w 735"/>
              <a:gd name="connsiteY3" fmla="*/ 498 h 1074"/>
              <a:gd name="connsiteX4" fmla="*/ 483 w 735"/>
              <a:gd name="connsiteY4" fmla="*/ 415 h 1074"/>
              <a:gd name="connsiteX5" fmla="*/ 447 w 735"/>
              <a:gd name="connsiteY5" fmla="*/ 312 h 1074"/>
              <a:gd name="connsiteX6" fmla="*/ 301 w 735"/>
              <a:gd name="connsiteY6" fmla="*/ 126 h 1074"/>
              <a:gd name="connsiteX7" fmla="*/ 254 w 735"/>
              <a:gd name="connsiteY7" fmla="*/ 136 h 1074"/>
              <a:gd name="connsiteX8" fmla="*/ 0 w 735"/>
              <a:gd name="connsiteY8" fmla="*/ 0 h 1074"/>
              <a:gd name="connsiteX0" fmla="*/ 735 w 735"/>
              <a:gd name="connsiteY0" fmla="*/ 1074 h 1074"/>
              <a:gd name="connsiteX1" fmla="*/ 687 w 735"/>
              <a:gd name="connsiteY1" fmla="*/ 882 h 1074"/>
              <a:gd name="connsiteX2" fmla="*/ 591 w 735"/>
              <a:gd name="connsiteY2" fmla="*/ 690 h 1074"/>
              <a:gd name="connsiteX3" fmla="*/ 543 w 735"/>
              <a:gd name="connsiteY3" fmla="*/ 498 h 1074"/>
              <a:gd name="connsiteX4" fmla="*/ 483 w 735"/>
              <a:gd name="connsiteY4" fmla="*/ 415 h 1074"/>
              <a:gd name="connsiteX5" fmla="*/ 447 w 735"/>
              <a:gd name="connsiteY5" fmla="*/ 312 h 1074"/>
              <a:gd name="connsiteX6" fmla="*/ 313 w 735"/>
              <a:gd name="connsiteY6" fmla="*/ 185 h 1074"/>
              <a:gd name="connsiteX7" fmla="*/ 254 w 735"/>
              <a:gd name="connsiteY7" fmla="*/ 136 h 1074"/>
              <a:gd name="connsiteX8" fmla="*/ 0 w 735"/>
              <a:gd name="connsiteY8" fmla="*/ 0 h 1074"/>
              <a:gd name="connsiteX0" fmla="*/ 735 w 735"/>
              <a:gd name="connsiteY0" fmla="*/ 1074 h 1145"/>
              <a:gd name="connsiteX1" fmla="*/ 413 w 735"/>
              <a:gd name="connsiteY1" fmla="*/ 1138 h 1145"/>
              <a:gd name="connsiteX2" fmla="*/ 687 w 735"/>
              <a:gd name="connsiteY2" fmla="*/ 882 h 1145"/>
              <a:gd name="connsiteX3" fmla="*/ 591 w 735"/>
              <a:gd name="connsiteY3" fmla="*/ 690 h 1145"/>
              <a:gd name="connsiteX4" fmla="*/ 543 w 735"/>
              <a:gd name="connsiteY4" fmla="*/ 498 h 1145"/>
              <a:gd name="connsiteX5" fmla="*/ 483 w 735"/>
              <a:gd name="connsiteY5" fmla="*/ 415 h 1145"/>
              <a:gd name="connsiteX6" fmla="*/ 447 w 735"/>
              <a:gd name="connsiteY6" fmla="*/ 312 h 1145"/>
              <a:gd name="connsiteX7" fmla="*/ 313 w 735"/>
              <a:gd name="connsiteY7" fmla="*/ 185 h 1145"/>
              <a:gd name="connsiteX8" fmla="*/ 254 w 735"/>
              <a:gd name="connsiteY8" fmla="*/ 136 h 1145"/>
              <a:gd name="connsiteX9" fmla="*/ 0 w 735"/>
              <a:gd name="connsiteY9" fmla="*/ 0 h 1145"/>
              <a:gd name="connsiteX0" fmla="*/ 735 w 735"/>
              <a:gd name="connsiteY0" fmla="*/ 1074 h 1218"/>
              <a:gd name="connsiteX1" fmla="*/ 505 w 735"/>
              <a:gd name="connsiteY1" fmla="*/ 1207 h 1218"/>
              <a:gd name="connsiteX2" fmla="*/ 413 w 735"/>
              <a:gd name="connsiteY2" fmla="*/ 1138 h 1218"/>
              <a:gd name="connsiteX3" fmla="*/ 687 w 735"/>
              <a:gd name="connsiteY3" fmla="*/ 882 h 1218"/>
              <a:gd name="connsiteX4" fmla="*/ 591 w 735"/>
              <a:gd name="connsiteY4" fmla="*/ 690 h 1218"/>
              <a:gd name="connsiteX5" fmla="*/ 543 w 735"/>
              <a:gd name="connsiteY5" fmla="*/ 498 h 1218"/>
              <a:gd name="connsiteX6" fmla="*/ 483 w 735"/>
              <a:gd name="connsiteY6" fmla="*/ 415 h 1218"/>
              <a:gd name="connsiteX7" fmla="*/ 447 w 735"/>
              <a:gd name="connsiteY7" fmla="*/ 312 h 1218"/>
              <a:gd name="connsiteX8" fmla="*/ 313 w 735"/>
              <a:gd name="connsiteY8" fmla="*/ 185 h 1218"/>
              <a:gd name="connsiteX9" fmla="*/ 254 w 735"/>
              <a:gd name="connsiteY9" fmla="*/ 136 h 1218"/>
              <a:gd name="connsiteX10" fmla="*/ 0 w 735"/>
              <a:gd name="connsiteY10" fmla="*/ 0 h 1218"/>
              <a:gd name="connsiteX0" fmla="*/ 735 w 735"/>
              <a:gd name="connsiteY0" fmla="*/ 1074 h 1225"/>
              <a:gd name="connsiteX1" fmla="*/ 553 w 735"/>
              <a:gd name="connsiteY1" fmla="*/ 1203 h 1225"/>
              <a:gd name="connsiteX2" fmla="*/ 505 w 735"/>
              <a:gd name="connsiteY2" fmla="*/ 1207 h 1225"/>
              <a:gd name="connsiteX3" fmla="*/ 413 w 735"/>
              <a:gd name="connsiteY3" fmla="*/ 1138 h 1225"/>
              <a:gd name="connsiteX4" fmla="*/ 687 w 735"/>
              <a:gd name="connsiteY4" fmla="*/ 882 h 1225"/>
              <a:gd name="connsiteX5" fmla="*/ 591 w 735"/>
              <a:gd name="connsiteY5" fmla="*/ 690 h 1225"/>
              <a:gd name="connsiteX6" fmla="*/ 543 w 735"/>
              <a:gd name="connsiteY6" fmla="*/ 498 h 1225"/>
              <a:gd name="connsiteX7" fmla="*/ 483 w 735"/>
              <a:gd name="connsiteY7" fmla="*/ 415 h 1225"/>
              <a:gd name="connsiteX8" fmla="*/ 447 w 735"/>
              <a:gd name="connsiteY8" fmla="*/ 312 h 1225"/>
              <a:gd name="connsiteX9" fmla="*/ 313 w 735"/>
              <a:gd name="connsiteY9" fmla="*/ 185 h 1225"/>
              <a:gd name="connsiteX10" fmla="*/ 254 w 735"/>
              <a:gd name="connsiteY10" fmla="*/ 136 h 1225"/>
              <a:gd name="connsiteX11" fmla="*/ 0 w 735"/>
              <a:gd name="connsiteY11" fmla="*/ 0 h 1225"/>
              <a:gd name="connsiteX0" fmla="*/ 735 w 735"/>
              <a:gd name="connsiteY0" fmla="*/ 1074 h 1207"/>
              <a:gd name="connsiteX1" fmla="*/ 505 w 735"/>
              <a:gd name="connsiteY1" fmla="*/ 1207 h 1207"/>
              <a:gd name="connsiteX2" fmla="*/ 413 w 735"/>
              <a:gd name="connsiteY2" fmla="*/ 1138 h 1207"/>
              <a:gd name="connsiteX3" fmla="*/ 687 w 735"/>
              <a:gd name="connsiteY3" fmla="*/ 882 h 1207"/>
              <a:gd name="connsiteX4" fmla="*/ 591 w 735"/>
              <a:gd name="connsiteY4" fmla="*/ 690 h 1207"/>
              <a:gd name="connsiteX5" fmla="*/ 543 w 735"/>
              <a:gd name="connsiteY5" fmla="*/ 498 h 1207"/>
              <a:gd name="connsiteX6" fmla="*/ 483 w 735"/>
              <a:gd name="connsiteY6" fmla="*/ 415 h 1207"/>
              <a:gd name="connsiteX7" fmla="*/ 447 w 735"/>
              <a:gd name="connsiteY7" fmla="*/ 312 h 1207"/>
              <a:gd name="connsiteX8" fmla="*/ 313 w 735"/>
              <a:gd name="connsiteY8" fmla="*/ 185 h 1207"/>
              <a:gd name="connsiteX9" fmla="*/ 254 w 735"/>
              <a:gd name="connsiteY9" fmla="*/ 136 h 1207"/>
              <a:gd name="connsiteX10" fmla="*/ 0 w 735"/>
              <a:gd name="connsiteY10" fmla="*/ 0 h 1207"/>
              <a:gd name="connsiteX0" fmla="*/ 505 w 701"/>
              <a:gd name="connsiteY0" fmla="*/ 1207 h 1207"/>
              <a:gd name="connsiteX1" fmla="*/ 413 w 701"/>
              <a:gd name="connsiteY1" fmla="*/ 1138 h 1207"/>
              <a:gd name="connsiteX2" fmla="*/ 687 w 701"/>
              <a:gd name="connsiteY2" fmla="*/ 882 h 1207"/>
              <a:gd name="connsiteX3" fmla="*/ 591 w 701"/>
              <a:gd name="connsiteY3" fmla="*/ 690 h 1207"/>
              <a:gd name="connsiteX4" fmla="*/ 543 w 701"/>
              <a:gd name="connsiteY4" fmla="*/ 498 h 1207"/>
              <a:gd name="connsiteX5" fmla="*/ 483 w 701"/>
              <a:gd name="connsiteY5" fmla="*/ 415 h 1207"/>
              <a:gd name="connsiteX6" fmla="*/ 447 w 701"/>
              <a:gd name="connsiteY6" fmla="*/ 312 h 1207"/>
              <a:gd name="connsiteX7" fmla="*/ 313 w 701"/>
              <a:gd name="connsiteY7" fmla="*/ 185 h 1207"/>
              <a:gd name="connsiteX8" fmla="*/ 254 w 701"/>
              <a:gd name="connsiteY8" fmla="*/ 136 h 1207"/>
              <a:gd name="connsiteX9" fmla="*/ 0 w 701"/>
              <a:gd name="connsiteY9" fmla="*/ 0 h 1207"/>
              <a:gd name="connsiteX0" fmla="*/ 505 w 701"/>
              <a:gd name="connsiteY0" fmla="*/ 1207 h 1259"/>
              <a:gd name="connsiteX1" fmla="*/ 459 w 701"/>
              <a:gd name="connsiteY1" fmla="*/ 1247 h 1259"/>
              <a:gd name="connsiteX2" fmla="*/ 413 w 701"/>
              <a:gd name="connsiteY2" fmla="*/ 1138 h 1259"/>
              <a:gd name="connsiteX3" fmla="*/ 687 w 701"/>
              <a:gd name="connsiteY3" fmla="*/ 882 h 1259"/>
              <a:gd name="connsiteX4" fmla="*/ 591 w 701"/>
              <a:gd name="connsiteY4" fmla="*/ 690 h 1259"/>
              <a:gd name="connsiteX5" fmla="*/ 543 w 701"/>
              <a:gd name="connsiteY5" fmla="*/ 498 h 1259"/>
              <a:gd name="connsiteX6" fmla="*/ 483 w 701"/>
              <a:gd name="connsiteY6" fmla="*/ 415 h 1259"/>
              <a:gd name="connsiteX7" fmla="*/ 447 w 701"/>
              <a:gd name="connsiteY7" fmla="*/ 312 h 1259"/>
              <a:gd name="connsiteX8" fmla="*/ 313 w 701"/>
              <a:gd name="connsiteY8" fmla="*/ 185 h 1259"/>
              <a:gd name="connsiteX9" fmla="*/ 254 w 701"/>
              <a:gd name="connsiteY9" fmla="*/ 136 h 1259"/>
              <a:gd name="connsiteX10" fmla="*/ 0 w 701"/>
              <a:gd name="connsiteY10" fmla="*/ 0 h 1259"/>
              <a:gd name="connsiteX0" fmla="*/ 505 w 701"/>
              <a:gd name="connsiteY0" fmla="*/ 1207 h 1207"/>
              <a:gd name="connsiteX1" fmla="*/ 413 w 701"/>
              <a:gd name="connsiteY1" fmla="*/ 1138 h 1207"/>
              <a:gd name="connsiteX2" fmla="*/ 687 w 701"/>
              <a:gd name="connsiteY2" fmla="*/ 882 h 1207"/>
              <a:gd name="connsiteX3" fmla="*/ 591 w 701"/>
              <a:gd name="connsiteY3" fmla="*/ 690 h 1207"/>
              <a:gd name="connsiteX4" fmla="*/ 543 w 701"/>
              <a:gd name="connsiteY4" fmla="*/ 498 h 1207"/>
              <a:gd name="connsiteX5" fmla="*/ 483 w 701"/>
              <a:gd name="connsiteY5" fmla="*/ 415 h 1207"/>
              <a:gd name="connsiteX6" fmla="*/ 447 w 701"/>
              <a:gd name="connsiteY6" fmla="*/ 312 h 1207"/>
              <a:gd name="connsiteX7" fmla="*/ 313 w 701"/>
              <a:gd name="connsiteY7" fmla="*/ 185 h 1207"/>
              <a:gd name="connsiteX8" fmla="*/ 254 w 701"/>
              <a:gd name="connsiteY8" fmla="*/ 136 h 1207"/>
              <a:gd name="connsiteX9" fmla="*/ 0 w 701"/>
              <a:gd name="connsiteY9" fmla="*/ 0 h 1207"/>
              <a:gd name="connsiteX0" fmla="*/ 505 w 701"/>
              <a:gd name="connsiteY0" fmla="*/ 1207 h 1207"/>
              <a:gd name="connsiteX1" fmla="*/ 501 w 701"/>
              <a:gd name="connsiteY1" fmla="*/ 1159 h 1207"/>
              <a:gd name="connsiteX2" fmla="*/ 413 w 701"/>
              <a:gd name="connsiteY2" fmla="*/ 1138 h 1207"/>
              <a:gd name="connsiteX3" fmla="*/ 687 w 701"/>
              <a:gd name="connsiteY3" fmla="*/ 882 h 1207"/>
              <a:gd name="connsiteX4" fmla="*/ 591 w 701"/>
              <a:gd name="connsiteY4" fmla="*/ 690 h 1207"/>
              <a:gd name="connsiteX5" fmla="*/ 543 w 701"/>
              <a:gd name="connsiteY5" fmla="*/ 498 h 1207"/>
              <a:gd name="connsiteX6" fmla="*/ 483 w 701"/>
              <a:gd name="connsiteY6" fmla="*/ 415 h 1207"/>
              <a:gd name="connsiteX7" fmla="*/ 447 w 701"/>
              <a:gd name="connsiteY7" fmla="*/ 312 h 1207"/>
              <a:gd name="connsiteX8" fmla="*/ 313 w 701"/>
              <a:gd name="connsiteY8" fmla="*/ 185 h 1207"/>
              <a:gd name="connsiteX9" fmla="*/ 254 w 701"/>
              <a:gd name="connsiteY9" fmla="*/ 136 h 1207"/>
              <a:gd name="connsiteX10" fmla="*/ 0 w 701"/>
              <a:gd name="connsiteY10" fmla="*/ 0 h 1207"/>
              <a:gd name="connsiteX0" fmla="*/ 501 w 701"/>
              <a:gd name="connsiteY0" fmla="*/ 1159 h 1191"/>
              <a:gd name="connsiteX1" fmla="*/ 413 w 701"/>
              <a:gd name="connsiteY1" fmla="*/ 1138 h 1191"/>
              <a:gd name="connsiteX2" fmla="*/ 687 w 701"/>
              <a:gd name="connsiteY2" fmla="*/ 882 h 1191"/>
              <a:gd name="connsiteX3" fmla="*/ 591 w 701"/>
              <a:gd name="connsiteY3" fmla="*/ 690 h 1191"/>
              <a:gd name="connsiteX4" fmla="*/ 543 w 701"/>
              <a:gd name="connsiteY4" fmla="*/ 498 h 1191"/>
              <a:gd name="connsiteX5" fmla="*/ 483 w 701"/>
              <a:gd name="connsiteY5" fmla="*/ 415 h 1191"/>
              <a:gd name="connsiteX6" fmla="*/ 447 w 701"/>
              <a:gd name="connsiteY6" fmla="*/ 312 h 1191"/>
              <a:gd name="connsiteX7" fmla="*/ 313 w 701"/>
              <a:gd name="connsiteY7" fmla="*/ 185 h 1191"/>
              <a:gd name="connsiteX8" fmla="*/ 254 w 701"/>
              <a:gd name="connsiteY8" fmla="*/ 136 h 1191"/>
              <a:gd name="connsiteX9" fmla="*/ 0 w 701"/>
              <a:gd name="connsiteY9" fmla="*/ 0 h 1191"/>
              <a:gd name="connsiteX0" fmla="*/ 442 w 701"/>
              <a:gd name="connsiteY0" fmla="*/ 1214 h 1214"/>
              <a:gd name="connsiteX1" fmla="*/ 413 w 701"/>
              <a:gd name="connsiteY1" fmla="*/ 1138 h 1214"/>
              <a:gd name="connsiteX2" fmla="*/ 687 w 701"/>
              <a:gd name="connsiteY2" fmla="*/ 882 h 1214"/>
              <a:gd name="connsiteX3" fmla="*/ 591 w 701"/>
              <a:gd name="connsiteY3" fmla="*/ 690 h 1214"/>
              <a:gd name="connsiteX4" fmla="*/ 543 w 701"/>
              <a:gd name="connsiteY4" fmla="*/ 498 h 1214"/>
              <a:gd name="connsiteX5" fmla="*/ 483 w 701"/>
              <a:gd name="connsiteY5" fmla="*/ 415 h 1214"/>
              <a:gd name="connsiteX6" fmla="*/ 447 w 701"/>
              <a:gd name="connsiteY6" fmla="*/ 312 h 1214"/>
              <a:gd name="connsiteX7" fmla="*/ 313 w 701"/>
              <a:gd name="connsiteY7" fmla="*/ 185 h 1214"/>
              <a:gd name="connsiteX8" fmla="*/ 254 w 701"/>
              <a:gd name="connsiteY8" fmla="*/ 136 h 1214"/>
              <a:gd name="connsiteX9" fmla="*/ 0 w 701"/>
              <a:gd name="connsiteY9" fmla="*/ 0 h 1214"/>
              <a:gd name="connsiteX0" fmla="*/ 442 w 624"/>
              <a:gd name="connsiteY0" fmla="*/ 1214 h 1214"/>
              <a:gd name="connsiteX1" fmla="*/ 413 w 624"/>
              <a:gd name="connsiteY1" fmla="*/ 1138 h 1214"/>
              <a:gd name="connsiteX2" fmla="*/ 610 w 624"/>
              <a:gd name="connsiteY2" fmla="*/ 882 h 1214"/>
              <a:gd name="connsiteX3" fmla="*/ 591 w 624"/>
              <a:gd name="connsiteY3" fmla="*/ 690 h 1214"/>
              <a:gd name="connsiteX4" fmla="*/ 543 w 624"/>
              <a:gd name="connsiteY4" fmla="*/ 498 h 1214"/>
              <a:gd name="connsiteX5" fmla="*/ 483 w 624"/>
              <a:gd name="connsiteY5" fmla="*/ 415 h 1214"/>
              <a:gd name="connsiteX6" fmla="*/ 447 w 624"/>
              <a:gd name="connsiteY6" fmla="*/ 312 h 1214"/>
              <a:gd name="connsiteX7" fmla="*/ 313 w 624"/>
              <a:gd name="connsiteY7" fmla="*/ 185 h 1214"/>
              <a:gd name="connsiteX8" fmla="*/ 254 w 624"/>
              <a:gd name="connsiteY8" fmla="*/ 136 h 1214"/>
              <a:gd name="connsiteX9" fmla="*/ 0 w 624"/>
              <a:gd name="connsiteY9" fmla="*/ 0 h 1214"/>
              <a:gd name="connsiteX0" fmla="*/ 442 w 610"/>
              <a:gd name="connsiteY0" fmla="*/ 1214 h 1214"/>
              <a:gd name="connsiteX1" fmla="*/ 413 w 610"/>
              <a:gd name="connsiteY1" fmla="*/ 1138 h 1214"/>
              <a:gd name="connsiteX2" fmla="*/ 610 w 610"/>
              <a:gd name="connsiteY2" fmla="*/ 882 h 1214"/>
              <a:gd name="connsiteX3" fmla="*/ 591 w 610"/>
              <a:gd name="connsiteY3" fmla="*/ 690 h 1214"/>
              <a:gd name="connsiteX4" fmla="*/ 543 w 610"/>
              <a:gd name="connsiteY4" fmla="*/ 498 h 1214"/>
              <a:gd name="connsiteX5" fmla="*/ 483 w 610"/>
              <a:gd name="connsiteY5" fmla="*/ 415 h 1214"/>
              <a:gd name="connsiteX6" fmla="*/ 447 w 610"/>
              <a:gd name="connsiteY6" fmla="*/ 312 h 1214"/>
              <a:gd name="connsiteX7" fmla="*/ 313 w 610"/>
              <a:gd name="connsiteY7" fmla="*/ 185 h 1214"/>
              <a:gd name="connsiteX8" fmla="*/ 254 w 610"/>
              <a:gd name="connsiteY8" fmla="*/ 136 h 1214"/>
              <a:gd name="connsiteX9" fmla="*/ 0 w 610"/>
              <a:gd name="connsiteY9" fmla="*/ 0 h 1214"/>
              <a:gd name="connsiteX0" fmla="*/ 442 w 610"/>
              <a:gd name="connsiteY0" fmla="*/ 1214 h 1214"/>
              <a:gd name="connsiteX1" fmla="*/ 413 w 610"/>
              <a:gd name="connsiteY1" fmla="*/ 1138 h 1214"/>
              <a:gd name="connsiteX2" fmla="*/ 464 w 610"/>
              <a:gd name="connsiteY2" fmla="*/ 1142 h 1214"/>
              <a:gd name="connsiteX3" fmla="*/ 610 w 610"/>
              <a:gd name="connsiteY3" fmla="*/ 882 h 1214"/>
              <a:gd name="connsiteX4" fmla="*/ 591 w 610"/>
              <a:gd name="connsiteY4" fmla="*/ 690 h 1214"/>
              <a:gd name="connsiteX5" fmla="*/ 543 w 610"/>
              <a:gd name="connsiteY5" fmla="*/ 498 h 1214"/>
              <a:gd name="connsiteX6" fmla="*/ 483 w 610"/>
              <a:gd name="connsiteY6" fmla="*/ 415 h 1214"/>
              <a:gd name="connsiteX7" fmla="*/ 447 w 610"/>
              <a:gd name="connsiteY7" fmla="*/ 312 h 1214"/>
              <a:gd name="connsiteX8" fmla="*/ 313 w 610"/>
              <a:gd name="connsiteY8" fmla="*/ 185 h 1214"/>
              <a:gd name="connsiteX9" fmla="*/ 254 w 610"/>
              <a:gd name="connsiteY9" fmla="*/ 136 h 1214"/>
              <a:gd name="connsiteX10" fmla="*/ 0 w 610"/>
              <a:gd name="connsiteY10" fmla="*/ 0 h 1214"/>
              <a:gd name="connsiteX0" fmla="*/ 442 w 610"/>
              <a:gd name="connsiteY0" fmla="*/ 1214 h 1214"/>
              <a:gd name="connsiteX1" fmla="*/ 413 w 610"/>
              <a:gd name="connsiteY1" fmla="*/ 1138 h 1214"/>
              <a:gd name="connsiteX2" fmla="*/ 416 w 610"/>
              <a:gd name="connsiteY2" fmla="*/ 1140 h 1214"/>
              <a:gd name="connsiteX3" fmla="*/ 464 w 610"/>
              <a:gd name="connsiteY3" fmla="*/ 1142 h 1214"/>
              <a:gd name="connsiteX4" fmla="*/ 610 w 610"/>
              <a:gd name="connsiteY4" fmla="*/ 882 h 1214"/>
              <a:gd name="connsiteX5" fmla="*/ 591 w 610"/>
              <a:gd name="connsiteY5" fmla="*/ 690 h 1214"/>
              <a:gd name="connsiteX6" fmla="*/ 543 w 610"/>
              <a:gd name="connsiteY6" fmla="*/ 498 h 1214"/>
              <a:gd name="connsiteX7" fmla="*/ 483 w 610"/>
              <a:gd name="connsiteY7" fmla="*/ 415 h 1214"/>
              <a:gd name="connsiteX8" fmla="*/ 447 w 610"/>
              <a:gd name="connsiteY8" fmla="*/ 312 h 1214"/>
              <a:gd name="connsiteX9" fmla="*/ 313 w 610"/>
              <a:gd name="connsiteY9" fmla="*/ 185 h 1214"/>
              <a:gd name="connsiteX10" fmla="*/ 254 w 610"/>
              <a:gd name="connsiteY10" fmla="*/ 136 h 1214"/>
              <a:gd name="connsiteX11" fmla="*/ 0 w 610"/>
              <a:gd name="connsiteY11" fmla="*/ 0 h 1214"/>
              <a:gd name="connsiteX0" fmla="*/ 442 w 610"/>
              <a:gd name="connsiteY0" fmla="*/ 1214 h 1294"/>
              <a:gd name="connsiteX1" fmla="*/ 441 w 610"/>
              <a:gd name="connsiteY1" fmla="*/ 1281 h 1294"/>
              <a:gd name="connsiteX2" fmla="*/ 413 w 610"/>
              <a:gd name="connsiteY2" fmla="*/ 1138 h 1294"/>
              <a:gd name="connsiteX3" fmla="*/ 416 w 610"/>
              <a:gd name="connsiteY3" fmla="*/ 1140 h 1294"/>
              <a:gd name="connsiteX4" fmla="*/ 464 w 610"/>
              <a:gd name="connsiteY4" fmla="*/ 1142 h 1294"/>
              <a:gd name="connsiteX5" fmla="*/ 610 w 610"/>
              <a:gd name="connsiteY5" fmla="*/ 882 h 1294"/>
              <a:gd name="connsiteX6" fmla="*/ 591 w 610"/>
              <a:gd name="connsiteY6" fmla="*/ 690 h 1294"/>
              <a:gd name="connsiteX7" fmla="*/ 543 w 610"/>
              <a:gd name="connsiteY7" fmla="*/ 498 h 1294"/>
              <a:gd name="connsiteX8" fmla="*/ 483 w 610"/>
              <a:gd name="connsiteY8" fmla="*/ 415 h 1294"/>
              <a:gd name="connsiteX9" fmla="*/ 447 w 610"/>
              <a:gd name="connsiteY9" fmla="*/ 312 h 1294"/>
              <a:gd name="connsiteX10" fmla="*/ 313 w 610"/>
              <a:gd name="connsiteY10" fmla="*/ 185 h 1294"/>
              <a:gd name="connsiteX11" fmla="*/ 254 w 610"/>
              <a:gd name="connsiteY11" fmla="*/ 136 h 1294"/>
              <a:gd name="connsiteX12" fmla="*/ 0 w 610"/>
              <a:gd name="connsiteY12" fmla="*/ 0 h 1294"/>
              <a:gd name="connsiteX0" fmla="*/ 442 w 610"/>
              <a:gd name="connsiteY0" fmla="*/ 1214 h 1294"/>
              <a:gd name="connsiteX1" fmla="*/ 441 w 610"/>
              <a:gd name="connsiteY1" fmla="*/ 1281 h 1294"/>
              <a:gd name="connsiteX2" fmla="*/ 413 w 610"/>
              <a:gd name="connsiteY2" fmla="*/ 1138 h 1294"/>
              <a:gd name="connsiteX3" fmla="*/ 416 w 610"/>
              <a:gd name="connsiteY3" fmla="*/ 1140 h 1294"/>
              <a:gd name="connsiteX4" fmla="*/ 464 w 610"/>
              <a:gd name="connsiteY4" fmla="*/ 1142 h 1294"/>
              <a:gd name="connsiteX5" fmla="*/ 610 w 610"/>
              <a:gd name="connsiteY5" fmla="*/ 882 h 1294"/>
              <a:gd name="connsiteX6" fmla="*/ 591 w 610"/>
              <a:gd name="connsiteY6" fmla="*/ 690 h 1294"/>
              <a:gd name="connsiteX7" fmla="*/ 543 w 610"/>
              <a:gd name="connsiteY7" fmla="*/ 498 h 1294"/>
              <a:gd name="connsiteX8" fmla="*/ 483 w 610"/>
              <a:gd name="connsiteY8" fmla="*/ 415 h 1294"/>
              <a:gd name="connsiteX9" fmla="*/ 447 w 610"/>
              <a:gd name="connsiteY9" fmla="*/ 312 h 1294"/>
              <a:gd name="connsiteX10" fmla="*/ 313 w 610"/>
              <a:gd name="connsiteY10" fmla="*/ 185 h 1294"/>
              <a:gd name="connsiteX11" fmla="*/ 254 w 610"/>
              <a:gd name="connsiteY11" fmla="*/ 136 h 1294"/>
              <a:gd name="connsiteX12" fmla="*/ 0 w 610"/>
              <a:gd name="connsiteY12" fmla="*/ 0 h 1294"/>
              <a:gd name="connsiteX0" fmla="*/ 442 w 610"/>
              <a:gd name="connsiteY0" fmla="*/ 1214 h 1294"/>
              <a:gd name="connsiteX1" fmla="*/ 441 w 610"/>
              <a:gd name="connsiteY1" fmla="*/ 1281 h 1294"/>
              <a:gd name="connsiteX2" fmla="*/ 413 w 610"/>
              <a:gd name="connsiteY2" fmla="*/ 1138 h 1294"/>
              <a:gd name="connsiteX3" fmla="*/ 464 w 610"/>
              <a:gd name="connsiteY3" fmla="*/ 1142 h 1294"/>
              <a:gd name="connsiteX4" fmla="*/ 610 w 610"/>
              <a:gd name="connsiteY4" fmla="*/ 882 h 1294"/>
              <a:gd name="connsiteX5" fmla="*/ 591 w 610"/>
              <a:gd name="connsiteY5" fmla="*/ 690 h 1294"/>
              <a:gd name="connsiteX6" fmla="*/ 543 w 610"/>
              <a:gd name="connsiteY6" fmla="*/ 498 h 1294"/>
              <a:gd name="connsiteX7" fmla="*/ 483 w 610"/>
              <a:gd name="connsiteY7" fmla="*/ 415 h 1294"/>
              <a:gd name="connsiteX8" fmla="*/ 447 w 610"/>
              <a:gd name="connsiteY8" fmla="*/ 312 h 1294"/>
              <a:gd name="connsiteX9" fmla="*/ 313 w 610"/>
              <a:gd name="connsiteY9" fmla="*/ 185 h 1294"/>
              <a:gd name="connsiteX10" fmla="*/ 254 w 610"/>
              <a:gd name="connsiteY10" fmla="*/ 136 h 1294"/>
              <a:gd name="connsiteX11" fmla="*/ 0 w 610"/>
              <a:gd name="connsiteY11" fmla="*/ 0 h 1294"/>
              <a:gd name="connsiteX0" fmla="*/ 442 w 610"/>
              <a:gd name="connsiteY0" fmla="*/ 1214 h 1294"/>
              <a:gd name="connsiteX1" fmla="*/ 441 w 610"/>
              <a:gd name="connsiteY1" fmla="*/ 1281 h 1294"/>
              <a:gd name="connsiteX2" fmla="*/ 413 w 610"/>
              <a:gd name="connsiteY2" fmla="*/ 1138 h 1294"/>
              <a:gd name="connsiteX3" fmla="*/ 410 w 610"/>
              <a:gd name="connsiteY3" fmla="*/ 1137 h 1294"/>
              <a:gd name="connsiteX4" fmla="*/ 464 w 610"/>
              <a:gd name="connsiteY4" fmla="*/ 1142 h 1294"/>
              <a:gd name="connsiteX5" fmla="*/ 610 w 610"/>
              <a:gd name="connsiteY5" fmla="*/ 882 h 1294"/>
              <a:gd name="connsiteX6" fmla="*/ 591 w 610"/>
              <a:gd name="connsiteY6" fmla="*/ 690 h 1294"/>
              <a:gd name="connsiteX7" fmla="*/ 543 w 610"/>
              <a:gd name="connsiteY7" fmla="*/ 498 h 1294"/>
              <a:gd name="connsiteX8" fmla="*/ 483 w 610"/>
              <a:gd name="connsiteY8" fmla="*/ 415 h 1294"/>
              <a:gd name="connsiteX9" fmla="*/ 447 w 610"/>
              <a:gd name="connsiteY9" fmla="*/ 312 h 1294"/>
              <a:gd name="connsiteX10" fmla="*/ 313 w 610"/>
              <a:gd name="connsiteY10" fmla="*/ 185 h 1294"/>
              <a:gd name="connsiteX11" fmla="*/ 254 w 610"/>
              <a:gd name="connsiteY11" fmla="*/ 136 h 1294"/>
              <a:gd name="connsiteX12" fmla="*/ 0 w 610"/>
              <a:gd name="connsiteY12" fmla="*/ 0 h 1294"/>
              <a:gd name="connsiteX0" fmla="*/ 442 w 610"/>
              <a:gd name="connsiteY0" fmla="*/ 1214 h 1294"/>
              <a:gd name="connsiteX1" fmla="*/ 441 w 610"/>
              <a:gd name="connsiteY1" fmla="*/ 1281 h 1294"/>
              <a:gd name="connsiteX2" fmla="*/ 413 w 610"/>
              <a:gd name="connsiteY2" fmla="*/ 1138 h 1294"/>
              <a:gd name="connsiteX3" fmla="*/ 464 w 610"/>
              <a:gd name="connsiteY3" fmla="*/ 1142 h 1294"/>
              <a:gd name="connsiteX4" fmla="*/ 610 w 610"/>
              <a:gd name="connsiteY4" fmla="*/ 882 h 1294"/>
              <a:gd name="connsiteX5" fmla="*/ 591 w 610"/>
              <a:gd name="connsiteY5" fmla="*/ 690 h 1294"/>
              <a:gd name="connsiteX6" fmla="*/ 543 w 610"/>
              <a:gd name="connsiteY6" fmla="*/ 498 h 1294"/>
              <a:gd name="connsiteX7" fmla="*/ 483 w 610"/>
              <a:gd name="connsiteY7" fmla="*/ 415 h 1294"/>
              <a:gd name="connsiteX8" fmla="*/ 447 w 610"/>
              <a:gd name="connsiteY8" fmla="*/ 312 h 1294"/>
              <a:gd name="connsiteX9" fmla="*/ 313 w 610"/>
              <a:gd name="connsiteY9" fmla="*/ 185 h 1294"/>
              <a:gd name="connsiteX10" fmla="*/ 254 w 610"/>
              <a:gd name="connsiteY10" fmla="*/ 136 h 1294"/>
              <a:gd name="connsiteX11" fmla="*/ 0 w 610"/>
              <a:gd name="connsiteY11" fmla="*/ 0 h 1294"/>
              <a:gd name="connsiteX0" fmla="*/ 442 w 610"/>
              <a:gd name="connsiteY0" fmla="*/ 1214 h 1293"/>
              <a:gd name="connsiteX1" fmla="*/ 441 w 610"/>
              <a:gd name="connsiteY1" fmla="*/ 1281 h 1293"/>
              <a:gd name="connsiteX2" fmla="*/ 464 w 610"/>
              <a:gd name="connsiteY2" fmla="*/ 1142 h 1293"/>
              <a:gd name="connsiteX3" fmla="*/ 610 w 610"/>
              <a:gd name="connsiteY3" fmla="*/ 882 h 1293"/>
              <a:gd name="connsiteX4" fmla="*/ 591 w 610"/>
              <a:gd name="connsiteY4" fmla="*/ 690 h 1293"/>
              <a:gd name="connsiteX5" fmla="*/ 543 w 610"/>
              <a:gd name="connsiteY5" fmla="*/ 498 h 1293"/>
              <a:gd name="connsiteX6" fmla="*/ 483 w 610"/>
              <a:gd name="connsiteY6" fmla="*/ 415 h 1293"/>
              <a:gd name="connsiteX7" fmla="*/ 447 w 610"/>
              <a:gd name="connsiteY7" fmla="*/ 312 h 1293"/>
              <a:gd name="connsiteX8" fmla="*/ 313 w 610"/>
              <a:gd name="connsiteY8" fmla="*/ 185 h 1293"/>
              <a:gd name="connsiteX9" fmla="*/ 254 w 610"/>
              <a:gd name="connsiteY9" fmla="*/ 136 h 1293"/>
              <a:gd name="connsiteX10" fmla="*/ 0 w 610"/>
              <a:gd name="connsiteY10" fmla="*/ 0 h 1293"/>
              <a:gd name="connsiteX0" fmla="*/ 441 w 610"/>
              <a:gd name="connsiteY0" fmla="*/ 1281 h 1281"/>
              <a:gd name="connsiteX1" fmla="*/ 464 w 610"/>
              <a:gd name="connsiteY1" fmla="*/ 1142 h 1281"/>
              <a:gd name="connsiteX2" fmla="*/ 610 w 610"/>
              <a:gd name="connsiteY2" fmla="*/ 882 h 1281"/>
              <a:gd name="connsiteX3" fmla="*/ 591 w 610"/>
              <a:gd name="connsiteY3" fmla="*/ 690 h 1281"/>
              <a:gd name="connsiteX4" fmla="*/ 543 w 610"/>
              <a:gd name="connsiteY4" fmla="*/ 498 h 1281"/>
              <a:gd name="connsiteX5" fmla="*/ 483 w 610"/>
              <a:gd name="connsiteY5" fmla="*/ 415 h 1281"/>
              <a:gd name="connsiteX6" fmla="*/ 447 w 610"/>
              <a:gd name="connsiteY6" fmla="*/ 312 h 1281"/>
              <a:gd name="connsiteX7" fmla="*/ 313 w 610"/>
              <a:gd name="connsiteY7" fmla="*/ 185 h 1281"/>
              <a:gd name="connsiteX8" fmla="*/ 254 w 610"/>
              <a:gd name="connsiteY8" fmla="*/ 136 h 1281"/>
              <a:gd name="connsiteX9" fmla="*/ 0 w 610"/>
              <a:gd name="connsiteY9" fmla="*/ 0 h 1281"/>
              <a:gd name="connsiteX0" fmla="*/ 441 w 610"/>
              <a:gd name="connsiteY0" fmla="*/ 1281 h 1600"/>
              <a:gd name="connsiteX1" fmla="*/ 396 w 610"/>
              <a:gd name="connsiteY1" fmla="*/ 1577 h 1600"/>
              <a:gd name="connsiteX2" fmla="*/ 464 w 610"/>
              <a:gd name="connsiteY2" fmla="*/ 1142 h 1600"/>
              <a:gd name="connsiteX3" fmla="*/ 610 w 610"/>
              <a:gd name="connsiteY3" fmla="*/ 882 h 1600"/>
              <a:gd name="connsiteX4" fmla="*/ 591 w 610"/>
              <a:gd name="connsiteY4" fmla="*/ 690 h 1600"/>
              <a:gd name="connsiteX5" fmla="*/ 543 w 610"/>
              <a:gd name="connsiteY5" fmla="*/ 498 h 1600"/>
              <a:gd name="connsiteX6" fmla="*/ 483 w 610"/>
              <a:gd name="connsiteY6" fmla="*/ 415 h 1600"/>
              <a:gd name="connsiteX7" fmla="*/ 447 w 610"/>
              <a:gd name="connsiteY7" fmla="*/ 312 h 1600"/>
              <a:gd name="connsiteX8" fmla="*/ 313 w 610"/>
              <a:gd name="connsiteY8" fmla="*/ 185 h 1600"/>
              <a:gd name="connsiteX9" fmla="*/ 254 w 610"/>
              <a:gd name="connsiteY9" fmla="*/ 136 h 1600"/>
              <a:gd name="connsiteX10" fmla="*/ 0 w 610"/>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591 w 721"/>
              <a:gd name="connsiteY4" fmla="*/ 690 h 1600"/>
              <a:gd name="connsiteX5" fmla="*/ 543 w 721"/>
              <a:gd name="connsiteY5" fmla="*/ 498 h 1600"/>
              <a:gd name="connsiteX6" fmla="*/ 483 w 721"/>
              <a:gd name="connsiteY6" fmla="*/ 415 h 1600"/>
              <a:gd name="connsiteX7" fmla="*/ 447 w 721"/>
              <a:gd name="connsiteY7" fmla="*/ 312 h 1600"/>
              <a:gd name="connsiteX8" fmla="*/ 313 w 721"/>
              <a:gd name="connsiteY8" fmla="*/ 185 h 1600"/>
              <a:gd name="connsiteX9" fmla="*/ 254 w 721"/>
              <a:gd name="connsiteY9" fmla="*/ 136 h 1600"/>
              <a:gd name="connsiteX10" fmla="*/ 0 w 721"/>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591 w 721"/>
              <a:gd name="connsiteY4" fmla="*/ 690 h 1600"/>
              <a:gd name="connsiteX5" fmla="*/ 543 w 721"/>
              <a:gd name="connsiteY5" fmla="*/ 498 h 1600"/>
              <a:gd name="connsiteX6" fmla="*/ 483 w 721"/>
              <a:gd name="connsiteY6" fmla="*/ 415 h 1600"/>
              <a:gd name="connsiteX7" fmla="*/ 447 w 721"/>
              <a:gd name="connsiteY7" fmla="*/ 312 h 1600"/>
              <a:gd name="connsiteX8" fmla="*/ 313 w 721"/>
              <a:gd name="connsiteY8" fmla="*/ 185 h 1600"/>
              <a:gd name="connsiteX9" fmla="*/ 254 w 721"/>
              <a:gd name="connsiteY9" fmla="*/ 136 h 1600"/>
              <a:gd name="connsiteX10" fmla="*/ 0 w 721"/>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591 w 721"/>
              <a:gd name="connsiteY4" fmla="*/ 690 h 1600"/>
              <a:gd name="connsiteX5" fmla="*/ 543 w 721"/>
              <a:gd name="connsiteY5" fmla="*/ 498 h 1600"/>
              <a:gd name="connsiteX6" fmla="*/ 483 w 721"/>
              <a:gd name="connsiteY6" fmla="*/ 415 h 1600"/>
              <a:gd name="connsiteX7" fmla="*/ 447 w 721"/>
              <a:gd name="connsiteY7" fmla="*/ 312 h 1600"/>
              <a:gd name="connsiteX8" fmla="*/ 313 w 721"/>
              <a:gd name="connsiteY8" fmla="*/ 185 h 1600"/>
              <a:gd name="connsiteX9" fmla="*/ 254 w 721"/>
              <a:gd name="connsiteY9" fmla="*/ 136 h 1600"/>
              <a:gd name="connsiteX10" fmla="*/ 0 w 721"/>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591 w 721"/>
              <a:gd name="connsiteY4" fmla="*/ 690 h 1600"/>
              <a:gd name="connsiteX5" fmla="*/ 543 w 721"/>
              <a:gd name="connsiteY5" fmla="*/ 498 h 1600"/>
              <a:gd name="connsiteX6" fmla="*/ 483 w 721"/>
              <a:gd name="connsiteY6" fmla="*/ 415 h 1600"/>
              <a:gd name="connsiteX7" fmla="*/ 447 w 721"/>
              <a:gd name="connsiteY7" fmla="*/ 312 h 1600"/>
              <a:gd name="connsiteX8" fmla="*/ 313 w 721"/>
              <a:gd name="connsiteY8" fmla="*/ 185 h 1600"/>
              <a:gd name="connsiteX9" fmla="*/ 254 w 721"/>
              <a:gd name="connsiteY9" fmla="*/ 136 h 1600"/>
              <a:gd name="connsiteX10" fmla="*/ 0 w 721"/>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591 w 721"/>
              <a:gd name="connsiteY4" fmla="*/ 690 h 1600"/>
              <a:gd name="connsiteX5" fmla="*/ 543 w 721"/>
              <a:gd name="connsiteY5" fmla="*/ 498 h 1600"/>
              <a:gd name="connsiteX6" fmla="*/ 483 w 721"/>
              <a:gd name="connsiteY6" fmla="*/ 415 h 1600"/>
              <a:gd name="connsiteX7" fmla="*/ 447 w 721"/>
              <a:gd name="connsiteY7" fmla="*/ 312 h 1600"/>
              <a:gd name="connsiteX8" fmla="*/ 313 w 721"/>
              <a:gd name="connsiteY8" fmla="*/ 185 h 1600"/>
              <a:gd name="connsiteX9" fmla="*/ 254 w 721"/>
              <a:gd name="connsiteY9" fmla="*/ 136 h 1600"/>
              <a:gd name="connsiteX10" fmla="*/ 0 w 721"/>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648 w 721"/>
              <a:gd name="connsiteY4" fmla="*/ 898 h 1600"/>
              <a:gd name="connsiteX5" fmla="*/ 591 w 721"/>
              <a:gd name="connsiteY5" fmla="*/ 690 h 1600"/>
              <a:gd name="connsiteX6" fmla="*/ 543 w 721"/>
              <a:gd name="connsiteY6" fmla="*/ 498 h 1600"/>
              <a:gd name="connsiteX7" fmla="*/ 483 w 721"/>
              <a:gd name="connsiteY7" fmla="*/ 415 h 1600"/>
              <a:gd name="connsiteX8" fmla="*/ 447 w 721"/>
              <a:gd name="connsiteY8" fmla="*/ 312 h 1600"/>
              <a:gd name="connsiteX9" fmla="*/ 313 w 721"/>
              <a:gd name="connsiteY9" fmla="*/ 185 h 1600"/>
              <a:gd name="connsiteX10" fmla="*/ 254 w 721"/>
              <a:gd name="connsiteY10" fmla="*/ 136 h 1600"/>
              <a:gd name="connsiteX11" fmla="*/ 0 w 721"/>
              <a:gd name="connsiteY11" fmla="*/ 0 h 1600"/>
              <a:gd name="connsiteX0" fmla="*/ 441 w 731"/>
              <a:gd name="connsiteY0" fmla="*/ 1281 h 1600"/>
              <a:gd name="connsiteX1" fmla="*/ 396 w 731"/>
              <a:gd name="connsiteY1" fmla="*/ 1577 h 1600"/>
              <a:gd name="connsiteX2" fmla="*/ 689 w 731"/>
              <a:gd name="connsiteY2" fmla="*/ 1142 h 1600"/>
              <a:gd name="connsiteX3" fmla="*/ 648 w 731"/>
              <a:gd name="connsiteY3" fmla="*/ 898 h 1600"/>
              <a:gd name="connsiteX4" fmla="*/ 591 w 731"/>
              <a:gd name="connsiteY4" fmla="*/ 690 h 1600"/>
              <a:gd name="connsiteX5" fmla="*/ 543 w 731"/>
              <a:gd name="connsiteY5" fmla="*/ 498 h 1600"/>
              <a:gd name="connsiteX6" fmla="*/ 483 w 731"/>
              <a:gd name="connsiteY6" fmla="*/ 415 h 1600"/>
              <a:gd name="connsiteX7" fmla="*/ 447 w 731"/>
              <a:gd name="connsiteY7" fmla="*/ 312 h 1600"/>
              <a:gd name="connsiteX8" fmla="*/ 313 w 731"/>
              <a:gd name="connsiteY8" fmla="*/ 185 h 1600"/>
              <a:gd name="connsiteX9" fmla="*/ 254 w 731"/>
              <a:gd name="connsiteY9" fmla="*/ 136 h 1600"/>
              <a:gd name="connsiteX10" fmla="*/ 0 w 731"/>
              <a:gd name="connsiteY10" fmla="*/ 0 h 1600"/>
              <a:gd name="connsiteX0" fmla="*/ 396 w 731"/>
              <a:gd name="connsiteY0" fmla="*/ 1577 h 1577"/>
              <a:gd name="connsiteX1" fmla="*/ 689 w 731"/>
              <a:gd name="connsiteY1" fmla="*/ 1142 h 1577"/>
              <a:gd name="connsiteX2" fmla="*/ 648 w 731"/>
              <a:gd name="connsiteY2" fmla="*/ 898 h 1577"/>
              <a:gd name="connsiteX3" fmla="*/ 591 w 731"/>
              <a:gd name="connsiteY3" fmla="*/ 690 h 1577"/>
              <a:gd name="connsiteX4" fmla="*/ 543 w 731"/>
              <a:gd name="connsiteY4" fmla="*/ 498 h 1577"/>
              <a:gd name="connsiteX5" fmla="*/ 483 w 731"/>
              <a:gd name="connsiteY5" fmla="*/ 415 h 1577"/>
              <a:gd name="connsiteX6" fmla="*/ 447 w 731"/>
              <a:gd name="connsiteY6" fmla="*/ 312 h 1577"/>
              <a:gd name="connsiteX7" fmla="*/ 313 w 731"/>
              <a:gd name="connsiteY7" fmla="*/ 185 h 1577"/>
              <a:gd name="connsiteX8" fmla="*/ 254 w 731"/>
              <a:gd name="connsiteY8" fmla="*/ 136 h 1577"/>
              <a:gd name="connsiteX9" fmla="*/ 0 w 731"/>
              <a:gd name="connsiteY9" fmla="*/ 0 h 1577"/>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83 w 731"/>
              <a:gd name="connsiteY5" fmla="*/ 415 h 1620"/>
              <a:gd name="connsiteX6" fmla="*/ 447 w 731"/>
              <a:gd name="connsiteY6" fmla="*/ 312 h 1620"/>
              <a:gd name="connsiteX7" fmla="*/ 313 w 731"/>
              <a:gd name="connsiteY7" fmla="*/ 185 h 1620"/>
              <a:gd name="connsiteX8" fmla="*/ 254 w 731"/>
              <a:gd name="connsiteY8" fmla="*/ 136 h 1620"/>
              <a:gd name="connsiteX9" fmla="*/ 0 w 731"/>
              <a:gd name="connsiteY9"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83 w 731"/>
              <a:gd name="connsiteY5" fmla="*/ 415 h 1620"/>
              <a:gd name="connsiteX6" fmla="*/ 447 w 731"/>
              <a:gd name="connsiteY6" fmla="*/ 312 h 1620"/>
              <a:gd name="connsiteX7" fmla="*/ 313 w 731"/>
              <a:gd name="connsiteY7" fmla="*/ 185 h 1620"/>
              <a:gd name="connsiteX8" fmla="*/ 254 w 731"/>
              <a:gd name="connsiteY8" fmla="*/ 136 h 1620"/>
              <a:gd name="connsiteX9" fmla="*/ 0 w 731"/>
              <a:gd name="connsiteY9"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83 w 731"/>
              <a:gd name="connsiteY5" fmla="*/ 415 h 1620"/>
              <a:gd name="connsiteX6" fmla="*/ 447 w 731"/>
              <a:gd name="connsiteY6" fmla="*/ 312 h 1620"/>
              <a:gd name="connsiteX7" fmla="*/ 405 w 731"/>
              <a:gd name="connsiteY7" fmla="*/ 273 h 1620"/>
              <a:gd name="connsiteX8" fmla="*/ 313 w 731"/>
              <a:gd name="connsiteY8" fmla="*/ 185 h 1620"/>
              <a:gd name="connsiteX9" fmla="*/ 254 w 731"/>
              <a:gd name="connsiteY9" fmla="*/ 136 h 1620"/>
              <a:gd name="connsiteX10" fmla="*/ 0 w 731"/>
              <a:gd name="connsiteY10"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83 w 731"/>
              <a:gd name="connsiteY5" fmla="*/ 415 h 1620"/>
              <a:gd name="connsiteX6" fmla="*/ 480 w 731"/>
              <a:gd name="connsiteY6" fmla="*/ 412 h 1620"/>
              <a:gd name="connsiteX7" fmla="*/ 447 w 731"/>
              <a:gd name="connsiteY7" fmla="*/ 312 h 1620"/>
              <a:gd name="connsiteX8" fmla="*/ 405 w 731"/>
              <a:gd name="connsiteY8" fmla="*/ 273 h 1620"/>
              <a:gd name="connsiteX9" fmla="*/ 313 w 731"/>
              <a:gd name="connsiteY9" fmla="*/ 185 h 1620"/>
              <a:gd name="connsiteX10" fmla="*/ 254 w 731"/>
              <a:gd name="connsiteY10" fmla="*/ 136 h 1620"/>
              <a:gd name="connsiteX11" fmla="*/ 0 w 731"/>
              <a:gd name="connsiteY11"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83 w 731"/>
              <a:gd name="connsiteY5" fmla="*/ 415 h 1620"/>
              <a:gd name="connsiteX6" fmla="*/ 447 w 731"/>
              <a:gd name="connsiteY6" fmla="*/ 312 h 1620"/>
              <a:gd name="connsiteX7" fmla="*/ 405 w 731"/>
              <a:gd name="connsiteY7" fmla="*/ 273 h 1620"/>
              <a:gd name="connsiteX8" fmla="*/ 313 w 731"/>
              <a:gd name="connsiteY8" fmla="*/ 185 h 1620"/>
              <a:gd name="connsiteX9" fmla="*/ 254 w 731"/>
              <a:gd name="connsiteY9" fmla="*/ 136 h 1620"/>
              <a:gd name="connsiteX10" fmla="*/ 0 w 731"/>
              <a:gd name="connsiteY10"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93 w 731"/>
              <a:gd name="connsiteY5" fmla="*/ 383 h 1620"/>
              <a:gd name="connsiteX6" fmla="*/ 447 w 731"/>
              <a:gd name="connsiteY6" fmla="*/ 312 h 1620"/>
              <a:gd name="connsiteX7" fmla="*/ 405 w 731"/>
              <a:gd name="connsiteY7" fmla="*/ 273 h 1620"/>
              <a:gd name="connsiteX8" fmla="*/ 313 w 731"/>
              <a:gd name="connsiteY8" fmla="*/ 185 h 1620"/>
              <a:gd name="connsiteX9" fmla="*/ 254 w 731"/>
              <a:gd name="connsiteY9" fmla="*/ 136 h 1620"/>
              <a:gd name="connsiteX10" fmla="*/ 0 w 731"/>
              <a:gd name="connsiteY10"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93 w 731"/>
              <a:gd name="connsiteY5" fmla="*/ 383 h 1620"/>
              <a:gd name="connsiteX6" fmla="*/ 447 w 731"/>
              <a:gd name="connsiteY6" fmla="*/ 312 h 1620"/>
              <a:gd name="connsiteX7" fmla="*/ 405 w 731"/>
              <a:gd name="connsiteY7" fmla="*/ 273 h 1620"/>
              <a:gd name="connsiteX8" fmla="*/ 313 w 731"/>
              <a:gd name="connsiteY8" fmla="*/ 185 h 1620"/>
              <a:gd name="connsiteX9" fmla="*/ 254 w 731"/>
              <a:gd name="connsiteY9" fmla="*/ 136 h 1620"/>
              <a:gd name="connsiteX10" fmla="*/ 0 w 731"/>
              <a:gd name="connsiteY10"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93 w 731"/>
              <a:gd name="connsiteY5" fmla="*/ 383 h 1620"/>
              <a:gd name="connsiteX6" fmla="*/ 447 w 731"/>
              <a:gd name="connsiteY6" fmla="*/ 312 h 1620"/>
              <a:gd name="connsiteX7" fmla="*/ 405 w 731"/>
              <a:gd name="connsiteY7" fmla="*/ 273 h 1620"/>
              <a:gd name="connsiteX8" fmla="*/ 313 w 731"/>
              <a:gd name="connsiteY8" fmla="*/ 185 h 1620"/>
              <a:gd name="connsiteX9" fmla="*/ 0 w 731"/>
              <a:gd name="connsiteY9" fmla="*/ 0 h 1620"/>
              <a:gd name="connsiteX0" fmla="*/ 531 w 731"/>
              <a:gd name="connsiteY0" fmla="*/ 1491 h 1491"/>
              <a:gd name="connsiteX1" fmla="*/ 689 w 731"/>
              <a:gd name="connsiteY1" fmla="*/ 1013 h 1491"/>
              <a:gd name="connsiteX2" fmla="*/ 648 w 731"/>
              <a:gd name="connsiteY2" fmla="*/ 769 h 1491"/>
              <a:gd name="connsiteX3" fmla="*/ 591 w 731"/>
              <a:gd name="connsiteY3" fmla="*/ 561 h 1491"/>
              <a:gd name="connsiteX4" fmla="*/ 543 w 731"/>
              <a:gd name="connsiteY4" fmla="*/ 369 h 1491"/>
              <a:gd name="connsiteX5" fmla="*/ 493 w 731"/>
              <a:gd name="connsiteY5" fmla="*/ 254 h 1491"/>
              <a:gd name="connsiteX6" fmla="*/ 447 w 731"/>
              <a:gd name="connsiteY6" fmla="*/ 183 h 1491"/>
              <a:gd name="connsiteX7" fmla="*/ 405 w 731"/>
              <a:gd name="connsiteY7" fmla="*/ 144 h 1491"/>
              <a:gd name="connsiteX8" fmla="*/ 313 w 731"/>
              <a:gd name="connsiteY8" fmla="*/ 56 h 1491"/>
              <a:gd name="connsiteX9" fmla="*/ 0 w 731"/>
              <a:gd name="connsiteY9" fmla="*/ 0 h 1491"/>
              <a:gd name="connsiteX0" fmla="*/ 531 w 731"/>
              <a:gd name="connsiteY0" fmla="*/ 1491 h 1491"/>
              <a:gd name="connsiteX1" fmla="*/ 689 w 731"/>
              <a:gd name="connsiteY1" fmla="*/ 1013 h 1491"/>
              <a:gd name="connsiteX2" fmla="*/ 648 w 731"/>
              <a:gd name="connsiteY2" fmla="*/ 769 h 1491"/>
              <a:gd name="connsiteX3" fmla="*/ 591 w 731"/>
              <a:gd name="connsiteY3" fmla="*/ 561 h 1491"/>
              <a:gd name="connsiteX4" fmla="*/ 543 w 731"/>
              <a:gd name="connsiteY4" fmla="*/ 369 h 1491"/>
              <a:gd name="connsiteX5" fmla="*/ 493 w 731"/>
              <a:gd name="connsiteY5" fmla="*/ 254 h 1491"/>
              <a:gd name="connsiteX6" fmla="*/ 447 w 731"/>
              <a:gd name="connsiteY6" fmla="*/ 183 h 1491"/>
              <a:gd name="connsiteX7" fmla="*/ 405 w 731"/>
              <a:gd name="connsiteY7" fmla="*/ 144 h 1491"/>
              <a:gd name="connsiteX8" fmla="*/ 313 w 731"/>
              <a:gd name="connsiteY8" fmla="*/ 56 h 1491"/>
              <a:gd name="connsiteX9" fmla="*/ 0 w 731"/>
              <a:gd name="connsiteY9" fmla="*/ 0 h 1491"/>
              <a:gd name="connsiteX0" fmla="*/ 396 w 596"/>
              <a:gd name="connsiteY0" fmla="*/ 1491 h 1491"/>
              <a:gd name="connsiteX1" fmla="*/ 554 w 596"/>
              <a:gd name="connsiteY1" fmla="*/ 1013 h 1491"/>
              <a:gd name="connsiteX2" fmla="*/ 513 w 596"/>
              <a:gd name="connsiteY2" fmla="*/ 769 h 1491"/>
              <a:gd name="connsiteX3" fmla="*/ 456 w 596"/>
              <a:gd name="connsiteY3" fmla="*/ 561 h 1491"/>
              <a:gd name="connsiteX4" fmla="*/ 408 w 596"/>
              <a:gd name="connsiteY4" fmla="*/ 369 h 1491"/>
              <a:gd name="connsiteX5" fmla="*/ 358 w 596"/>
              <a:gd name="connsiteY5" fmla="*/ 254 h 1491"/>
              <a:gd name="connsiteX6" fmla="*/ 312 w 596"/>
              <a:gd name="connsiteY6" fmla="*/ 183 h 1491"/>
              <a:gd name="connsiteX7" fmla="*/ 270 w 596"/>
              <a:gd name="connsiteY7" fmla="*/ 144 h 1491"/>
              <a:gd name="connsiteX8" fmla="*/ 178 w 596"/>
              <a:gd name="connsiteY8" fmla="*/ 56 h 1491"/>
              <a:gd name="connsiteX9" fmla="*/ 0 w 596"/>
              <a:gd name="connsiteY9" fmla="*/ 0 h 1491"/>
              <a:gd name="connsiteX0" fmla="*/ 531 w 596"/>
              <a:gd name="connsiteY0" fmla="*/ 1491 h 1491"/>
              <a:gd name="connsiteX1" fmla="*/ 554 w 596"/>
              <a:gd name="connsiteY1" fmla="*/ 1013 h 1491"/>
              <a:gd name="connsiteX2" fmla="*/ 513 w 596"/>
              <a:gd name="connsiteY2" fmla="*/ 769 h 1491"/>
              <a:gd name="connsiteX3" fmla="*/ 456 w 596"/>
              <a:gd name="connsiteY3" fmla="*/ 561 h 1491"/>
              <a:gd name="connsiteX4" fmla="*/ 408 w 596"/>
              <a:gd name="connsiteY4" fmla="*/ 369 h 1491"/>
              <a:gd name="connsiteX5" fmla="*/ 358 w 596"/>
              <a:gd name="connsiteY5" fmla="*/ 254 h 1491"/>
              <a:gd name="connsiteX6" fmla="*/ 312 w 596"/>
              <a:gd name="connsiteY6" fmla="*/ 183 h 1491"/>
              <a:gd name="connsiteX7" fmla="*/ 270 w 596"/>
              <a:gd name="connsiteY7" fmla="*/ 144 h 1491"/>
              <a:gd name="connsiteX8" fmla="*/ 178 w 596"/>
              <a:gd name="connsiteY8" fmla="*/ 56 h 1491"/>
              <a:gd name="connsiteX9" fmla="*/ 0 w 596"/>
              <a:gd name="connsiteY9" fmla="*/ 0 h 1491"/>
              <a:gd name="connsiteX0" fmla="*/ 531 w 572"/>
              <a:gd name="connsiteY0" fmla="*/ 1491 h 1491"/>
              <a:gd name="connsiteX1" fmla="*/ 554 w 572"/>
              <a:gd name="connsiteY1" fmla="*/ 1013 h 1491"/>
              <a:gd name="connsiteX2" fmla="*/ 542 w 572"/>
              <a:gd name="connsiteY2" fmla="*/ 1009 h 1491"/>
              <a:gd name="connsiteX3" fmla="*/ 513 w 572"/>
              <a:gd name="connsiteY3" fmla="*/ 769 h 1491"/>
              <a:gd name="connsiteX4" fmla="*/ 456 w 572"/>
              <a:gd name="connsiteY4" fmla="*/ 561 h 1491"/>
              <a:gd name="connsiteX5" fmla="*/ 408 w 572"/>
              <a:gd name="connsiteY5" fmla="*/ 369 h 1491"/>
              <a:gd name="connsiteX6" fmla="*/ 358 w 572"/>
              <a:gd name="connsiteY6" fmla="*/ 254 h 1491"/>
              <a:gd name="connsiteX7" fmla="*/ 312 w 572"/>
              <a:gd name="connsiteY7" fmla="*/ 183 h 1491"/>
              <a:gd name="connsiteX8" fmla="*/ 270 w 572"/>
              <a:gd name="connsiteY8" fmla="*/ 144 h 1491"/>
              <a:gd name="connsiteX9" fmla="*/ 178 w 572"/>
              <a:gd name="connsiteY9" fmla="*/ 56 h 1491"/>
              <a:gd name="connsiteX10" fmla="*/ 0 w 572"/>
              <a:gd name="connsiteY10" fmla="*/ 0 h 1491"/>
              <a:gd name="connsiteX0" fmla="*/ 531 w 593"/>
              <a:gd name="connsiteY0" fmla="*/ 1491 h 1491"/>
              <a:gd name="connsiteX1" fmla="*/ 554 w 593"/>
              <a:gd name="connsiteY1" fmla="*/ 1013 h 1491"/>
              <a:gd name="connsiteX2" fmla="*/ 542 w 593"/>
              <a:gd name="connsiteY2" fmla="*/ 1009 h 1491"/>
              <a:gd name="connsiteX3" fmla="*/ 513 w 593"/>
              <a:gd name="connsiteY3" fmla="*/ 769 h 1491"/>
              <a:gd name="connsiteX4" fmla="*/ 456 w 593"/>
              <a:gd name="connsiteY4" fmla="*/ 561 h 1491"/>
              <a:gd name="connsiteX5" fmla="*/ 408 w 593"/>
              <a:gd name="connsiteY5" fmla="*/ 369 h 1491"/>
              <a:gd name="connsiteX6" fmla="*/ 358 w 593"/>
              <a:gd name="connsiteY6" fmla="*/ 254 h 1491"/>
              <a:gd name="connsiteX7" fmla="*/ 312 w 593"/>
              <a:gd name="connsiteY7" fmla="*/ 183 h 1491"/>
              <a:gd name="connsiteX8" fmla="*/ 270 w 593"/>
              <a:gd name="connsiteY8" fmla="*/ 144 h 1491"/>
              <a:gd name="connsiteX9" fmla="*/ 178 w 593"/>
              <a:gd name="connsiteY9" fmla="*/ 56 h 1491"/>
              <a:gd name="connsiteX10" fmla="*/ 0 w 593"/>
              <a:gd name="connsiteY10" fmla="*/ 0 h 1491"/>
              <a:gd name="connsiteX0" fmla="*/ 531 w 572"/>
              <a:gd name="connsiteY0" fmla="*/ 1491 h 1491"/>
              <a:gd name="connsiteX1" fmla="*/ 554 w 572"/>
              <a:gd name="connsiteY1" fmla="*/ 1013 h 1491"/>
              <a:gd name="connsiteX2" fmla="*/ 513 w 572"/>
              <a:gd name="connsiteY2" fmla="*/ 769 h 1491"/>
              <a:gd name="connsiteX3" fmla="*/ 456 w 572"/>
              <a:gd name="connsiteY3" fmla="*/ 561 h 1491"/>
              <a:gd name="connsiteX4" fmla="*/ 408 w 572"/>
              <a:gd name="connsiteY4" fmla="*/ 369 h 1491"/>
              <a:gd name="connsiteX5" fmla="*/ 358 w 572"/>
              <a:gd name="connsiteY5" fmla="*/ 254 h 1491"/>
              <a:gd name="connsiteX6" fmla="*/ 312 w 572"/>
              <a:gd name="connsiteY6" fmla="*/ 183 h 1491"/>
              <a:gd name="connsiteX7" fmla="*/ 270 w 572"/>
              <a:gd name="connsiteY7" fmla="*/ 144 h 1491"/>
              <a:gd name="connsiteX8" fmla="*/ 178 w 572"/>
              <a:gd name="connsiteY8" fmla="*/ 56 h 1491"/>
              <a:gd name="connsiteX9" fmla="*/ 0 w 572"/>
              <a:gd name="connsiteY9" fmla="*/ 0 h 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2" h="1491">
                <a:moveTo>
                  <a:pt x="531" y="1491"/>
                </a:moveTo>
                <a:cubicBezTo>
                  <a:pt x="572" y="1468"/>
                  <a:pt x="526" y="1079"/>
                  <a:pt x="554" y="1013"/>
                </a:cubicBezTo>
                <a:cubicBezTo>
                  <a:pt x="551" y="893"/>
                  <a:pt x="529" y="844"/>
                  <a:pt x="513" y="769"/>
                </a:cubicBezTo>
                <a:cubicBezTo>
                  <a:pt x="510" y="737"/>
                  <a:pt x="474" y="628"/>
                  <a:pt x="456" y="561"/>
                </a:cubicBezTo>
                <a:cubicBezTo>
                  <a:pt x="439" y="494"/>
                  <a:pt x="424" y="420"/>
                  <a:pt x="408" y="369"/>
                </a:cubicBezTo>
                <a:cubicBezTo>
                  <a:pt x="392" y="318"/>
                  <a:pt x="374" y="285"/>
                  <a:pt x="358" y="254"/>
                </a:cubicBezTo>
                <a:cubicBezTo>
                  <a:pt x="342" y="223"/>
                  <a:pt x="327" y="201"/>
                  <a:pt x="312" y="183"/>
                </a:cubicBezTo>
                <a:cubicBezTo>
                  <a:pt x="297" y="165"/>
                  <a:pt x="292" y="165"/>
                  <a:pt x="270" y="144"/>
                </a:cubicBezTo>
                <a:cubicBezTo>
                  <a:pt x="248" y="123"/>
                  <a:pt x="210" y="85"/>
                  <a:pt x="178" y="56"/>
                </a:cubicBezTo>
                <a:cubicBezTo>
                  <a:pt x="111" y="11"/>
                  <a:pt x="65" y="39"/>
                  <a:pt x="0" y="0"/>
                </a:cubicBezTo>
              </a:path>
            </a:pathLst>
          </a:custGeom>
          <a:noFill/>
          <a:ln w="57150" cap="flat" cmpd="sng">
            <a:solidFill>
              <a:srgbClr val="FF0000"/>
            </a:solidFill>
            <a:prstDash val="sysDot"/>
            <a:round/>
            <a:headEnd/>
            <a:tailEnd/>
          </a:ln>
          <a:effectLst>
            <a:glow rad="1016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116" name="Freeform 1036"/>
          <p:cNvSpPr>
            <a:spLocks/>
          </p:cNvSpPr>
          <p:nvPr/>
        </p:nvSpPr>
        <p:spPr bwMode="gray">
          <a:xfrm>
            <a:off x="1817687" y="4729162"/>
            <a:ext cx="1458913" cy="1366838"/>
          </a:xfrm>
          <a:custGeom>
            <a:avLst/>
            <a:gdLst>
              <a:gd name="connsiteX0" fmla="*/ 0 w 306"/>
              <a:gd name="connsiteY0" fmla="*/ 0 h 456"/>
              <a:gd name="connsiteX1" fmla="*/ 102 w 306"/>
              <a:gd name="connsiteY1" fmla="*/ 96 h 456"/>
              <a:gd name="connsiteX2" fmla="*/ 144 w 306"/>
              <a:gd name="connsiteY2" fmla="*/ 318 h 456"/>
              <a:gd name="connsiteX3" fmla="*/ 198 w 306"/>
              <a:gd name="connsiteY3" fmla="*/ 366 h 456"/>
              <a:gd name="connsiteX4" fmla="*/ 306 w 306"/>
              <a:gd name="connsiteY4" fmla="*/ 456 h 456"/>
              <a:gd name="connsiteX0" fmla="*/ 0 w 306"/>
              <a:gd name="connsiteY0" fmla="*/ 0 h 456"/>
              <a:gd name="connsiteX1" fmla="*/ 144 w 306"/>
              <a:gd name="connsiteY1" fmla="*/ 318 h 456"/>
              <a:gd name="connsiteX2" fmla="*/ 198 w 306"/>
              <a:gd name="connsiteY2" fmla="*/ 366 h 456"/>
              <a:gd name="connsiteX3" fmla="*/ 306 w 306"/>
              <a:gd name="connsiteY3" fmla="*/ 456 h 456"/>
              <a:gd name="connsiteX0" fmla="*/ 0 w 306"/>
              <a:gd name="connsiteY0" fmla="*/ 0 h 456"/>
              <a:gd name="connsiteX1" fmla="*/ 37 w 306"/>
              <a:gd name="connsiteY1" fmla="*/ 231 h 456"/>
              <a:gd name="connsiteX2" fmla="*/ 144 w 306"/>
              <a:gd name="connsiteY2" fmla="*/ 318 h 456"/>
              <a:gd name="connsiteX3" fmla="*/ 198 w 306"/>
              <a:gd name="connsiteY3" fmla="*/ 366 h 456"/>
              <a:gd name="connsiteX4" fmla="*/ 306 w 306"/>
              <a:gd name="connsiteY4" fmla="*/ 456 h 456"/>
              <a:gd name="connsiteX0" fmla="*/ 0 w 269"/>
              <a:gd name="connsiteY0" fmla="*/ 0 h 225"/>
              <a:gd name="connsiteX1" fmla="*/ 107 w 269"/>
              <a:gd name="connsiteY1" fmla="*/ 87 h 225"/>
              <a:gd name="connsiteX2" fmla="*/ 161 w 269"/>
              <a:gd name="connsiteY2" fmla="*/ 135 h 225"/>
              <a:gd name="connsiteX3" fmla="*/ 269 w 269"/>
              <a:gd name="connsiteY3" fmla="*/ 225 h 225"/>
              <a:gd name="connsiteX0" fmla="*/ 0 w 720"/>
              <a:gd name="connsiteY0" fmla="*/ 0 h 605"/>
              <a:gd name="connsiteX1" fmla="*/ 107 w 720"/>
              <a:gd name="connsiteY1" fmla="*/ 87 h 605"/>
              <a:gd name="connsiteX2" fmla="*/ 161 w 720"/>
              <a:gd name="connsiteY2" fmla="*/ 135 h 605"/>
              <a:gd name="connsiteX3" fmla="*/ 720 w 720"/>
              <a:gd name="connsiteY3" fmla="*/ 605 h 605"/>
              <a:gd name="connsiteX0" fmla="*/ 0 w 720"/>
              <a:gd name="connsiteY0" fmla="*/ 0 h 605"/>
              <a:gd name="connsiteX1" fmla="*/ 107 w 720"/>
              <a:gd name="connsiteY1" fmla="*/ 87 h 605"/>
              <a:gd name="connsiteX2" fmla="*/ 161 w 720"/>
              <a:gd name="connsiteY2" fmla="*/ 135 h 605"/>
              <a:gd name="connsiteX3" fmla="*/ 461 w 720"/>
              <a:gd name="connsiteY3" fmla="*/ 330 h 605"/>
              <a:gd name="connsiteX4" fmla="*/ 720 w 720"/>
              <a:gd name="connsiteY4" fmla="*/ 605 h 605"/>
              <a:gd name="connsiteX0" fmla="*/ 0 w 720"/>
              <a:gd name="connsiteY0" fmla="*/ 0 h 681"/>
              <a:gd name="connsiteX1" fmla="*/ 107 w 720"/>
              <a:gd name="connsiteY1" fmla="*/ 87 h 681"/>
              <a:gd name="connsiteX2" fmla="*/ 161 w 720"/>
              <a:gd name="connsiteY2" fmla="*/ 135 h 681"/>
              <a:gd name="connsiteX3" fmla="*/ 461 w 720"/>
              <a:gd name="connsiteY3" fmla="*/ 330 h 681"/>
              <a:gd name="connsiteX4" fmla="*/ 720 w 720"/>
              <a:gd name="connsiteY4" fmla="*/ 681 h 6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 h="681">
                <a:moveTo>
                  <a:pt x="0" y="0"/>
                </a:moveTo>
                <a:cubicBezTo>
                  <a:pt x="24" y="53"/>
                  <a:pt x="74" y="30"/>
                  <a:pt x="107" y="87"/>
                </a:cubicBezTo>
                <a:cubicBezTo>
                  <a:pt x="141" y="145"/>
                  <a:pt x="59" y="49"/>
                  <a:pt x="161" y="135"/>
                </a:cubicBezTo>
                <a:lnTo>
                  <a:pt x="461" y="330"/>
                </a:lnTo>
                <a:lnTo>
                  <a:pt x="720" y="681"/>
                </a:lnTo>
              </a:path>
            </a:pathLst>
          </a:custGeom>
          <a:noFill/>
          <a:ln w="38100" cap="flat" cmpd="sng">
            <a:solidFill>
              <a:srgbClr val="FF0000"/>
            </a:solidFill>
            <a:prstDash val="solid"/>
            <a:round/>
            <a:headEnd/>
            <a:tailEnd/>
          </a:ln>
          <a:effectLst>
            <a:glow rad="101600">
              <a:schemeClr val="accent4">
                <a:satMod val="175000"/>
                <a:alpha val="40000"/>
              </a:schemeClr>
            </a:glow>
          </a:effectLst>
        </p:spPr>
        <p:txBody>
          <a:bodyPr rot="10800000" vert="eaVert" wrap="none">
            <a:spAutoFit/>
          </a:bodyPr>
          <a:lstStyle/>
          <a:p>
            <a:pPr>
              <a:defRPr/>
            </a:pPr>
            <a:endParaRPr lang="en-US">
              <a:effectLst>
                <a:outerShdw blurRad="38100" dist="38100" dir="2700000" algn="tl">
                  <a:srgbClr val="000000">
                    <a:alpha val="43137"/>
                  </a:srgbClr>
                </a:outerShdw>
              </a:effectLst>
            </a:endParaRPr>
          </a:p>
        </p:txBody>
      </p:sp>
      <p:grpSp>
        <p:nvGrpSpPr>
          <p:cNvPr id="9" name="Group 49"/>
          <p:cNvGrpSpPr>
            <a:grpSpLocks/>
          </p:cNvGrpSpPr>
          <p:nvPr/>
        </p:nvGrpSpPr>
        <p:grpSpPr bwMode="auto">
          <a:xfrm>
            <a:off x="-1143000" y="1600200"/>
            <a:ext cx="7239000" cy="7077075"/>
            <a:chOff x="-936" y="-843"/>
            <a:chExt cx="4560" cy="4458"/>
          </a:xfrm>
        </p:grpSpPr>
        <p:sp>
          <p:nvSpPr>
            <p:cNvPr id="118" name="Oval 50"/>
            <p:cNvSpPr>
              <a:spLocks noChangeArrowheads="1"/>
            </p:cNvSpPr>
            <p:nvPr/>
          </p:nvSpPr>
          <p:spPr bwMode="auto">
            <a:xfrm>
              <a:off x="1056" y="1098"/>
              <a:ext cx="573" cy="573"/>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19" name="Oval 51"/>
            <p:cNvSpPr>
              <a:spLocks noChangeArrowheads="1"/>
            </p:cNvSpPr>
            <p:nvPr/>
          </p:nvSpPr>
          <p:spPr bwMode="auto">
            <a:xfrm>
              <a:off x="960" y="1002"/>
              <a:ext cx="768" cy="768"/>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20" name="Oval 52"/>
            <p:cNvSpPr>
              <a:spLocks noChangeArrowheads="1"/>
            </p:cNvSpPr>
            <p:nvPr/>
          </p:nvSpPr>
          <p:spPr bwMode="auto">
            <a:xfrm>
              <a:off x="864" y="906"/>
              <a:ext cx="960" cy="960"/>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21" name="Oval 53"/>
            <p:cNvSpPr>
              <a:spLocks noChangeArrowheads="1"/>
            </p:cNvSpPr>
            <p:nvPr/>
          </p:nvSpPr>
          <p:spPr bwMode="auto">
            <a:xfrm>
              <a:off x="696" y="752"/>
              <a:ext cx="1290" cy="1262"/>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22" name="Oval 54"/>
            <p:cNvSpPr>
              <a:spLocks noChangeArrowheads="1"/>
            </p:cNvSpPr>
            <p:nvPr/>
          </p:nvSpPr>
          <p:spPr bwMode="auto">
            <a:xfrm>
              <a:off x="480" y="541"/>
              <a:ext cx="1728" cy="1690"/>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23" name="Oval 55"/>
            <p:cNvSpPr>
              <a:spLocks noChangeArrowheads="1"/>
            </p:cNvSpPr>
            <p:nvPr/>
          </p:nvSpPr>
          <p:spPr bwMode="auto">
            <a:xfrm>
              <a:off x="264" y="330"/>
              <a:ext cx="2160" cy="2112"/>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24" name="Oval 56"/>
            <p:cNvSpPr>
              <a:spLocks noChangeArrowheads="1"/>
            </p:cNvSpPr>
            <p:nvPr/>
          </p:nvSpPr>
          <p:spPr bwMode="auto">
            <a:xfrm>
              <a:off x="-24" y="49"/>
              <a:ext cx="2723" cy="2662"/>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25" name="Oval 57"/>
            <p:cNvSpPr>
              <a:spLocks noChangeArrowheads="1"/>
            </p:cNvSpPr>
            <p:nvPr/>
          </p:nvSpPr>
          <p:spPr bwMode="auto">
            <a:xfrm>
              <a:off x="-480" y="-397"/>
              <a:ext cx="3648" cy="3566"/>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26" name="Oval 58"/>
            <p:cNvSpPr>
              <a:spLocks noChangeArrowheads="1"/>
            </p:cNvSpPr>
            <p:nvPr/>
          </p:nvSpPr>
          <p:spPr bwMode="auto">
            <a:xfrm>
              <a:off x="-936" y="-843"/>
              <a:ext cx="4560" cy="4458"/>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grpSp>
      <p:grpSp>
        <p:nvGrpSpPr>
          <p:cNvPr id="10" name="Group 49"/>
          <p:cNvGrpSpPr>
            <a:grpSpLocks/>
          </p:cNvGrpSpPr>
          <p:nvPr/>
        </p:nvGrpSpPr>
        <p:grpSpPr bwMode="auto">
          <a:xfrm>
            <a:off x="-1143000" y="1600200"/>
            <a:ext cx="7239000" cy="7077075"/>
            <a:chOff x="-936" y="-843"/>
            <a:chExt cx="4560" cy="4458"/>
          </a:xfrm>
        </p:grpSpPr>
        <p:sp>
          <p:nvSpPr>
            <p:cNvPr id="128" name="Oval 50"/>
            <p:cNvSpPr>
              <a:spLocks noChangeArrowheads="1"/>
            </p:cNvSpPr>
            <p:nvPr/>
          </p:nvSpPr>
          <p:spPr bwMode="auto">
            <a:xfrm>
              <a:off x="1056" y="1098"/>
              <a:ext cx="573" cy="573"/>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29" name="Oval 51"/>
            <p:cNvSpPr>
              <a:spLocks noChangeArrowheads="1"/>
            </p:cNvSpPr>
            <p:nvPr/>
          </p:nvSpPr>
          <p:spPr bwMode="auto">
            <a:xfrm>
              <a:off x="960" y="1002"/>
              <a:ext cx="768" cy="768"/>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30" name="Oval 52"/>
            <p:cNvSpPr>
              <a:spLocks noChangeArrowheads="1"/>
            </p:cNvSpPr>
            <p:nvPr/>
          </p:nvSpPr>
          <p:spPr bwMode="auto">
            <a:xfrm>
              <a:off x="864" y="906"/>
              <a:ext cx="960" cy="960"/>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31" name="Oval 53"/>
            <p:cNvSpPr>
              <a:spLocks noChangeArrowheads="1"/>
            </p:cNvSpPr>
            <p:nvPr/>
          </p:nvSpPr>
          <p:spPr bwMode="auto">
            <a:xfrm>
              <a:off x="696" y="752"/>
              <a:ext cx="1290" cy="1262"/>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32" name="Oval 54"/>
            <p:cNvSpPr>
              <a:spLocks noChangeArrowheads="1"/>
            </p:cNvSpPr>
            <p:nvPr/>
          </p:nvSpPr>
          <p:spPr bwMode="auto">
            <a:xfrm>
              <a:off x="480" y="541"/>
              <a:ext cx="1728" cy="1690"/>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33" name="Oval 55"/>
            <p:cNvSpPr>
              <a:spLocks noChangeArrowheads="1"/>
            </p:cNvSpPr>
            <p:nvPr/>
          </p:nvSpPr>
          <p:spPr bwMode="auto">
            <a:xfrm>
              <a:off x="264" y="330"/>
              <a:ext cx="2160" cy="2112"/>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34" name="Oval 56"/>
            <p:cNvSpPr>
              <a:spLocks noChangeArrowheads="1"/>
            </p:cNvSpPr>
            <p:nvPr/>
          </p:nvSpPr>
          <p:spPr bwMode="auto">
            <a:xfrm>
              <a:off x="-24" y="49"/>
              <a:ext cx="2723" cy="2662"/>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35" name="Oval 57"/>
            <p:cNvSpPr>
              <a:spLocks noChangeArrowheads="1"/>
            </p:cNvSpPr>
            <p:nvPr/>
          </p:nvSpPr>
          <p:spPr bwMode="auto">
            <a:xfrm>
              <a:off x="-480" y="-397"/>
              <a:ext cx="3648" cy="3566"/>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36" name="Oval 58"/>
            <p:cNvSpPr>
              <a:spLocks noChangeArrowheads="1"/>
            </p:cNvSpPr>
            <p:nvPr/>
          </p:nvSpPr>
          <p:spPr bwMode="auto">
            <a:xfrm>
              <a:off x="-936" y="-843"/>
              <a:ext cx="4560" cy="4458"/>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grpSp>
      <p:grpSp>
        <p:nvGrpSpPr>
          <p:cNvPr id="11" name="Group 49"/>
          <p:cNvGrpSpPr>
            <a:grpSpLocks/>
          </p:cNvGrpSpPr>
          <p:nvPr/>
        </p:nvGrpSpPr>
        <p:grpSpPr bwMode="auto">
          <a:xfrm>
            <a:off x="-1143000" y="1600200"/>
            <a:ext cx="7239000" cy="7077075"/>
            <a:chOff x="-936" y="-843"/>
            <a:chExt cx="4560" cy="4458"/>
          </a:xfrm>
        </p:grpSpPr>
        <p:sp>
          <p:nvSpPr>
            <p:cNvPr id="138" name="Oval 50"/>
            <p:cNvSpPr>
              <a:spLocks noChangeArrowheads="1"/>
            </p:cNvSpPr>
            <p:nvPr/>
          </p:nvSpPr>
          <p:spPr bwMode="auto">
            <a:xfrm>
              <a:off x="1056" y="1098"/>
              <a:ext cx="573" cy="573"/>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39" name="Oval 51"/>
            <p:cNvSpPr>
              <a:spLocks noChangeArrowheads="1"/>
            </p:cNvSpPr>
            <p:nvPr/>
          </p:nvSpPr>
          <p:spPr bwMode="auto">
            <a:xfrm>
              <a:off x="960" y="1002"/>
              <a:ext cx="768" cy="768"/>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40" name="Oval 52"/>
            <p:cNvSpPr>
              <a:spLocks noChangeArrowheads="1"/>
            </p:cNvSpPr>
            <p:nvPr/>
          </p:nvSpPr>
          <p:spPr bwMode="auto">
            <a:xfrm>
              <a:off x="864" y="906"/>
              <a:ext cx="960" cy="960"/>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41" name="Oval 53"/>
            <p:cNvSpPr>
              <a:spLocks noChangeArrowheads="1"/>
            </p:cNvSpPr>
            <p:nvPr/>
          </p:nvSpPr>
          <p:spPr bwMode="auto">
            <a:xfrm>
              <a:off x="696" y="752"/>
              <a:ext cx="1290" cy="1262"/>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42" name="Oval 54"/>
            <p:cNvSpPr>
              <a:spLocks noChangeArrowheads="1"/>
            </p:cNvSpPr>
            <p:nvPr/>
          </p:nvSpPr>
          <p:spPr bwMode="auto">
            <a:xfrm>
              <a:off x="480" y="541"/>
              <a:ext cx="1728" cy="1690"/>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43" name="Oval 55"/>
            <p:cNvSpPr>
              <a:spLocks noChangeArrowheads="1"/>
            </p:cNvSpPr>
            <p:nvPr/>
          </p:nvSpPr>
          <p:spPr bwMode="auto">
            <a:xfrm>
              <a:off x="264" y="330"/>
              <a:ext cx="2160" cy="2112"/>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44" name="Oval 56"/>
            <p:cNvSpPr>
              <a:spLocks noChangeArrowheads="1"/>
            </p:cNvSpPr>
            <p:nvPr/>
          </p:nvSpPr>
          <p:spPr bwMode="auto">
            <a:xfrm>
              <a:off x="-24" y="49"/>
              <a:ext cx="2723" cy="2662"/>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45" name="Oval 57"/>
            <p:cNvSpPr>
              <a:spLocks noChangeArrowheads="1"/>
            </p:cNvSpPr>
            <p:nvPr/>
          </p:nvSpPr>
          <p:spPr bwMode="auto">
            <a:xfrm>
              <a:off x="-480" y="-397"/>
              <a:ext cx="3648" cy="3566"/>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46" name="Oval 58"/>
            <p:cNvSpPr>
              <a:spLocks noChangeArrowheads="1"/>
            </p:cNvSpPr>
            <p:nvPr/>
          </p:nvSpPr>
          <p:spPr bwMode="auto">
            <a:xfrm>
              <a:off x="-936" y="-843"/>
              <a:ext cx="4560" cy="4458"/>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grpSp>
      <p:sp>
        <p:nvSpPr>
          <p:cNvPr id="152" name="Rectangle 151"/>
          <p:cNvSpPr/>
          <p:nvPr/>
        </p:nvSpPr>
        <p:spPr bwMode="auto">
          <a:xfrm>
            <a:off x="5867399" y="5486400"/>
            <a:ext cx="3156679" cy="1163638"/>
          </a:xfrm>
          <a:prstGeom prst="rect">
            <a:avLst/>
          </a:prstGeom>
          <a:solidFill>
            <a:srgbClr val="000000">
              <a:alpha val="50196"/>
            </a:srgbClr>
          </a:solidFill>
          <a:ln w="19050" cap="flat" cmpd="sng" algn="ctr">
            <a:solidFill>
              <a:schemeClr val="bg1"/>
            </a:solidFill>
            <a:prstDash val="solid"/>
            <a:round/>
            <a:headEnd type="none" w="med" len="med"/>
            <a:tailEnd type="none" w="med" len="med"/>
          </a:ln>
          <a:effectLst/>
        </p:spPr>
        <p:txBody>
          <a:bodyPr anchor="ctr" anchorCtr="1"/>
          <a:lstStyle/>
          <a:p>
            <a:pPr>
              <a:defRPr/>
            </a:pPr>
            <a:endParaRPr lang="en-US" sz="2000">
              <a:effectLst>
                <a:outerShdw blurRad="38100" dist="38100" dir="2700000" algn="tl">
                  <a:srgbClr val="000000">
                    <a:alpha val="43137"/>
                  </a:srgbClr>
                </a:outerShdw>
              </a:effectLst>
            </a:endParaRPr>
          </a:p>
        </p:txBody>
      </p:sp>
      <p:sp>
        <p:nvSpPr>
          <p:cNvPr id="149" name="Rectangle 6"/>
          <p:cNvSpPr>
            <a:spLocks noChangeArrowheads="1"/>
          </p:cNvSpPr>
          <p:nvPr/>
        </p:nvSpPr>
        <p:spPr bwMode="invGray">
          <a:xfrm>
            <a:off x="5848350" y="5898799"/>
            <a:ext cx="2686050" cy="384175"/>
          </a:xfrm>
          <a:prstGeom prst="rect">
            <a:avLst/>
          </a:prstGeom>
          <a:noFill/>
          <a:ln w="9525">
            <a:noFill/>
            <a:miter lim="800000"/>
            <a:headEnd/>
            <a:tailEnd/>
          </a:ln>
          <a:effectLst>
            <a:outerShdw dist="50800" dir="2700000" algn="ctr" rotWithShape="0">
              <a:schemeClr val="bg1"/>
            </a:outerShdw>
          </a:effectLst>
        </p:spPr>
        <p:txBody>
          <a:bodyPr wrap="none" lIns="45720" rIns="45720" anchor="ctr"/>
          <a:lstStyle/>
          <a:p>
            <a:pPr marL="344488" indent="-300038">
              <a:lnSpc>
                <a:spcPct val="90000"/>
              </a:lnSpc>
              <a:spcAft>
                <a:spcPct val="5000"/>
              </a:spcAft>
              <a:buClr>
                <a:srgbClr val="FFFF00"/>
              </a:buClr>
              <a:buFont typeface="Wingdings" pitchFamily="2" charset="2"/>
              <a:buChar char="n"/>
              <a:defRPr/>
            </a:pPr>
            <a:r>
              <a:rPr lang="en-US" sz="2400" b="1" dirty="0">
                <a:cs typeface="Times New Roman" pitchFamily="18" charset="0"/>
              </a:rPr>
              <a:t>50 levee breaks</a:t>
            </a:r>
          </a:p>
        </p:txBody>
      </p:sp>
      <p:sp>
        <p:nvSpPr>
          <p:cNvPr id="150" name="Rectangle 6"/>
          <p:cNvSpPr>
            <a:spLocks noChangeArrowheads="1"/>
          </p:cNvSpPr>
          <p:nvPr/>
        </p:nvSpPr>
        <p:spPr bwMode="invGray">
          <a:xfrm>
            <a:off x="5848350" y="5547610"/>
            <a:ext cx="2686050" cy="385763"/>
          </a:xfrm>
          <a:prstGeom prst="rect">
            <a:avLst/>
          </a:prstGeom>
          <a:noFill/>
          <a:ln w="9525">
            <a:noFill/>
            <a:miter lim="800000"/>
            <a:headEnd/>
            <a:tailEnd/>
          </a:ln>
          <a:effectLst>
            <a:outerShdw dist="35921" dir="2700000" algn="ctr" rotWithShape="0">
              <a:schemeClr val="bg1"/>
            </a:outerShdw>
          </a:effectLst>
        </p:spPr>
        <p:txBody>
          <a:bodyPr wrap="none" lIns="45720" rIns="45720" anchor="ctr"/>
          <a:lstStyle/>
          <a:p>
            <a:pPr marL="344488" indent="-300038">
              <a:lnSpc>
                <a:spcPct val="90000"/>
              </a:lnSpc>
              <a:spcAft>
                <a:spcPct val="5000"/>
              </a:spcAft>
              <a:buClr>
                <a:srgbClr val="FFFF00"/>
              </a:buClr>
              <a:buFont typeface="Wingdings" pitchFamily="2" charset="2"/>
              <a:buChar char="n"/>
              <a:defRPr/>
            </a:pPr>
            <a:r>
              <a:rPr lang="en-US" sz="2400" b="1" dirty="0">
                <a:cs typeface="Times New Roman" pitchFamily="18" charset="0"/>
              </a:rPr>
              <a:t>6.5 earthquake</a:t>
            </a:r>
          </a:p>
        </p:txBody>
      </p:sp>
      <p:sp>
        <p:nvSpPr>
          <p:cNvPr id="151" name="Rectangle 6"/>
          <p:cNvSpPr>
            <a:spLocks noChangeArrowheads="1"/>
          </p:cNvSpPr>
          <p:nvPr/>
        </p:nvSpPr>
        <p:spPr bwMode="invGray">
          <a:xfrm>
            <a:off x="5848350" y="6248400"/>
            <a:ext cx="2686050" cy="385762"/>
          </a:xfrm>
          <a:prstGeom prst="rect">
            <a:avLst/>
          </a:prstGeom>
          <a:noFill/>
          <a:ln w="9525">
            <a:noFill/>
            <a:miter lim="800000"/>
            <a:headEnd/>
            <a:tailEnd/>
          </a:ln>
          <a:effectLst>
            <a:outerShdw dist="50800" dir="2700000" algn="ctr" rotWithShape="0">
              <a:schemeClr val="bg1"/>
            </a:outerShdw>
          </a:effectLst>
        </p:spPr>
        <p:txBody>
          <a:bodyPr wrap="none" lIns="45720" rIns="45720" anchor="ctr"/>
          <a:lstStyle/>
          <a:p>
            <a:pPr marL="344488" indent="-300038">
              <a:lnSpc>
                <a:spcPct val="90000"/>
              </a:lnSpc>
              <a:spcAft>
                <a:spcPct val="5000"/>
              </a:spcAft>
              <a:buClr>
                <a:srgbClr val="FFFF00"/>
              </a:buClr>
              <a:buFont typeface="Wingdings" pitchFamily="2" charset="2"/>
              <a:buChar char="n"/>
              <a:defRPr/>
            </a:pPr>
            <a:r>
              <a:rPr lang="en-US" sz="2400" b="1" dirty="0">
                <a:cs typeface="Times New Roman" pitchFamily="18" charset="0"/>
              </a:rPr>
              <a:t>20 islands flooded</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32"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strVal val="4*#ppt_w"/>
                                          </p:val>
                                        </p:tav>
                                        <p:tav tm="100000">
                                          <p:val>
                                            <p:strVal val="#ppt_w"/>
                                          </p:val>
                                        </p:tav>
                                      </p:tavLst>
                                    </p:anim>
                                    <p:anim calcmode="lin" valueType="num">
                                      <p:cBhvr>
                                        <p:cTn id="8" dur="500" fill="hold"/>
                                        <p:tgtEl>
                                          <p:spTgt spid="7"/>
                                        </p:tgtEl>
                                        <p:attrNameLst>
                                          <p:attrName>ppt_h</p:attrName>
                                        </p:attrNameLst>
                                      </p:cBhvr>
                                      <p:tavLst>
                                        <p:tav tm="0">
                                          <p:val>
                                            <p:strVal val="4*#ppt_h"/>
                                          </p:val>
                                        </p:tav>
                                        <p:tav tm="100000">
                                          <p:val>
                                            <p:strVal val="#ppt_h"/>
                                          </p:val>
                                        </p:tav>
                                      </p:tavLst>
                                    </p:anim>
                                  </p:childTnLst>
                                </p:cTn>
                              </p:par>
                              <p:par>
                                <p:cTn id="9" presetID="23" presetClass="entr" presetSubtype="16" fill="hold" grpId="0" nodeType="withEffect">
                                  <p:stCondLst>
                                    <p:cond delay="0"/>
                                  </p:stCondLst>
                                  <p:childTnLst>
                                    <p:set>
                                      <p:cBhvr>
                                        <p:cTn id="10" dur="1" fill="hold">
                                          <p:stCondLst>
                                            <p:cond delay="0"/>
                                          </p:stCondLst>
                                        </p:cTn>
                                        <p:tgtEl>
                                          <p:spTgt spid="150"/>
                                        </p:tgtEl>
                                        <p:attrNameLst>
                                          <p:attrName>style.visibility</p:attrName>
                                        </p:attrNameLst>
                                      </p:cBhvr>
                                      <p:to>
                                        <p:strVal val="visible"/>
                                      </p:to>
                                    </p:set>
                                    <p:anim calcmode="lin" valueType="num">
                                      <p:cBhvr>
                                        <p:cTn id="11" dur="500" fill="hold"/>
                                        <p:tgtEl>
                                          <p:spTgt spid="150"/>
                                        </p:tgtEl>
                                        <p:attrNameLst>
                                          <p:attrName>ppt_w</p:attrName>
                                        </p:attrNameLst>
                                      </p:cBhvr>
                                      <p:tavLst>
                                        <p:tav tm="0">
                                          <p:val>
                                            <p:fltVal val="0"/>
                                          </p:val>
                                        </p:tav>
                                        <p:tav tm="100000">
                                          <p:val>
                                            <p:strVal val="#ppt_w"/>
                                          </p:val>
                                        </p:tav>
                                      </p:tavLst>
                                    </p:anim>
                                    <p:anim calcmode="lin" valueType="num">
                                      <p:cBhvr>
                                        <p:cTn id="12" dur="500" fill="hold"/>
                                        <p:tgtEl>
                                          <p:spTgt spid="150"/>
                                        </p:tgtEl>
                                        <p:attrNameLst>
                                          <p:attrName>ppt_h</p:attrName>
                                        </p:attrNameLst>
                                      </p:cBhvr>
                                      <p:tavLst>
                                        <p:tav tm="0">
                                          <p:val>
                                            <p:fltVal val="0"/>
                                          </p:val>
                                        </p:tav>
                                        <p:tav tm="100000">
                                          <p:val>
                                            <p:strVal val="#ppt_h"/>
                                          </p:val>
                                        </p:tav>
                                      </p:tavLst>
                                    </p:anim>
                                  </p:childTnLst>
                                </p:cTn>
                              </p:par>
                              <p:par>
                                <p:cTn id="13" presetID="10" presetClass="entr" presetSubtype="0" fill="hold" grpId="0" nodeType="withEffect">
                                  <p:stCondLst>
                                    <p:cond delay="0"/>
                                  </p:stCondLst>
                                  <p:childTnLst>
                                    <p:set>
                                      <p:cBhvr>
                                        <p:cTn id="14" dur="1" fill="hold">
                                          <p:stCondLst>
                                            <p:cond delay="0"/>
                                          </p:stCondLst>
                                        </p:cTn>
                                        <p:tgtEl>
                                          <p:spTgt spid="152"/>
                                        </p:tgtEl>
                                        <p:attrNameLst>
                                          <p:attrName>style.visibility</p:attrName>
                                        </p:attrNameLst>
                                      </p:cBhvr>
                                      <p:to>
                                        <p:strVal val="visible"/>
                                      </p:to>
                                    </p:set>
                                    <p:animEffect transition="in" filter="fade">
                                      <p:cBhvr>
                                        <p:cTn id="15" dur="2000"/>
                                        <p:tgtEl>
                                          <p:spTgt spid="152"/>
                                        </p:tgtEl>
                                      </p:cBhvr>
                                    </p:animEffect>
                                  </p:childTnLst>
                                </p:cTn>
                              </p:par>
                            </p:childTnLst>
                          </p:cTn>
                        </p:par>
                      </p:childTnLst>
                    </p:cTn>
                  </p:par>
                  <p:par>
                    <p:cTn id="16" fill="hold">
                      <p:stCondLst>
                        <p:cond delay="indefinite"/>
                      </p:stCondLst>
                      <p:childTnLst>
                        <p:par>
                          <p:cTn id="17" fill="hold">
                            <p:stCondLst>
                              <p:cond delay="0"/>
                            </p:stCondLst>
                            <p:childTnLst>
                              <p:par>
                                <p:cTn id="18" presetID="23" presetClass="entr" presetSubtype="16" fill="hold" nodeType="click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18"/>
                                            </p:cond>
                                          </p:stCondLst>
                                        </p:cTn>
                                        <p:tgtEl>
                                          <p:spTgt spid="9"/>
                                        </p:tgtEl>
                                        <p:attrNameLst>
                                          <p:attrName>style.visibility</p:attrName>
                                        </p:attrNameLst>
                                      </p:cBhvr>
                                      <p:to>
                                        <p:strVal val="hidden"/>
                                      </p:to>
                                    </p:set>
                                  </p:subTnLst>
                                </p:cTn>
                              </p:par>
                            </p:childTnLst>
                          </p:cTn>
                        </p:par>
                        <p:par>
                          <p:cTn id="22" fill="hold">
                            <p:stCondLst>
                              <p:cond delay="500"/>
                            </p:stCondLst>
                            <p:childTnLst>
                              <p:par>
                                <p:cTn id="23" presetID="23" presetClass="entr" presetSubtype="16" fill="hold" nodeType="after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p:cTn id="25" dur="500" fill="hold"/>
                                        <p:tgtEl>
                                          <p:spTgt spid="10"/>
                                        </p:tgtEl>
                                        <p:attrNameLst>
                                          <p:attrName>ppt_w</p:attrName>
                                        </p:attrNameLst>
                                      </p:cBhvr>
                                      <p:tavLst>
                                        <p:tav tm="0">
                                          <p:val>
                                            <p:fltVal val="0"/>
                                          </p:val>
                                        </p:tav>
                                        <p:tav tm="100000">
                                          <p:val>
                                            <p:strVal val="#ppt_w"/>
                                          </p:val>
                                        </p:tav>
                                      </p:tavLst>
                                    </p:anim>
                                    <p:anim calcmode="lin" valueType="num">
                                      <p:cBhvr>
                                        <p:cTn id="26" dur="500" fill="hold"/>
                                        <p:tgtEl>
                                          <p:spTgt spid="10"/>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23"/>
                                            </p:cond>
                                          </p:stCondLst>
                                        </p:cTn>
                                        <p:tgtEl>
                                          <p:spTgt spid="10"/>
                                        </p:tgtEl>
                                        <p:attrNameLst>
                                          <p:attrName>style.visibility</p:attrName>
                                        </p:attrNameLst>
                                      </p:cBhvr>
                                      <p:to>
                                        <p:strVal val="hidden"/>
                                      </p:to>
                                    </p:set>
                                  </p:subTnLst>
                                </p:cTn>
                              </p:par>
                            </p:childTnLst>
                          </p:cTn>
                        </p:par>
                        <p:par>
                          <p:cTn id="27" fill="hold">
                            <p:stCondLst>
                              <p:cond delay="1000"/>
                            </p:stCondLst>
                            <p:childTnLst>
                              <p:par>
                                <p:cTn id="28" presetID="23" presetClass="entr" presetSubtype="16" fill="hold" nodeType="afterEffect">
                                  <p:stCondLst>
                                    <p:cond delay="0"/>
                                  </p:stCondLst>
                                  <p:childTnLst>
                                    <p:set>
                                      <p:cBhvr>
                                        <p:cTn id="29" dur="1" fill="hold">
                                          <p:stCondLst>
                                            <p:cond delay="0"/>
                                          </p:stCondLst>
                                        </p:cTn>
                                        <p:tgtEl>
                                          <p:spTgt spid="11"/>
                                        </p:tgtEl>
                                        <p:attrNameLst>
                                          <p:attrName>style.visibility</p:attrName>
                                        </p:attrNameLst>
                                      </p:cBhvr>
                                      <p:to>
                                        <p:strVal val="visible"/>
                                      </p:to>
                                    </p:set>
                                    <p:anim calcmode="lin" valueType="num">
                                      <p:cBhvr>
                                        <p:cTn id="30" dur="500" fill="hold"/>
                                        <p:tgtEl>
                                          <p:spTgt spid="11"/>
                                        </p:tgtEl>
                                        <p:attrNameLst>
                                          <p:attrName>ppt_w</p:attrName>
                                        </p:attrNameLst>
                                      </p:cBhvr>
                                      <p:tavLst>
                                        <p:tav tm="0">
                                          <p:val>
                                            <p:fltVal val="0"/>
                                          </p:val>
                                        </p:tav>
                                        <p:tav tm="100000">
                                          <p:val>
                                            <p:strVal val="#ppt_w"/>
                                          </p:val>
                                        </p:tav>
                                      </p:tavLst>
                                    </p:anim>
                                    <p:anim calcmode="lin" valueType="num">
                                      <p:cBhvr>
                                        <p:cTn id="31" dur="500" fill="hold"/>
                                        <p:tgtEl>
                                          <p:spTgt spid="11"/>
                                        </p:tgtEl>
                                        <p:attrNameLst>
                                          <p:attrName>ppt_h</p:attrName>
                                        </p:attrNameLst>
                                      </p:cBhvr>
                                      <p:tavLst>
                                        <p:tav tm="0">
                                          <p:val>
                                            <p:fltVal val="0"/>
                                          </p:val>
                                        </p:tav>
                                        <p:tav tm="100000">
                                          <p:val>
                                            <p:strVal val="#ppt_h"/>
                                          </p:val>
                                        </p:tav>
                                      </p:tavLst>
                                    </p:anim>
                                  </p:childTnLst>
                                  <p:subTnLst>
                                    <p:set>
                                      <p:cBhvr override="childStyle">
                                        <p:cTn dur="1" fill="hold" display="0" masterRel="sameClick" afterEffect="1">
                                          <p:stCondLst>
                                            <p:cond evt="end" delay="0">
                                              <p:tn val="28"/>
                                            </p:cond>
                                          </p:stCondLst>
                                        </p:cTn>
                                        <p:tgtEl>
                                          <p:spTgt spid="11"/>
                                        </p:tgtEl>
                                        <p:attrNameLst>
                                          <p:attrName>style.visibility</p:attrName>
                                        </p:attrNameLst>
                                      </p:cBhvr>
                                      <p:to>
                                        <p:strVal val="hidden"/>
                                      </p:to>
                                    </p:set>
                                  </p:subTnLst>
                                </p:cTn>
                              </p:par>
                            </p:childTnLst>
                          </p:cTn>
                        </p:par>
                        <p:par>
                          <p:cTn id="32" fill="hold">
                            <p:stCondLst>
                              <p:cond delay="1500"/>
                            </p:stCondLst>
                            <p:childTnLst>
                              <p:par>
                                <p:cTn id="33" presetID="22" presetClass="entr" presetSubtype="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wipe(left)">
                                      <p:cBhvr>
                                        <p:cTn id="35" dur="1000"/>
                                        <p:tgtEl>
                                          <p:spTgt spid="6"/>
                                        </p:tgtEl>
                                      </p:cBhvr>
                                    </p:animEffect>
                                  </p:childTnLst>
                                  <p:subTnLst>
                                    <p:set>
                                      <p:cBhvr override="childStyle">
                                        <p:cTn dur="1" fill="hold" display="0" masterRel="nextClick" afterEffect="1"/>
                                        <p:tgtEl>
                                          <p:spTgt spid="6"/>
                                        </p:tgtEl>
                                        <p:attrNameLst>
                                          <p:attrName>style.visibility</p:attrName>
                                        </p:attrNameLst>
                                      </p:cBhvr>
                                      <p:to>
                                        <p:strVal val="hidden"/>
                                      </p:to>
                                    </p:set>
                                  </p:subTnLst>
                                </p:cTn>
                              </p:par>
                              <p:par>
                                <p:cTn id="36" presetID="23" presetClass="entr" presetSubtype="16" fill="hold" grpId="0" nodeType="withEffect">
                                  <p:stCondLst>
                                    <p:cond delay="0"/>
                                  </p:stCondLst>
                                  <p:childTnLst>
                                    <p:set>
                                      <p:cBhvr>
                                        <p:cTn id="37" dur="1" fill="hold">
                                          <p:stCondLst>
                                            <p:cond delay="0"/>
                                          </p:stCondLst>
                                        </p:cTn>
                                        <p:tgtEl>
                                          <p:spTgt spid="149"/>
                                        </p:tgtEl>
                                        <p:attrNameLst>
                                          <p:attrName>style.visibility</p:attrName>
                                        </p:attrNameLst>
                                      </p:cBhvr>
                                      <p:to>
                                        <p:strVal val="visible"/>
                                      </p:to>
                                    </p:set>
                                    <p:anim calcmode="lin" valueType="num">
                                      <p:cBhvr>
                                        <p:cTn id="38" dur="500" fill="hold"/>
                                        <p:tgtEl>
                                          <p:spTgt spid="149"/>
                                        </p:tgtEl>
                                        <p:attrNameLst>
                                          <p:attrName>ppt_w</p:attrName>
                                        </p:attrNameLst>
                                      </p:cBhvr>
                                      <p:tavLst>
                                        <p:tav tm="0">
                                          <p:val>
                                            <p:fltVal val="0"/>
                                          </p:val>
                                        </p:tav>
                                        <p:tav tm="100000">
                                          <p:val>
                                            <p:strVal val="#ppt_w"/>
                                          </p:val>
                                        </p:tav>
                                      </p:tavLst>
                                    </p:anim>
                                    <p:anim calcmode="lin" valueType="num">
                                      <p:cBhvr>
                                        <p:cTn id="39" dur="500" fill="hold"/>
                                        <p:tgtEl>
                                          <p:spTgt spid="149"/>
                                        </p:tgtEl>
                                        <p:attrNameLst>
                                          <p:attrName>ppt_h</p:attrName>
                                        </p:attrNameLst>
                                      </p:cBhvr>
                                      <p:tavLst>
                                        <p:tav tm="0">
                                          <p:val>
                                            <p:fltVal val="0"/>
                                          </p:val>
                                        </p:tav>
                                        <p:tav tm="100000">
                                          <p:val>
                                            <p:strVal val="#ppt_h"/>
                                          </p:val>
                                        </p:tav>
                                      </p:tavLst>
                                    </p:anim>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nodeType="clickEffect">
                                  <p:stCondLst>
                                    <p:cond delay="0"/>
                                  </p:stCondLst>
                                  <p:childTnLst>
                                    <p:set>
                                      <p:cBhvr>
                                        <p:cTn id="43" dur="1" fill="hold">
                                          <p:stCondLst>
                                            <p:cond delay="0"/>
                                          </p:stCondLst>
                                        </p:cTn>
                                        <p:tgtEl>
                                          <p:spTgt spid="5"/>
                                        </p:tgtEl>
                                        <p:attrNameLst>
                                          <p:attrName>style.visibility</p:attrName>
                                        </p:attrNameLst>
                                      </p:cBhvr>
                                      <p:to>
                                        <p:strVal val="visible"/>
                                      </p:to>
                                    </p:set>
                                    <p:animEffect transition="in" filter="fade">
                                      <p:cBhvr>
                                        <p:cTn id="44" dur="2000"/>
                                        <p:tgtEl>
                                          <p:spTgt spid="5"/>
                                        </p:tgtEl>
                                      </p:cBhvr>
                                    </p:animEffect>
                                  </p:childTnLst>
                                </p:cTn>
                              </p:par>
                              <p:par>
                                <p:cTn id="45" presetID="23" presetClass="entr" presetSubtype="16" fill="hold" grpId="0" nodeType="withEffect">
                                  <p:stCondLst>
                                    <p:cond delay="0"/>
                                  </p:stCondLst>
                                  <p:childTnLst>
                                    <p:set>
                                      <p:cBhvr>
                                        <p:cTn id="46" dur="1" fill="hold">
                                          <p:stCondLst>
                                            <p:cond delay="0"/>
                                          </p:stCondLst>
                                        </p:cTn>
                                        <p:tgtEl>
                                          <p:spTgt spid="151"/>
                                        </p:tgtEl>
                                        <p:attrNameLst>
                                          <p:attrName>style.visibility</p:attrName>
                                        </p:attrNameLst>
                                      </p:cBhvr>
                                      <p:to>
                                        <p:strVal val="visible"/>
                                      </p:to>
                                    </p:set>
                                    <p:anim calcmode="lin" valueType="num">
                                      <p:cBhvr>
                                        <p:cTn id="47" dur="500" fill="hold"/>
                                        <p:tgtEl>
                                          <p:spTgt spid="151"/>
                                        </p:tgtEl>
                                        <p:attrNameLst>
                                          <p:attrName>ppt_w</p:attrName>
                                        </p:attrNameLst>
                                      </p:cBhvr>
                                      <p:tavLst>
                                        <p:tav tm="0">
                                          <p:val>
                                            <p:fltVal val="0"/>
                                          </p:val>
                                        </p:tav>
                                        <p:tav tm="100000">
                                          <p:val>
                                            <p:strVal val="#ppt_w"/>
                                          </p:val>
                                        </p:tav>
                                      </p:tavLst>
                                    </p:anim>
                                    <p:anim calcmode="lin" valueType="num">
                                      <p:cBhvr>
                                        <p:cTn id="48" dur="500" fill="hold"/>
                                        <p:tgtEl>
                                          <p:spTgt spid="151"/>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animBg="1"/>
      <p:bldP spid="149" grpId="0"/>
      <p:bldP spid="150" grpId="0"/>
      <p:bldP spid="151"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44450" y="1192667"/>
            <a:ext cx="9178925" cy="5681662"/>
            <a:chOff x="-34506" y="1176338"/>
            <a:chExt cx="9178506" cy="5681662"/>
          </a:xfrm>
        </p:grpSpPr>
        <p:pic>
          <p:nvPicPr>
            <p:cNvPr id="14395"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25" name="Freeform 24"/>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a:effectLst>
                  <a:outerShdw blurRad="38100" dist="38100" dir="2700000" algn="tl">
                    <a:srgbClr val="000000">
                      <a:alpha val="43137"/>
                    </a:srgbClr>
                  </a:outerShdw>
                </a:effectLst>
              </a:endParaRPr>
            </a:p>
          </p:txBody>
        </p:sp>
      </p:grpSp>
      <p:grpSp>
        <p:nvGrpSpPr>
          <p:cNvPr id="3" name="Group 27"/>
          <p:cNvGrpSpPr>
            <a:grpSpLocks/>
          </p:cNvGrpSpPr>
          <p:nvPr/>
        </p:nvGrpSpPr>
        <p:grpSpPr bwMode="auto">
          <a:xfrm>
            <a:off x="1295400" y="5867400"/>
            <a:ext cx="2992438" cy="841375"/>
            <a:chOff x="1295400" y="5867400"/>
            <a:chExt cx="2992438" cy="841143"/>
          </a:xfrm>
        </p:grpSpPr>
        <p:sp>
          <p:nvSpPr>
            <p:cNvPr id="127" name="Text Box 16"/>
            <p:cNvSpPr txBox="1">
              <a:spLocks noChangeArrowheads="1"/>
            </p:cNvSpPr>
            <p:nvPr/>
          </p:nvSpPr>
          <p:spPr bwMode="invGray">
            <a:xfrm>
              <a:off x="1295400" y="5867400"/>
              <a:ext cx="2209800" cy="461836"/>
            </a:xfrm>
            <a:prstGeom prst="rect">
              <a:avLst/>
            </a:prstGeom>
            <a:noFill/>
            <a:ln w="9525">
              <a:noFill/>
              <a:miter lim="800000"/>
              <a:headEnd/>
              <a:tailEnd/>
            </a:ln>
            <a:effectLst>
              <a:outerShdw dist="35921" dir="2700000" algn="ctr" rotWithShape="0">
                <a:schemeClr val="tx1"/>
              </a:outerShdw>
            </a:effectLst>
          </p:spPr>
          <p:txBody>
            <a:bodyPr>
              <a:spAutoFit/>
            </a:bodyPr>
            <a:lstStyle/>
            <a:p>
              <a:pPr algn="r" eaLnBrk="0" fontAlgn="auto" hangingPunct="0">
                <a:spcBef>
                  <a:spcPct val="50000"/>
                </a:spcBef>
                <a:spcAft>
                  <a:spcPts val="0"/>
                </a:spcAft>
                <a:defRPr/>
              </a:pPr>
              <a:r>
                <a:rPr lang="en-US" sz="2400" b="1" dirty="0">
                  <a:effectLst>
                    <a:glow rad="101600">
                      <a:schemeClr val="accent4">
                        <a:satMod val="175000"/>
                        <a:alpha val="40000"/>
                      </a:schemeClr>
                    </a:glow>
                    <a:outerShdw dist="88900" algn="tl" rotWithShape="0">
                      <a:prstClr val="black"/>
                    </a:outerShdw>
                  </a:effectLst>
                  <a:latin typeface="+mn-lt"/>
                  <a:cs typeface="+mn-cs"/>
                </a:rPr>
                <a:t>SWP Pumps</a:t>
              </a:r>
            </a:p>
          </p:txBody>
        </p:sp>
        <p:sp>
          <p:nvSpPr>
            <p:cNvPr id="137" name="Text Box 16"/>
            <p:cNvSpPr txBox="1">
              <a:spLocks noChangeArrowheads="1"/>
            </p:cNvSpPr>
            <p:nvPr/>
          </p:nvSpPr>
          <p:spPr bwMode="invGray">
            <a:xfrm>
              <a:off x="2078038" y="6246708"/>
              <a:ext cx="2209800" cy="461835"/>
            </a:xfrm>
            <a:prstGeom prst="rect">
              <a:avLst/>
            </a:prstGeom>
            <a:noFill/>
            <a:ln w="9525">
              <a:noFill/>
              <a:miter lim="800000"/>
              <a:headEnd/>
              <a:tailEnd/>
            </a:ln>
            <a:effectLst>
              <a:outerShdw dist="35921" dir="2700000" algn="ctr" rotWithShape="0">
                <a:schemeClr val="tx1"/>
              </a:outerShdw>
            </a:effectLst>
          </p:spPr>
          <p:txBody>
            <a:bodyPr>
              <a:spAutoFit/>
            </a:bodyPr>
            <a:lstStyle/>
            <a:p>
              <a:pPr algn="ctr" eaLnBrk="0" fontAlgn="auto" hangingPunct="0">
                <a:spcBef>
                  <a:spcPct val="50000"/>
                </a:spcBef>
                <a:spcAft>
                  <a:spcPts val="0"/>
                </a:spcAft>
                <a:defRPr/>
              </a:pPr>
              <a:r>
                <a:rPr lang="en-US" sz="2400" b="1" dirty="0">
                  <a:effectLst>
                    <a:glow rad="101600">
                      <a:schemeClr val="accent4">
                        <a:satMod val="175000"/>
                        <a:alpha val="40000"/>
                      </a:schemeClr>
                    </a:glow>
                    <a:outerShdw dist="88900" algn="tl" rotWithShape="0">
                      <a:prstClr val="black"/>
                    </a:outerShdw>
                  </a:effectLst>
                  <a:latin typeface="+mn-lt"/>
                  <a:cs typeface="+mn-cs"/>
                </a:rPr>
                <a:t>CVP Pumps</a:t>
              </a:r>
            </a:p>
          </p:txBody>
        </p:sp>
        <p:sp>
          <p:nvSpPr>
            <p:cNvPr id="147" name="Oval 17"/>
            <p:cNvSpPr>
              <a:spLocks noChangeArrowheads="1"/>
            </p:cNvSpPr>
            <p:nvPr/>
          </p:nvSpPr>
          <p:spPr bwMode="invGray">
            <a:xfrm>
              <a:off x="3606800" y="5975320"/>
              <a:ext cx="182563" cy="18251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148" name="Oval 17"/>
            <p:cNvSpPr>
              <a:spLocks noChangeArrowheads="1"/>
            </p:cNvSpPr>
            <p:nvPr/>
          </p:nvSpPr>
          <p:spPr bwMode="invGray">
            <a:xfrm>
              <a:off x="4038600" y="6172116"/>
              <a:ext cx="182563" cy="18251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grpSp>
      <p:sp>
        <p:nvSpPr>
          <p:cNvPr id="153" name="Text Box 6"/>
          <p:cNvSpPr txBox="1">
            <a:spLocks noChangeArrowheads="1"/>
          </p:cNvSpPr>
          <p:nvPr/>
        </p:nvSpPr>
        <p:spPr bwMode="invGray">
          <a:xfrm>
            <a:off x="2896850" y="2696980"/>
            <a:ext cx="1905000" cy="368300"/>
          </a:xfrm>
          <a:prstGeom prst="rect">
            <a:avLst/>
          </a:prstGeom>
          <a:noFill/>
          <a:ln w="9525">
            <a:noFill/>
            <a:miter lim="800000"/>
            <a:headEnd type="none" w="sm" len="sm"/>
            <a:tailEnd type="none" w="sm" len="sm"/>
          </a:ln>
          <a:effectLst>
            <a:outerShdw dist="28398" dir="1593903"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effectLst>
                  <a:glow rad="101600">
                    <a:schemeClr val="accent4">
                      <a:satMod val="175000"/>
                      <a:alpha val="40000"/>
                    </a:schemeClr>
                  </a:glow>
                </a:effectLst>
                <a:latin typeface="+mn-lt"/>
                <a:cs typeface="+mn-cs"/>
              </a:rPr>
              <a:t>Sac River</a:t>
            </a:r>
          </a:p>
        </p:txBody>
      </p:sp>
      <p:sp>
        <p:nvSpPr>
          <p:cNvPr id="154"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effectLst>
                  <a:glow rad="101600">
                    <a:schemeClr val="accent4">
                      <a:satMod val="175000"/>
                      <a:alpha val="40000"/>
                    </a:schemeClr>
                  </a:glow>
                  <a:outerShdw dist="88900" algn="tl" rotWithShape="0">
                    <a:prstClr val="black"/>
                  </a:outerShdw>
                </a:effectLst>
                <a:latin typeface="+mn-lt"/>
                <a:cs typeface="+mn-cs"/>
              </a:rPr>
              <a:t>Stockton</a:t>
            </a:r>
          </a:p>
        </p:txBody>
      </p:sp>
      <p:sp>
        <p:nvSpPr>
          <p:cNvPr id="155"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effectLst>
                  <a:glow rad="101600">
                    <a:schemeClr val="accent4">
                      <a:satMod val="175000"/>
                      <a:alpha val="40000"/>
                    </a:schemeClr>
                  </a:glow>
                  <a:outerShdw dist="88900" algn="tl" rotWithShape="0">
                    <a:prstClr val="black"/>
                  </a:outerShdw>
                </a:effectLst>
                <a:latin typeface="+mn-lt"/>
                <a:cs typeface="+mn-cs"/>
              </a:rPr>
              <a:t>Sacramento</a:t>
            </a:r>
          </a:p>
        </p:txBody>
      </p:sp>
      <p:grpSp>
        <p:nvGrpSpPr>
          <p:cNvPr id="4" name="Group 155"/>
          <p:cNvGrpSpPr>
            <a:grpSpLocks/>
          </p:cNvGrpSpPr>
          <p:nvPr/>
        </p:nvGrpSpPr>
        <p:grpSpPr bwMode="auto">
          <a:xfrm>
            <a:off x="2590800" y="1739900"/>
            <a:ext cx="2795588" cy="2616200"/>
            <a:chOff x="2590800" y="1739900"/>
            <a:chExt cx="2795588" cy="2616200"/>
          </a:xfrm>
        </p:grpSpPr>
        <p:sp>
          <p:nvSpPr>
            <p:cNvPr id="266287" name="Freeform 47"/>
            <p:cNvSpPr>
              <a:spLocks/>
            </p:cNvSpPr>
            <p:nvPr/>
          </p:nvSpPr>
          <p:spPr bwMode="invGray">
            <a:xfrm>
              <a:off x="2590800" y="1739900"/>
              <a:ext cx="2795588" cy="2616200"/>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a:p>
          </p:txBody>
        </p:sp>
        <p:sp>
          <p:nvSpPr>
            <p:cNvPr id="266288" name="Freeform 48"/>
            <p:cNvSpPr>
              <a:spLocks/>
            </p:cNvSpPr>
            <p:nvPr/>
          </p:nvSpPr>
          <p:spPr bwMode="invGray">
            <a:xfrm>
              <a:off x="4527550" y="2044700"/>
              <a:ext cx="730250" cy="723900"/>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a:p>
          </p:txBody>
        </p:sp>
      </p:grpSp>
      <p:sp>
        <p:nvSpPr>
          <p:cNvPr id="266291" name="Freeform 51"/>
          <p:cNvSpPr>
            <a:spLocks/>
          </p:cNvSpPr>
          <p:nvPr/>
        </p:nvSpPr>
        <p:spPr bwMode="invGray">
          <a:xfrm>
            <a:off x="2603500" y="4287838"/>
            <a:ext cx="6500813" cy="2311400"/>
          </a:xfrm>
          <a:custGeom>
            <a:avLst/>
            <a:gdLst/>
            <a:ahLst/>
            <a:cxnLst>
              <a:cxn ang="0">
                <a:pos x="4095" y="1456"/>
              </a:cxn>
              <a:cxn ang="0">
                <a:pos x="4082" y="1419"/>
              </a:cxn>
              <a:cxn ang="0">
                <a:pos x="4045" y="1394"/>
              </a:cxn>
              <a:cxn ang="0">
                <a:pos x="4007" y="1356"/>
              </a:cxn>
              <a:cxn ang="0">
                <a:pos x="3945" y="1344"/>
              </a:cxn>
              <a:cxn ang="0">
                <a:pos x="3807" y="1268"/>
              </a:cxn>
              <a:cxn ang="0">
                <a:pos x="3769" y="1168"/>
              </a:cxn>
              <a:cxn ang="0">
                <a:pos x="3657" y="1005"/>
              </a:cxn>
              <a:cxn ang="0">
                <a:pos x="3632" y="968"/>
              </a:cxn>
              <a:cxn ang="0">
                <a:pos x="3594" y="955"/>
              </a:cxn>
              <a:cxn ang="0">
                <a:pos x="3582" y="880"/>
              </a:cxn>
              <a:cxn ang="0">
                <a:pos x="3544" y="868"/>
              </a:cxn>
              <a:cxn ang="0">
                <a:pos x="3431" y="855"/>
              </a:cxn>
              <a:cxn ang="0">
                <a:pos x="3431" y="705"/>
              </a:cxn>
              <a:cxn ang="0">
                <a:pos x="3269" y="605"/>
              </a:cxn>
              <a:cxn ang="0">
                <a:pos x="3118" y="530"/>
              </a:cxn>
              <a:cxn ang="0">
                <a:pos x="2993" y="480"/>
              </a:cxn>
              <a:cxn ang="0">
                <a:pos x="2968" y="454"/>
              </a:cxn>
              <a:cxn ang="0">
                <a:pos x="2793" y="429"/>
              </a:cxn>
              <a:cxn ang="0">
                <a:pos x="2718" y="404"/>
              </a:cxn>
              <a:cxn ang="0">
                <a:pos x="2592" y="304"/>
              </a:cxn>
              <a:cxn ang="0">
                <a:pos x="2204" y="292"/>
              </a:cxn>
              <a:cxn ang="0">
                <a:pos x="2142" y="242"/>
              </a:cxn>
              <a:cxn ang="0">
                <a:pos x="2016" y="204"/>
              </a:cxn>
              <a:cxn ang="0">
                <a:pos x="1979" y="179"/>
              </a:cxn>
              <a:cxn ang="0">
                <a:pos x="1653" y="154"/>
              </a:cxn>
              <a:cxn ang="0">
                <a:pos x="1415" y="116"/>
              </a:cxn>
              <a:cxn ang="0">
                <a:pos x="1353" y="66"/>
              </a:cxn>
              <a:cxn ang="0">
                <a:pos x="1240" y="4"/>
              </a:cxn>
              <a:cxn ang="0">
                <a:pos x="539" y="16"/>
              </a:cxn>
              <a:cxn ang="0">
                <a:pos x="514" y="54"/>
              </a:cxn>
              <a:cxn ang="0">
                <a:pos x="263" y="154"/>
              </a:cxn>
              <a:cxn ang="0">
                <a:pos x="151" y="166"/>
              </a:cxn>
              <a:cxn ang="0">
                <a:pos x="0" y="204"/>
              </a:cxn>
            </a:cxnLst>
            <a:rect l="0" t="0" r="r" b="b"/>
            <a:pathLst>
              <a:path w="4095" h="1456">
                <a:moveTo>
                  <a:pt x="4095" y="1456"/>
                </a:moveTo>
                <a:cubicBezTo>
                  <a:pt x="4091" y="1444"/>
                  <a:pt x="4090" y="1429"/>
                  <a:pt x="4082" y="1419"/>
                </a:cubicBezTo>
                <a:cubicBezTo>
                  <a:pt x="4073" y="1407"/>
                  <a:pt x="4056" y="1404"/>
                  <a:pt x="4045" y="1394"/>
                </a:cubicBezTo>
                <a:cubicBezTo>
                  <a:pt x="4031" y="1382"/>
                  <a:pt x="4023" y="1364"/>
                  <a:pt x="4007" y="1356"/>
                </a:cubicBezTo>
                <a:cubicBezTo>
                  <a:pt x="3988" y="1347"/>
                  <a:pt x="3966" y="1348"/>
                  <a:pt x="3945" y="1344"/>
                </a:cubicBezTo>
                <a:cubicBezTo>
                  <a:pt x="3920" y="1271"/>
                  <a:pt x="3883" y="1279"/>
                  <a:pt x="3807" y="1268"/>
                </a:cubicBezTo>
                <a:cubicBezTo>
                  <a:pt x="3822" y="1205"/>
                  <a:pt x="3835" y="1191"/>
                  <a:pt x="3769" y="1168"/>
                </a:cubicBezTo>
                <a:cubicBezTo>
                  <a:pt x="3743" y="1091"/>
                  <a:pt x="3726" y="1052"/>
                  <a:pt x="3657" y="1005"/>
                </a:cubicBezTo>
                <a:cubicBezTo>
                  <a:pt x="3649" y="993"/>
                  <a:pt x="3644" y="977"/>
                  <a:pt x="3632" y="968"/>
                </a:cubicBezTo>
                <a:cubicBezTo>
                  <a:pt x="3622" y="960"/>
                  <a:pt x="3601" y="967"/>
                  <a:pt x="3594" y="955"/>
                </a:cubicBezTo>
                <a:cubicBezTo>
                  <a:pt x="3581" y="933"/>
                  <a:pt x="3595" y="902"/>
                  <a:pt x="3582" y="880"/>
                </a:cubicBezTo>
                <a:cubicBezTo>
                  <a:pt x="3575" y="868"/>
                  <a:pt x="3557" y="870"/>
                  <a:pt x="3544" y="868"/>
                </a:cubicBezTo>
                <a:cubicBezTo>
                  <a:pt x="3507" y="862"/>
                  <a:pt x="3469" y="859"/>
                  <a:pt x="3431" y="855"/>
                </a:cubicBezTo>
                <a:cubicBezTo>
                  <a:pt x="3478" y="785"/>
                  <a:pt x="3478" y="775"/>
                  <a:pt x="3431" y="705"/>
                </a:cubicBezTo>
                <a:cubicBezTo>
                  <a:pt x="3403" y="615"/>
                  <a:pt x="3345" y="617"/>
                  <a:pt x="3269" y="605"/>
                </a:cubicBezTo>
                <a:cubicBezTo>
                  <a:pt x="3178" y="517"/>
                  <a:pt x="3308" y="550"/>
                  <a:pt x="3118" y="530"/>
                </a:cubicBezTo>
                <a:cubicBezTo>
                  <a:pt x="3072" y="518"/>
                  <a:pt x="3031" y="511"/>
                  <a:pt x="2993" y="480"/>
                </a:cubicBezTo>
                <a:cubicBezTo>
                  <a:pt x="2984" y="472"/>
                  <a:pt x="2978" y="460"/>
                  <a:pt x="2968" y="454"/>
                </a:cubicBezTo>
                <a:cubicBezTo>
                  <a:pt x="2918" y="424"/>
                  <a:pt x="2852" y="435"/>
                  <a:pt x="2793" y="429"/>
                </a:cubicBezTo>
                <a:cubicBezTo>
                  <a:pt x="2789" y="428"/>
                  <a:pt x="2722" y="407"/>
                  <a:pt x="2718" y="404"/>
                </a:cubicBezTo>
                <a:cubicBezTo>
                  <a:pt x="2676" y="370"/>
                  <a:pt x="2659" y="308"/>
                  <a:pt x="2592" y="304"/>
                </a:cubicBezTo>
                <a:cubicBezTo>
                  <a:pt x="2463" y="296"/>
                  <a:pt x="2333" y="296"/>
                  <a:pt x="2204" y="292"/>
                </a:cubicBezTo>
                <a:cubicBezTo>
                  <a:pt x="2109" y="259"/>
                  <a:pt x="2224" y="307"/>
                  <a:pt x="2142" y="242"/>
                </a:cubicBezTo>
                <a:cubicBezTo>
                  <a:pt x="2110" y="216"/>
                  <a:pt x="2053" y="223"/>
                  <a:pt x="2016" y="204"/>
                </a:cubicBezTo>
                <a:cubicBezTo>
                  <a:pt x="2003" y="197"/>
                  <a:pt x="1994" y="181"/>
                  <a:pt x="1979" y="179"/>
                </a:cubicBezTo>
                <a:cubicBezTo>
                  <a:pt x="1871" y="164"/>
                  <a:pt x="1653" y="154"/>
                  <a:pt x="1653" y="154"/>
                </a:cubicBezTo>
                <a:cubicBezTo>
                  <a:pt x="1565" y="123"/>
                  <a:pt x="1526" y="125"/>
                  <a:pt x="1415" y="116"/>
                </a:cubicBezTo>
                <a:cubicBezTo>
                  <a:pt x="1332" y="89"/>
                  <a:pt x="1422" y="127"/>
                  <a:pt x="1353" y="66"/>
                </a:cubicBezTo>
                <a:cubicBezTo>
                  <a:pt x="1299" y="19"/>
                  <a:pt x="1292" y="21"/>
                  <a:pt x="1240" y="4"/>
                </a:cubicBezTo>
                <a:cubicBezTo>
                  <a:pt x="1006" y="8"/>
                  <a:pt x="772" y="0"/>
                  <a:pt x="539" y="16"/>
                </a:cubicBezTo>
                <a:cubicBezTo>
                  <a:pt x="524" y="17"/>
                  <a:pt x="529" y="51"/>
                  <a:pt x="514" y="54"/>
                </a:cubicBezTo>
                <a:cubicBezTo>
                  <a:pt x="448" y="68"/>
                  <a:pt x="330" y="150"/>
                  <a:pt x="263" y="154"/>
                </a:cubicBezTo>
                <a:cubicBezTo>
                  <a:pt x="210" y="173"/>
                  <a:pt x="206" y="148"/>
                  <a:pt x="151" y="166"/>
                </a:cubicBezTo>
                <a:cubicBezTo>
                  <a:pt x="104" y="182"/>
                  <a:pt x="50" y="204"/>
                  <a:pt x="0" y="204"/>
                </a:cubicBezTo>
              </a:path>
            </a:pathLst>
          </a:custGeom>
          <a:noFill/>
          <a:ln w="5715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a:p>
        </p:txBody>
      </p:sp>
      <p:sp>
        <p:nvSpPr>
          <p:cNvPr id="31" name="Text Box 24"/>
          <p:cNvSpPr txBox="1">
            <a:spLocks noChangeArrowheads="1"/>
          </p:cNvSpPr>
          <p:nvPr/>
        </p:nvSpPr>
        <p:spPr bwMode="invGray">
          <a:xfrm>
            <a:off x="76200" y="344488"/>
            <a:ext cx="8991600" cy="609398"/>
          </a:xfrm>
          <a:prstGeom prst="rect">
            <a:avLst/>
          </a:prstGeom>
          <a:effectLst>
            <a:outerShdw blurRad="50800" dist="38100" dir="2700000" algn="tl" rotWithShape="0">
              <a:prstClr val="black"/>
            </a:outerShdw>
          </a:effectLst>
        </p:spPr>
        <p:txBody>
          <a:bodyPr lIns="0" tIns="0" rIns="0" bIns="0">
            <a:spAutoFit/>
          </a:bodyPr>
          <a:lstStyle/>
          <a:p>
            <a:pPr algn="ctr" defTabSz="912813" eaLnBrk="0" hangingPunct="0">
              <a:lnSpc>
                <a:spcPct val="90000"/>
              </a:lnSpc>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Seismic Vulnerability</a:t>
            </a:r>
          </a:p>
        </p:txBody>
      </p:sp>
      <p:sp>
        <p:nvSpPr>
          <p:cNvPr id="14347" name="Freeform 39"/>
          <p:cNvSpPr>
            <a:spLocks/>
          </p:cNvSpPr>
          <p:nvPr/>
        </p:nvSpPr>
        <p:spPr bwMode="gray">
          <a:xfrm>
            <a:off x="3998913" y="5546725"/>
            <a:ext cx="457200" cy="76200"/>
          </a:xfrm>
          <a:custGeom>
            <a:avLst/>
            <a:gdLst>
              <a:gd name="T0" fmla="*/ 0 w 288"/>
              <a:gd name="T1" fmla="*/ 2147483647 h 48"/>
              <a:gd name="T2" fmla="*/ 2147483647 w 288"/>
              <a:gd name="T3" fmla="*/ 2147483647 h 48"/>
              <a:gd name="T4" fmla="*/ 2147483647 w 288"/>
              <a:gd name="T5" fmla="*/ 2147483647 h 48"/>
              <a:gd name="T6" fmla="*/ 2147483647 w 288"/>
              <a:gd name="T7" fmla="*/ 2147483647 h 48"/>
              <a:gd name="T8" fmla="*/ 2147483647 w 288"/>
              <a:gd name="T9" fmla="*/ 2147483647 h 48"/>
              <a:gd name="T10" fmla="*/ 2147483647 w 288"/>
              <a:gd name="T11" fmla="*/ 0 h 48"/>
              <a:gd name="T12" fmla="*/ 0 60000 65536"/>
              <a:gd name="T13" fmla="*/ 0 60000 65536"/>
              <a:gd name="T14" fmla="*/ 0 60000 65536"/>
              <a:gd name="T15" fmla="*/ 0 60000 65536"/>
              <a:gd name="T16" fmla="*/ 0 60000 65536"/>
              <a:gd name="T17" fmla="*/ 0 60000 65536"/>
              <a:gd name="T18" fmla="*/ 0 w 288"/>
              <a:gd name="T19" fmla="*/ 0 h 48"/>
              <a:gd name="T20" fmla="*/ 288 w 288"/>
              <a:gd name="T21" fmla="*/ 48 h 48"/>
            </a:gdLst>
            <a:ahLst/>
            <a:cxnLst>
              <a:cxn ang="T12">
                <a:pos x="T0" y="T1"/>
              </a:cxn>
              <a:cxn ang="T13">
                <a:pos x="T2" y="T3"/>
              </a:cxn>
              <a:cxn ang="T14">
                <a:pos x="T4" y="T5"/>
              </a:cxn>
              <a:cxn ang="T15">
                <a:pos x="T6" y="T7"/>
              </a:cxn>
              <a:cxn ang="T16">
                <a:pos x="T8" y="T9"/>
              </a:cxn>
              <a:cxn ang="T17">
                <a:pos x="T10" y="T11"/>
              </a:cxn>
            </a:cxnLst>
            <a:rect l="T18" t="T19" r="T20" b="T21"/>
            <a:pathLst>
              <a:path w="288" h="48">
                <a:moveTo>
                  <a:pt x="0" y="48"/>
                </a:moveTo>
                <a:lnTo>
                  <a:pt x="96" y="48"/>
                </a:lnTo>
                <a:lnTo>
                  <a:pt x="144" y="48"/>
                </a:lnTo>
                <a:lnTo>
                  <a:pt x="192" y="48"/>
                </a:lnTo>
                <a:lnTo>
                  <a:pt x="288" y="48"/>
                </a:lnTo>
                <a:lnTo>
                  <a:pt x="288" y="0"/>
                </a:lnTo>
              </a:path>
            </a:pathLst>
          </a:custGeom>
          <a:noFill/>
          <a:ln w="9525">
            <a:noFill/>
            <a:round/>
            <a:headEnd/>
            <a:tailEnd/>
          </a:ln>
        </p:spPr>
        <p:txBody>
          <a:bodyPr rot="10800000" vert="eaVert" wrap="none">
            <a:spAutoFit/>
          </a:bodyPr>
          <a:lstStyle/>
          <a:p>
            <a:endParaRPr lang="en-US"/>
          </a:p>
        </p:txBody>
      </p:sp>
      <p:grpSp>
        <p:nvGrpSpPr>
          <p:cNvPr id="5" name="Group 102"/>
          <p:cNvGrpSpPr>
            <a:grpSpLocks/>
          </p:cNvGrpSpPr>
          <p:nvPr/>
        </p:nvGrpSpPr>
        <p:grpSpPr bwMode="auto">
          <a:xfrm>
            <a:off x="2112963" y="3757613"/>
            <a:ext cx="4011612" cy="1568450"/>
            <a:chOff x="2113680" y="3758037"/>
            <a:chExt cx="4010790" cy="1567611"/>
          </a:xfrm>
        </p:grpSpPr>
        <p:sp>
          <p:nvSpPr>
            <p:cNvPr id="14372" name="Freeform 83"/>
            <p:cNvSpPr>
              <a:spLocks noChangeArrowheads="1"/>
            </p:cNvSpPr>
            <p:nvPr/>
          </p:nvSpPr>
          <p:spPr bwMode="auto">
            <a:xfrm>
              <a:off x="2113680" y="4215284"/>
              <a:ext cx="1337929" cy="351692"/>
            </a:xfrm>
            <a:custGeom>
              <a:avLst/>
              <a:gdLst>
                <a:gd name="T0" fmla="*/ 1337929 w 1337929"/>
                <a:gd name="T1" fmla="*/ 0 h 351692"/>
                <a:gd name="T2" fmla="*/ 1267590 w 1337929"/>
                <a:gd name="T3" fmla="*/ 15072 h 351692"/>
                <a:gd name="T4" fmla="*/ 1227397 w 1337929"/>
                <a:gd name="T5" fmla="*/ 35169 h 351692"/>
                <a:gd name="T6" fmla="*/ 1187204 w 1337929"/>
                <a:gd name="T7" fmla="*/ 35169 h 351692"/>
                <a:gd name="T8" fmla="*/ 1157058 w 1337929"/>
                <a:gd name="T9" fmla="*/ 35169 h 351692"/>
                <a:gd name="T10" fmla="*/ 1116865 w 1337929"/>
                <a:gd name="T11" fmla="*/ 45217 h 351692"/>
                <a:gd name="T12" fmla="*/ 1086720 w 1337929"/>
                <a:gd name="T13" fmla="*/ 80386 h 351692"/>
                <a:gd name="T14" fmla="*/ 1009238 w 1337929"/>
                <a:gd name="T15" fmla="*/ 118721 h 351692"/>
                <a:gd name="T16" fmla="*/ 860632 w 1337929"/>
                <a:gd name="T17" fmla="*/ 135652 h 351692"/>
                <a:gd name="T18" fmla="*/ 699858 w 1337929"/>
                <a:gd name="T19" fmla="*/ 113959 h 351692"/>
                <a:gd name="T20" fmla="*/ 599375 w 1337929"/>
                <a:gd name="T21" fmla="*/ 135652 h 351692"/>
                <a:gd name="T22" fmla="*/ 544109 w 1337929"/>
                <a:gd name="T23" fmla="*/ 175846 h 351692"/>
                <a:gd name="T24" fmla="*/ 338118 w 1337929"/>
                <a:gd name="T25" fmla="*/ 165797 h 351692"/>
                <a:gd name="T26" fmla="*/ 217538 w 1337929"/>
                <a:gd name="T27" fmla="*/ 185894 h 351692"/>
                <a:gd name="T28" fmla="*/ 41691 w 1337929"/>
                <a:gd name="T29" fmla="*/ 261257 h 351692"/>
                <a:gd name="T30" fmla="*/ 1498 w 1337929"/>
                <a:gd name="T31" fmla="*/ 276329 h 351692"/>
                <a:gd name="T32" fmla="*/ 1498 w 1337929"/>
                <a:gd name="T33" fmla="*/ 301450 h 351692"/>
                <a:gd name="T34" fmla="*/ 26619 w 1337929"/>
                <a:gd name="T35" fmla="*/ 311498 h 351692"/>
                <a:gd name="T36" fmla="*/ 81885 w 1337929"/>
                <a:gd name="T37" fmla="*/ 321547 h 351692"/>
                <a:gd name="T38" fmla="*/ 142175 w 1337929"/>
                <a:gd name="T39" fmla="*/ 351168 h 351692"/>
                <a:gd name="T40" fmla="*/ 247683 w 1337929"/>
                <a:gd name="T41" fmla="*/ 351692 h 351692"/>
                <a:gd name="T42" fmla="*/ 448650 w 1337929"/>
                <a:gd name="T43" fmla="*/ 351692 h 351692"/>
                <a:gd name="T44" fmla="*/ 604399 w 1337929"/>
                <a:gd name="T45" fmla="*/ 331595 h 351692"/>
                <a:gd name="T46" fmla="*/ 699858 w 1337929"/>
                <a:gd name="T47" fmla="*/ 301450 h 351692"/>
                <a:gd name="T48" fmla="*/ 795318 w 1337929"/>
                <a:gd name="T49" fmla="*/ 286378 h 351692"/>
                <a:gd name="T50" fmla="*/ 1016382 w 1337929"/>
                <a:gd name="T51" fmla="*/ 281353 h 351692"/>
                <a:gd name="T52" fmla="*/ 1131938 w 1337929"/>
                <a:gd name="T53" fmla="*/ 251208 h 351692"/>
                <a:gd name="T54" fmla="*/ 1217349 w 1337929"/>
                <a:gd name="T55" fmla="*/ 226087 h 351692"/>
                <a:gd name="T56" fmla="*/ 1282663 w 1337929"/>
                <a:gd name="T57" fmla="*/ 205991 h 351692"/>
                <a:gd name="T58" fmla="*/ 1282663 w 1337929"/>
                <a:gd name="T59" fmla="*/ 135652 h 351692"/>
                <a:gd name="T60" fmla="*/ 1292711 w 1337929"/>
                <a:gd name="T61" fmla="*/ 70338 h 351692"/>
                <a:gd name="T62" fmla="*/ 1337929 w 1337929"/>
                <a:gd name="T63" fmla="*/ 0 h 351692"/>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1337929"/>
                <a:gd name="T97" fmla="*/ 0 h 351692"/>
                <a:gd name="T98" fmla="*/ 1337929 w 1337929"/>
                <a:gd name="T99" fmla="*/ 351692 h 351692"/>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1337929" h="351692">
                  <a:moveTo>
                    <a:pt x="1337929" y="0"/>
                  </a:moveTo>
                  <a:lnTo>
                    <a:pt x="1267590" y="15072"/>
                  </a:lnTo>
                  <a:cubicBezTo>
                    <a:pt x="1230967" y="36000"/>
                    <a:pt x="1245923" y="35169"/>
                    <a:pt x="1227397" y="35169"/>
                  </a:cubicBezTo>
                  <a:lnTo>
                    <a:pt x="1187204" y="35169"/>
                  </a:lnTo>
                  <a:lnTo>
                    <a:pt x="1157058" y="35169"/>
                  </a:lnTo>
                  <a:lnTo>
                    <a:pt x="1116865" y="45217"/>
                  </a:lnTo>
                  <a:lnTo>
                    <a:pt x="1086720" y="80386"/>
                  </a:lnTo>
                  <a:cubicBezTo>
                    <a:pt x="1027737" y="134008"/>
                    <a:pt x="1039682" y="83002"/>
                    <a:pt x="1009238" y="118721"/>
                  </a:cubicBezTo>
                  <a:lnTo>
                    <a:pt x="860632" y="135652"/>
                  </a:lnTo>
                  <a:lnTo>
                    <a:pt x="699858" y="113959"/>
                  </a:lnTo>
                  <a:lnTo>
                    <a:pt x="599375" y="135652"/>
                  </a:lnTo>
                  <a:lnTo>
                    <a:pt x="544109" y="175846"/>
                  </a:lnTo>
                  <a:lnTo>
                    <a:pt x="338118" y="165797"/>
                  </a:lnTo>
                  <a:lnTo>
                    <a:pt x="217538" y="185894"/>
                  </a:lnTo>
                  <a:cubicBezTo>
                    <a:pt x="45184" y="261933"/>
                    <a:pt x="108952" y="261257"/>
                    <a:pt x="41691" y="261257"/>
                  </a:cubicBezTo>
                  <a:cubicBezTo>
                    <a:pt x="0" y="282102"/>
                    <a:pt x="1498" y="296332"/>
                    <a:pt x="1498" y="276329"/>
                  </a:cubicBezTo>
                  <a:lnTo>
                    <a:pt x="1498" y="301450"/>
                  </a:lnTo>
                  <a:lnTo>
                    <a:pt x="26619" y="311498"/>
                  </a:lnTo>
                  <a:lnTo>
                    <a:pt x="81885" y="321547"/>
                  </a:lnTo>
                  <a:lnTo>
                    <a:pt x="142175" y="351168"/>
                  </a:lnTo>
                  <a:lnTo>
                    <a:pt x="247683" y="351692"/>
                  </a:lnTo>
                  <a:lnTo>
                    <a:pt x="448650" y="351692"/>
                  </a:lnTo>
                  <a:lnTo>
                    <a:pt x="604399" y="331595"/>
                  </a:lnTo>
                  <a:lnTo>
                    <a:pt x="699858" y="301450"/>
                  </a:lnTo>
                  <a:lnTo>
                    <a:pt x="795318" y="286378"/>
                  </a:lnTo>
                  <a:lnTo>
                    <a:pt x="1016382" y="281353"/>
                  </a:lnTo>
                  <a:lnTo>
                    <a:pt x="1131938" y="251208"/>
                  </a:lnTo>
                  <a:lnTo>
                    <a:pt x="1217349" y="226087"/>
                  </a:lnTo>
                  <a:lnTo>
                    <a:pt x="1282663" y="205991"/>
                  </a:lnTo>
                  <a:lnTo>
                    <a:pt x="1282663" y="135652"/>
                  </a:lnTo>
                  <a:lnTo>
                    <a:pt x="1292711" y="70338"/>
                  </a:lnTo>
                  <a:lnTo>
                    <a:pt x="1337929" y="0"/>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4373" name="Freeform 84"/>
            <p:cNvSpPr>
              <a:spLocks noChangeArrowheads="1"/>
            </p:cNvSpPr>
            <p:nvPr/>
          </p:nvSpPr>
          <p:spPr bwMode="auto">
            <a:xfrm>
              <a:off x="3421464" y="4170066"/>
              <a:ext cx="798844" cy="162532"/>
            </a:xfrm>
            <a:custGeom>
              <a:avLst/>
              <a:gdLst>
                <a:gd name="T0" fmla="*/ 798844 w 798844"/>
                <a:gd name="T1" fmla="*/ 85411 h 162532"/>
                <a:gd name="T2" fmla="*/ 758650 w 798844"/>
                <a:gd name="T3" fmla="*/ 35169 h 162532"/>
                <a:gd name="T4" fmla="*/ 577780 w 798844"/>
                <a:gd name="T5" fmla="*/ 40193 h 162532"/>
                <a:gd name="T6" fmla="*/ 447151 w 798844"/>
                <a:gd name="T7" fmla="*/ 30145 h 162532"/>
                <a:gd name="T8" fmla="*/ 326571 w 798844"/>
                <a:gd name="T9" fmla="*/ 15072 h 162532"/>
                <a:gd name="T10" fmla="*/ 236136 w 798844"/>
                <a:gd name="T11" fmla="*/ 0 h 162532"/>
                <a:gd name="T12" fmla="*/ 175846 w 798844"/>
                <a:gd name="T13" fmla="*/ 0 h 162532"/>
                <a:gd name="T14" fmla="*/ 80387 w 798844"/>
                <a:gd name="T15" fmla="*/ 30145 h 162532"/>
                <a:gd name="T16" fmla="*/ 75362 w 798844"/>
                <a:gd name="T17" fmla="*/ 45218 h 162532"/>
                <a:gd name="T18" fmla="*/ 20096 w 798844"/>
                <a:gd name="T19" fmla="*/ 75363 h 162532"/>
                <a:gd name="T20" fmla="*/ 0 w 798844"/>
                <a:gd name="T21" fmla="*/ 150725 h 162532"/>
                <a:gd name="T22" fmla="*/ 50241 w 798844"/>
                <a:gd name="T23" fmla="*/ 135653 h 162532"/>
                <a:gd name="T24" fmla="*/ 115556 w 798844"/>
                <a:gd name="T25" fmla="*/ 120580 h 162532"/>
                <a:gd name="T26" fmla="*/ 190918 w 798844"/>
                <a:gd name="T27" fmla="*/ 110532 h 162532"/>
                <a:gd name="T28" fmla="*/ 331595 w 798844"/>
                <a:gd name="T29" fmla="*/ 130629 h 162532"/>
                <a:gd name="T30" fmla="*/ 396910 w 798844"/>
                <a:gd name="T31" fmla="*/ 130629 h 162532"/>
                <a:gd name="T32" fmla="*/ 492369 w 798844"/>
                <a:gd name="T33" fmla="*/ 145701 h 162532"/>
                <a:gd name="T34" fmla="*/ 562707 w 798844"/>
                <a:gd name="T35" fmla="*/ 145701 h 162532"/>
                <a:gd name="T36" fmla="*/ 587828 w 798844"/>
                <a:gd name="T37" fmla="*/ 105508 h 162532"/>
                <a:gd name="T38" fmla="*/ 653143 w 798844"/>
                <a:gd name="T39" fmla="*/ 100483 h 162532"/>
                <a:gd name="T40" fmla="*/ 738554 w 798844"/>
                <a:gd name="T41" fmla="*/ 85411 h 162532"/>
                <a:gd name="T42" fmla="*/ 798844 w 798844"/>
                <a:gd name="T43" fmla="*/ 85411 h 16253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98844"/>
                <a:gd name="T67" fmla="*/ 0 h 162532"/>
                <a:gd name="T68" fmla="*/ 798844 w 798844"/>
                <a:gd name="T69" fmla="*/ 162532 h 16253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98844" h="162532">
                  <a:moveTo>
                    <a:pt x="798844" y="85411"/>
                  </a:moveTo>
                  <a:lnTo>
                    <a:pt x="758650" y="35169"/>
                  </a:lnTo>
                  <a:lnTo>
                    <a:pt x="577780" y="40193"/>
                  </a:lnTo>
                  <a:lnTo>
                    <a:pt x="447151" y="30145"/>
                  </a:lnTo>
                  <a:lnTo>
                    <a:pt x="326571" y="15072"/>
                  </a:lnTo>
                  <a:lnTo>
                    <a:pt x="236136" y="0"/>
                  </a:lnTo>
                  <a:lnTo>
                    <a:pt x="175846" y="0"/>
                  </a:lnTo>
                  <a:cubicBezTo>
                    <a:pt x="144026" y="10048"/>
                    <a:pt x="110816" y="16452"/>
                    <a:pt x="80387" y="30145"/>
                  </a:cubicBezTo>
                  <a:cubicBezTo>
                    <a:pt x="75557" y="32318"/>
                    <a:pt x="75362" y="45218"/>
                    <a:pt x="75362" y="45218"/>
                  </a:cubicBezTo>
                  <a:lnTo>
                    <a:pt x="20096" y="75363"/>
                  </a:lnTo>
                  <a:lnTo>
                    <a:pt x="0" y="150725"/>
                  </a:lnTo>
                  <a:cubicBezTo>
                    <a:pt x="53574" y="145368"/>
                    <a:pt x="50241" y="162532"/>
                    <a:pt x="50241" y="135653"/>
                  </a:cubicBezTo>
                  <a:lnTo>
                    <a:pt x="115556" y="120580"/>
                  </a:lnTo>
                  <a:lnTo>
                    <a:pt x="190918" y="110532"/>
                  </a:lnTo>
                  <a:lnTo>
                    <a:pt x="331595" y="130629"/>
                  </a:lnTo>
                  <a:lnTo>
                    <a:pt x="396910" y="130629"/>
                  </a:lnTo>
                  <a:lnTo>
                    <a:pt x="492369" y="145701"/>
                  </a:lnTo>
                  <a:lnTo>
                    <a:pt x="562707" y="145701"/>
                  </a:lnTo>
                  <a:lnTo>
                    <a:pt x="587828" y="105508"/>
                  </a:lnTo>
                  <a:lnTo>
                    <a:pt x="653143" y="100483"/>
                  </a:lnTo>
                  <a:lnTo>
                    <a:pt x="738554" y="85411"/>
                  </a:lnTo>
                  <a:lnTo>
                    <a:pt x="798844" y="85411"/>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4374" name="Freeform 85"/>
            <p:cNvSpPr>
              <a:spLocks noChangeArrowheads="1"/>
            </p:cNvSpPr>
            <p:nvPr/>
          </p:nvSpPr>
          <p:spPr bwMode="auto">
            <a:xfrm>
              <a:off x="3451609" y="4295670"/>
              <a:ext cx="371789" cy="165798"/>
            </a:xfrm>
            <a:custGeom>
              <a:avLst/>
              <a:gdLst>
                <a:gd name="T0" fmla="*/ 296426 w 371789"/>
                <a:gd name="T1" fmla="*/ 165798 h 165798"/>
                <a:gd name="T2" fmla="*/ 185894 w 371789"/>
                <a:gd name="T3" fmla="*/ 165798 h 165798"/>
                <a:gd name="T4" fmla="*/ 80387 w 371789"/>
                <a:gd name="T5" fmla="*/ 155750 h 165798"/>
                <a:gd name="T6" fmla="*/ 0 w 371789"/>
                <a:gd name="T7" fmla="*/ 145701 h 165798"/>
                <a:gd name="T8" fmla="*/ 10048 w 371789"/>
                <a:gd name="T9" fmla="*/ 110532 h 165798"/>
                <a:gd name="T10" fmla="*/ 40193 w 371789"/>
                <a:gd name="T11" fmla="*/ 95460 h 165798"/>
                <a:gd name="T12" fmla="*/ 35169 w 371789"/>
                <a:gd name="T13" fmla="*/ 30145 h 165798"/>
                <a:gd name="T14" fmla="*/ 65314 w 371789"/>
                <a:gd name="T15" fmla="*/ 10049 h 165798"/>
                <a:gd name="T16" fmla="*/ 140677 w 371789"/>
                <a:gd name="T17" fmla="*/ 0 h 165798"/>
                <a:gd name="T18" fmla="*/ 211015 w 371789"/>
                <a:gd name="T19" fmla="*/ 5025 h 165798"/>
                <a:gd name="T20" fmla="*/ 311499 w 371789"/>
                <a:gd name="T21" fmla="*/ 30145 h 165798"/>
                <a:gd name="T22" fmla="*/ 366765 w 371789"/>
                <a:gd name="T23" fmla="*/ 45218 h 165798"/>
                <a:gd name="T24" fmla="*/ 371789 w 371789"/>
                <a:gd name="T25" fmla="*/ 55266 h 165798"/>
                <a:gd name="T26" fmla="*/ 326571 w 371789"/>
                <a:gd name="T27" fmla="*/ 120581 h 165798"/>
                <a:gd name="T28" fmla="*/ 296426 w 371789"/>
                <a:gd name="T29" fmla="*/ 165798 h 165798"/>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371789"/>
                <a:gd name="T46" fmla="*/ 0 h 165798"/>
                <a:gd name="T47" fmla="*/ 371789 w 371789"/>
                <a:gd name="T48" fmla="*/ 165798 h 165798"/>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371789" h="165798">
                  <a:moveTo>
                    <a:pt x="296426" y="165798"/>
                  </a:moveTo>
                  <a:lnTo>
                    <a:pt x="185894" y="165798"/>
                  </a:lnTo>
                  <a:cubicBezTo>
                    <a:pt x="83745" y="155583"/>
                    <a:pt x="119072" y="155750"/>
                    <a:pt x="80387" y="155750"/>
                  </a:cubicBezTo>
                  <a:lnTo>
                    <a:pt x="0" y="145701"/>
                  </a:lnTo>
                  <a:lnTo>
                    <a:pt x="10048" y="110532"/>
                  </a:lnTo>
                  <a:lnTo>
                    <a:pt x="40193" y="95460"/>
                  </a:lnTo>
                  <a:cubicBezTo>
                    <a:pt x="35030" y="33501"/>
                    <a:pt x="35169" y="55336"/>
                    <a:pt x="35169" y="30145"/>
                  </a:cubicBezTo>
                  <a:lnTo>
                    <a:pt x="65314" y="10049"/>
                  </a:lnTo>
                  <a:lnTo>
                    <a:pt x="140677" y="0"/>
                  </a:lnTo>
                  <a:lnTo>
                    <a:pt x="211015" y="5025"/>
                  </a:lnTo>
                  <a:lnTo>
                    <a:pt x="311499" y="30145"/>
                  </a:lnTo>
                  <a:lnTo>
                    <a:pt x="366765" y="45218"/>
                  </a:lnTo>
                  <a:lnTo>
                    <a:pt x="371789" y="55266"/>
                  </a:lnTo>
                  <a:lnTo>
                    <a:pt x="326571" y="120581"/>
                  </a:lnTo>
                  <a:lnTo>
                    <a:pt x="296426" y="165798"/>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4375" name="Freeform 86"/>
            <p:cNvSpPr>
              <a:spLocks noChangeArrowheads="1"/>
            </p:cNvSpPr>
            <p:nvPr/>
          </p:nvSpPr>
          <p:spPr bwMode="auto">
            <a:xfrm>
              <a:off x="3295859" y="3758037"/>
              <a:ext cx="1808704" cy="532609"/>
            </a:xfrm>
            <a:custGeom>
              <a:avLst/>
              <a:gdLst>
                <a:gd name="T0" fmla="*/ 1416818 w 1808704"/>
                <a:gd name="T1" fmla="*/ 527585 h 532609"/>
                <a:gd name="T2" fmla="*/ 1286189 w 1808704"/>
                <a:gd name="T3" fmla="*/ 532609 h 532609"/>
                <a:gd name="T4" fmla="*/ 1095271 w 1808704"/>
                <a:gd name="T5" fmla="*/ 502464 h 532609"/>
                <a:gd name="T6" fmla="*/ 939521 w 1808704"/>
                <a:gd name="T7" fmla="*/ 487392 h 532609"/>
                <a:gd name="T8" fmla="*/ 919425 w 1808704"/>
                <a:gd name="T9" fmla="*/ 467295 h 532609"/>
                <a:gd name="T10" fmla="*/ 854110 w 1808704"/>
                <a:gd name="T11" fmla="*/ 447198 h 532609"/>
                <a:gd name="T12" fmla="*/ 668216 w 1808704"/>
                <a:gd name="T13" fmla="*/ 452222 h 532609"/>
                <a:gd name="T14" fmla="*/ 507442 w 1808704"/>
                <a:gd name="T15" fmla="*/ 437150 h 532609"/>
                <a:gd name="T16" fmla="*/ 326572 w 1808704"/>
                <a:gd name="T17" fmla="*/ 407005 h 532609"/>
                <a:gd name="T18" fmla="*/ 276330 w 1808704"/>
                <a:gd name="T19" fmla="*/ 412029 h 532609"/>
                <a:gd name="T20" fmla="*/ 211016 w 1808704"/>
                <a:gd name="T21" fmla="*/ 427101 h 532609"/>
                <a:gd name="T22" fmla="*/ 165798 w 1808704"/>
                <a:gd name="T23" fmla="*/ 462271 h 532609"/>
                <a:gd name="T24" fmla="*/ 125605 w 1808704"/>
                <a:gd name="T25" fmla="*/ 452222 h 532609"/>
                <a:gd name="T26" fmla="*/ 55266 w 1808704"/>
                <a:gd name="T27" fmla="*/ 482367 h 532609"/>
                <a:gd name="T28" fmla="*/ 25121 w 1808704"/>
                <a:gd name="T29" fmla="*/ 482367 h 532609"/>
                <a:gd name="T30" fmla="*/ 0 w 1808704"/>
                <a:gd name="T31" fmla="*/ 457247 h 532609"/>
                <a:gd name="T32" fmla="*/ 95460 w 1808704"/>
                <a:gd name="T33" fmla="*/ 407005 h 532609"/>
                <a:gd name="T34" fmla="*/ 195943 w 1808704"/>
                <a:gd name="T35" fmla="*/ 386908 h 532609"/>
                <a:gd name="T36" fmla="*/ 266282 w 1808704"/>
                <a:gd name="T37" fmla="*/ 316570 h 532609"/>
                <a:gd name="T38" fmla="*/ 351693 w 1808704"/>
                <a:gd name="T39" fmla="*/ 286425 h 532609"/>
                <a:gd name="T40" fmla="*/ 401934 w 1808704"/>
                <a:gd name="T41" fmla="*/ 256279 h 532609"/>
                <a:gd name="T42" fmla="*/ 477297 w 1808704"/>
                <a:gd name="T43" fmla="*/ 236183 h 532609"/>
                <a:gd name="T44" fmla="*/ 532563 w 1808704"/>
                <a:gd name="T45" fmla="*/ 241207 h 532609"/>
                <a:gd name="T46" fmla="*/ 602901 w 1808704"/>
                <a:gd name="T47" fmla="*/ 246231 h 532609"/>
                <a:gd name="T48" fmla="*/ 708409 w 1808704"/>
                <a:gd name="T49" fmla="*/ 241207 h 532609"/>
                <a:gd name="T50" fmla="*/ 768699 w 1808704"/>
                <a:gd name="T51" fmla="*/ 261304 h 532609"/>
                <a:gd name="T52" fmla="*/ 869183 w 1808704"/>
                <a:gd name="T53" fmla="*/ 266328 h 532609"/>
                <a:gd name="T54" fmla="*/ 949570 w 1808704"/>
                <a:gd name="T55" fmla="*/ 276376 h 532609"/>
                <a:gd name="T56" fmla="*/ 1024932 w 1808704"/>
                <a:gd name="T57" fmla="*/ 271352 h 532609"/>
                <a:gd name="T58" fmla="*/ 1115367 w 1808704"/>
                <a:gd name="T59" fmla="*/ 266328 h 532609"/>
                <a:gd name="T60" fmla="*/ 1185706 w 1808704"/>
                <a:gd name="T61" fmla="*/ 251255 h 532609"/>
                <a:gd name="T62" fmla="*/ 1261068 w 1808704"/>
                <a:gd name="T63" fmla="*/ 226134 h 532609"/>
                <a:gd name="T64" fmla="*/ 1331407 w 1808704"/>
                <a:gd name="T65" fmla="*/ 201014 h 532609"/>
                <a:gd name="T66" fmla="*/ 1441939 w 1808704"/>
                <a:gd name="T67" fmla="*/ 180917 h 532609"/>
                <a:gd name="T68" fmla="*/ 1547446 w 1808704"/>
                <a:gd name="T69" fmla="*/ 165844 h 532609"/>
                <a:gd name="T70" fmla="*/ 1582616 w 1808704"/>
                <a:gd name="T71" fmla="*/ 160820 h 532609"/>
                <a:gd name="T72" fmla="*/ 1612761 w 1808704"/>
                <a:gd name="T73" fmla="*/ 105554 h 532609"/>
                <a:gd name="T74" fmla="*/ 1637882 w 1808704"/>
                <a:gd name="T75" fmla="*/ 70385 h 532609"/>
                <a:gd name="T76" fmla="*/ 1602712 w 1808704"/>
                <a:gd name="T77" fmla="*/ 25167 h 532609"/>
                <a:gd name="T78" fmla="*/ 1693148 w 1808704"/>
                <a:gd name="T79" fmla="*/ 35216 h 532609"/>
                <a:gd name="T80" fmla="*/ 1703196 w 1808704"/>
                <a:gd name="T81" fmla="*/ 90482 h 532609"/>
                <a:gd name="T82" fmla="*/ 1758462 w 1808704"/>
                <a:gd name="T83" fmla="*/ 110578 h 532609"/>
                <a:gd name="T84" fmla="*/ 1808704 w 1808704"/>
                <a:gd name="T85" fmla="*/ 110578 h 532609"/>
                <a:gd name="T86" fmla="*/ 1753438 w 1808704"/>
                <a:gd name="T87" fmla="*/ 150772 h 532609"/>
                <a:gd name="T88" fmla="*/ 1592664 w 1808704"/>
                <a:gd name="T89" fmla="*/ 195989 h 532609"/>
                <a:gd name="T90" fmla="*/ 1462036 w 1808704"/>
                <a:gd name="T91" fmla="*/ 226134 h 532609"/>
                <a:gd name="T92" fmla="*/ 1371600 w 1808704"/>
                <a:gd name="T93" fmla="*/ 236183 h 532609"/>
                <a:gd name="T94" fmla="*/ 1306286 w 1808704"/>
                <a:gd name="T95" fmla="*/ 296473 h 532609"/>
                <a:gd name="T96" fmla="*/ 1200778 w 1808704"/>
                <a:gd name="T97" fmla="*/ 336666 h 532609"/>
                <a:gd name="T98" fmla="*/ 1115367 w 1808704"/>
                <a:gd name="T99" fmla="*/ 341690 h 532609"/>
                <a:gd name="T100" fmla="*/ 1175657 w 1808704"/>
                <a:gd name="T101" fmla="*/ 386908 h 532609"/>
                <a:gd name="T102" fmla="*/ 1256044 w 1808704"/>
                <a:gd name="T103" fmla="*/ 381884 h 532609"/>
                <a:gd name="T104" fmla="*/ 1331407 w 1808704"/>
                <a:gd name="T105" fmla="*/ 412029 h 532609"/>
                <a:gd name="T106" fmla="*/ 1245996 w 1808704"/>
                <a:gd name="T107" fmla="*/ 452222 h 532609"/>
                <a:gd name="T108" fmla="*/ 1256044 w 1808704"/>
                <a:gd name="T109" fmla="*/ 482367 h 532609"/>
                <a:gd name="T110" fmla="*/ 1326383 w 1808704"/>
                <a:gd name="T111" fmla="*/ 487392 h 532609"/>
                <a:gd name="T112" fmla="*/ 1416818 w 1808704"/>
                <a:gd name="T113" fmla="*/ 527585 h 532609"/>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808704"/>
                <a:gd name="T172" fmla="*/ 0 h 532609"/>
                <a:gd name="T173" fmla="*/ 1808704 w 1808704"/>
                <a:gd name="T174" fmla="*/ 532609 h 532609"/>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808704" h="532609">
                  <a:moveTo>
                    <a:pt x="1416818" y="527585"/>
                  </a:moveTo>
                  <a:lnTo>
                    <a:pt x="1286189" y="532609"/>
                  </a:lnTo>
                  <a:lnTo>
                    <a:pt x="1095271" y="502464"/>
                  </a:lnTo>
                  <a:lnTo>
                    <a:pt x="939521" y="487392"/>
                  </a:lnTo>
                  <a:lnTo>
                    <a:pt x="919425" y="467295"/>
                  </a:lnTo>
                  <a:lnTo>
                    <a:pt x="854110" y="447198"/>
                  </a:lnTo>
                  <a:lnTo>
                    <a:pt x="668216" y="452222"/>
                  </a:lnTo>
                  <a:lnTo>
                    <a:pt x="507442" y="437150"/>
                  </a:lnTo>
                  <a:lnTo>
                    <a:pt x="326572" y="407005"/>
                  </a:lnTo>
                  <a:lnTo>
                    <a:pt x="276330" y="412029"/>
                  </a:lnTo>
                  <a:cubicBezTo>
                    <a:pt x="214415" y="427507"/>
                    <a:pt x="236755" y="427101"/>
                    <a:pt x="211016" y="427101"/>
                  </a:cubicBezTo>
                  <a:lnTo>
                    <a:pt x="165798" y="462271"/>
                  </a:lnTo>
                  <a:lnTo>
                    <a:pt x="125605" y="452222"/>
                  </a:lnTo>
                  <a:cubicBezTo>
                    <a:pt x="58769" y="483069"/>
                    <a:pt x="84269" y="482367"/>
                    <a:pt x="55266" y="482367"/>
                  </a:cubicBezTo>
                  <a:cubicBezTo>
                    <a:pt x="27822" y="487857"/>
                    <a:pt x="36183" y="493431"/>
                    <a:pt x="25121" y="482367"/>
                  </a:cubicBezTo>
                  <a:lnTo>
                    <a:pt x="0" y="457247"/>
                  </a:lnTo>
                  <a:lnTo>
                    <a:pt x="95460" y="407005"/>
                  </a:lnTo>
                  <a:lnTo>
                    <a:pt x="195943" y="386908"/>
                  </a:lnTo>
                  <a:lnTo>
                    <a:pt x="266282" y="316570"/>
                  </a:lnTo>
                  <a:lnTo>
                    <a:pt x="351693" y="286425"/>
                  </a:lnTo>
                  <a:lnTo>
                    <a:pt x="401934" y="256279"/>
                  </a:lnTo>
                  <a:lnTo>
                    <a:pt x="477297" y="236183"/>
                  </a:lnTo>
                  <a:lnTo>
                    <a:pt x="532563" y="241207"/>
                  </a:lnTo>
                  <a:lnTo>
                    <a:pt x="602901" y="246231"/>
                  </a:lnTo>
                  <a:lnTo>
                    <a:pt x="708409" y="241207"/>
                  </a:lnTo>
                  <a:lnTo>
                    <a:pt x="768699" y="261304"/>
                  </a:lnTo>
                  <a:lnTo>
                    <a:pt x="869183" y="266328"/>
                  </a:lnTo>
                  <a:lnTo>
                    <a:pt x="949570" y="276376"/>
                  </a:lnTo>
                  <a:cubicBezTo>
                    <a:pt x="1028274" y="281623"/>
                    <a:pt x="1024932" y="306576"/>
                    <a:pt x="1024932" y="271352"/>
                  </a:cubicBezTo>
                  <a:lnTo>
                    <a:pt x="1115367" y="266328"/>
                  </a:lnTo>
                  <a:cubicBezTo>
                    <a:pt x="1187364" y="256042"/>
                    <a:pt x="1185706" y="279963"/>
                    <a:pt x="1185706" y="251255"/>
                  </a:cubicBezTo>
                  <a:cubicBezTo>
                    <a:pt x="1264353" y="235526"/>
                    <a:pt x="1261068" y="261801"/>
                    <a:pt x="1261068" y="226134"/>
                  </a:cubicBezTo>
                  <a:cubicBezTo>
                    <a:pt x="1333017" y="205578"/>
                    <a:pt x="1331407" y="230422"/>
                    <a:pt x="1331407" y="201014"/>
                  </a:cubicBezTo>
                  <a:lnTo>
                    <a:pt x="1441939" y="180917"/>
                  </a:lnTo>
                  <a:lnTo>
                    <a:pt x="1547446" y="165844"/>
                  </a:lnTo>
                  <a:lnTo>
                    <a:pt x="1582616" y="160820"/>
                  </a:lnTo>
                  <a:lnTo>
                    <a:pt x="1612761" y="105554"/>
                  </a:lnTo>
                  <a:lnTo>
                    <a:pt x="1637882" y="70385"/>
                  </a:lnTo>
                  <a:cubicBezTo>
                    <a:pt x="1601609" y="28931"/>
                    <a:pt x="1602712" y="47995"/>
                    <a:pt x="1602712" y="25167"/>
                  </a:cubicBezTo>
                  <a:cubicBezTo>
                    <a:pt x="1694820" y="30285"/>
                    <a:pt x="1693148" y="0"/>
                    <a:pt x="1693148" y="35216"/>
                  </a:cubicBezTo>
                  <a:cubicBezTo>
                    <a:pt x="1708901" y="87726"/>
                    <a:pt x="1720584" y="73094"/>
                    <a:pt x="1703196" y="90482"/>
                  </a:cubicBezTo>
                  <a:cubicBezTo>
                    <a:pt x="1759987" y="116296"/>
                    <a:pt x="1758462" y="135839"/>
                    <a:pt x="1758462" y="110578"/>
                  </a:cubicBezTo>
                  <a:lnTo>
                    <a:pt x="1808704" y="110578"/>
                  </a:lnTo>
                  <a:lnTo>
                    <a:pt x="1753438" y="150772"/>
                  </a:lnTo>
                  <a:lnTo>
                    <a:pt x="1592664" y="195989"/>
                  </a:lnTo>
                  <a:lnTo>
                    <a:pt x="1462036" y="226134"/>
                  </a:lnTo>
                  <a:lnTo>
                    <a:pt x="1371600" y="236183"/>
                  </a:lnTo>
                  <a:lnTo>
                    <a:pt x="1306286" y="296473"/>
                  </a:lnTo>
                  <a:lnTo>
                    <a:pt x="1200778" y="336666"/>
                  </a:lnTo>
                  <a:lnTo>
                    <a:pt x="1115367" y="341690"/>
                  </a:lnTo>
                  <a:lnTo>
                    <a:pt x="1175657" y="386908"/>
                  </a:lnTo>
                  <a:cubicBezTo>
                    <a:pt x="1259387" y="392141"/>
                    <a:pt x="1256044" y="418780"/>
                    <a:pt x="1256044" y="381884"/>
                  </a:cubicBezTo>
                  <a:cubicBezTo>
                    <a:pt x="1332925" y="417761"/>
                    <a:pt x="1331407" y="444775"/>
                    <a:pt x="1331407" y="412029"/>
                  </a:cubicBezTo>
                  <a:lnTo>
                    <a:pt x="1245996" y="452222"/>
                  </a:lnTo>
                  <a:lnTo>
                    <a:pt x="1256044" y="482367"/>
                  </a:lnTo>
                  <a:cubicBezTo>
                    <a:pt x="1328041" y="492653"/>
                    <a:pt x="1326383" y="516100"/>
                    <a:pt x="1326383" y="487392"/>
                  </a:cubicBezTo>
                  <a:lnTo>
                    <a:pt x="1416818" y="527585"/>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4376" name="Freeform 87"/>
            <p:cNvSpPr>
              <a:spLocks noChangeArrowheads="1"/>
            </p:cNvSpPr>
            <p:nvPr/>
          </p:nvSpPr>
          <p:spPr bwMode="auto">
            <a:xfrm>
              <a:off x="2837265" y="4451420"/>
              <a:ext cx="876438" cy="236988"/>
            </a:xfrm>
            <a:custGeom>
              <a:avLst/>
              <a:gdLst>
                <a:gd name="T0" fmla="*/ 825359 w 876438"/>
                <a:gd name="T1" fmla="*/ 226088 h 236988"/>
                <a:gd name="T2" fmla="*/ 448546 w 876438"/>
                <a:gd name="T3" fmla="*/ 231112 h 236988"/>
                <a:gd name="T4" fmla="*/ 428449 w 876438"/>
                <a:gd name="T5" fmla="*/ 200967 h 236988"/>
                <a:gd name="T6" fmla="*/ 373183 w 876438"/>
                <a:gd name="T7" fmla="*/ 150725 h 236988"/>
                <a:gd name="T8" fmla="*/ 257627 w 876438"/>
                <a:gd name="T9" fmla="*/ 145701 h 236988"/>
                <a:gd name="T10" fmla="*/ 167192 w 876438"/>
                <a:gd name="T11" fmla="*/ 170822 h 236988"/>
                <a:gd name="T12" fmla="*/ 31539 w 876438"/>
                <a:gd name="T13" fmla="*/ 155749 h 236988"/>
                <a:gd name="T14" fmla="*/ 1394 w 876438"/>
                <a:gd name="T15" fmla="*/ 130628 h 236988"/>
                <a:gd name="T16" fmla="*/ 31539 w 876438"/>
                <a:gd name="T17" fmla="*/ 110532 h 236988"/>
                <a:gd name="T18" fmla="*/ 232506 w 876438"/>
                <a:gd name="T19" fmla="*/ 80387 h 236988"/>
                <a:gd name="T20" fmla="*/ 307869 w 876438"/>
                <a:gd name="T21" fmla="*/ 75362 h 236988"/>
                <a:gd name="T22" fmla="*/ 408353 w 876438"/>
                <a:gd name="T23" fmla="*/ 50242 h 236988"/>
                <a:gd name="T24" fmla="*/ 513860 w 876438"/>
                <a:gd name="T25" fmla="*/ 15072 h 236988"/>
                <a:gd name="T26" fmla="*/ 594247 w 876438"/>
                <a:gd name="T27" fmla="*/ 0 h 236988"/>
                <a:gd name="T28" fmla="*/ 765069 w 876438"/>
                <a:gd name="T29" fmla="*/ 15072 h 236988"/>
                <a:gd name="T30" fmla="*/ 825359 w 876438"/>
                <a:gd name="T31" fmla="*/ 45217 h 236988"/>
                <a:gd name="T32" fmla="*/ 760045 w 876438"/>
                <a:gd name="T33" fmla="*/ 70338 h 236988"/>
                <a:gd name="T34" fmla="*/ 634440 w 876438"/>
                <a:gd name="T35" fmla="*/ 90435 h 236988"/>
                <a:gd name="T36" fmla="*/ 564102 w 876438"/>
                <a:gd name="T37" fmla="*/ 90435 h 236988"/>
                <a:gd name="T38" fmla="*/ 569126 w 876438"/>
                <a:gd name="T39" fmla="*/ 130628 h 236988"/>
                <a:gd name="T40" fmla="*/ 704779 w 876438"/>
                <a:gd name="T41" fmla="*/ 150725 h 236988"/>
                <a:gd name="T42" fmla="*/ 755021 w 876438"/>
                <a:gd name="T43" fmla="*/ 170822 h 236988"/>
                <a:gd name="T44" fmla="*/ 825359 w 876438"/>
                <a:gd name="T45" fmla="*/ 226088 h 236988"/>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876438"/>
                <a:gd name="T70" fmla="*/ 0 h 236988"/>
                <a:gd name="T71" fmla="*/ 876438 w 876438"/>
                <a:gd name="T72" fmla="*/ 236988 h 236988"/>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876438" h="236988">
                  <a:moveTo>
                    <a:pt x="825359" y="226088"/>
                  </a:moveTo>
                  <a:cubicBezTo>
                    <a:pt x="774280" y="236136"/>
                    <a:pt x="574150" y="229437"/>
                    <a:pt x="448546" y="231112"/>
                  </a:cubicBezTo>
                  <a:cubicBezTo>
                    <a:pt x="427403" y="204683"/>
                    <a:pt x="428449" y="216715"/>
                    <a:pt x="428449" y="200967"/>
                  </a:cubicBezTo>
                  <a:lnTo>
                    <a:pt x="373183" y="150725"/>
                  </a:lnTo>
                  <a:lnTo>
                    <a:pt x="257627" y="145701"/>
                  </a:lnTo>
                  <a:lnTo>
                    <a:pt x="167192" y="170822"/>
                  </a:lnTo>
                  <a:cubicBezTo>
                    <a:pt x="44993" y="154883"/>
                    <a:pt x="90481" y="155749"/>
                    <a:pt x="31539" y="155749"/>
                  </a:cubicBezTo>
                  <a:cubicBezTo>
                    <a:pt x="0" y="134724"/>
                    <a:pt x="1394" y="147729"/>
                    <a:pt x="1394" y="130628"/>
                  </a:cubicBezTo>
                  <a:lnTo>
                    <a:pt x="31539" y="110532"/>
                  </a:lnTo>
                  <a:cubicBezTo>
                    <a:pt x="234168" y="85203"/>
                    <a:pt x="232506" y="152921"/>
                    <a:pt x="232506" y="80387"/>
                  </a:cubicBezTo>
                  <a:lnTo>
                    <a:pt x="307869" y="75362"/>
                  </a:lnTo>
                  <a:cubicBezTo>
                    <a:pt x="409957" y="44736"/>
                    <a:pt x="329772" y="72161"/>
                    <a:pt x="408353" y="50242"/>
                  </a:cubicBezTo>
                  <a:cubicBezTo>
                    <a:pt x="455428" y="24232"/>
                    <a:pt x="478691" y="26795"/>
                    <a:pt x="513860" y="15072"/>
                  </a:cubicBezTo>
                  <a:lnTo>
                    <a:pt x="594247" y="0"/>
                  </a:lnTo>
                  <a:cubicBezTo>
                    <a:pt x="766732" y="20292"/>
                    <a:pt x="686488" y="15517"/>
                    <a:pt x="765069" y="15072"/>
                  </a:cubicBezTo>
                  <a:lnTo>
                    <a:pt x="825359" y="45217"/>
                  </a:lnTo>
                  <a:cubicBezTo>
                    <a:pt x="763523" y="70982"/>
                    <a:pt x="786840" y="70338"/>
                    <a:pt x="760045" y="70338"/>
                  </a:cubicBezTo>
                  <a:cubicBezTo>
                    <a:pt x="637813" y="90710"/>
                    <a:pt x="680213" y="90435"/>
                    <a:pt x="634440" y="90435"/>
                  </a:cubicBezTo>
                  <a:lnTo>
                    <a:pt x="564102" y="90435"/>
                  </a:lnTo>
                  <a:lnTo>
                    <a:pt x="569126" y="130628"/>
                  </a:lnTo>
                  <a:cubicBezTo>
                    <a:pt x="698038" y="151254"/>
                    <a:pt x="652330" y="150725"/>
                    <a:pt x="704779" y="150725"/>
                  </a:cubicBezTo>
                  <a:lnTo>
                    <a:pt x="755021" y="170822"/>
                  </a:lnTo>
                  <a:cubicBezTo>
                    <a:pt x="866995" y="236988"/>
                    <a:pt x="876438" y="216040"/>
                    <a:pt x="825359" y="226088"/>
                  </a:cubicBez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4377" name="Freeform 88"/>
            <p:cNvSpPr>
              <a:spLocks noChangeArrowheads="1"/>
            </p:cNvSpPr>
            <p:nvPr/>
          </p:nvSpPr>
          <p:spPr bwMode="auto">
            <a:xfrm>
              <a:off x="3772884" y="4275054"/>
              <a:ext cx="864430" cy="246479"/>
            </a:xfrm>
            <a:custGeom>
              <a:avLst/>
              <a:gdLst>
                <a:gd name="T0" fmla="*/ 864430 w 864430"/>
                <a:gd name="T1" fmla="*/ 111051 h 246479"/>
                <a:gd name="T2" fmla="*/ 844334 w 864430"/>
                <a:gd name="T3" fmla="*/ 106027 h 246479"/>
                <a:gd name="T4" fmla="*/ 834285 w 864430"/>
                <a:gd name="T5" fmla="*/ 95979 h 246479"/>
                <a:gd name="T6" fmla="*/ 819213 w 864430"/>
                <a:gd name="T7" fmla="*/ 85931 h 246479"/>
                <a:gd name="T8" fmla="*/ 814189 w 864430"/>
                <a:gd name="T9" fmla="*/ 70858 h 246479"/>
                <a:gd name="T10" fmla="*/ 713705 w 864430"/>
                <a:gd name="T11" fmla="*/ 45737 h 246479"/>
                <a:gd name="T12" fmla="*/ 670529 w 864430"/>
                <a:gd name="T13" fmla="*/ 39771 h 246479"/>
                <a:gd name="T14" fmla="*/ 643367 w 864430"/>
                <a:gd name="T15" fmla="*/ 30665 h 246479"/>
                <a:gd name="T16" fmla="*/ 628294 w 864430"/>
                <a:gd name="T17" fmla="*/ 25641 h 246479"/>
                <a:gd name="T18" fmla="*/ 552931 w 864430"/>
                <a:gd name="T19" fmla="*/ 15592 h 246479"/>
                <a:gd name="T20" fmla="*/ 537859 w 864430"/>
                <a:gd name="T21" fmla="*/ 5544 h 246479"/>
                <a:gd name="T22" fmla="*/ 367037 w 864430"/>
                <a:gd name="T23" fmla="*/ 20616 h 246479"/>
                <a:gd name="T24" fmla="*/ 331868 w 864430"/>
                <a:gd name="T25" fmla="*/ 30665 h 246479"/>
                <a:gd name="T26" fmla="*/ 316795 w 864430"/>
                <a:gd name="T27" fmla="*/ 40713 h 246479"/>
                <a:gd name="T28" fmla="*/ 306747 w 864430"/>
                <a:gd name="T29" fmla="*/ 55786 h 246479"/>
                <a:gd name="T30" fmla="*/ 241432 w 864430"/>
                <a:gd name="T31" fmla="*/ 70858 h 246479"/>
                <a:gd name="T32" fmla="*/ 226360 w 864430"/>
                <a:gd name="T33" fmla="*/ 75882 h 246479"/>
                <a:gd name="T34" fmla="*/ 182372 w 864430"/>
                <a:gd name="T35" fmla="*/ 73109 h 246479"/>
                <a:gd name="T36" fmla="*/ 85683 w 864430"/>
                <a:gd name="T37" fmla="*/ 75882 h 246479"/>
                <a:gd name="T38" fmla="*/ 30417 w 864430"/>
                <a:gd name="T39" fmla="*/ 80906 h 246479"/>
                <a:gd name="T40" fmla="*/ 20369 w 864430"/>
                <a:gd name="T41" fmla="*/ 111051 h 246479"/>
                <a:gd name="T42" fmla="*/ 10320 w 864430"/>
                <a:gd name="T43" fmla="*/ 126124 h 246479"/>
                <a:gd name="T44" fmla="*/ 5296 w 864430"/>
                <a:gd name="T45" fmla="*/ 191438 h 246479"/>
                <a:gd name="T46" fmla="*/ 130901 w 864430"/>
                <a:gd name="T47" fmla="*/ 196462 h 246479"/>
                <a:gd name="T48" fmla="*/ 201239 w 864430"/>
                <a:gd name="T49" fmla="*/ 216559 h 246479"/>
                <a:gd name="T50" fmla="*/ 321819 w 864430"/>
                <a:gd name="T51" fmla="*/ 166317 h 246479"/>
                <a:gd name="T52" fmla="*/ 372061 w 864430"/>
                <a:gd name="T53" fmla="*/ 196462 h 246479"/>
                <a:gd name="T54" fmla="*/ 467520 w 864430"/>
                <a:gd name="T55" fmla="*/ 186414 h 246479"/>
                <a:gd name="T56" fmla="*/ 638342 w 864430"/>
                <a:gd name="T57" fmla="*/ 176366 h 246479"/>
                <a:gd name="T58" fmla="*/ 733802 w 864430"/>
                <a:gd name="T59" fmla="*/ 171342 h 246479"/>
                <a:gd name="T60" fmla="*/ 768971 w 864430"/>
                <a:gd name="T61" fmla="*/ 166317 h 246479"/>
                <a:gd name="T62" fmla="*/ 784043 w 864430"/>
                <a:gd name="T63" fmla="*/ 136172 h 246479"/>
                <a:gd name="T64" fmla="*/ 864430 w 864430"/>
                <a:gd name="T65" fmla="*/ 111051 h 246479"/>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864430"/>
                <a:gd name="T100" fmla="*/ 0 h 246479"/>
                <a:gd name="T101" fmla="*/ 864430 w 864430"/>
                <a:gd name="T102" fmla="*/ 246479 h 246479"/>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864430" h="246479">
                  <a:moveTo>
                    <a:pt x="864430" y="111051"/>
                  </a:moveTo>
                  <a:cubicBezTo>
                    <a:pt x="857731" y="109376"/>
                    <a:pt x="850510" y="109115"/>
                    <a:pt x="844334" y="106027"/>
                  </a:cubicBezTo>
                  <a:cubicBezTo>
                    <a:pt x="840097" y="103909"/>
                    <a:pt x="837984" y="98938"/>
                    <a:pt x="834285" y="95979"/>
                  </a:cubicBezTo>
                  <a:cubicBezTo>
                    <a:pt x="829570" y="92207"/>
                    <a:pt x="824237" y="89280"/>
                    <a:pt x="819213" y="85931"/>
                  </a:cubicBezTo>
                  <a:cubicBezTo>
                    <a:pt x="817538" y="80907"/>
                    <a:pt x="815338" y="76028"/>
                    <a:pt x="814189" y="70858"/>
                  </a:cubicBezTo>
                  <a:cubicBezTo>
                    <a:pt x="800544" y="9461"/>
                    <a:pt x="829910" y="39621"/>
                    <a:pt x="713705" y="45737"/>
                  </a:cubicBezTo>
                  <a:cubicBezTo>
                    <a:pt x="689762" y="40556"/>
                    <a:pt x="682252" y="42283"/>
                    <a:pt x="670529" y="39771"/>
                  </a:cubicBezTo>
                  <a:cubicBezTo>
                    <a:pt x="658806" y="37259"/>
                    <a:pt x="650406" y="33020"/>
                    <a:pt x="643367" y="30665"/>
                  </a:cubicBezTo>
                  <a:lnTo>
                    <a:pt x="628294" y="25641"/>
                  </a:lnTo>
                  <a:cubicBezTo>
                    <a:pt x="613221" y="23129"/>
                    <a:pt x="568003" y="18941"/>
                    <a:pt x="552931" y="15592"/>
                  </a:cubicBezTo>
                  <a:cubicBezTo>
                    <a:pt x="548661" y="11322"/>
                    <a:pt x="542883" y="8893"/>
                    <a:pt x="537859" y="5544"/>
                  </a:cubicBezTo>
                  <a:cubicBezTo>
                    <a:pt x="393448" y="11098"/>
                    <a:pt x="449499" y="0"/>
                    <a:pt x="367037" y="20616"/>
                  </a:cubicBezTo>
                  <a:cubicBezTo>
                    <a:pt x="360602" y="22225"/>
                    <a:pt x="339073" y="27062"/>
                    <a:pt x="331868" y="30665"/>
                  </a:cubicBezTo>
                  <a:cubicBezTo>
                    <a:pt x="326467" y="33365"/>
                    <a:pt x="321819" y="37364"/>
                    <a:pt x="316795" y="40713"/>
                  </a:cubicBezTo>
                  <a:cubicBezTo>
                    <a:pt x="313446" y="45737"/>
                    <a:pt x="311017" y="51516"/>
                    <a:pt x="306747" y="55786"/>
                  </a:cubicBezTo>
                  <a:cubicBezTo>
                    <a:pt x="288440" y="74093"/>
                    <a:pt x="267661" y="68235"/>
                    <a:pt x="241432" y="70858"/>
                  </a:cubicBezTo>
                  <a:cubicBezTo>
                    <a:pt x="236408" y="72533"/>
                    <a:pt x="231228" y="73796"/>
                    <a:pt x="226360" y="75882"/>
                  </a:cubicBezTo>
                  <a:cubicBezTo>
                    <a:pt x="216517" y="76257"/>
                    <a:pt x="205818" y="73109"/>
                    <a:pt x="182372" y="73109"/>
                  </a:cubicBezTo>
                  <a:cubicBezTo>
                    <a:pt x="158926" y="73109"/>
                    <a:pt x="111009" y="74583"/>
                    <a:pt x="85683" y="75882"/>
                  </a:cubicBezTo>
                  <a:lnTo>
                    <a:pt x="30417" y="80906"/>
                  </a:lnTo>
                  <a:cubicBezTo>
                    <a:pt x="21091" y="85928"/>
                    <a:pt x="26244" y="102238"/>
                    <a:pt x="20369" y="111051"/>
                  </a:cubicBezTo>
                  <a:lnTo>
                    <a:pt x="10320" y="126124"/>
                  </a:lnTo>
                  <a:cubicBezTo>
                    <a:pt x="0" y="157085"/>
                    <a:pt x="5296" y="135901"/>
                    <a:pt x="5296" y="191438"/>
                  </a:cubicBezTo>
                  <a:cubicBezTo>
                    <a:pt x="124199" y="196607"/>
                    <a:pt x="82297" y="196462"/>
                    <a:pt x="130901" y="196462"/>
                  </a:cubicBezTo>
                  <a:cubicBezTo>
                    <a:pt x="202816" y="222146"/>
                    <a:pt x="201239" y="246479"/>
                    <a:pt x="201239" y="216559"/>
                  </a:cubicBezTo>
                  <a:lnTo>
                    <a:pt x="321819" y="166317"/>
                  </a:lnTo>
                  <a:lnTo>
                    <a:pt x="372061" y="196462"/>
                  </a:lnTo>
                  <a:cubicBezTo>
                    <a:pt x="469192" y="191350"/>
                    <a:pt x="467520" y="223302"/>
                    <a:pt x="467520" y="186414"/>
                  </a:cubicBezTo>
                  <a:lnTo>
                    <a:pt x="638342" y="176366"/>
                  </a:lnTo>
                  <a:lnTo>
                    <a:pt x="733802" y="171342"/>
                  </a:lnTo>
                  <a:lnTo>
                    <a:pt x="768971" y="166317"/>
                  </a:lnTo>
                  <a:lnTo>
                    <a:pt x="784043" y="136172"/>
                  </a:lnTo>
                  <a:lnTo>
                    <a:pt x="864430" y="111051"/>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4378" name="Freeform 89"/>
            <p:cNvSpPr>
              <a:spLocks noChangeArrowheads="1"/>
            </p:cNvSpPr>
            <p:nvPr/>
          </p:nvSpPr>
          <p:spPr bwMode="auto">
            <a:xfrm>
              <a:off x="4557214" y="4160018"/>
              <a:ext cx="1019621" cy="251208"/>
            </a:xfrm>
            <a:custGeom>
              <a:avLst/>
              <a:gdLst>
                <a:gd name="T0" fmla="*/ 888993 w 1019621"/>
                <a:gd name="T1" fmla="*/ 251208 h 251208"/>
                <a:gd name="T2" fmla="*/ 868896 w 1019621"/>
                <a:gd name="T3" fmla="*/ 200967 h 251208"/>
                <a:gd name="T4" fmla="*/ 909089 w 1019621"/>
                <a:gd name="T5" fmla="*/ 175846 h 251208"/>
                <a:gd name="T6" fmla="*/ 969379 w 1019621"/>
                <a:gd name="T7" fmla="*/ 175846 h 251208"/>
                <a:gd name="T8" fmla="*/ 979428 w 1019621"/>
                <a:gd name="T9" fmla="*/ 145701 h 251208"/>
                <a:gd name="T10" fmla="*/ 1019621 w 1019621"/>
                <a:gd name="T11" fmla="*/ 125604 h 251208"/>
                <a:gd name="T12" fmla="*/ 954307 w 1019621"/>
                <a:gd name="T13" fmla="*/ 115556 h 251208"/>
                <a:gd name="T14" fmla="*/ 909089 w 1019621"/>
                <a:gd name="T15" fmla="*/ 100483 h 251208"/>
                <a:gd name="T16" fmla="*/ 934210 w 1019621"/>
                <a:gd name="T17" fmla="*/ 80386 h 251208"/>
                <a:gd name="T18" fmla="*/ 863872 w 1019621"/>
                <a:gd name="T19" fmla="*/ 75362 h 251208"/>
                <a:gd name="T20" fmla="*/ 793533 w 1019621"/>
                <a:gd name="T21" fmla="*/ 60290 h 251208"/>
                <a:gd name="T22" fmla="*/ 708122 w 1019621"/>
                <a:gd name="T23" fmla="*/ 45217 h 251208"/>
                <a:gd name="T24" fmla="*/ 577494 w 1019621"/>
                <a:gd name="T25" fmla="*/ 60290 h 251208"/>
                <a:gd name="T26" fmla="*/ 411696 w 1019621"/>
                <a:gd name="T27" fmla="*/ 65314 h 251208"/>
                <a:gd name="T28" fmla="*/ 276043 w 1019621"/>
                <a:gd name="T29" fmla="*/ 65314 h 251208"/>
                <a:gd name="T30" fmla="*/ 245898 w 1019621"/>
                <a:gd name="T31" fmla="*/ 25120 h 251208"/>
                <a:gd name="T32" fmla="*/ 185608 w 1019621"/>
                <a:gd name="T33" fmla="*/ 0 h 251208"/>
                <a:gd name="T34" fmla="*/ 90149 w 1019621"/>
                <a:gd name="T35" fmla="*/ 15072 h 251208"/>
                <a:gd name="T36" fmla="*/ 4738 w 1019621"/>
                <a:gd name="T37" fmla="*/ 60290 h 251208"/>
                <a:gd name="T38" fmla="*/ 29859 w 1019621"/>
                <a:gd name="T39" fmla="*/ 85411 h 251208"/>
                <a:gd name="T40" fmla="*/ 115270 w 1019621"/>
                <a:gd name="T41" fmla="*/ 95459 h 251208"/>
                <a:gd name="T42" fmla="*/ 225801 w 1019621"/>
                <a:gd name="T43" fmla="*/ 115556 h 251208"/>
                <a:gd name="T44" fmla="*/ 225801 w 1019621"/>
                <a:gd name="T45" fmla="*/ 115556 h 251208"/>
                <a:gd name="T46" fmla="*/ 125318 w 1019621"/>
                <a:gd name="T47" fmla="*/ 145701 h 251208"/>
                <a:gd name="T48" fmla="*/ 160487 w 1019621"/>
                <a:gd name="T49" fmla="*/ 205991 h 251208"/>
                <a:gd name="T50" fmla="*/ 220777 w 1019621"/>
                <a:gd name="T51" fmla="*/ 170822 h 251208"/>
                <a:gd name="T52" fmla="*/ 291116 w 1019621"/>
                <a:gd name="T53" fmla="*/ 200967 h 251208"/>
                <a:gd name="T54" fmla="*/ 366478 w 1019621"/>
                <a:gd name="T55" fmla="*/ 195942 h 251208"/>
                <a:gd name="T56" fmla="*/ 426768 w 1019621"/>
                <a:gd name="T57" fmla="*/ 185894 h 251208"/>
                <a:gd name="T58" fmla="*/ 451889 w 1019621"/>
                <a:gd name="T59" fmla="*/ 190918 h 251208"/>
                <a:gd name="T60" fmla="*/ 542324 w 1019621"/>
                <a:gd name="T61" fmla="*/ 185894 h 251208"/>
                <a:gd name="T62" fmla="*/ 587542 w 1019621"/>
                <a:gd name="T63" fmla="*/ 180870 h 251208"/>
                <a:gd name="T64" fmla="*/ 652856 w 1019621"/>
                <a:gd name="T65" fmla="*/ 180870 h 251208"/>
                <a:gd name="T66" fmla="*/ 748316 w 1019621"/>
                <a:gd name="T67" fmla="*/ 200967 h 251208"/>
                <a:gd name="T68" fmla="*/ 798557 w 1019621"/>
                <a:gd name="T69" fmla="*/ 231112 h 251208"/>
                <a:gd name="T70" fmla="*/ 888993 w 1019621"/>
                <a:gd name="T71" fmla="*/ 251208 h 25120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019621"/>
                <a:gd name="T109" fmla="*/ 0 h 251208"/>
                <a:gd name="T110" fmla="*/ 1019621 w 1019621"/>
                <a:gd name="T111" fmla="*/ 251208 h 25120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019621" h="251208">
                  <a:moveTo>
                    <a:pt x="888993" y="251208"/>
                  </a:moveTo>
                  <a:lnTo>
                    <a:pt x="868896" y="200967"/>
                  </a:lnTo>
                  <a:lnTo>
                    <a:pt x="909089" y="175846"/>
                  </a:lnTo>
                  <a:lnTo>
                    <a:pt x="969379" y="175846"/>
                  </a:lnTo>
                  <a:cubicBezTo>
                    <a:pt x="974869" y="148403"/>
                    <a:pt x="968366" y="156763"/>
                    <a:pt x="979428" y="145701"/>
                  </a:cubicBezTo>
                  <a:lnTo>
                    <a:pt x="1019621" y="125604"/>
                  </a:lnTo>
                  <a:lnTo>
                    <a:pt x="954307" y="115556"/>
                  </a:lnTo>
                  <a:lnTo>
                    <a:pt x="909089" y="100483"/>
                  </a:lnTo>
                  <a:lnTo>
                    <a:pt x="934210" y="80386"/>
                  </a:lnTo>
                  <a:lnTo>
                    <a:pt x="863872" y="75362"/>
                  </a:lnTo>
                  <a:lnTo>
                    <a:pt x="793533" y="60290"/>
                  </a:lnTo>
                  <a:lnTo>
                    <a:pt x="708122" y="45217"/>
                  </a:lnTo>
                  <a:lnTo>
                    <a:pt x="577494" y="60290"/>
                  </a:lnTo>
                  <a:lnTo>
                    <a:pt x="411696" y="65314"/>
                  </a:lnTo>
                  <a:lnTo>
                    <a:pt x="276043" y="65314"/>
                  </a:lnTo>
                  <a:lnTo>
                    <a:pt x="245898" y="25120"/>
                  </a:lnTo>
                  <a:lnTo>
                    <a:pt x="185608" y="0"/>
                  </a:lnTo>
                  <a:lnTo>
                    <a:pt x="90149" y="15072"/>
                  </a:lnTo>
                  <a:cubicBezTo>
                    <a:pt x="0" y="46889"/>
                    <a:pt x="4738" y="15025"/>
                    <a:pt x="4738" y="60290"/>
                  </a:cubicBezTo>
                  <a:cubicBezTo>
                    <a:pt x="25880" y="86719"/>
                    <a:pt x="14111" y="85411"/>
                    <a:pt x="29859" y="85411"/>
                  </a:cubicBezTo>
                  <a:lnTo>
                    <a:pt x="115270" y="95459"/>
                  </a:lnTo>
                  <a:lnTo>
                    <a:pt x="225801" y="115556"/>
                  </a:lnTo>
                  <a:cubicBezTo>
                    <a:pt x="123693" y="141083"/>
                    <a:pt x="125318" y="106152"/>
                    <a:pt x="125318" y="145701"/>
                  </a:cubicBezTo>
                  <a:lnTo>
                    <a:pt x="160487" y="205991"/>
                  </a:lnTo>
                  <a:cubicBezTo>
                    <a:pt x="222275" y="175097"/>
                    <a:pt x="220777" y="198315"/>
                    <a:pt x="220777" y="170822"/>
                  </a:cubicBezTo>
                  <a:lnTo>
                    <a:pt x="291116" y="200967"/>
                  </a:lnTo>
                  <a:lnTo>
                    <a:pt x="366478" y="195942"/>
                  </a:lnTo>
                  <a:lnTo>
                    <a:pt x="426768" y="185894"/>
                  </a:lnTo>
                  <a:lnTo>
                    <a:pt x="451889" y="190918"/>
                  </a:lnTo>
                  <a:lnTo>
                    <a:pt x="542324" y="185894"/>
                  </a:lnTo>
                  <a:lnTo>
                    <a:pt x="587542" y="180870"/>
                  </a:lnTo>
                  <a:lnTo>
                    <a:pt x="652856" y="180870"/>
                  </a:lnTo>
                  <a:lnTo>
                    <a:pt x="748316" y="200967"/>
                  </a:lnTo>
                  <a:lnTo>
                    <a:pt x="798557" y="231112"/>
                  </a:lnTo>
                  <a:lnTo>
                    <a:pt x="888993" y="251208"/>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4379" name="Freeform 90"/>
            <p:cNvSpPr>
              <a:spLocks noChangeArrowheads="1"/>
            </p:cNvSpPr>
            <p:nvPr/>
          </p:nvSpPr>
          <p:spPr bwMode="auto">
            <a:xfrm>
              <a:off x="4694151" y="4322352"/>
              <a:ext cx="777176" cy="223019"/>
            </a:xfrm>
            <a:custGeom>
              <a:avLst/>
              <a:gdLst>
                <a:gd name="T0" fmla="*/ 777176 w 777176"/>
                <a:gd name="T1" fmla="*/ 194382 h 223019"/>
                <a:gd name="T2" fmla="*/ 772152 w 777176"/>
                <a:gd name="T3" fmla="*/ 113995 h 223019"/>
                <a:gd name="T4" fmla="*/ 701814 w 777176"/>
                <a:gd name="T5" fmla="*/ 78826 h 223019"/>
                <a:gd name="T6" fmla="*/ 606354 w 777176"/>
                <a:gd name="T7" fmla="*/ 53705 h 223019"/>
                <a:gd name="T8" fmla="*/ 530992 w 777176"/>
                <a:gd name="T9" fmla="*/ 23560 h 223019"/>
                <a:gd name="T10" fmla="*/ 405387 w 777176"/>
                <a:gd name="T11" fmla="*/ 28584 h 223019"/>
                <a:gd name="T12" fmla="*/ 325001 w 777176"/>
                <a:gd name="T13" fmla="*/ 58729 h 223019"/>
                <a:gd name="T14" fmla="*/ 244614 w 777176"/>
                <a:gd name="T15" fmla="*/ 23560 h 223019"/>
                <a:gd name="T16" fmla="*/ 154179 w 777176"/>
                <a:gd name="T17" fmla="*/ 33608 h 223019"/>
                <a:gd name="T18" fmla="*/ 103937 w 777176"/>
                <a:gd name="T19" fmla="*/ 33608 h 223019"/>
                <a:gd name="T20" fmla="*/ 58719 w 777176"/>
                <a:gd name="T21" fmla="*/ 28584 h 223019"/>
                <a:gd name="T22" fmla="*/ 18526 w 777176"/>
                <a:gd name="T23" fmla="*/ 58729 h 223019"/>
                <a:gd name="T24" fmla="*/ 169251 w 777176"/>
                <a:gd name="T25" fmla="*/ 88874 h 223019"/>
                <a:gd name="T26" fmla="*/ 189348 w 777176"/>
                <a:gd name="T27" fmla="*/ 124044 h 223019"/>
                <a:gd name="T28" fmla="*/ 164227 w 777176"/>
                <a:gd name="T29" fmla="*/ 144140 h 223019"/>
                <a:gd name="T30" fmla="*/ 199396 w 777176"/>
                <a:gd name="T31" fmla="*/ 149164 h 223019"/>
                <a:gd name="T32" fmla="*/ 259686 w 777176"/>
                <a:gd name="T33" fmla="*/ 129068 h 223019"/>
                <a:gd name="T34" fmla="*/ 350122 w 777176"/>
                <a:gd name="T35" fmla="*/ 108971 h 223019"/>
                <a:gd name="T36" fmla="*/ 415436 w 777176"/>
                <a:gd name="T37" fmla="*/ 108971 h 223019"/>
                <a:gd name="T38" fmla="*/ 440557 w 777176"/>
                <a:gd name="T39" fmla="*/ 134092 h 223019"/>
                <a:gd name="T40" fmla="*/ 440557 w 777176"/>
                <a:gd name="T41" fmla="*/ 169261 h 223019"/>
                <a:gd name="T42" fmla="*/ 505871 w 777176"/>
                <a:gd name="T43" fmla="*/ 179310 h 223019"/>
                <a:gd name="T44" fmla="*/ 606354 w 777176"/>
                <a:gd name="T45" fmla="*/ 184334 h 223019"/>
                <a:gd name="T46" fmla="*/ 691765 w 777176"/>
                <a:gd name="T47" fmla="*/ 184334 h 223019"/>
                <a:gd name="T48" fmla="*/ 777176 w 777176"/>
                <a:gd name="T49" fmla="*/ 194382 h 223019"/>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777176"/>
                <a:gd name="T76" fmla="*/ 0 h 223019"/>
                <a:gd name="T77" fmla="*/ 777176 w 777176"/>
                <a:gd name="T78" fmla="*/ 223019 h 223019"/>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777176" h="223019">
                  <a:moveTo>
                    <a:pt x="777176" y="194382"/>
                  </a:moveTo>
                  <a:lnTo>
                    <a:pt x="772152" y="113995"/>
                  </a:lnTo>
                  <a:lnTo>
                    <a:pt x="701814" y="78826"/>
                  </a:lnTo>
                  <a:lnTo>
                    <a:pt x="606354" y="53705"/>
                  </a:lnTo>
                  <a:cubicBezTo>
                    <a:pt x="533898" y="17477"/>
                    <a:pt x="554552" y="0"/>
                    <a:pt x="530992" y="23560"/>
                  </a:cubicBezTo>
                  <a:lnTo>
                    <a:pt x="405387" y="28584"/>
                  </a:lnTo>
                  <a:lnTo>
                    <a:pt x="325001" y="58729"/>
                  </a:lnTo>
                  <a:lnTo>
                    <a:pt x="244614" y="23560"/>
                  </a:lnTo>
                  <a:lnTo>
                    <a:pt x="154179" y="33608"/>
                  </a:lnTo>
                  <a:lnTo>
                    <a:pt x="103937" y="33608"/>
                  </a:lnTo>
                  <a:lnTo>
                    <a:pt x="58719" y="28584"/>
                  </a:lnTo>
                  <a:cubicBezTo>
                    <a:pt x="11633" y="65207"/>
                    <a:pt x="0" y="77255"/>
                    <a:pt x="18526" y="58729"/>
                  </a:cubicBezTo>
                  <a:lnTo>
                    <a:pt x="169251" y="88874"/>
                  </a:lnTo>
                  <a:lnTo>
                    <a:pt x="189348" y="124044"/>
                  </a:lnTo>
                  <a:cubicBezTo>
                    <a:pt x="151271" y="145802"/>
                    <a:pt x="140677" y="144140"/>
                    <a:pt x="164227" y="144140"/>
                  </a:cubicBezTo>
                  <a:cubicBezTo>
                    <a:pt x="196024" y="149439"/>
                    <a:pt x="184185" y="149164"/>
                    <a:pt x="199396" y="149164"/>
                  </a:cubicBezTo>
                  <a:cubicBezTo>
                    <a:pt x="261311" y="133686"/>
                    <a:pt x="259686" y="154807"/>
                    <a:pt x="259686" y="129068"/>
                  </a:cubicBezTo>
                  <a:cubicBezTo>
                    <a:pt x="346727" y="108587"/>
                    <a:pt x="315849" y="108971"/>
                    <a:pt x="350122" y="108971"/>
                  </a:cubicBezTo>
                  <a:cubicBezTo>
                    <a:pt x="417106" y="114123"/>
                    <a:pt x="415436" y="135831"/>
                    <a:pt x="415436" y="108971"/>
                  </a:cubicBezTo>
                  <a:lnTo>
                    <a:pt x="440557" y="134092"/>
                  </a:lnTo>
                  <a:lnTo>
                    <a:pt x="440557" y="169261"/>
                  </a:lnTo>
                  <a:cubicBezTo>
                    <a:pt x="502499" y="179585"/>
                    <a:pt x="480473" y="179310"/>
                    <a:pt x="505871" y="179310"/>
                  </a:cubicBezTo>
                  <a:cubicBezTo>
                    <a:pt x="608020" y="189525"/>
                    <a:pt x="606354" y="223019"/>
                    <a:pt x="606354" y="184334"/>
                  </a:cubicBezTo>
                  <a:lnTo>
                    <a:pt x="691765" y="184334"/>
                  </a:lnTo>
                  <a:lnTo>
                    <a:pt x="777176" y="194382"/>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4380" name="Freeform 91"/>
            <p:cNvSpPr>
              <a:spLocks noChangeArrowheads="1"/>
            </p:cNvSpPr>
            <p:nvPr/>
          </p:nvSpPr>
          <p:spPr bwMode="auto">
            <a:xfrm>
              <a:off x="3401367" y="4495277"/>
              <a:ext cx="763675" cy="297787"/>
            </a:xfrm>
            <a:custGeom>
              <a:avLst/>
              <a:gdLst>
                <a:gd name="T0" fmla="*/ 763675 w 763675"/>
                <a:gd name="T1" fmla="*/ 167158 h 297787"/>
                <a:gd name="T2" fmla="*/ 713433 w 763675"/>
                <a:gd name="T3" fmla="*/ 96820 h 297787"/>
                <a:gd name="T4" fmla="*/ 628022 w 763675"/>
                <a:gd name="T5" fmla="*/ 81747 h 297787"/>
                <a:gd name="T6" fmla="*/ 557684 w 763675"/>
                <a:gd name="T7" fmla="*/ 51602 h 297787"/>
                <a:gd name="T8" fmla="*/ 462224 w 763675"/>
                <a:gd name="T9" fmla="*/ 11409 h 297787"/>
                <a:gd name="T10" fmla="*/ 341644 w 763675"/>
                <a:gd name="T11" fmla="*/ 26481 h 297787"/>
                <a:gd name="T12" fmla="*/ 301451 w 763675"/>
                <a:gd name="T13" fmla="*/ 21457 h 297787"/>
                <a:gd name="T14" fmla="*/ 246185 w 763675"/>
                <a:gd name="T15" fmla="*/ 1360 h 297787"/>
                <a:gd name="T16" fmla="*/ 195943 w 763675"/>
                <a:gd name="T17" fmla="*/ 26481 h 297787"/>
                <a:gd name="T18" fmla="*/ 80387 w 763675"/>
                <a:gd name="T19" fmla="*/ 46578 h 297787"/>
                <a:gd name="T20" fmla="*/ 5024 w 763675"/>
                <a:gd name="T21" fmla="*/ 41554 h 297787"/>
                <a:gd name="T22" fmla="*/ 0 w 763675"/>
                <a:gd name="T23" fmla="*/ 86771 h 297787"/>
                <a:gd name="T24" fmla="*/ 105508 w 763675"/>
                <a:gd name="T25" fmla="*/ 101844 h 297787"/>
                <a:gd name="T26" fmla="*/ 211015 w 763675"/>
                <a:gd name="T27" fmla="*/ 142037 h 297787"/>
                <a:gd name="T28" fmla="*/ 296426 w 763675"/>
                <a:gd name="T29" fmla="*/ 182231 h 297787"/>
                <a:gd name="T30" fmla="*/ 386862 w 763675"/>
                <a:gd name="T31" fmla="*/ 197303 h 297787"/>
                <a:gd name="T32" fmla="*/ 472273 w 763675"/>
                <a:gd name="T33" fmla="*/ 207352 h 297787"/>
                <a:gd name="T34" fmla="*/ 527538 w 763675"/>
                <a:gd name="T35" fmla="*/ 237497 h 297787"/>
                <a:gd name="T36" fmla="*/ 542611 w 763675"/>
                <a:gd name="T37" fmla="*/ 297787 h 297787"/>
                <a:gd name="T38" fmla="*/ 587829 w 763675"/>
                <a:gd name="T39" fmla="*/ 217400 h 297787"/>
                <a:gd name="T40" fmla="*/ 643095 w 763675"/>
                <a:gd name="T41" fmla="*/ 197303 h 297787"/>
                <a:gd name="T42" fmla="*/ 763675 w 763675"/>
                <a:gd name="T43" fmla="*/ 167158 h 297787"/>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763675"/>
                <a:gd name="T67" fmla="*/ 0 h 297787"/>
                <a:gd name="T68" fmla="*/ 763675 w 763675"/>
                <a:gd name="T69" fmla="*/ 297787 h 297787"/>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763675" h="297787">
                  <a:moveTo>
                    <a:pt x="763675" y="167158"/>
                  </a:moveTo>
                  <a:lnTo>
                    <a:pt x="713433" y="96820"/>
                  </a:lnTo>
                  <a:lnTo>
                    <a:pt x="628022" y="81747"/>
                  </a:lnTo>
                  <a:lnTo>
                    <a:pt x="557684" y="51602"/>
                  </a:lnTo>
                  <a:lnTo>
                    <a:pt x="462224" y="11409"/>
                  </a:lnTo>
                  <a:lnTo>
                    <a:pt x="341644" y="26481"/>
                  </a:lnTo>
                  <a:lnTo>
                    <a:pt x="301451" y="21457"/>
                  </a:lnTo>
                  <a:cubicBezTo>
                    <a:pt x="253172" y="0"/>
                    <a:pt x="272727" y="1360"/>
                    <a:pt x="246185" y="1360"/>
                  </a:cubicBezTo>
                  <a:lnTo>
                    <a:pt x="195943" y="26481"/>
                  </a:lnTo>
                  <a:lnTo>
                    <a:pt x="80387" y="46578"/>
                  </a:lnTo>
                  <a:lnTo>
                    <a:pt x="5024" y="41554"/>
                  </a:lnTo>
                  <a:lnTo>
                    <a:pt x="0" y="86771"/>
                  </a:lnTo>
                  <a:cubicBezTo>
                    <a:pt x="99124" y="107640"/>
                    <a:pt x="66374" y="121409"/>
                    <a:pt x="105508" y="101844"/>
                  </a:cubicBezTo>
                  <a:lnTo>
                    <a:pt x="211015" y="142037"/>
                  </a:lnTo>
                  <a:lnTo>
                    <a:pt x="296426" y="182231"/>
                  </a:lnTo>
                  <a:lnTo>
                    <a:pt x="386862" y="197303"/>
                  </a:lnTo>
                  <a:lnTo>
                    <a:pt x="472273" y="207352"/>
                  </a:lnTo>
                  <a:lnTo>
                    <a:pt x="527538" y="237497"/>
                  </a:lnTo>
                  <a:lnTo>
                    <a:pt x="542611" y="297787"/>
                  </a:lnTo>
                  <a:lnTo>
                    <a:pt x="587829" y="217400"/>
                  </a:lnTo>
                  <a:cubicBezTo>
                    <a:pt x="639625" y="196681"/>
                    <a:pt x="620033" y="197303"/>
                    <a:pt x="643095" y="197303"/>
                  </a:cubicBezTo>
                  <a:lnTo>
                    <a:pt x="763675" y="167158"/>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4381" name="Freeform 92"/>
            <p:cNvSpPr>
              <a:spLocks noChangeArrowheads="1"/>
            </p:cNvSpPr>
            <p:nvPr/>
          </p:nvSpPr>
          <p:spPr bwMode="auto">
            <a:xfrm>
              <a:off x="3064747" y="4656270"/>
              <a:ext cx="872494" cy="290772"/>
            </a:xfrm>
            <a:custGeom>
              <a:avLst/>
              <a:gdLst>
                <a:gd name="T0" fmla="*/ 859134 w 872494"/>
                <a:gd name="T1" fmla="*/ 217181 h 290772"/>
                <a:gd name="T2" fmla="*/ 859134 w 872494"/>
                <a:gd name="T3" fmla="*/ 126745 h 290772"/>
                <a:gd name="T4" fmla="*/ 849086 w 872494"/>
                <a:gd name="T5" fmla="*/ 76504 h 290772"/>
                <a:gd name="T6" fmla="*/ 773723 w 872494"/>
                <a:gd name="T7" fmla="*/ 41334 h 290772"/>
                <a:gd name="T8" fmla="*/ 643095 w 872494"/>
                <a:gd name="T9" fmla="*/ 26262 h 290772"/>
                <a:gd name="T10" fmla="*/ 517490 w 872494"/>
                <a:gd name="T11" fmla="*/ 21238 h 290772"/>
                <a:gd name="T12" fmla="*/ 316523 w 872494"/>
                <a:gd name="T13" fmla="*/ 31286 h 290772"/>
                <a:gd name="T14" fmla="*/ 216040 w 872494"/>
                <a:gd name="T15" fmla="*/ 36310 h 290772"/>
                <a:gd name="T16" fmla="*/ 130629 w 872494"/>
                <a:gd name="T17" fmla="*/ 6165 h 290772"/>
                <a:gd name="T18" fmla="*/ 40194 w 872494"/>
                <a:gd name="T19" fmla="*/ 36310 h 290772"/>
                <a:gd name="T20" fmla="*/ 0 w 872494"/>
                <a:gd name="T21" fmla="*/ 86552 h 290772"/>
                <a:gd name="T22" fmla="*/ 105508 w 872494"/>
                <a:gd name="T23" fmla="*/ 96600 h 290772"/>
                <a:gd name="T24" fmla="*/ 180871 w 872494"/>
                <a:gd name="T25" fmla="*/ 91576 h 290772"/>
                <a:gd name="T26" fmla="*/ 286378 w 872494"/>
                <a:gd name="T27" fmla="*/ 111673 h 290772"/>
                <a:gd name="T28" fmla="*/ 296427 w 872494"/>
                <a:gd name="T29" fmla="*/ 96600 h 290772"/>
                <a:gd name="T30" fmla="*/ 306475 w 872494"/>
                <a:gd name="T31" fmla="*/ 91576 h 290772"/>
                <a:gd name="T32" fmla="*/ 427055 w 872494"/>
                <a:gd name="T33" fmla="*/ 141818 h 290772"/>
                <a:gd name="T34" fmla="*/ 532563 w 872494"/>
                <a:gd name="T35" fmla="*/ 187035 h 290772"/>
                <a:gd name="T36" fmla="*/ 648119 w 872494"/>
                <a:gd name="T37" fmla="*/ 242301 h 290772"/>
                <a:gd name="T38" fmla="*/ 693337 w 872494"/>
                <a:gd name="T39" fmla="*/ 227229 h 290772"/>
                <a:gd name="T40" fmla="*/ 803868 w 872494"/>
                <a:gd name="T41" fmla="*/ 227229 h 290772"/>
                <a:gd name="T42" fmla="*/ 859134 w 872494"/>
                <a:gd name="T43" fmla="*/ 217181 h 29077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872494"/>
                <a:gd name="T67" fmla="*/ 0 h 290772"/>
                <a:gd name="T68" fmla="*/ 872494 w 872494"/>
                <a:gd name="T69" fmla="*/ 290772 h 29077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872494" h="290772">
                  <a:moveTo>
                    <a:pt x="859134" y="217181"/>
                  </a:moveTo>
                  <a:lnTo>
                    <a:pt x="859134" y="126745"/>
                  </a:lnTo>
                  <a:lnTo>
                    <a:pt x="849086" y="76504"/>
                  </a:lnTo>
                  <a:lnTo>
                    <a:pt x="773723" y="41334"/>
                  </a:lnTo>
                  <a:lnTo>
                    <a:pt x="643095" y="26262"/>
                  </a:lnTo>
                  <a:lnTo>
                    <a:pt x="517490" y="21238"/>
                  </a:lnTo>
                  <a:lnTo>
                    <a:pt x="316523" y="31286"/>
                  </a:lnTo>
                  <a:lnTo>
                    <a:pt x="216040" y="36310"/>
                  </a:lnTo>
                  <a:lnTo>
                    <a:pt x="130629" y="6165"/>
                  </a:lnTo>
                  <a:cubicBezTo>
                    <a:pt x="38580" y="31734"/>
                    <a:pt x="40194" y="0"/>
                    <a:pt x="40194" y="36310"/>
                  </a:cubicBezTo>
                  <a:lnTo>
                    <a:pt x="0" y="86552"/>
                  </a:lnTo>
                  <a:lnTo>
                    <a:pt x="105508" y="96600"/>
                  </a:lnTo>
                  <a:lnTo>
                    <a:pt x="180871" y="91576"/>
                  </a:lnTo>
                  <a:cubicBezTo>
                    <a:pt x="216040" y="98275"/>
                    <a:pt x="250610" y="110118"/>
                    <a:pt x="286378" y="111673"/>
                  </a:cubicBezTo>
                  <a:cubicBezTo>
                    <a:pt x="292411" y="111935"/>
                    <a:pt x="292157" y="100870"/>
                    <a:pt x="296427" y="96600"/>
                  </a:cubicBezTo>
                  <a:cubicBezTo>
                    <a:pt x="299075" y="93952"/>
                    <a:pt x="303126" y="93251"/>
                    <a:pt x="306475" y="91576"/>
                  </a:cubicBezTo>
                  <a:lnTo>
                    <a:pt x="427055" y="141818"/>
                  </a:lnTo>
                  <a:lnTo>
                    <a:pt x="532563" y="187035"/>
                  </a:lnTo>
                  <a:cubicBezTo>
                    <a:pt x="649604" y="248101"/>
                    <a:pt x="648119" y="290772"/>
                    <a:pt x="648119" y="242301"/>
                  </a:cubicBezTo>
                  <a:lnTo>
                    <a:pt x="693337" y="227229"/>
                  </a:lnTo>
                  <a:lnTo>
                    <a:pt x="803868" y="227229"/>
                  </a:lnTo>
                  <a:cubicBezTo>
                    <a:pt x="872494" y="216672"/>
                    <a:pt x="869183" y="239209"/>
                    <a:pt x="859134" y="217181"/>
                  </a:cubicBez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4382" name="Freeform 93"/>
            <p:cNvSpPr>
              <a:spLocks noChangeArrowheads="1"/>
            </p:cNvSpPr>
            <p:nvPr/>
          </p:nvSpPr>
          <p:spPr bwMode="auto">
            <a:xfrm>
              <a:off x="3892498" y="4597121"/>
              <a:ext cx="614187" cy="326571"/>
            </a:xfrm>
            <a:custGeom>
              <a:avLst/>
              <a:gdLst>
                <a:gd name="T0" fmla="*/ 558921 w 614187"/>
                <a:gd name="T1" fmla="*/ 326571 h 326571"/>
                <a:gd name="T2" fmla="*/ 558921 w 614187"/>
                <a:gd name="T3" fmla="*/ 326571 h 326571"/>
                <a:gd name="T4" fmla="*/ 558921 w 614187"/>
                <a:gd name="T5" fmla="*/ 251209 h 326571"/>
                <a:gd name="T6" fmla="*/ 614187 w 614187"/>
                <a:gd name="T7" fmla="*/ 140677 h 326571"/>
                <a:gd name="T8" fmla="*/ 589066 w 614187"/>
                <a:gd name="T9" fmla="*/ 25121 h 326571"/>
                <a:gd name="T10" fmla="*/ 573993 w 614187"/>
                <a:gd name="T11" fmla="*/ 0 h 326571"/>
                <a:gd name="T12" fmla="*/ 272543 w 614187"/>
                <a:gd name="T13" fmla="*/ 70338 h 326571"/>
                <a:gd name="T14" fmla="*/ 91672 w 614187"/>
                <a:gd name="T15" fmla="*/ 125604 h 326571"/>
                <a:gd name="T16" fmla="*/ 51479 w 614187"/>
                <a:gd name="T17" fmla="*/ 190919 h 326571"/>
                <a:gd name="T18" fmla="*/ 51479 w 614187"/>
                <a:gd name="T19" fmla="*/ 261257 h 326571"/>
                <a:gd name="T20" fmla="*/ 56503 w 614187"/>
                <a:gd name="T21" fmla="*/ 291402 h 326571"/>
                <a:gd name="T22" fmla="*/ 388099 w 614187"/>
                <a:gd name="T23" fmla="*/ 306475 h 326571"/>
                <a:gd name="T24" fmla="*/ 428292 w 614187"/>
                <a:gd name="T25" fmla="*/ 326571 h 326571"/>
                <a:gd name="T26" fmla="*/ 558921 w 614187"/>
                <a:gd name="T27" fmla="*/ 326571 h 32657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614187"/>
                <a:gd name="T43" fmla="*/ 0 h 326571"/>
                <a:gd name="T44" fmla="*/ 614187 w 614187"/>
                <a:gd name="T45" fmla="*/ 326571 h 32657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614187" h="326571">
                  <a:moveTo>
                    <a:pt x="558921" y="326571"/>
                  </a:moveTo>
                  <a:lnTo>
                    <a:pt x="558921" y="326571"/>
                  </a:lnTo>
                  <a:lnTo>
                    <a:pt x="558921" y="251209"/>
                  </a:lnTo>
                  <a:lnTo>
                    <a:pt x="614187" y="140677"/>
                  </a:lnTo>
                  <a:lnTo>
                    <a:pt x="589066" y="25121"/>
                  </a:lnTo>
                  <a:lnTo>
                    <a:pt x="573993" y="0"/>
                  </a:lnTo>
                  <a:lnTo>
                    <a:pt x="272543" y="70338"/>
                  </a:lnTo>
                  <a:cubicBezTo>
                    <a:pt x="90058" y="121028"/>
                    <a:pt x="91672" y="58007"/>
                    <a:pt x="91672" y="125604"/>
                  </a:cubicBezTo>
                  <a:lnTo>
                    <a:pt x="51479" y="190919"/>
                  </a:lnTo>
                  <a:lnTo>
                    <a:pt x="51479" y="261257"/>
                  </a:lnTo>
                  <a:cubicBezTo>
                    <a:pt x="52316" y="278004"/>
                    <a:pt x="0" y="287977"/>
                    <a:pt x="56503" y="291402"/>
                  </a:cubicBezTo>
                  <a:cubicBezTo>
                    <a:pt x="166946" y="298096"/>
                    <a:pt x="255796" y="316637"/>
                    <a:pt x="388099" y="306475"/>
                  </a:cubicBezTo>
                  <a:lnTo>
                    <a:pt x="428292" y="326571"/>
                  </a:lnTo>
                  <a:lnTo>
                    <a:pt x="558921" y="326571"/>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4383" name="Freeform 94"/>
            <p:cNvSpPr>
              <a:spLocks noChangeArrowheads="1"/>
            </p:cNvSpPr>
            <p:nvPr/>
          </p:nvSpPr>
          <p:spPr bwMode="auto">
            <a:xfrm>
              <a:off x="4530754" y="4379727"/>
              <a:ext cx="781131" cy="388216"/>
            </a:xfrm>
            <a:custGeom>
              <a:avLst/>
              <a:gdLst>
                <a:gd name="T0" fmla="*/ 0 w 781131"/>
                <a:gd name="T1" fmla="*/ 0 h 388216"/>
                <a:gd name="T2" fmla="*/ 781131 w 781131"/>
                <a:gd name="T3" fmla="*/ 388216 h 388216"/>
              </a:gdLst>
              <a:ahLst/>
              <a:cxnLst/>
              <a:rect l="T0" t="T1" r="T2" b="T3"/>
              <a:pathLst>
                <a:path w="781131" h="388216">
                  <a:moveTo>
                    <a:pt x="769751" y="383192"/>
                  </a:moveTo>
                  <a:cubicBezTo>
                    <a:pt x="768914" y="380680"/>
                    <a:pt x="758949" y="377413"/>
                    <a:pt x="754679" y="373143"/>
                  </a:cubicBezTo>
                  <a:cubicBezTo>
                    <a:pt x="744410" y="362874"/>
                    <a:pt x="747012" y="355480"/>
                    <a:pt x="734582" y="348022"/>
                  </a:cubicBezTo>
                  <a:cubicBezTo>
                    <a:pt x="730041" y="345297"/>
                    <a:pt x="724534" y="344673"/>
                    <a:pt x="719510" y="342998"/>
                  </a:cubicBezTo>
                  <a:cubicBezTo>
                    <a:pt x="717835" y="337974"/>
                    <a:pt x="717211" y="332467"/>
                    <a:pt x="714486" y="327926"/>
                  </a:cubicBezTo>
                  <a:cubicBezTo>
                    <a:pt x="712049" y="323864"/>
                    <a:pt x="705798" y="322414"/>
                    <a:pt x="704437" y="317877"/>
                  </a:cubicBezTo>
                  <a:cubicBezTo>
                    <a:pt x="700557" y="304945"/>
                    <a:pt x="704897" y="290022"/>
                    <a:pt x="699413" y="277684"/>
                  </a:cubicBezTo>
                  <a:cubicBezTo>
                    <a:pt x="697262" y="272845"/>
                    <a:pt x="689584" y="273409"/>
                    <a:pt x="684341" y="272660"/>
                  </a:cubicBezTo>
                  <a:cubicBezTo>
                    <a:pt x="666029" y="270044"/>
                    <a:pt x="647497" y="269311"/>
                    <a:pt x="629075" y="267636"/>
                  </a:cubicBezTo>
                  <a:cubicBezTo>
                    <a:pt x="627400" y="262612"/>
                    <a:pt x="625089" y="257756"/>
                    <a:pt x="624050" y="252563"/>
                  </a:cubicBezTo>
                  <a:cubicBezTo>
                    <a:pt x="621727" y="240951"/>
                    <a:pt x="623424" y="228389"/>
                    <a:pt x="619026" y="217394"/>
                  </a:cubicBezTo>
                  <a:cubicBezTo>
                    <a:pt x="616387" y="210797"/>
                    <a:pt x="608978" y="207345"/>
                    <a:pt x="603954" y="202321"/>
                  </a:cubicBezTo>
                  <a:cubicBezTo>
                    <a:pt x="589723" y="159627"/>
                    <a:pt x="609571" y="211682"/>
                    <a:pt x="588881" y="177200"/>
                  </a:cubicBezTo>
                  <a:cubicBezTo>
                    <a:pt x="586156" y="172659"/>
                    <a:pt x="587992" y="165436"/>
                    <a:pt x="583857" y="162128"/>
                  </a:cubicBezTo>
                  <a:cubicBezTo>
                    <a:pt x="578465" y="157814"/>
                    <a:pt x="570459" y="158779"/>
                    <a:pt x="563760" y="157104"/>
                  </a:cubicBezTo>
                  <a:cubicBezTo>
                    <a:pt x="524596" y="117936"/>
                    <a:pt x="589327" y="181359"/>
                    <a:pt x="538639" y="137007"/>
                  </a:cubicBezTo>
                  <a:cubicBezTo>
                    <a:pt x="529727" y="129209"/>
                    <a:pt x="513519" y="111886"/>
                    <a:pt x="513519" y="111886"/>
                  </a:cubicBezTo>
                  <a:cubicBezTo>
                    <a:pt x="511844" y="106862"/>
                    <a:pt x="506527" y="101731"/>
                    <a:pt x="508494" y="96814"/>
                  </a:cubicBezTo>
                  <a:cubicBezTo>
                    <a:pt x="513040" y="85449"/>
                    <a:pt x="538639" y="87946"/>
                    <a:pt x="538639" y="71693"/>
                  </a:cubicBezTo>
                  <a:cubicBezTo>
                    <a:pt x="538639" y="66397"/>
                    <a:pt x="528659" y="75262"/>
                    <a:pt x="523567" y="76717"/>
                  </a:cubicBezTo>
                  <a:cubicBezTo>
                    <a:pt x="516928" y="78614"/>
                    <a:pt x="510211" y="80243"/>
                    <a:pt x="503470" y="81741"/>
                  </a:cubicBezTo>
                  <a:cubicBezTo>
                    <a:pt x="495134" y="83593"/>
                    <a:pt x="486685" y="84913"/>
                    <a:pt x="478349" y="86765"/>
                  </a:cubicBezTo>
                  <a:cubicBezTo>
                    <a:pt x="471609" y="88263"/>
                    <a:pt x="465078" y="90739"/>
                    <a:pt x="458253" y="91789"/>
                  </a:cubicBezTo>
                  <a:cubicBezTo>
                    <a:pt x="443264" y="94095"/>
                    <a:pt x="428108" y="95139"/>
                    <a:pt x="413035" y="96814"/>
                  </a:cubicBezTo>
                  <a:cubicBezTo>
                    <a:pt x="408011" y="100163"/>
                    <a:pt x="403940" y="106008"/>
                    <a:pt x="397962" y="106862"/>
                  </a:cubicBezTo>
                  <a:cubicBezTo>
                    <a:pt x="391127" y="107838"/>
                    <a:pt x="384749" y="102389"/>
                    <a:pt x="377866" y="101838"/>
                  </a:cubicBezTo>
                  <a:cubicBezTo>
                    <a:pt x="342769" y="99030"/>
                    <a:pt x="307527" y="98489"/>
                    <a:pt x="272358" y="96814"/>
                  </a:cubicBezTo>
                  <a:cubicBezTo>
                    <a:pt x="269009" y="91790"/>
                    <a:pt x="265010" y="87142"/>
                    <a:pt x="262310" y="81741"/>
                  </a:cubicBezTo>
                  <a:cubicBezTo>
                    <a:pt x="259942" y="77004"/>
                    <a:pt x="260011" y="71210"/>
                    <a:pt x="257286" y="66669"/>
                  </a:cubicBezTo>
                  <a:cubicBezTo>
                    <a:pt x="252513" y="58714"/>
                    <a:pt x="239012" y="51136"/>
                    <a:pt x="232165" y="46572"/>
                  </a:cubicBezTo>
                  <a:cubicBezTo>
                    <a:pt x="230490" y="41548"/>
                    <a:pt x="230886" y="35244"/>
                    <a:pt x="227141" y="31499"/>
                  </a:cubicBezTo>
                  <a:cubicBezTo>
                    <a:pt x="212415" y="16773"/>
                    <a:pt x="176146" y="18018"/>
                    <a:pt x="161826" y="16427"/>
                  </a:cubicBezTo>
                  <a:cubicBezTo>
                    <a:pt x="112550" y="0"/>
                    <a:pt x="142236" y="5498"/>
                    <a:pt x="71391" y="11403"/>
                  </a:cubicBezTo>
                  <a:cubicBezTo>
                    <a:pt x="68042" y="16427"/>
                    <a:pt x="64043" y="21074"/>
                    <a:pt x="61343" y="26475"/>
                  </a:cubicBezTo>
                  <a:cubicBezTo>
                    <a:pt x="58975" y="31212"/>
                    <a:pt x="59044" y="37007"/>
                    <a:pt x="56319" y="41548"/>
                  </a:cubicBezTo>
                  <a:cubicBezTo>
                    <a:pt x="53882" y="45610"/>
                    <a:pt x="49620" y="48247"/>
                    <a:pt x="46270" y="51596"/>
                  </a:cubicBezTo>
                  <a:cubicBezTo>
                    <a:pt x="42921" y="58295"/>
                    <a:pt x="39938" y="65190"/>
                    <a:pt x="36222" y="71693"/>
                  </a:cubicBezTo>
                  <a:cubicBezTo>
                    <a:pt x="33226" y="76936"/>
                    <a:pt x="28873" y="81364"/>
                    <a:pt x="26173" y="86765"/>
                  </a:cubicBezTo>
                  <a:cubicBezTo>
                    <a:pt x="23804" y="91502"/>
                    <a:pt x="24087" y="97431"/>
                    <a:pt x="21149" y="101838"/>
                  </a:cubicBezTo>
                  <a:cubicBezTo>
                    <a:pt x="17208" y="107750"/>
                    <a:pt x="11101" y="111886"/>
                    <a:pt x="6077" y="116910"/>
                  </a:cubicBezTo>
                  <a:cubicBezTo>
                    <a:pt x="7752" y="130308"/>
                    <a:pt x="0" y="149418"/>
                    <a:pt x="11101" y="157104"/>
                  </a:cubicBezTo>
                  <a:cubicBezTo>
                    <a:pt x="27682" y="168583"/>
                    <a:pt x="51363" y="159772"/>
                    <a:pt x="71391" y="162128"/>
                  </a:cubicBezTo>
                  <a:cubicBezTo>
                    <a:pt x="79872" y="163126"/>
                    <a:pt x="88138" y="165477"/>
                    <a:pt x="96512" y="167152"/>
                  </a:cubicBezTo>
                  <a:cubicBezTo>
                    <a:pt x="99861" y="172176"/>
                    <a:pt x="104971" y="176399"/>
                    <a:pt x="106560" y="182225"/>
                  </a:cubicBezTo>
                  <a:cubicBezTo>
                    <a:pt x="110112" y="195251"/>
                    <a:pt x="104094" y="211184"/>
                    <a:pt x="111584" y="222418"/>
                  </a:cubicBezTo>
                  <a:cubicBezTo>
                    <a:pt x="116321" y="229523"/>
                    <a:pt x="128331" y="225767"/>
                    <a:pt x="136705" y="227442"/>
                  </a:cubicBezTo>
                  <a:cubicBezTo>
                    <a:pt x="145079" y="225767"/>
                    <a:pt x="153541" y="224489"/>
                    <a:pt x="161826" y="222418"/>
                  </a:cubicBezTo>
                  <a:cubicBezTo>
                    <a:pt x="166964" y="221134"/>
                    <a:pt x="171603" y="217394"/>
                    <a:pt x="176899" y="217394"/>
                  </a:cubicBezTo>
                  <a:cubicBezTo>
                    <a:pt x="183804" y="217394"/>
                    <a:pt x="190296" y="220743"/>
                    <a:pt x="196995" y="222418"/>
                  </a:cubicBezTo>
                  <a:cubicBezTo>
                    <a:pt x="198670" y="227442"/>
                    <a:pt x="200735" y="232353"/>
                    <a:pt x="202020" y="237491"/>
                  </a:cubicBezTo>
                  <a:cubicBezTo>
                    <a:pt x="204091" y="245775"/>
                    <a:pt x="202307" y="255506"/>
                    <a:pt x="207044" y="262611"/>
                  </a:cubicBezTo>
                  <a:cubicBezTo>
                    <a:pt x="209982" y="267017"/>
                    <a:pt x="216978" y="266351"/>
                    <a:pt x="222116" y="267636"/>
                  </a:cubicBezTo>
                  <a:lnTo>
                    <a:pt x="262310" y="277684"/>
                  </a:lnTo>
                  <a:cubicBezTo>
                    <a:pt x="267334" y="281033"/>
                    <a:pt x="272667" y="283960"/>
                    <a:pt x="277382" y="287732"/>
                  </a:cubicBezTo>
                  <a:cubicBezTo>
                    <a:pt x="289848" y="297705"/>
                    <a:pt x="285851" y="300693"/>
                    <a:pt x="302503" y="307829"/>
                  </a:cubicBezTo>
                  <a:cubicBezTo>
                    <a:pt x="308850" y="310549"/>
                    <a:pt x="315961" y="310956"/>
                    <a:pt x="322600" y="312853"/>
                  </a:cubicBezTo>
                  <a:cubicBezTo>
                    <a:pt x="327692" y="314308"/>
                    <a:pt x="332648" y="316202"/>
                    <a:pt x="337672" y="317877"/>
                  </a:cubicBezTo>
                  <a:cubicBezTo>
                    <a:pt x="339347" y="326251"/>
                    <a:pt x="336659" y="336960"/>
                    <a:pt x="342697" y="342998"/>
                  </a:cubicBezTo>
                  <a:cubicBezTo>
                    <a:pt x="348735" y="349036"/>
                    <a:pt x="359307" y="347313"/>
                    <a:pt x="367817" y="348022"/>
                  </a:cubicBezTo>
                  <a:cubicBezTo>
                    <a:pt x="399571" y="350668"/>
                    <a:pt x="431457" y="351372"/>
                    <a:pt x="463277" y="353047"/>
                  </a:cubicBezTo>
                  <a:cubicBezTo>
                    <a:pt x="512772" y="336545"/>
                    <a:pt x="447832" y="353203"/>
                    <a:pt x="488398" y="358071"/>
                  </a:cubicBezTo>
                  <a:cubicBezTo>
                    <a:pt x="526678" y="362665"/>
                    <a:pt x="565435" y="361420"/>
                    <a:pt x="603954" y="363095"/>
                  </a:cubicBezTo>
                  <a:cubicBezTo>
                    <a:pt x="639123" y="374818"/>
                    <a:pt x="624051" y="376492"/>
                    <a:pt x="649171" y="368119"/>
                  </a:cubicBezTo>
                  <a:cubicBezTo>
                    <a:pt x="692862" y="382682"/>
                    <a:pt x="626379" y="361876"/>
                    <a:pt x="729558" y="378168"/>
                  </a:cubicBezTo>
                  <a:cubicBezTo>
                    <a:pt x="740020" y="379820"/>
                    <a:pt x="759703" y="388216"/>
                    <a:pt x="759703" y="388216"/>
                  </a:cubicBezTo>
                  <a:cubicBezTo>
                    <a:pt x="781131" y="381074"/>
                    <a:pt x="770588" y="385704"/>
                    <a:pt x="769751" y="383192"/>
                  </a:cubicBez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4384" name="Freeform 96"/>
            <p:cNvSpPr>
              <a:spLocks noChangeArrowheads="1"/>
            </p:cNvSpPr>
            <p:nvPr/>
          </p:nvSpPr>
          <p:spPr bwMode="auto">
            <a:xfrm>
              <a:off x="5193382" y="4511710"/>
              <a:ext cx="931088" cy="437103"/>
            </a:xfrm>
            <a:custGeom>
              <a:avLst/>
              <a:gdLst>
                <a:gd name="T0" fmla="*/ 614565 w 931088"/>
                <a:gd name="T1" fmla="*/ 437103 h 437103"/>
                <a:gd name="T2" fmla="*/ 619589 w 931088"/>
                <a:gd name="T3" fmla="*/ 371789 h 437103"/>
                <a:gd name="T4" fmla="*/ 820556 w 931088"/>
                <a:gd name="T5" fmla="*/ 336620 h 437103"/>
                <a:gd name="T6" fmla="*/ 931088 w 931088"/>
                <a:gd name="T7" fmla="*/ 336620 h 437103"/>
                <a:gd name="T8" fmla="*/ 916016 w 931088"/>
                <a:gd name="T9" fmla="*/ 296426 h 437103"/>
                <a:gd name="T10" fmla="*/ 805484 w 931088"/>
                <a:gd name="T11" fmla="*/ 276330 h 437103"/>
                <a:gd name="T12" fmla="*/ 770315 w 931088"/>
                <a:gd name="T13" fmla="*/ 246185 h 437103"/>
                <a:gd name="T14" fmla="*/ 780363 w 931088"/>
                <a:gd name="T15" fmla="*/ 236136 h 437103"/>
                <a:gd name="T16" fmla="*/ 815532 w 931088"/>
                <a:gd name="T17" fmla="*/ 211015 h 437103"/>
                <a:gd name="T18" fmla="*/ 725097 w 931088"/>
                <a:gd name="T19" fmla="*/ 175846 h 437103"/>
                <a:gd name="T20" fmla="*/ 639686 w 931088"/>
                <a:gd name="T21" fmla="*/ 135653 h 437103"/>
                <a:gd name="T22" fmla="*/ 549251 w 931088"/>
                <a:gd name="T23" fmla="*/ 155749 h 437103"/>
                <a:gd name="T24" fmla="*/ 418622 w 931088"/>
                <a:gd name="T25" fmla="*/ 125604 h 437103"/>
                <a:gd name="T26" fmla="*/ 333211 w 931088"/>
                <a:gd name="T27" fmla="*/ 95459 h 437103"/>
                <a:gd name="T28" fmla="*/ 237752 w 931088"/>
                <a:gd name="T29" fmla="*/ 65314 h 437103"/>
                <a:gd name="T30" fmla="*/ 227704 w 931088"/>
                <a:gd name="T31" fmla="*/ 30145 h 437103"/>
                <a:gd name="T32" fmla="*/ 182486 w 931088"/>
                <a:gd name="T33" fmla="*/ 0 h 437103"/>
                <a:gd name="T34" fmla="*/ 112148 w 931088"/>
                <a:gd name="T35" fmla="*/ 10048 h 437103"/>
                <a:gd name="T36" fmla="*/ 1616 w 931088"/>
                <a:gd name="T37" fmla="*/ 45217 h 437103"/>
                <a:gd name="T38" fmla="*/ 46833 w 931088"/>
                <a:gd name="T39" fmla="*/ 100483 h 437103"/>
                <a:gd name="T40" fmla="*/ 46833 w 931088"/>
                <a:gd name="T41" fmla="*/ 135653 h 437103"/>
                <a:gd name="T42" fmla="*/ 92051 w 931088"/>
                <a:gd name="T43" fmla="*/ 145701 h 437103"/>
                <a:gd name="T44" fmla="*/ 97075 w 931088"/>
                <a:gd name="T45" fmla="*/ 205991 h 437103"/>
                <a:gd name="T46" fmla="*/ 117172 w 931088"/>
                <a:gd name="T47" fmla="*/ 221064 h 437103"/>
                <a:gd name="T48" fmla="*/ 197559 w 931088"/>
                <a:gd name="T49" fmla="*/ 276330 h 437103"/>
                <a:gd name="T50" fmla="*/ 167414 w 931088"/>
                <a:gd name="T51" fmla="*/ 321547 h 437103"/>
                <a:gd name="T52" fmla="*/ 92051 w 931088"/>
                <a:gd name="T53" fmla="*/ 346668 h 437103"/>
                <a:gd name="T54" fmla="*/ 117172 w 931088"/>
                <a:gd name="T55" fmla="*/ 386861 h 437103"/>
                <a:gd name="T56" fmla="*/ 152341 w 931088"/>
                <a:gd name="T57" fmla="*/ 432079 h 437103"/>
                <a:gd name="T58" fmla="*/ 614565 w 931088"/>
                <a:gd name="T59" fmla="*/ 437103 h 437103"/>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931088"/>
                <a:gd name="T91" fmla="*/ 0 h 437103"/>
                <a:gd name="T92" fmla="*/ 931088 w 931088"/>
                <a:gd name="T93" fmla="*/ 437103 h 437103"/>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931088" h="437103">
                  <a:moveTo>
                    <a:pt x="614565" y="437103"/>
                  </a:moveTo>
                  <a:lnTo>
                    <a:pt x="619589" y="371789"/>
                  </a:lnTo>
                  <a:lnTo>
                    <a:pt x="820556" y="336620"/>
                  </a:lnTo>
                  <a:lnTo>
                    <a:pt x="931088" y="336620"/>
                  </a:lnTo>
                  <a:lnTo>
                    <a:pt x="916016" y="296426"/>
                  </a:lnTo>
                  <a:lnTo>
                    <a:pt x="805484" y="276330"/>
                  </a:lnTo>
                  <a:cubicBezTo>
                    <a:pt x="793761" y="266282"/>
                    <a:pt x="778498" y="259278"/>
                    <a:pt x="770315" y="246185"/>
                  </a:cubicBezTo>
                  <a:cubicBezTo>
                    <a:pt x="767804" y="242168"/>
                    <a:pt x="780363" y="236136"/>
                    <a:pt x="780363" y="236136"/>
                  </a:cubicBezTo>
                  <a:cubicBezTo>
                    <a:pt x="816803" y="204901"/>
                    <a:pt x="815532" y="190551"/>
                    <a:pt x="815532" y="211015"/>
                  </a:cubicBezTo>
                  <a:cubicBezTo>
                    <a:pt x="728572" y="175208"/>
                    <a:pt x="760910" y="175846"/>
                    <a:pt x="725097" y="175846"/>
                  </a:cubicBezTo>
                  <a:lnTo>
                    <a:pt x="639686" y="135653"/>
                  </a:lnTo>
                  <a:lnTo>
                    <a:pt x="549251" y="155749"/>
                  </a:lnTo>
                  <a:cubicBezTo>
                    <a:pt x="416977" y="130312"/>
                    <a:pt x="418622" y="174969"/>
                    <a:pt x="418622" y="125604"/>
                  </a:cubicBezTo>
                  <a:lnTo>
                    <a:pt x="333211" y="95459"/>
                  </a:lnTo>
                  <a:lnTo>
                    <a:pt x="237752" y="65314"/>
                  </a:lnTo>
                  <a:cubicBezTo>
                    <a:pt x="232491" y="28487"/>
                    <a:pt x="244570" y="30145"/>
                    <a:pt x="227704" y="30145"/>
                  </a:cubicBezTo>
                  <a:lnTo>
                    <a:pt x="182486" y="0"/>
                  </a:lnTo>
                  <a:lnTo>
                    <a:pt x="112148" y="10048"/>
                  </a:lnTo>
                  <a:cubicBezTo>
                    <a:pt x="0" y="40634"/>
                    <a:pt x="1616" y="2003"/>
                    <a:pt x="1616" y="45217"/>
                  </a:cubicBezTo>
                  <a:lnTo>
                    <a:pt x="46833" y="100483"/>
                  </a:lnTo>
                  <a:lnTo>
                    <a:pt x="46833" y="135653"/>
                  </a:lnTo>
                  <a:cubicBezTo>
                    <a:pt x="88652" y="146107"/>
                    <a:pt x="73217" y="145701"/>
                    <a:pt x="92051" y="145701"/>
                  </a:cubicBezTo>
                  <a:cubicBezTo>
                    <a:pt x="97408" y="199276"/>
                    <a:pt x="97075" y="179112"/>
                    <a:pt x="97075" y="205991"/>
                  </a:cubicBezTo>
                  <a:lnTo>
                    <a:pt x="117172" y="221064"/>
                  </a:lnTo>
                  <a:cubicBezTo>
                    <a:pt x="198899" y="282359"/>
                    <a:pt x="197559" y="314849"/>
                    <a:pt x="197559" y="276330"/>
                  </a:cubicBezTo>
                  <a:lnTo>
                    <a:pt x="167414" y="321547"/>
                  </a:lnTo>
                  <a:cubicBezTo>
                    <a:pt x="98973" y="347870"/>
                    <a:pt x="125425" y="346668"/>
                    <a:pt x="92051" y="346668"/>
                  </a:cubicBezTo>
                  <a:lnTo>
                    <a:pt x="117172" y="386861"/>
                  </a:lnTo>
                  <a:lnTo>
                    <a:pt x="152341" y="432079"/>
                  </a:lnTo>
                  <a:lnTo>
                    <a:pt x="614565" y="437103"/>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4385" name="Freeform 97"/>
            <p:cNvSpPr>
              <a:spLocks noChangeArrowheads="1"/>
            </p:cNvSpPr>
            <p:nvPr/>
          </p:nvSpPr>
          <p:spPr bwMode="auto">
            <a:xfrm>
              <a:off x="4481565" y="4689538"/>
              <a:ext cx="698360" cy="430097"/>
            </a:xfrm>
            <a:custGeom>
              <a:avLst/>
              <a:gdLst>
                <a:gd name="T0" fmla="*/ 572756 w 698360"/>
                <a:gd name="T1" fmla="*/ 430097 h 430097"/>
                <a:gd name="T2" fmla="*/ 537587 w 698360"/>
                <a:gd name="T3" fmla="*/ 384880 h 430097"/>
                <a:gd name="T4" fmla="*/ 557683 w 698360"/>
                <a:gd name="T5" fmla="*/ 374831 h 430097"/>
                <a:gd name="T6" fmla="*/ 622998 w 698360"/>
                <a:gd name="T7" fmla="*/ 344686 h 430097"/>
                <a:gd name="T8" fmla="*/ 587828 w 698360"/>
                <a:gd name="T9" fmla="*/ 304493 h 430097"/>
                <a:gd name="T10" fmla="*/ 577780 w 698360"/>
                <a:gd name="T11" fmla="*/ 294444 h 430097"/>
                <a:gd name="T12" fmla="*/ 552659 w 698360"/>
                <a:gd name="T13" fmla="*/ 274348 h 430097"/>
                <a:gd name="T14" fmla="*/ 512466 w 698360"/>
                <a:gd name="T15" fmla="*/ 239178 h 430097"/>
                <a:gd name="T16" fmla="*/ 562708 w 698360"/>
                <a:gd name="T17" fmla="*/ 224106 h 430097"/>
                <a:gd name="T18" fmla="*/ 562708 w 698360"/>
                <a:gd name="T19" fmla="*/ 193961 h 430097"/>
                <a:gd name="T20" fmla="*/ 582804 w 698360"/>
                <a:gd name="T21" fmla="*/ 153767 h 430097"/>
                <a:gd name="T22" fmla="*/ 617973 w 698360"/>
                <a:gd name="T23" fmla="*/ 143719 h 430097"/>
                <a:gd name="T24" fmla="*/ 628022 w 698360"/>
                <a:gd name="T25" fmla="*/ 128647 h 430097"/>
                <a:gd name="T26" fmla="*/ 628022 w 698360"/>
                <a:gd name="T27" fmla="*/ 128647 h 430097"/>
                <a:gd name="T28" fmla="*/ 698360 w 698360"/>
                <a:gd name="T29" fmla="*/ 73381 h 430097"/>
                <a:gd name="T30" fmla="*/ 698360 w 698360"/>
                <a:gd name="T31" fmla="*/ 48260 h 430097"/>
                <a:gd name="T32" fmla="*/ 537587 w 698360"/>
                <a:gd name="T33" fmla="*/ 38211 h 430097"/>
                <a:gd name="T34" fmla="*/ 427055 w 698360"/>
                <a:gd name="T35" fmla="*/ 38211 h 430097"/>
                <a:gd name="T36" fmla="*/ 371789 w 698360"/>
                <a:gd name="T37" fmla="*/ 33187 h 430097"/>
                <a:gd name="T38" fmla="*/ 336620 w 698360"/>
                <a:gd name="T39" fmla="*/ 3042 h 430097"/>
                <a:gd name="T40" fmla="*/ 256233 w 698360"/>
                <a:gd name="T41" fmla="*/ 23139 h 430097"/>
                <a:gd name="T42" fmla="*/ 261257 w 698360"/>
                <a:gd name="T43" fmla="*/ 63332 h 430097"/>
                <a:gd name="T44" fmla="*/ 200967 w 698360"/>
                <a:gd name="T45" fmla="*/ 73381 h 430097"/>
                <a:gd name="T46" fmla="*/ 110532 w 698360"/>
                <a:gd name="T47" fmla="*/ 98502 h 430097"/>
                <a:gd name="T48" fmla="*/ 60290 w 698360"/>
                <a:gd name="T49" fmla="*/ 118598 h 430097"/>
                <a:gd name="T50" fmla="*/ 0 w 698360"/>
                <a:gd name="T51" fmla="*/ 133671 h 430097"/>
                <a:gd name="T52" fmla="*/ 0 w 698360"/>
                <a:gd name="T53" fmla="*/ 168840 h 430097"/>
                <a:gd name="T54" fmla="*/ 60290 w 698360"/>
                <a:gd name="T55" fmla="*/ 183913 h 430097"/>
                <a:gd name="T56" fmla="*/ 85411 w 698360"/>
                <a:gd name="T57" fmla="*/ 209033 h 430097"/>
                <a:gd name="T58" fmla="*/ 50242 w 698360"/>
                <a:gd name="T59" fmla="*/ 259275 h 430097"/>
                <a:gd name="T60" fmla="*/ 55266 w 698360"/>
                <a:gd name="T61" fmla="*/ 284396 h 430097"/>
                <a:gd name="T62" fmla="*/ 160773 w 698360"/>
                <a:gd name="T63" fmla="*/ 319565 h 430097"/>
                <a:gd name="T64" fmla="*/ 175846 w 698360"/>
                <a:gd name="T65" fmla="*/ 359759 h 430097"/>
                <a:gd name="T66" fmla="*/ 100483 w 698360"/>
                <a:gd name="T67" fmla="*/ 369807 h 430097"/>
                <a:gd name="T68" fmla="*/ 90435 w 698360"/>
                <a:gd name="T69" fmla="*/ 404976 h 430097"/>
                <a:gd name="T70" fmla="*/ 135653 w 698360"/>
                <a:gd name="T71" fmla="*/ 420049 h 430097"/>
                <a:gd name="T72" fmla="*/ 190919 w 698360"/>
                <a:gd name="T73" fmla="*/ 420049 h 430097"/>
                <a:gd name="T74" fmla="*/ 190919 w 698360"/>
                <a:gd name="T75" fmla="*/ 420049 h 430097"/>
                <a:gd name="T76" fmla="*/ 572756 w 698360"/>
                <a:gd name="T77" fmla="*/ 430097 h 4300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698360"/>
                <a:gd name="T118" fmla="*/ 0 h 430097"/>
                <a:gd name="T119" fmla="*/ 698360 w 698360"/>
                <a:gd name="T120" fmla="*/ 430097 h 430097"/>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698360" h="430097">
                  <a:moveTo>
                    <a:pt x="572756" y="430097"/>
                  </a:moveTo>
                  <a:cubicBezTo>
                    <a:pt x="561033" y="415025"/>
                    <a:pt x="542611" y="403302"/>
                    <a:pt x="537587" y="384880"/>
                  </a:cubicBezTo>
                  <a:cubicBezTo>
                    <a:pt x="535616" y="377654"/>
                    <a:pt x="557683" y="374831"/>
                    <a:pt x="557683" y="374831"/>
                  </a:cubicBezTo>
                  <a:cubicBezTo>
                    <a:pt x="636599" y="348526"/>
                    <a:pt x="656730" y="361552"/>
                    <a:pt x="622998" y="344686"/>
                  </a:cubicBezTo>
                  <a:cubicBezTo>
                    <a:pt x="611275" y="331288"/>
                    <a:pt x="599737" y="317726"/>
                    <a:pt x="587828" y="304493"/>
                  </a:cubicBezTo>
                  <a:cubicBezTo>
                    <a:pt x="584659" y="300972"/>
                    <a:pt x="577780" y="294444"/>
                    <a:pt x="577780" y="294444"/>
                  </a:cubicBezTo>
                  <a:cubicBezTo>
                    <a:pt x="556203" y="267475"/>
                    <a:pt x="565266" y="261741"/>
                    <a:pt x="552659" y="274348"/>
                  </a:cubicBezTo>
                  <a:cubicBezTo>
                    <a:pt x="509626" y="247452"/>
                    <a:pt x="512466" y="265026"/>
                    <a:pt x="512466" y="239178"/>
                  </a:cubicBezTo>
                  <a:cubicBezTo>
                    <a:pt x="555795" y="222930"/>
                    <a:pt x="538350" y="224106"/>
                    <a:pt x="562708" y="224106"/>
                  </a:cubicBezTo>
                  <a:lnTo>
                    <a:pt x="562708" y="193961"/>
                  </a:lnTo>
                  <a:cubicBezTo>
                    <a:pt x="578368" y="152199"/>
                    <a:pt x="563471" y="153767"/>
                    <a:pt x="582804" y="153767"/>
                  </a:cubicBezTo>
                  <a:lnTo>
                    <a:pt x="617973" y="143719"/>
                  </a:lnTo>
                  <a:lnTo>
                    <a:pt x="628022" y="128647"/>
                  </a:lnTo>
                  <a:lnTo>
                    <a:pt x="698360" y="73381"/>
                  </a:lnTo>
                  <a:lnTo>
                    <a:pt x="698360" y="48260"/>
                  </a:lnTo>
                  <a:lnTo>
                    <a:pt x="537587" y="38211"/>
                  </a:lnTo>
                  <a:lnTo>
                    <a:pt x="427055" y="38211"/>
                  </a:lnTo>
                  <a:lnTo>
                    <a:pt x="371789" y="33187"/>
                  </a:lnTo>
                  <a:cubicBezTo>
                    <a:pt x="344524" y="469"/>
                    <a:pt x="359748" y="3042"/>
                    <a:pt x="336620" y="3042"/>
                  </a:cubicBezTo>
                  <a:cubicBezTo>
                    <a:pt x="258935" y="18579"/>
                    <a:pt x="279372" y="0"/>
                    <a:pt x="256233" y="23139"/>
                  </a:cubicBezTo>
                  <a:lnTo>
                    <a:pt x="261257" y="63332"/>
                  </a:lnTo>
                  <a:cubicBezTo>
                    <a:pt x="203632" y="68571"/>
                    <a:pt x="219071" y="55277"/>
                    <a:pt x="200967" y="73381"/>
                  </a:cubicBezTo>
                  <a:lnTo>
                    <a:pt x="110532" y="98502"/>
                  </a:lnTo>
                  <a:cubicBezTo>
                    <a:pt x="63784" y="119278"/>
                    <a:pt x="81808" y="118598"/>
                    <a:pt x="60290" y="118598"/>
                  </a:cubicBezTo>
                  <a:lnTo>
                    <a:pt x="0" y="133671"/>
                  </a:lnTo>
                  <a:lnTo>
                    <a:pt x="0" y="168840"/>
                  </a:lnTo>
                  <a:cubicBezTo>
                    <a:pt x="61942" y="179163"/>
                    <a:pt x="60290" y="158514"/>
                    <a:pt x="60290" y="183913"/>
                  </a:cubicBezTo>
                  <a:cubicBezTo>
                    <a:pt x="86719" y="205055"/>
                    <a:pt x="85411" y="193286"/>
                    <a:pt x="85411" y="209033"/>
                  </a:cubicBezTo>
                  <a:cubicBezTo>
                    <a:pt x="49214" y="255573"/>
                    <a:pt x="50242" y="235156"/>
                    <a:pt x="50242" y="259275"/>
                  </a:cubicBezTo>
                  <a:lnTo>
                    <a:pt x="55266" y="284396"/>
                  </a:lnTo>
                  <a:lnTo>
                    <a:pt x="160773" y="319565"/>
                  </a:lnTo>
                  <a:cubicBezTo>
                    <a:pt x="182045" y="356791"/>
                    <a:pt x="190418" y="345187"/>
                    <a:pt x="175846" y="359759"/>
                  </a:cubicBezTo>
                  <a:lnTo>
                    <a:pt x="100483" y="369807"/>
                  </a:lnTo>
                  <a:lnTo>
                    <a:pt x="90435" y="404976"/>
                  </a:lnTo>
                  <a:cubicBezTo>
                    <a:pt x="128683" y="421369"/>
                    <a:pt x="112850" y="420049"/>
                    <a:pt x="135653" y="420049"/>
                  </a:cubicBezTo>
                  <a:lnTo>
                    <a:pt x="190919" y="420049"/>
                  </a:lnTo>
                  <a:lnTo>
                    <a:pt x="572756" y="430097"/>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4386" name="Freeform 98"/>
            <p:cNvSpPr>
              <a:spLocks noChangeArrowheads="1"/>
            </p:cNvSpPr>
            <p:nvPr/>
          </p:nvSpPr>
          <p:spPr bwMode="auto">
            <a:xfrm>
              <a:off x="4004268" y="4862973"/>
              <a:ext cx="698361" cy="462675"/>
            </a:xfrm>
            <a:custGeom>
              <a:avLst/>
              <a:gdLst>
                <a:gd name="T0" fmla="*/ 286378 w 698361"/>
                <a:gd name="T1" fmla="*/ 50671 h 462675"/>
                <a:gd name="T2" fmla="*/ 241161 w 698361"/>
                <a:gd name="T3" fmla="*/ 90864 h 462675"/>
                <a:gd name="T4" fmla="*/ 120580 w 698361"/>
                <a:gd name="T5" fmla="*/ 121009 h 462675"/>
                <a:gd name="T6" fmla="*/ 115556 w 698361"/>
                <a:gd name="T7" fmla="*/ 156179 h 462675"/>
                <a:gd name="T8" fmla="*/ 10048 w 698361"/>
                <a:gd name="T9" fmla="*/ 186324 h 462675"/>
                <a:gd name="T10" fmla="*/ 0 w 698361"/>
                <a:gd name="T11" fmla="*/ 251638 h 462675"/>
                <a:gd name="T12" fmla="*/ 15073 w 698361"/>
                <a:gd name="T13" fmla="*/ 372218 h 462675"/>
                <a:gd name="T14" fmla="*/ 15073 w 698361"/>
                <a:gd name="T15" fmla="*/ 392315 h 462675"/>
                <a:gd name="T16" fmla="*/ 211016 w 698361"/>
                <a:gd name="T17" fmla="*/ 392315 h 462675"/>
                <a:gd name="T18" fmla="*/ 266281 w 698361"/>
                <a:gd name="T19" fmla="*/ 372218 h 462675"/>
                <a:gd name="T20" fmla="*/ 361741 w 698361"/>
                <a:gd name="T21" fmla="*/ 407387 h 462675"/>
                <a:gd name="T22" fmla="*/ 427055 w 698361"/>
                <a:gd name="T23" fmla="*/ 407387 h 462675"/>
                <a:gd name="T24" fmla="*/ 477297 w 698361"/>
                <a:gd name="T25" fmla="*/ 417436 h 462675"/>
                <a:gd name="T26" fmla="*/ 532563 w 698361"/>
                <a:gd name="T27" fmla="*/ 422460 h 462675"/>
                <a:gd name="T28" fmla="*/ 577780 w 698361"/>
                <a:gd name="T29" fmla="*/ 417436 h 462675"/>
                <a:gd name="T30" fmla="*/ 582805 w 698361"/>
                <a:gd name="T31" fmla="*/ 397339 h 462675"/>
                <a:gd name="T32" fmla="*/ 698361 w 698361"/>
                <a:gd name="T33" fmla="*/ 377242 h 462675"/>
                <a:gd name="T34" fmla="*/ 683288 w 698361"/>
                <a:gd name="T35" fmla="*/ 327001 h 462675"/>
                <a:gd name="T36" fmla="*/ 658167 w 698361"/>
                <a:gd name="T37" fmla="*/ 276759 h 462675"/>
                <a:gd name="T38" fmla="*/ 602901 w 698361"/>
                <a:gd name="T39" fmla="*/ 241590 h 462675"/>
                <a:gd name="T40" fmla="*/ 577780 w 698361"/>
                <a:gd name="T41" fmla="*/ 196372 h 462675"/>
                <a:gd name="T42" fmla="*/ 653143 w 698361"/>
                <a:gd name="T43" fmla="*/ 196372 h 462675"/>
                <a:gd name="T44" fmla="*/ 668216 w 698361"/>
                <a:gd name="T45" fmla="*/ 186324 h 462675"/>
                <a:gd name="T46" fmla="*/ 663191 w 698361"/>
                <a:gd name="T47" fmla="*/ 161203 h 462675"/>
                <a:gd name="T48" fmla="*/ 622998 w 698361"/>
                <a:gd name="T49" fmla="*/ 126034 h 462675"/>
                <a:gd name="T50" fmla="*/ 557684 w 698361"/>
                <a:gd name="T51" fmla="*/ 100913 h 462675"/>
                <a:gd name="T52" fmla="*/ 527539 w 698361"/>
                <a:gd name="T53" fmla="*/ 90864 h 462675"/>
                <a:gd name="T54" fmla="*/ 537587 w 698361"/>
                <a:gd name="T55" fmla="*/ 40623 h 462675"/>
                <a:gd name="T56" fmla="*/ 517490 w 698361"/>
                <a:gd name="T57" fmla="*/ 10478 h 462675"/>
                <a:gd name="T58" fmla="*/ 452176 w 698361"/>
                <a:gd name="T59" fmla="*/ 15502 h 462675"/>
                <a:gd name="T60" fmla="*/ 447152 w 698361"/>
                <a:gd name="T61" fmla="*/ 65743 h 462675"/>
                <a:gd name="T62" fmla="*/ 371789 w 698361"/>
                <a:gd name="T63" fmla="*/ 60719 h 462675"/>
                <a:gd name="T64" fmla="*/ 286378 w 698361"/>
                <a:gd name="T65" fmla="*/ 50671 h 462675"/>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698361"/>
                <a:gd name="T100" fmla="*/ 0 h 462675"/>
                <a:gd name="T101" fmla="*/ 698361 w 698361"/>
                <a:gd name="T102" fmla="*/ 462675 h 462675"/>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698361" h="462675">
                  <a:moveTo>
                    <a:pt x="286378" y="50671"/>
                  </a:moveTo>
                  <a:cubicBezTo>
                    <a:pt x="249003" y="93385"/>
                    <a:pt x="269011" y="90864"/>
                    <a:pt x="241161" y="90864"/>
                  </a:cubicBezTo>
                  <a:cubicBezTo>
                    <a:pt x="123290" y="116488"/>
                    <a:pt x="153481" y="88115"/>
                    <a:pt x="120580" y="121009"/>
                  </a:cubicBezTo>
                  <a:lnTo>
                    <a:pt x="115556" y="156179"/>
                  </a:lnTo>
                  <a:lnTo>
                    <a:pt x="10048" y="186324"/>
                  </a:lnTo>
                  <a:lnTo>
                    <a:pt x="0" y="251638"/>
                  </a:lnTo>
                  <a:cubicBezTo>
                    <a:pt x="15273" y="378905"/>
                    <a:pt x="15073" y="419410"/>
                    <a:pt x="15073" y="372218"/>
                  </a:cubicBezTo>
                  <a:lnTo>
                    <a:pt x="15073" y="392315"/>
                  </a:lnTo>
                  <a:cubicBezTo>
                    <a:pt x="212690" y="397382"/>
                    <a:pt x="211016" y="462675"/>
                    <a:pt x="211016" y="392315"/>
                  </a:cubicBezTo>
                  <a:cubicBezTo>
                    <a:pt x="262812" y="371596"/>
                    <a:pt x="243220" y="372218"/>
                    <a:pt x="266281" y="372218"/>
                  </a:cubicBezTo>
                  <a:lnTo>
                    <a:pt x="361741" y="407387"/>
                  </a:lnTo>
                  <a:lnTo>
                    <a:pt x="427055" y="407387"/>
                  </a:lnTo>
                  <a:cubicBezTo>
                    <a:pt x="478963" y="412579"/>
                    <a:pt x="477297" y="395581"/>
                    <a:pt x="477297" y="417436"/>
                  </a:cubicBezTo>
                  <a:lnTo>
                    <a:pt x="532563" y="422460"/>
                  </a:lnTo>
                  <a:cubicBezTo>
                    <a:pt x="584472" y="417269"/>
                    <a:pt x="599636" y="417436"/>
                    <a:pt x="577780" y="417436"/>
                  </a:cubicBezTo>
                  <a:lnTo>
                    <a:pt x="582805" y="397339"/>
                  </a:lnTo>
                  <a:lnTo>
                    <a:pt x="698361" y="377242"/>
                  </a:lnTo>
                  <a:lnTo>
                    <a:pt x="683288" y="327001"/>
                  </a:lnTo>
                  <a:lnTo>
                    <a:pt x="658167" y="276759"/>
                  </a:lnTo>
                  <a:lnTo>
                    <a:pt x="602901" y="241590"/>
                  </a:lnTo>
                  <a:cubicBezTo>
                    <a:pt x="571335" y="199501"/>
                    <a:pt x="560914" y="213238"/>
                    <a:pt x="577780" y="196372"/>
                  </a:cubicBezTo>
                  <a:lnTo>
                    <a:pt x="653143" y="196372"/>
                  </a:lnTo>
                  <a:cubicBezTo>
                    <a:pt x="658167" y="193023"/>
                    <a:pt x="666557" y="192130"/>
                    <a:pt x="668216" y="186324"/>
                  </a:cubicBezTo>
                  <a:cubicBezTo>
                    <a:pt x="670562" y="178113"/>
                    <a:pt x="663191" y="161203"/>
                    <a:pt x="663191" y="161203"/>
                  </a:cubicBezTo>
                  <a:cubicBezTo>
                    <a:pt x="630866" y="123491"/>
                    <a:pt x="648486" y="126034"/>
                    <a:pt x="622998" y="126034"/>
                  </a:cubicBezTo>
                  <a:cubicBezTo>
                    <a:pt x="556083" y="105444"/>
                    <a:pt x="557684" y="128716"/>
                    <a:pt x="557684" y="100913"/>
                  </a:cubicBezTo>
                  <a:lnTo>
                    <a:pt x="527539" y="90864"/>
                  </a:lnTo>
                  <a:lnTo>
                    <a:pt x="537587" y="40623"/>
                  </a:lnTo>
                  <a:cubicBezTo>
                    <a:pt x="526510" y="1852"/>
                    <a:pt x="538444" y="0"/>
                    <a:pt x="517490" y="10478"/>
                  </a:cubicBezTo>
                  <a:cubicBezTo>
                    <a:pt x="455531" y="15641"/>
                    <a:pt x="477366" y="15502"/>
                    <a:pt x="452176" y="15502"/>
                  </a:cubicBezTo>
                  <a:lnTo>
                    <a:pt x="447152" y="65743"/>
                  </a:lnTo>
                  <a:lnTo>
                    <a:pt x="371789" y="60719"/>
                  </a:lnTo>
                  <a:lnTo>
                    <a:pt x="286378" y="50671"/>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4387" name="Freeform 100"/>
            <p:cNvSpPr>
              <a:spLocks noChangeArrowheads="1"/>
            </p:cNvSpPr>
            <p:nvPr/>
          </p:nvSpPr>
          <p:spPr bwMode="auto">
            <a:xfrm>
              <a:off x="4622242" y="5109587"/>
              <a:ext cx="658167" cy="211015"/>
            </a:xfrm>
            <a:custGeom>
              <a:avLst/>
              <a:gdLst>
                <a:gd name="T0" fmla="*/ 5024 w 658167"/>
                <a:gd name="T1" fmla="*/ 200967 h 211015"/>
                <a:gd name="T2" fmla="*/ 648118 w 658167"/>
                <a:gd name="T3" fmla="*/ 211015 h 211015"/>
                <a:gd name="T4" fmla="*/ 658167 w 658167"/>
                <a:gd name="T5" fmla="*/ 175846 h 211015"/>
                <a:gd name="T6" fmla="*/ 602901 w 658167"/>
                <a:gd name="T7" fmla="*/ 160773 h 211015"/>
                <a:gd name="T8" fmla="*/ 552659 w 658167"/>
                <a:gd name="T9" fmla="*/ 145701 h 211015"/>
                <a:gd name="T10" fmla="*/ 512466 w 658167"/>
                <a:gd name="T11" fmla="*/ 110532 h 211015"/>
                <a:gd name="T12" fmla="*/ 492369 w 658167"/>
                <a:gd name="T13" fmla="*/ 75362 h 211015"/>
                <a:gd name="T14" fmla="*/ 452176 w 658167"/>
                <a:gd name="T15" fmla="*/ 60290 h 211015"/>
                <a:gd name="T16" fmla="*/ 442127 w 658167"/>
                <a:gd name="T17" fmla="*/ 50242 h 211015"/>
                <a:gd name="T18" fmla="*/ 411982 w 658167"/>
                <a:gd name="T19" fmla="*/ 5024 h 211015"/>
                <a:gd name="T20" fmla="*/ 381837 w 658167"/>
                <a:gd name="T21" fmla="*/ 15072 h 211015"/>
                <a:gd name="T22" fmla="*/ 0 w 658167"/>
                <a:gd name="T23" fmla="*/ 0 h 211015"/>
                <a:gd name="T24" fmla="*/ 60290 w 658167"/>
                <a:gd name="T25" fmla="*/ 25121 h 211015"/>
                <a:gd name="T26" fmla="*/ 75362 w 658167"/>
                <a:gd name="T27" fmla="*/ 55266 h 211015"/>
                <a:gd name="T28" fmla="*/ 100483 w 658167"/>
                <a:gd name="T29" fmla="*/ 80387 h 211015"/>
                <a:gd name="T30" fmla="*/ 80387 w 658167"/>
                <a:gd name="T31" fmla="*/ 105508 h 211015"/>
                <a:gd name="T32" fmla="*/ 125604 w 658167"/>
                <a:gd name="T33" fmla="*/ 145701 h 211015"/>
                <a:gd name="T34" fmla="*/ 35169 w 658167"/>
                <a:gd name="T35" fmla="*/ 145701 h 211015"/>
                <a:gd name="T36" fmla="*/ 5024 w 658167"/>
                <a:gd name="T37" fmla="*/ 200967 h 211015"/>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658167"/>
                <a:gd name="T58" fmla="*/ 0 h 211015"/>
                <a:gd name="T59" fmla="*/ 658167 w 658167"/>
                <a:gd name="T60" fmla="*/ 211015 h 211015"/>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658167" h="211015">
                  <a:moveTo>
                    <a:pt x="5024" y="200967"/>
                  </a:moveTo>
                  <a:lnTo>
                    <a:pt x="648118" y="211015"/>
                  </a:lnTo>
                  <a:lnTo>
                    <a:pt x="658167" y="175846"/>
                  </a:lnTo>
                  <a:cubicBezTo>
                    <a:pt x="620532" y="157028"/>
                    <a:pt x="639256" y="160773"/>
                    <a:pt x="602901" y="160773"/>
                  </a:cubicBezTo>
                  <a:cubicBezTo>
                    <a:pt x="558007" y="155162"/>
                    <a:pt x="572255" y="165297"/>
                    <a:pt x="552659" y="145701"/>
                  </a:cubicBezTo>
                  <a:lnTo>
                    <a:pt x="512466" y="110532"/>
                  </a:lnTo>
                  <a:cubicBezTo>
                    <a:pt x="506731" y="70388"/>
                    <a:pt x="519284" y="75362"/>
                    <a:pt x="492369" y="75362"/>
                  </a:cubicBezTo>
                  <a:cubicBezTo>
                    <a:pt x="478971" y="70338"/>
                    <a:pt x="464974" y="66689"/>
                    <a:pt x="452176" y="60290"/>
                  </a:cubicBezTo>
                  <a:cubicBezTo>
                    <a:pt x="447939" y="58172"/>
                    <a:pt x="442127" y="50242"/>
                    <a:pt x="442127" y="50242"/>
                  </a:cubicBezTo>
                  <a:lnTo>
                    <a:pt x="411982" y="5024"/>
                  </a:lnTo>
                  <a:lnTo>
                    <a:pt x="381837" y="15072"/>
                  </a:lnTo>
                  <a:lnTo>
                    <a:pt x="0" y="0"/>
                  </a:lnTo>
                  <a:cubicBezTo>
                    <a:pt x="56791" y="25814"/>
                    <a:pt x="35030" y="25121"/>
                    <a:pt x="60290" y="25121"/>
                  </a:cubicBezTo>
                  <a:cubicBezTo>
                    <a:pt x="65865" y="58570"/>
                    <a:pt x="55127" y="55266"/>
                    <a:pt x="75362" y="55266"/>
                  </a:cubicBezTo>
                  <a:lnTo>
                    <a:pt x="100483" y="80387"/>
                  </a:lnTo>
                  <a:lnTo>
                    <a:pt x="80387" y="105508"/>
                  </a:lnTo>
                  <a:lnTo>
                    <a:pt x="125604" y="145701"/>
                  </a:lnTo>
                  <a:lnTo>
                    <a:pt x="35169" y="145701"/>
                  </a:lnTo>
                  <a:lnTo>
                    <a:pt x="5024" y="200967"/>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sp>
          <p:nvSpPr>
            <p:cNvPr id="14388" name="Freeform 101"/>
            <p:cNvSpPr>
              <a:spLocks noChangeArrowheads="1"/>
            </p:cNvSpPr>
            <p:nvPr/>
          </p:nvSpPr>
          <p:spPr bwMode="auto">
            <a:xfrm>
              <a:off x="4475588" y="4531807"/>
              <a:ext cx="332548" cy="239787"/>
            </a:xfrm>
            <a:custGeom>
              <a:avLst/>
              <a:gdLst>
                <a:gd name="T0" fmla="*/ 46170 w 332548"/>
                <a:gd name="T1" fmla="*/ 0 h 239787"/>
                <a:gd name="T2" fmla="*/ 46170 w 332548"/>
                <a:gd name="T3" fmla="*/ 0 h 239787"/>
                <a:gd name="T4" fmla="*/ 953 w 332548"/>
                <a:gd name="T5" fmla="*/ 70338 h 239787"/>
                <a:gd name="T6" fmla="*/ 16025 w 332548"/>
                <a:gd name="T7" fmla="*/ 110531 h 239787"/>
                <a:gd name="T8" fmla="*/ 16025 w 332548"/>
                <a:gd name="T9" fmla="*/ 180870 h 239787"/>
                <a:gd name="T10" fmla="*/ 76315 w 332548"/>
                <a:gd name="T11" fmla="*/ 211015 h 239787"/>
                <a:gd name="T12" fmla="*/ 131581 w 332548"/>
                <a:gd name="T13" fmla="*/ 216039 h 239787"/>
                <a:gd name="T14" fmla="*/ 201920 w 332548"/>
                <a:gd name="T15" fmla="*/ 211015 h 239787"/>
                <a:gd name="T16" fmla="*/ 242113 w 332548"/>
                <a:gd name="T17" fmla="*/ 195942 h 239787"/>
                <a:gd name="T18" fmla="*/ 282307 w 332548"/>
                <a:gd name="T19" fmla="*/ 165797 h 239787"/>
                <a:gd name="T20" fmla="*/ 302403 w 332548"/>
                <a:gd name="T21" fmla="*/ 160773 h 239787"/>
                <a:gd name="T22" fmla="*/ 332548 w 332548"/>
                <a:gd name="T23" fmla="*/ 155749 h 239787"/>
                <a:gd name="T24" fmla="*/ 237089 w 332548"/>
                <a:gd name="T25" fmla="*/ 75362 h 239787"/>
                <a:gd name="T26" fmla="*/ 232065 w 332548"/>
                <a:gd name="T27" fmla="*/ 45217 h 239787"/>
                <a:gd name="T28" fmla="*/ 216992 w 332548"/>
                <a:gd name="T29" fmla="*/ 60290 h 239787"/>
                <a:gd name="T30" fmla="*/ 191871 w 332548"/>
                <a:gd name="T31" fmla="*/ 70338 h 239787"/>
                <a:gd name="T32" fmla="*/ 151678 w 332548"/>
                <a:gd name="T33" fmla="*/ 60290 h 239787"/>
                <a:gd name="T34" fmla="*/ 141630 w 332548"/>
                <a:gd name="T35" fmla="*/ 5024 h 239787"/>
                <a:gd name="T36" fmla="*/ 46170 w 332548"/>
                <a:gd name="T37" fmla="*/ 0 h 239787"/>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332548"/>
                <a:gd name="T58" fmla="*/ 0 h 239787"/>
                <a:gd name="T59" fmla="*/ 332548 w 332548"/>
                <a:gd name="T60" fmla="*/ 239787 h 239787"/>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332548" h="239787">
                  <a:moveTo>
                    <a:pt x="46170" y="0"/>
                  </a:moveTo>
                  <a:lnTo>
                    <a:pt x="46170" y="0"/>
                  </a:lnTo>
                  <a:cubicBezTo>
                    <a:pt x="0" y="66691"/>
                    <a:pt x="953" y="38834"/>
                    <a:pt x="953" y="70338"/>
                  </a:cubicBezTo>
                  <a:lnTo>
                    <a:pt x="16025" y="110531"/>
                  </a:lnTo>
                  <a:lnTo>
                    <a:pt x="16025" y="180870"/>
                  </a:lnTo>
                  <a:cubicBezTo>
                    <a:pt x="53275" y="218120"/>
                    <a:pt x="31960" y="211015"/>
                    <a:pt x="76315" y="211015"/>
                  </a:cubicBezTo>
                  <a:cubicBezTo>
                    <a:pt x="133229" y="221363"/>
                    <a:pt x="131581" y="239787"/>
                    <a:pt x="131581" y="216039"/>
                  </a:cubicBezTo>
                  <a:lnTo>
                    <a:pt x="201920" y="211015"/>
                  </a:lnTo>
                  <a:lnTo>
                    <a:pt x="242113" y="195942"/>
                  </a:lnTo>
                  <a:cubicBezTo>
                    <a:pt x="255511" y="185894"/>
                    <a:pt x="267841" y="174235"/>
                    <a:pt x="282307" y="165797"/>
                  </a:cubicBezTo>
                  <a:cubicBezTo>
                    <a:pt x="288271" y="162318"/>
                    <a:pt x="302403" y="160773"/>
                    <a:pt x="302403" y="160773"/>
                  </a:cubicBezTo>
                  <a:lnTo>
                    <a:pt x="332548" y="155749"/>
                  </a:lnTo>
                  <a:lnTo>
                    <a:pt x="237089" y="75362"/>
                  </a:lnTo>
                  <a:cubicBezTo>
                    <a:pt x="235414" y="65314"/>
                    <a:pt x="240215" y="51329"/>
                    <a:pt x="232065" y="45217"/>
                  </a:cubicBezTo>
                  <a:cubicBezTo>
                    <a:pt x="226381" y="40954"/>
                    <a:pt x="222774" y="56160"/>
                    <a:pt x="216992" y="60290"/>
                  </a:cubicBezTo>
                  <a:cubicBezTo>
                    <a:pt x="201876" y="71087"/>
                    <a:pt x="202936" y="70338"/>
                    <a:pt x="191871" y="70338"/>
                  </a:cubicBezTo>
                  <a:cubicBezTo>
                    <a:pt x="150016" y="65106"/>
                    <a:pt x="151678" y="78816"/>
                    <a:pt x="151678" y="60290"/>
                  </a:cubicBezTo>
                  <a:cubicBezTo>
                    <a:pt x="146502" y="3356"/>
                    <a:pt x="165152" y="5024"/>
                    <a:pt x="141630" y="5024"/>
                  </a:cubicBezTo>
                  <a:lnTo>
                    <a:pt x="46170" y="0"/>
                  </a:lnTo>
                  <a:close/>
                </a:path>
              </a:pathLst>
            </a:custGeom>
            <a:gradFill rotWithShape="0">
              <a:gsLst>
                <a:gs pos="0">
                  <a:srgbClr val="000047"/>
                </a:gs>
                <a:gs pos="100000">
                  <a:srgbClr val="000099"/>
                </a:gs>
              </a:gsLst>
              <a:path path="rect">
                <a:fillToRect l="50000" t="50000" r="50000" b="50000"/>
              </a:path>
            </a:gradFill>
            <a:ln w="3175">
              <a:solidFill>
                <a:srgbClr val="00CC99"/>
              </a:solidFill>
              <a:round/>
              <a:headEnd/>
              <a:tailEnd/>
            </a:ln>
          </p:spPr>
          <p:txBody>
            <a:bodyPr/>
            <a:lstStyle/>
            <a:p>
              <a:endParaRPr lang="en-US"/>
            </a:p>
          </p:txBody>
        </p:sp>
      </p:grpSp>
      <p:sp>
        <p:nvSpPr>
          <p:cNvPr id="105" name="Freeform 3"/>
          <p:cNvSpPr>
            <a:spLocks/>
          </p:cNvSpPr>
          <p:nvPr/>
        </p:nvSpPr>
        <p:spPr bwMode="auto">
          <a:xfrm>
            <a:off x="977900" y="2770187"/>
            <a:ext cx="657225" cy="1360488"/>
          </a:xfrm>
          <a:custGeom>
            <a:avLst/>
            <a:gdLst>
              <a:gd name="connsiteX0" fmla="*/ 0 w 1668"/>
              <a:gd name="connsiteY0" fmla="*/ 0 h 2456"/>
              <a:gd name="connsiteX1" fmla="*/ 60 w 1668"/>
              <a:gd name="connsiteY1" fmla="*/ 284 h 2456"/>
              <a:gd name="connsiteX2" fmla="*/ 156 w 1668"/>
              <a:gd name="connsiteY2" fmla="*/ 488 h 2456"/>
              <a:gd name="connsiteX3" fmla="*/ 318 w 1668"/>
              <a:gd name="connsiteY3" fmla="*/ 587 h 2456"/>
              <a:gd name="connsiteX4" fmla="*/ 330 w 1668"/>
              <a:gd name="connsiteY4" fmla="*/ 683 h 2456"/>
              <a:gd name="connsiteX5" fmla="*/ 360 w 1668"/>
              <a:gd name="connsiteY5" fmla="*/ 809 h 2456"/>
              <a:gd name="connsiteX6" fmla="*/ 414 w 1668"/>
              <a:gd name="connsiteY6" fmla="*/ 857 h 2456"/>
              <a:gd name="connsiteX7" fmla="*/ 1668 w 1668"/>
              <a:gd name="connsiteY7" fmla="*/ 2456 h 2456"/>
              <a:gd name="connsiteX0" fmla="*/ 0 w 1668"/>
              <a:gd name="connsiteY0" fmla="*/ 0 h 2456"/>
              <a:gd name="connsiteX1" fmla="*/ 60 w 1668"/>
              <a:gd name="connsiteY1" fmla="*/ 284 h 2456"/>
              <a:gd name="connsiteX2" fmla="*/ 156 w 1668"/>
              <a:gd name="connsiteY2" fmla="*/ 488 h 2456"/>
              <a:gd name="connsiteX3" fmla="*/ 318 w 1668"/>
              <a:gd name="connsiteY3" fmla="*/ 587 h 2456"/>
              <a:gd name="connsiteX4" fmla="*/ 330 w 1668"/>
              <a:gd name="connsiteY4" fmla="*/ 683 h 2456"/>
              <a:gd name="connsiteX5" fmla="*/ 360 w 1668"/>
              <a:gd name="connsiteY5" fmla="*/ 809 h 2456"/>
              <a:gd name="connsiteX6" fmla="*/ 414 w 1668"/>
              <a:gd name="connsiteY6" fmla="*/ 857 h 2456"/>
              <a:gd name="connsiteX7" fmla="*/ 1049 w 1668"/>
              <a:gd name="connsiteY7" fmla="*/ 1659 h 2456"/>
              <a:gd name="connsiteX8" fmla="*/ 1668 w 1668"/>
              <a:gd name="connsiteY8" fmla="*/ 2456 h 2456"/>
              <a:gd name="connsiteX0" fmla="*/ 0 w 1668"/>
              <a:gd name="connsiteY0" fmla="*/ 0 h 2456"/>
              <a:gd name="connsiteX1" fmla="*/ 60 w 1668"/>
              <a:gd name="connsiteY1" fmla="*/ 284 h 2456"/>
              <a:gd name="connsiteX2" fmla="*/ 156 w 1668"/>
              <a:gd name="connsiteY2" fmla="*/ 488 h 2456"/>
              <a:gd name="connsiteX3" fmla="*/ 318 w 1668"/>
              <a:gd name="connsiteY3" fmla="*/ 587 h 2456"/>
              <a:gd name="connsiteX4" fmla="*/ 330 w 1668"/>
              <a:gd name="connsiteY4" fmla="*/ 683 h 2456"/>
              <a:gd name="connsiteX5" fmla="*/ 360 w 1668"/>
              <a:gd name="connsiteY5" fmla="*/ 809 h 2456"/>
              <a:gd name="connsiteX6" fmla="*/ 414 w 1668"/>
              <a:gd name="connsiteY6" fmla="*/ 857 h 2456"/>
              <a:gd name="connsiteX7" fmla="*/ 1433 w 1668"/>
              <a:gd name="connsiteY7" fmla="*/ 1851 h 2456"/>
              <a:gd name="connsiteX8" fmla="*/ 1668 w 1668"/>
              <a:gd name="connsiteY8"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1433 w 1764"/>
              <a:gd name="connsiteY7" fmla="*/ 1851 h 2456"/>
              <a:gd name="connsiteX8" fmla="*/ 1764 w 1764"/>
              <a:gd name="connsiteY8"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951 w 1764"/>
              <a:gd name="connsiteY7" fmla="*/ 1358 h 2456"/>
              <a:gd name="connsiteX8" fmla="*/ 1433 w 1764"/>
              <a:gd name="connsiteY8" fmla="*/ 1851 h 2456"/>
              <a:gd name="connsiteX9" fmla="*/ 1764 w 1764"/>
              <a:gd name="connsiteY9"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951 w 1764"/>
              <a:gd name="connsiteY7" fmla="*/ 1358 h 2456"/>
              <a:gd name="connsiteX8" fmla="*/ 951 w 1764"/>
              <a:gd name="connsiteY8" fmla="*/ 1367 h 2456"/>
              <a:gd name="connsiteX9" fmla="*/ 1433 w 1764"/>
              <a:gd name="connsiteY9" fmla="*/ 1851 h 2456"/>
              <a:gd name="connsiteX10" fmla="*/ 1764 w 1764"/>
              <a:gd name="connsiteY10"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951 w 1764"/>
              <a:gd name="connsiteY7" fmla="*/ 1358 h 2456"/>
              <a:gd name="connsiteX8" fmla="*/ 951 w 1764"/>
              <a:gd name="connsiteY8" fmla="*/ 1367 h 2456"/>
              <a:gd name="connsiteX9" fmla="*/ 1433 w 1764"/>
              <a:gd name="connsiteY9" fmla="*/ 1851 h 2456"/>
              <a:gd name="connsiteX10" fmla="*/ 1764 w 1764"/>
              <a:gd name="connsiteY10"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951 w 1764"/>
              <a:gd name="connsiteY7" fmla="*/ 1358 h 2456"/>
              <a:gd name="connsiteX8" fmla="*/ 854 w 1764"/>
              <a:gd name="connsiteY8" fmla="*/ 1382 h 2456"/>
              <a:gd name="connsiteX9" fmla="*/ 1433 w 1764"/>
              <a:gd name="connsiteY9" fmla="*/ 1851 h 2456"/>
              <a:gd name="connsiteX10" fmla="*/ 1764 w 1764"/>
              <a:gd name="connsiteY10"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4 w 1764"/>
              <a:gd name="connsiteY7" fmla="*/ 1382 h 2456"/>
              <a:gd name="connsiteX8" fmla="*/ 1433 w 1764"/>
              <a:gd name="connsiteY8" fmla="*/ 1851 h 2456"/>
              <a:gd name="connsiteX9" fmla="*/ 1764 w 1764"/>
              <a:gd name="connsiteY9"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4 w 1764"/>
              <a:gd name="connsiteY7" fmla="*/ 1382 h 2456"/>
              <a:gd name="connsiteX8" fmla="*/ 1433 w 1764"/>
              <a:gd name="connsiteY8" fmla="*/ 1851 h 2456"/>
              <a:gd name="connsiteX9" fmla="*/ 1583 w 1764"/>
              <a:gd name="connsiteY9" fmla="*/ 1854 h 2456"/>
              <a:gd name="connsiteX10" fmla="*/ 1764 w 1764"/>
              <a:gd name="connsiteY10"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4 w 1764"/>
              <a:gd name="connsiteY7" fmla="*/ 1382 h 2456"/>
              <a:gd name="connsiteX8" fmla="*/ 1193 w 1764"/>
              <a:gd name="connsiteY8" fmla="*/ 1611 h 2456"/>
              <a:gd name="connsiteX9" fmla="*/ 1583 w 1764"/>
              <a:gd name="connsiteY9" fmla="*/ 1854 h 2456"/>
              <a:gd name="connsiteX10" fmla="*/ 1764 w 1764"/>
              <a:gd name="connsiteY10"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4 w 1764"/>
              <a:gd name="connsiteY7" fmla="*/ 1382 h 2456"/>
              <a:gd name="connsiteX8" fmla="*/ 1193 w 1764"/>
              <a:gd name="connsiteY8" fmla="*/ 1611 h 2456"/>
              <a:gd name="connsiteX9" fmla="*/ 1217 w 1764"/>
              <a:gd name="connsiteY9" fmla="*/ 1624 h 2456"/>
              <a:gd name="connsiteX10" fmla="*/ 1583 w 1764"/>
              <a:gd name="connsiteY10" fmla="*/ 1854 h 2456"/>
              <a:gd name="connsiteX11" fmla="*/ 1764 w 1764"/>
              <a:gd name="connsiteY11"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4 w 1764"/>
              <a:gd name="connsiteY7" fmla="*/ 1382 h 2456"/>
              <a:gd name="connsiteX8" fmla="*/ 1193 w 1764"/>
              <a:gd name="connsiteY8" fmla="*/ 1611 h 2456"/>
              <a:gd name="connsiteX9" fmla="*/ 1217 w 1764"/>
              <a:gd name="connsiteY9" fmla="*/ 1624 h 2456"/>
              <a:gd name="connsiteX10" fmla="*/ 1583 w 1764"/>
              <a:gd name="connsiteY10" fmla="*/ 1854 h 2456"/>
              <a:gd name="connsiteX11" fmla="*/ 1764 w 1764"/>
              <a:gd name="connsiteY11"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3 w 1764"/>
              <a:gd name="connsiteY7" fmla="*/ 1344 h 2456"/>
              <a:gd name="connsiteX8" fmla="*/ 1193 w 1764"/>
              <a:gd name="connsiteY8" fmla="*/ 1611 h 2456"/>
              <a:gd name="connsiteX9" fmla="*/ 1217 w 1764"/>
              <a:gd name="connsiteY9" fmla="*/ 1624 h 2456"/>
              <a:gd name="connsiteX10" fmla="*/ 1583 w 1764"/>
              <a:gd name="connsiteY10" fmla="*/ 1854 h 2456"/>
              <a:gd name="connsiteX11" fmla="*/ 1764 w 1764"/>
              <a:gd name="connsiteY11" fmla="*/ 2456 h 2456"/>
              <a:gd name="connsiteX0" fmla="*/ 0 w 1764"/>
              <a:gd name="connsiteY0" fmla="*/ 0 h 2456"/>
              <a:gd name="connsiteX1" fmla="*/ 60 w 1764"/>
              <a:gd name="connsiteY1" fmla="*/ 284 h 2456"/>
              <a:gd name="connsiteX2" fmla="*/ 156 w 1764"/>
              <a:gd name="connsiteY2" fmla="*/ 488 h 2456"/>
              <a:gd name="connsiteX3" fmla="*/ 318 w 1764"/>
              <a:gd name="connsiteY3" fmla="*/ 587 h 2456"/>
              <a:gd name="connsiteX4" fmla="*/ 330 w 1764"/>
              <a:gd name="connsiteY4" fmla="*/ 683 h 2456"/>
              <a:gd name="connsiteX5" fmla="*/ 360 w 1764"/>
              <a:gd name="connsiteY5" fmla="*/ 809 h 2456"/>
              <a:gd name="connsiteX6" fmla="*/ 414 w 1764"/>
              <a:gd name="connsiteY6" fmla="*/ 857 h 2456"/>
              <a:gd name="connsiteX7" fmla="*/ 853 w 1764"/>
              <a:gd name="connsiteY7" fmla="*/ 1344 h 2456"/>
              <a:gd name="connsiteX8" fmla="*/ 1193 w 1764"/>
              <a:gd name="connsiteY8" fmla="*/ 1611 h 2456"/>
              <a:gd name="connsiteX9" fmla="*/ 1217 w 1764"/>
              <a:gd name="connsiteY9" fmla="*/ 1624 h 2456"/>
              <a:gd name="connsiteX10" fmla="*/ 1764 w 1764"/>
              <a:gd name="connsiteY10" fmla="*/ 2456 h 2456"/>
              <a:gd name="connsiteX0" fmla="*/ 0 w 1254"/>
              <a:gd name="connsiteY0" fmla="*/ 0 h 1651"/>
              <a:gd name="connsiteX1" fmla="*/ 60 w 1254"/>
              <a:gd name="connsiteY1" fmla="*/ 284 h 1651"/>
              <a:gd name="connsiteX2" fmla="*/ 156 w 1254"/>
              <a:gd name="connsiteY2" fmla="*/ 488 h 1651"/>
              <a:gd name="connsiteX3" fmla="*/ 318 w 1254"/>
              <a:gd name="connsiteY3" fmla="*/ 587 h 1651"/>
              <a:gd name="connsiteX4" fmla="*/ 330 w 1254"/>
              <a:gd name="connsiteY4" fmla="*/ 683 h 1651"/>
              <a:gd name="connsiteX5" fmla="*/ 360 w 1254"/>
              <a:gd name="connsiteY5" fmla="*/ 809 h 1651"/>
              <a:gd name="connsiteX6" fmla="*/ 414 w 1254"/>
              <a:gd name="connsiteY6" fmla="*/ 857 h 1651"/>
              <a:gd name="connsiteX7" fmla="*/ 853 w 1254"/>
              <a:gd name="connsiteY7" fmla="*/ 1344 h 1651"/>
              <a:gd name="connsiteX8" fmla="*/ 1193 w 1254"/>
              <a:gd name="connsiteY8" fmla="*/ 1611 h 1651"/>
              <a:gd name="connsiteX9" fmla="*/ 1217 w 1254"/>
              <a:gd name="connsiteY9" fmla="*/ 1624 h 1651"/>
              <a:gd name="connsiteX0" fmla="*/ 0 w 1193"/>
              <a:gd name="connsiteY0" fmla="*/ 0 h 1611"/>
              <a:gd name="connsiteX1" fmla="*/ 60 w 1193"/>
              <a:gd name="connsiteY1" fmla="*/ 284 h 1611"/>
              <a:gd name="connsiteX2" fmla="*/ 156 w 1193"/>
              <a:gd name="connsiteY2" fmla="*/ 488 h 1611"/>
              <a:gd name="connsiteX3" fmla="*/ 318 w 1193"/>
              <a:gd name="connsiteY3" fmla="*/ 587 h 1611"/>
              <a:gd name="connsiteX4" fmla="*/ 330 w 1193"/>
              <a:gd name="connsiteY4" fmla="*/ 683 h 1611"/>
              <a:gd name="connsiteX5" fmla="*/ 360 w 1193"/>
              <a:gd name="connsiteY5" fmla="*/ 809 h 1611"/>
              <a:gd name="connsiteX6" fmla="*/ 414 w 1193"/>
              <a:gd name="connsiteY6" fmla="*/ 857 h 1611"/>
              <a:gd name="connsiteX7" fmla="*/ 853 w 1193"/>
              <a:gd name="connsiteY7" fmla="*/ 1344 h 1611"/>
              <a:gd name="connsiteX8" fmla="*/ 1193 w 1193"/>
              <a:gd name="connsiteY8" fmla="*/ 1611 h 1611"/>
              <a:gd name="connsiteX0" fmla="*/ 0 w 853"/>
              <a:gd name="connsiteY0" fmla="*/ 0 h 1344"/>
              <a:gd name="connsiteX1" fmla="*/ 60 w 853"/>
              <a:gd name="connsiteY1" fmla="*/ 284 h 1344"/>
              <a:gd name="connsiteX2" fmla="*/ 156 w 853"/>
              <a:gd name="connsiteY2" fmla="*/ 488 h 1344"/>
              <a:gd name="connsiteX3" fmla="*/ 318 w 853"/>
              <a:gd name="connsiteY3" fmla="*/ 587 h 1344"/>
              <a:gd name="connsiteX4" fmla="*/ 330 w 853"/>
              <a:gd name="connsiteY4" fmla="*/ 683 h 1344"/>
              <a:gd name="connsiteX5" fmla="*/ 360 w 853"/>
              <a:gd name="connsiteY5" fmla="*/ 809 h 1344"/>
              <a:gd name="connsiteX6" fmla="*/ 414 w 853"/>
              <a:gd name="connsiteY6" fmla="*/ 857 h 1344"/>
              <a:gd name="connsiteX7" fmla="*/ 853 w 853"/>
              <a:gd name="connsiteY7" fmla="*/ 1344 h 1344"/>
              <a:gd name="connsiteX0" fmla="*/ 0 w 414"/>
              <a:gd name="connsiteY0" fmla="*/ 0 h 857"/>
              <a:gd name="connsiteX1" fmla="*/ 60 w 414"/>
              <a:gd name="connsiteY1" fmla="*/ 284 h 857"/>
              <a:gd name="connsiteX2" fmla="*/ 156 w 414"/>
              <a:gd name="connsiteY2" fmla="*/ 488 h 857"/>
              <a:gd name="connsiteX3" fmla="*/ 318 w 414"/>
              <a:gd name="connsiteY3" fmla="*/ 587 h 857"/>
              <a:gd name="connsiteX4" fmla="*/ 330 w 414"/>
              <a:gd name="connsiteY4" fmla="*/ 683 h 857"/>
              <a:gd name="connsiteX5" fmla="*/ 360 w 414"/>
              <a:gd name="connsiteY5" fmla="*/ 809 h 857"/>
              <a:gd name="connsiteX6" fmla="*/ 414 w 414"/>
              <a:gd name="connsiteY6" fmla="*/ 857 h 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 h="857">
                <a:moveTo>
                  <a:pt x="0" y="0"/>
                </a:moveTo>
                <a:cubicBezTo>
                  <a:pt x="9" y="47"/>
                  <a:pt x="34" y="203"/>
                  <a:pt x="60" y="284"/>
                </a:cubicBezTo>
                <a:cubicBezTo>
                  <a:pt x="86" y="365"/>
                  <a:pt x="113" y="437"/>
                  <a:pt x="156" y="488"/>
                </a:cubicBezTo>
                <a:cubicBezTo>
                  <a:pt x="199" y="539"/>
                  <a:pt x="289" y="554"/>
                  <a:pt x="318" y="587"/>
                </a:cubicBezTo>
                <a:cubicBezTo>
                  <a:pt x="347" y="620"/>
                  <a:pt x="323" y="646"/>
                  <a:pt x="330" y="683"/>
                </a:cubicBezTo>
                <a:cubicBezTo>
                  <a:pt x="337" y="720"/>
                  <a:pt x="346" y="780"/>
                  <a:pt x="360" y="809"/>
                </a:cubicBezTo>
                <a:cubicBezTo>
                  <a:pt x="374" y="838"/>
                  <a:pt x="316" y="766"/>
                  <a:pt x="414" y="857"/>
                </a:cubicBezTo>
              </a:path>
            </a:pathLst>
          </a:custGeom>
          <a:noFill/>
          <a:ln w="38100" cap="flat" cmpd="sng">
            <a:solidFill>
              <a:srgbClr val="FF0000"/>
            </a:solidFill>
            <a:prstDash val="solid"/>
            <a:round/>
            <a:headEnd/>
            <a:tailEnd/>
          </a:ln>
          <a:effectLst>
            <a:glow rad="101600">
              <a:schemeClr val="accent4">
                <a:satMod val="175000"/>
                <a:alpha val="40000"/>
              </a:schemeClr>
            </a:glow>
          </a:effectLst>
        </p:spPr>
        <p:txBody>
          <a:bodyPr rot="10800000" vert="eaVert" wrap="none">
            <a:spAutoFit/>
          </a:bodyPr>
          <a:lstStyle/>
          <a:p>
            <a:pPr>
              <a:defRPr/>
            </a:pPr>
            <a:endParaRPr lang="en-US"/>
          </a:p>
        </p:txBody>
      </p:sp>
      <p:sp>
        <p:nvSpPr>
          <p:cNvPr id="106" name="Rectangle 4"/>
          <p:cNvSpPr>
            <a:spLocks noChangeArrowheads="1"/>
          </p:cNvSpPr>
          <p:nvPr/>
        </p:nvSpPr>
        <p:spPr bwMode="invGray">
          <a:xfrm rot="3079974">
            <a:off x="774700" y="3186113"/>
            <a:ext cx="1511300" cy="400050"/>
          </a:xfrm>
          <a:prstGeom prst="rect">
            <a:avLst/>
          </a:prstGeom>
          <a:noFill/>
          <a:ln w="76200">
            <a:noFill/>
            <a:miter lim="800000"/>
            <a:headEnd/>
            <a:tailEnd/>
          </a:ln>
          <a:effectLst>
            <a:outerShdw dist="50800" dir="2700000" algn="ctr" rotWithShape="0">
              <a:schemeClr val="bg1"/>
            </a:outerShdw>
          </a:effectLst>
        </p:spPr>
        <p:txBody>
          <a:bodyPr wrap="none">
            <a:spAutoFit/>
          </a:bodyPr>
          <a:lstStyle/>
          <a:p>
            <a:pPr>
              <a:spcBef>
                <a:spcPct val="50000"/>
              </a:spcBef>
              <a:defRPr/>
            </a:pPr>
            <a:r>
              <a:rPr lang="en-US" sz="2000" b="1" dirty="0">
                <a:effectLst>
                  <a:outerShdw blurRad="38100" dist="38100" dir="2700000" algn="tl">
                    <a:srgbClr val="000000"/>
                  </a:outerShdw>
                </a:effectLst>
              </a:rPr>
              <a:t>Vaca-Kirby</a:t>
            </a:r>
          </a:p>
        </p:txBody>
      </p:sp>
      <p:grpSp>
        <p:nvGrpSpPr>
          <p:cNvPr id="6" name="Group 62"/>
          <p:cNvGrpSpPr>
            <a:grpSpLocks/>
          </p:cNvGrpSpPr>
          <p:nvPr/>
        </p:nvGrpSpPr>
        <p:grpSpPr bwMode="auto">
          <a:xfrm>
            <a:off x="2168525" y="4835525"/>
            <a:ext cx="571500" cy="571500"/>
            <a:chOff x="1164" y="1205"/>
            <a:chExt cx="360" cy="360"/>
          </a:xfrm>
        </p:grpSpPr>
        <p:sp>
          <p:nvSpPr>
            <p:cNvPr id="108" name="Oval 63"/>
            <p:cNvSpPr>
              <a:spLocks noChangeArrowheads="1"/>
            </p:cNvSpPr>
            <p:nvPr/>
          </p:nvSpPr>
          <p:spPr bwMode="gray">
            <a:xfrm>
              <a:off x="1272" y="1313"/>
              <a:ext cx="143" cy="143"/>
            </a:xfrm>
            <a:prstGeom prst="ellipse">
              <a:avLst/>
            </a:prstGeom>
            <a:gradFill rotWithShape="0">
              <a:gsLst>
                <a:gs pos="0">
                  <a:srgbClr val="CC3300"/>
                </a:gs>
                <a:gs pos="100000">
                  <a:srgbClr val="CC3300">
                    <a:gamma/>
                    <a:shade val="66275"/>
                    <a:invGamma/>
                  </a:srgbClr>
                </a:gs>
              </a:gsLst>
              <a:path path="shape">
                <a:fillToRect l="50000" t="50000" r="50000" b="50000"/>
              </a:path>
            </a:gradFill>
            <a:ln w="9525">
              <a:noFill/>
              <a:round/>
              <a:headEnd/>
              <a:tailEnd/>
            </a:ln>
            <a:effectLst>
              <a:outerShdw dist="12700" algn="ctr" rotWithShape="0">
                <a:schemeClr val="tx1"/>
              </a:outerShdw>
            </a:effectLst>
          </p:spPr>
          <p:txBody>
            <a:bodyPr rot="10800000" vert="eaVert" anchor="ctr">
              <a:spAutoFit/>
            </a:bodyPr>
            <a:lstStyle/>
            <a:p>
              <a:pPr>
                <a:defRPr/>
              </a:pPr>
              <a:endParaRPr lang="en-US"/>
            </a:p>
          </p:txBody>
        </p:sp>
        <p:grpSp>
          <p:nvGrpSpPr>
            <p:cNvPr id="7" name="Group 64"/>
            <p:cNvGrpSpPr>
              <a:grpSpLocks/>
            </p:cNvGrpSpPr>
            <p:nvPr/>
          </p:nvGrpSpPr>
          <p:grpSpPr bwMode="auto">
            <a:xfrm>
              <a:off x="1164" y="1205"/>
              <a:ext cx="360" cy="360"/>
              <a:chOff x="1008" y="912"/>
              <a:chExt cx="360" cy="360"/>
            </a:xfrm>
          </p:grpSpPr>
          <p:sp>
            <p:nvSpPr>
              <p:cNvPr id="110" name="Oval 65"/>
              <p:cNvSpPr>
                <a:spLocks noChangeArrowheads="1"/>
              </p:cNvSpPr>
              <p:nvPr/>
            </p:nvSpPr>
            <p:spPr bwMode="gray">
              <a:xfrm>
                <a:off x="1080" y="984"/>
                <a:ext cx="215" cy="215"/>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11" name="Oval 66"/>
              <p:cNvSpPr>
                <a:spLocks noChangeArrowheads="1"/>
              </p:cNvSpPr>
              <p:nvPr/>
            </p:nvSpPr>
            <p:spPr bwMode="gray">
              <a:xfrm>
                <a:off x="1044" y="948"/>
                <a:ext cx="288" cy="288"/>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sp>
            <p:nvSpPr>
              <p:cNvPr id="112" name="Oval 67"/>
              <p:cNvSpPr>
                <a:spLocks noChangeArrowheads="1"/>
              </p:cNvSpPr>
              <p:nvPr/>
            </p:nvSpPr>
            <p:spPr bwMode="gray">
              <a:xfrm>
                <a:off x="1008" y="912"/>
                <a:ext cx="360" cy="360"/>
              </a:xfrm>
              <a:prstGeom prst="ellipse">
                <a:avLst/>
              </a:prstGeom>
              <a:noFill/>
              <a:ln w="28575">
                <a:solidFill>
                  <a:srgbClr val="CC3300"/>
                </a:solidFill>
                <a:round/>
                <a:headEnd/>
                <a:tailEnd/>
              </a:ln>
              <a:effectLst>
                <a:outerShdw dist="12700" algn="ctr" rotWithShape="0">
                  <a:schemeClr val="tx1"/>
                </a:outerShdw>
              </a:effectLst>
            </p:spPr>
            <p:txBody>
              <a:bodyPr rot="10800000" vert="eaVert" anchor="ctr">
                <a:spAutoFit/>
              </a:bodyPr>
              <a:lstStyle/>
              <a:p>
                <a:pPr>
                  <a:defRPr/>
                </a:pPr>
                <a:endParaRPr lang="en-US"/>
              </a:p>
            </p:txBody>
          </p:sp>
        </p:grpSp>
      </p:grpSp>
      <p:sp>
        <p:nvSpPr>
          <p:cNvPr id="113" name="Rectangle 1044"/>
          <p:cNvSpPr>
            <a:spLocks noChangeArrowheads="1"/>
          </p:cNvSpPr>
          <p:nvPr/>
        </p:nvSpPr>
        <p:spPr bwMode="gray">
          <a:xfrm rot="2472620">
            <a:off x="2257425" y="3273425"/>
            <a:ext cx="1152525" cy="401638"/>
          </a:xfrm>
          <a:prstGeom prst="rect">
            <a:avLst/>
          </a:prstGeom>
          <a:noFill/>
          <a:ln w="76200">
            <a:noFill/>
            <a:miter lim="800000"/>
            <a:headEnd/>
            <a:tailEnd/>
          </a:ln>
          <a:effectLst>
            <a:outerShdw dist="50800" dir="2700000" algn="ctr" rotWithShape="0">
              <a:schemeClr val="bg1"/>
            </a:outerShdw>
          </a:effectLst>
        </p:spPr>
        <p:txBody>
          <a:bodyPr wrap="none">
            <a:spAutoFit/>
          </a:bodyPr>
          <a:lstStyle/>
          <a:p>
            <a:pPr>
              <a:spcBef>
                <a:spcPct val="50000"/>
              </a:spcBef>
              <a:defRPr/>
            </a:pPr>
            <a:r>
              <a:rPr lang="en-US" sz="2000" b="1" dirty="0">
                <a:effectLst>
                  <a:outerShdw blurRad="38100" dist="38100" dir="2700000" algn="tl">
                    <a:srgbClr val="000000"/>
                  </a:outerShdw>
                </a:effectLst>
              </a:rPr>
              <a:t>Midland</a:t>
            </a:r>
          </a:p>
        </p:txBody>
      </p:sp>
      <p:sp>
        <p:nvSpPr>
          <p:cNvPr id="114" name="Rectangle 1044"/>
          <p:cNvSpPr>
            <a:spLocks noChangeArrowheads="1"/>
          </p:cNvSpPr>
          <p:nvPr/>
        </p:nvSpPr>
        <p:spPr bwMode="gray">
          <a:xfrm rot="2472620">
            <a:off x="1838325" y="5240338"/>
            <a:ext cx="1139825" cy="400050"/>
          </a:xfrm>
          <a:prstGeom prst="rect">
            <a:avLst/>
          </a:prstGeom>
          <a:noFill/>
          <a:ln w="76200">
            <a:noFill/>
            <a:miter lim="800000"/>
            <a:headEnd/>
            <a:tailEnd/>
          </a:ln>
          <a:effectLst>
            <a:outerShdw dist="50800" dir="2700000" algn="ctr" rotWithShape="0">
              <a:schemeClr val="bg1"/>
            </a:outerShdw>
          </a:effectLst>
        </p:spPr>
        <p:txBody>
          <a:bodyPr wrap="none">
            <a:spAutoFit/>
          </a:bodyPr>
          <a:lstStyle/>
          <a:p>
            <a:pPr>
              <a:spcBef>
                <a:spcPct val="50000"/>
              </a:spcBef>
              <a:defRPr/>
            </a:pPr>
            <a:r>
              <a:rPr lang="en-US" sz="2000" b="1" dirty="0">
                <a:effectLst>
                  <a:outerShdw blurRad="38100" dist="38100" dir="2700000" algn="tl">
                    <a:srgbClr val="000000"/>
                  </a:outerShdw>
                </a:effectLst>
              </a:rPr>
              <a:t>Antioch</a:t>
            </a:r>
          </a:p>
        </p:txBody>
      </p:sp>
      <p:sp>
        <p:nvSpPr>
          <p:cNvPr id="115" name="Freeform 1050"/>
          <p:cNvSpPr>
            <a:spLocks/>
          </p:cNvSpPr>
          <p:nvPr/>
        </p:nvSpPr>
        <p:spPr bwMode="gray">
          <a:xfrm>
            <a:off x="2724228" y="3007057"/>
            <a:ext cx="968918" cy="2646031"/>
          </a:xfrm>
          <a:custGeom>
            <a:avLst/>
            <a:gdLst>
              <a:gd name="connsiteX0" fmla="*/ 341 w 341"/>
              <a:gd name="connsiteY0" fmla="*/ 816 h 816"/>
              <a:gd name="connsiteX1" fmla="*/ 293 w 341"/>
              <a:gd name="connsiteY1" fmla="*/ 624 h 816"/>
              <a:gd name="connsiteX2" fmla="*/ 197 w 341"/>
              <a:gd name="connsiteY2" fmla="*/ 432 h 816"/>
              <a:gd name="connsiteX3" fmla="*/ 149 w 341"/>
              <a:gd name="connsiteY3" fmla="*/ 240 h 816"/>
              <a:gd name="connsiteX4" fmla="*/ 149 w 341"/>
              <a:gd name="connsiteY4" fmla="*/ 96 h 816"/>
              <a:gd name="connsiteX5" fmla="*/ 8 w 341"/>
              <a:gd name="connsiteY5" fmla="*/ 97 h 816"/>
              <a:gd name="connsiteX6" fmla="*/ 101 w 341"/>
              <a:gd name="connsiteY6" fmla="*/ 0 h 816"/>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18 w 510"/>
              <a:gd name="connsiteY4" fmla="*/ 225 h 945"/>
              <a:gd name="connsiteX5" fmla="*/ 177 w 510"/>
              <a:gd name="connsiteY5" fmla="*/ 226 h 945"/>
              <a:gd name="connsiteX6" fmla="*/ 0 w 510"/>
              <a:gd name="connsiteY6"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18 w 510"/>
              <a:gd name="connsiteY4" fmla="*/ 225 h 945"/>
              <a:gd name="connsiteX5" fmla="*/ 177 w 510"/>
              <a:gd name="connsiteY5" fmla="*/ 226 h 945"/>
              <a:gd name="connsiteX6" fmla="*/ 0 w 510"/>
              <a:gd name="connsiteY6"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18 w 510"/>
              <a:gd name="connsiteY4" fmla="*/ 225 h 945"/>
              <a:gd name="connsiteX5" fmla="*/ 177 w 510"/>
              <a:gd name="connsiteY5" fmla="*/ 226 h 945"/>
              <a:gd name="connsiteX6" fmla="*/ 76 w 510"/>
              <a:gd name="connsiteY6" fmla="*/ 126 h 945"/>
              <a:gd name="connsiteX7" fmla="*/ 0 w 510"/>
              <a:gd name="connsiteY7"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258 w 510"/>
              <a:gd name="connsiteY4" fmla="*/ 286 h 945"/>
              <a:gd name="connsiteX5" fmla="*/ 177 w 510"/>
              <a:gd name="connsiteY5" fmla="*/ 226 h 945"/>
              <a:gd name="connsiteX6" fmla="*/ 76 w 510"/>
              <a:gd name="connsiteY6" fmla="*/ 126 h 945"/>
              <a:gd name="connsiteX7" fmla="*/ 0 w 510"/>
              <a:gd name="connsiteY7"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305 w 510"/>
              <a:gd name="connsiteY4" fmla="*/ 400 h 945"/>
              <a:gd name="connsiteX5" fmla="*/ 258 w 510"/>
              <a:gd name="connsiteY5" fmla="*/ 286 h 945"/>
              <a:gd name="connsiteX6" fmla="*/ 177 w 510"/>
              <a:gd name="connsiteY6" fmla="*/ 226 h 945"/>
              <a:gd name="connsiteX7" fmla="*/ 76 w 510"/>
              <a:gd name="connsiteY7" fmla="*/ 126 h 945"/>
              <a:gd name="connsiteX8" fmla="*/ 0 w 510"/>
              <a:gd name="connsiteY8" fmla="*/ 0 h 945"/>
              <a:gd name="connsiteX0" fmla="*/ 510 w 510"/>
              <a:gd name="connsiteY0" fmla="*/ 945 h 945"/>
              <a:gd name="connsiteX1" fmla="*/ 462 w 510"/>
              <a:gd name="connsiteY1" fmla="*/ 753 h 945"/>
              <a:gd name="connsiteX2" fmla="*/ 366 w 510"/>
              <a:gd name="connsiteY2" fmla="*/ 561 h 945"/>
              <a:gd name="connsiteX3" fmla="*/ 318 w 510"/>
              <a:gd name="connsiteY3" fmla="*/ 369 h 945"/>
              <a:gd name="connsiteX4" fmla="*/ 258 w 510"/>
              <a:gd name="connsiteY4" fmla="*/ 286 h 945"/>
              <a:gd name="connsiteX5" fmla="*/ 177 w 510"/>
              <a:gd name="connsiteY5" fmla="*/ 226 h 945"/>
              <a:gd name="connsiteX6" fmla="*/ 76 w 510"/>
              <a:gd name="connsiteY6" fmla="*/ 126 h 945"/>
              <a:gd name="connsiteX7" fmla="*/ 0 w 510"/>
              <a:gd name="connsiteY7" fmla="*/ 0 h 945"/>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346 w 780"/>
              <a:gd name="connsiteY6" fmla="*/ 384 h 1203"/>
              <a:gd name="connsiteX7" fmla="*/ 0 w 780"/>
              <a:gd name="connsiteY7"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346 w 780"/>
              <a:gd name="connsiteY6" fmla="*/ 255 h 1203"/>
              <a:gd name="connsiteX7" fmla="*/ 0 w 780"/>
              <a:gd name="connsiteY7"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346 w 780"/>
              <a:gd name="connsiteY7" fmla="*/ 255 h 1203"/>
              <a:gd name="connsiteX8" fmla="*/ 0 w 780"/>
              <a:gd name="connsiteY8"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346 w 780"/>
              <a:gd name="connsiteY7" fmla="*/ 255 h 1203"/>
              <a:gd name="connsiteX8" fmla="*/ 0 w 780"/>
              <a:gd name="connsiteY8"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346 w 780"/>
              <a:gd name="connsiteY7" fmla="*/ 255 h 1203"/>
              <a:gd name="connsiteX8" fmla="*/ 0 w 780"/>
              <a:gd name="connsiteY8"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437 w 780"/>
              <a:gd name="connsiteY7" fmla="*/ 474 h 1203"/>
              <a:gd name="connsiteX8" fmla="*/ 346 w 780"/>
              <a:gd name="connsiteY8" fmla="*/ 255 h 1203"/>
              <a:gd name="connsiteX9" fmla="*/ 0 w 780"/>
              <a:gd name="connsiteY9"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437 w 780"/>
              <a:gd name="connsiteY7" fmla="*/ 474 h 1203"/>
              <a:gd name="connsiteX8" fmla="*/ 346 w 780"/>
              <a:gd name="connsiteY8" fmla="*/ 255 h 1203"/>
              <a:gd name="connsiteX9" fmla="*/ 0 w 780"/>
              <a:gd name="connsiteY9"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346 w 780"/>
              <a:gd name="connsiteY7" fmla="*/ 255 h 1203"/>
              <a:gd name="connsiteX8" fmla="*/ 0 w 780"/>
              <a:gd name="connsiteY8"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429 w 780"/>
              <a:gd name="connsiteY7" fmla="*/ 481 h 1203"/>
              <a:gd name="connsiteX8" fmla="*/ 346 w 780"/>
              <a:gd name="connsiteY8" fmla="*/ 255 h 1203"/>
              <a:gd name="connsiteX9" fmla="*/ 0 w 780"/>
              <a:gd name="connsiteY9"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444 w 780"/>
              <a:gd name="connsiteY6" fmla="*/ 481 h 1203"/>
              <a:gd name="connsiteX7" fmla="*/ 346 w 780"/>
              <a:gd name="connsiteY7" fmla="*/ 255 h 1203"/>
              <a:gd name="connsiteX8" fmla="*/ 0 w 780"/>
              <a:gd name="connsiteY8"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47 w 780"/>
              <a:gd name="connsiteY5" fmla="*/ 484 h 1203"/>
              <a:gd name="connsiteX6" fmla="*/ 346 w 780"/>
              <a:gd name="connsiteY6" fmla="*/ 255 h 1203"/>
              <a:gd name="connsiteX7" fmla="*/ 0 w 780"/>
              <a:gd name="connsiteY7" fmla="*/ 0 h 1203"/>
              <a:gd name="connsiteX0" fmla="*/ 780 w 780"/>
              <a:gd name="connsiteY0" fmla="*/ 1203 h 1203"/>
              <a:gd name="connsiteX1" fmla="*/ 732 w 780"/>
              <a:gd name="connsiteY1" fmla="*/ 1011 h 1203"/>
              <a:gd name="connsiteX2" fmla="*/ 636 w 780"/>
              <a:gd name="connsiteY2" fmla="*/ 819 h 1203"/>
              <a:gd name="connsiteX3" fmla="*/ 588 w 780"/>
              <a:gd name="connsiteY3" fmla="*/ 627 h 1203"/>
              <a:gd name="connsiteX4" fmla="*/ 528 w 780"/>
              <a:gd name="connsiteY4" fmla="*/ 544 h 1203"/>
              <a:gd name="connsiteX5" fmla="*/ 492 w 780"/>
              <a:gd name="connsiteY5" fmla="*/ 441 h 1203"/>
              <a:gd name="connsiteX6" fmla="*/ 346 w 780"/>
              <a:gd name="connsiteY6" fmla="*/ 255 h 1203"/>
              <a:gd name="connsiteX7" fmla="*/ 0 w 780"/>
              <a:gd name="connsiteY7" fmla="*/ 0 h 1203"/>
              <a:gd name="connsiteX0" fmla="*/ 735 w 735"/>
              <a:gd name="connsiteY0" fmla="*/ 1074 h 1074"/>
              <a:gd name="connsiteX1" fmla="*/ 687 w 735"/>
              <a:gd name="connsiteY1" fmla="*/ 882 h 1074"/>
              <a:gd name="connsiteX2" fmla="*/ 591 w 735"/>
              <a:gd name="connsiteY2" fmla="*/ 690 h 1074"/>
              <a:gd name="connsiteX3" fmla="*/ 543 w 735"/>
              <a:gd name="connsiteY3" fmla="*/ 498 h 1074"/>
              <a:gd name="connsiteX4" fmla="*/ 483 w 735"/>
              <a:gd name="connsiteY4" fmla="*/ 415 h 1074"/>
              <a:gd name="connsiteX5" fmla="*/ 447 w 735"/>
              <a:gd name="connsiteY5" fmla="*/ 312 h 1074"/>
              <a:gd name="connsiteX6" fmla="*/ 301 w 735"/>
              <a:gd name="connsiteY6" fmla="*/ 126 h 1074"/>
              <a:gd name="connsiteX7" fmla="*/ 0 w 735"/>
              <a:gd name="connsiteY7" fmla="*/ 0 h 1074"/>
              <a:gd name="connsiteX0" fmla="*/ 735 w 735"/>
              <a:gd name="connsiteY0" fmla="*/ 1074 h 1074"/>
              <a:gd name="connsiteX1" fmla="*/ 687 w 735"/>
              <a:gd name="connsiteY1" fmla="*/ 882 h 1074"/>
              <a:gd name="connsiteX2" fmla="*/ 591 w 735"/>
              <a:gd name="connsiteY2" fmla="*/ 690 h 1074"/>
              <a:gd name="connsiteX3" fmla="*/ 543 w 735"/>
              <a:gd name="connsiteY3" fmla="*/ 498 h 1074"/>
              <a:gd name="connsiteX4" fmla="*/ 483 w 735"/>
              <a:gd name="connsiteY4" fmla="*/ 415 h 1074"/>
              <a:gd name="connsiteX5" fmla="*/ 447 w 735"/>
              <a:gd name="connsiteY5" fmla="*/ 312 h 1074"/>
              <a:gd name="connsiteX6" fmla="*/ 301 w 735"/>
              <a:gd name="connsiteY6" fmla="*/ 126 h 1074"/>
              <a:gd name="connsiteX7" fmla="*/ 254 w 735"/>
              <a:gd name="connsiteY7" fmla="*/ 136 h 1074"/>
              <a:gd name="connsiteX8" fmla="*/ 0 w 735"/>
              <a:gd name="connsiteY8" fmla="*/ 0 h 1074"/>
              <a:gd name="connsiteX0" fmla="*/ 735 w 735"/>
              <a:gd name="connsiteY0" fmla="*/ 1074 h 1074"/>
              <a:gd name="connsiteX1" fmla="*/ 687 w 735"/>
              <a:gd name="connsiteY1" fmla="*/ 882 h 1074"/>
              <a:gd name="connsiteX2" fmla="*/ 591 w 735"/>
              <a:gd name="connsiteY2" fmla="*/ 690 h 1074"/>
              <a:gd name="connsiteX3" fmla="*/ 543 w 735"/>
              <a:gd name="connsiteY3" fmla="*/ 498 h 1074"/>
              <a:gd name="connsiteX4" fmla="*/ 483 w 735"/>
              <a:gd name="connsiteY4" fmla="*/ 415 h 1074"/>
              <a:gd name="connsiteX5" fmla="*/ 447 w 735"/>
              <a:gd name="connsiteY5" fmla="*/ 312 h 1074"/>
              <a:gd name="connsiteX6" fmla="*/ 313 w 735"/>
              <a:gd name="connsiteY6" fmla="*/ 185 h 1074"/>
              <a:gd name="connsiteX7" fmla="*/ 254 w 735"/>
              <a:gd name="connsiteY7" fmla="*/ 136 h 1074"/>
              <a:gd name="connsiteX8" fmla="*/ 0 w 735"/>
              <a:gd name="connsiteY8" fmla="*/ 0 h 1074"/>
              <a:gd name="connsiteX0" fmla="*/ 735 w 735"/>
              <a:gd name="connsiteY0" fmla="*/ 1074 h 1145"/>
              <a:gd name="connsiteX1" fmla="*/ 413 w 735"/>
              <a:gd name="connsiteY1" fmla="*/ 1138 h 1145"/>
              <a:gd name="connsiteX2" fmla="*/ 687 w 735"/>
              <a:gd name="connsiteY2" fmla="*/ 882 h 1145"/>
              <a:gd name="connsiteX3" fmla="*/ 591 w 735"/>
              <a:gd name="connsiteY3" fmla="*/ 690 h 1145"/>
              <a:gd name="connsiteX4" fmla="*/ 543 w 735"/>
              <a:gd name="connsiteY4" fmla="*/ 498 h 1145"/>
              <a:gd name="connsiteX5" fmla="*/ 483 w 735"/>
              <a:gd name="connsiteY5" fmla="*/ 415 h 1145"/>
              <a:gd name="connsiteX6" fmla="*/ 447 w 735"/>
              <a:gd name="connsiteY6" fmla="*/ 312 h 1145"/>
              <a:gd name="connsiteX7" fmla="*/ 313 w 735"/>
              <a:gd name="connsiteY7" fmla="*/ 185 h 1145"/>
              <a:gd name="connsiteX8" fmla="*/ 254 w 735"/>
              <a:gd name="connsiteY8" fmla="*/ 136 h 1145"/>
              <a:gd name="connsiteX9" fmla="*/ 0 w 735"/>
              <a:gd name="connsiteY9" fmla="*/ 0 h 1145"/>
              <a:gd name="connsiteX0" fmla="*/ 735 w 735"/>
              <a:gd name="connsiteY0" fmla="*/ 1074 h 1218"/>
              <a:gd name="connsiteX1" fmla="*/ 505 w 735"/>
              <a:gd name="connsiteY1" fmla="*/ 1207 h 1218"/>
              <a:gd name="connsiteX2" fmla="*/ 413 w 735"/>
              <a:gd name="connsiteY2" fmla="*/ 1138 h 1218"/>
              <a:gd name="connsiteX3" fmla="*/ 687 w 735"/>
              <a:gd name="connsiteY3" fmla="*/ 882 h 1218"/>
              <a:gd name="connsiteX4" fmla="*/ 591 w 735"/>
              <a:gd name="connsiteY4" fmla="*/ 690 h 1218"/>
              <a:gd name="connsiteX5" fmla="*/ 543 w 735"/>
              <a:gd name="connsiteY5" fmla="*/ 498 h 1218"/>
              <a:gd name="connsiteX6" fmla="*/ 483 w 735"/>
              <a:gd name="connsiteY6" fmla="*/ 415 h 1218"/>
              <a:gd name="connsiteX7" fmla="*/ 447 w 735"/>
              <a:gd name="connsiteY7" fmla="*/ 312 h 1218"/>
              <a:gd name="connsiteX8" fmla="*/ 313 w 735"/>
              <a:gd name="connsiteY8" fmla="*/ 185 h 1218"/>
              <a:gd name="connsiteX9" fmla="*/ 254 w 735"/>
              <a:gd name="connsiteY9" fmla="*/ 136 h 1218"/>
              <a:gd name="connsiteX10" fmla="*/ 0 w 735"/>
              <a:gd name="connsiteY10" fmla="*/ 0 h 1218"/>
              <a:gd name="connsiteX0" fmla="*/ 735 w 735"/>
              <a:gd name="connsiteY0" fmla="*/ 1074 h 1225"/>
              <a:gd name="connsiteX1" fmla="*/ 553 w 735"/>
              <a:gd name="connsiteY1" fmla="*/ 1203 h 1225"/>
              <a:gd name="connsiteX2" fmla="*/ 505 w 735"/>
              <a:gd name="connsiteY2" fmla="*/ 1207 h 1225"/>
              <a:gd name="connsiteX3" fmla="*/ 413 w 735"/>
              <a:gd name="connsiteY3" fmla="*/ 1138 h 1225"/>
              <a:gd name="connsiteX4" fmla="*/ 687 w 735"/>
              <a:gd name="connsiteY4" fmla="*/ 882 h 1225"/>
              <a:gd name="connsiteX5" fmla="*/ 591 w 735"/>
              <a:gd name="connsiteY5" fmla="*/ 690 h 1225"/>
              <a:gd name="connsiteX6" fmla="*/ 543 w 735"/>
              <a:gd name="connsiteY6" fmla="*/ 498 h 1225"/>
              <a:gd name="connsiteX7" fmla="*/ 483 w 735"/>
              <a:gd name="connsiteY7" fmla="*/ 415 h 1225"/>
              <a:gd name="connsiteX8" fmla="*/ 447 w 735"/>
              <a:gd name="connsiteY8" fmla="*/ 312 h 1225"/>
              <a:gd name="connsiteX9" fmla="*/ 313 w 735"/>
              <a:gd name="connsiteY9" fmla="*/ 185 h 1225"/>
              <a:gd name="connsiteX10" fmla="*/ 254 w 735"/>
              <a:gd name="connsiteY10" fmla="*/ 136 h 1225"/>
              <a:gd name="connsiteX11" fmla="*/ 0 w 735"/>
              <a:gd name="connsiteY11" fmla="*/ 0 h 1225"/>
              <a:gd name="connsiteX0" fmla="*/ 735 w 735"/>
              <a:gd name="connsiteY0" fmla="*/ 1074 h 1207"/>
              <a:gd name="connsiteX1" fmla="*/ 505 w 735"/>
              <a:gd name="connsiteY1" fmla="*/ 1207 h 1207"/>
              <a:gd name="connsiteX2" fmla="*/ 413 w 735"/>
              <a:gd name="connsiteY2" fmla="*/ 1138 h 1207"/>
              <a:gd name="connsiteX3" fmla="*/ 687 w 735"/>
              <a:gd name="connsiteY3" fmla="*/ 882 h 1207"/>
              <a:gd name="connsiteX4" fmla="*/ 591 w 735"/>
              <a:gd name="connsiteY4" fmla="*/ 690 h 1207"/>
              <a:gd name="connsiteX5" fmla="*/ 543 w 735"/>
              <a:gd name="connsiteY5" fmla="*/ 498 h 1207"/>
              <a:gd name="connsiteX6" fmla="*/ 483 w 735"/>
              <a:gd name="connsiteY6" fmla="*/ 415 h 1207"/>
              <a:gd name="connsiteX7" fmla="*/ 447 w 735"/>
              <a:gd name="connsiteY7" fmla="*/ 312 h 1207"/>
              <a:gd name="connsiteX8" fmla="*/ 313 w 735"/>
              <a:gd name="connsiteY8" fmla="*/ 185 h 1207"/>
              <a:gd name="connsiteX9" fmla="*/ 254 w 735"/>
              <a:gd name="connsiteY9" fmla="*/ 136 h 1207"/>
              <a:gd name="connsiteX10" fmla="*/ 0 w 735"/>
              <a:gd name="connsiteY10" fmla="*/ 0 h 1207"/>
              <a:gd name="connsiteX0" fmla="*/ 505 w 701"/>
              <a:gd name="connsiteY0" fmla="*/ 1207 h 1207"/>
              <a:gd name="connsiteX1" fmla="*/ 413 w 701"/>
              <a:gd name="connsiteY1" fmla="*/ 1138 h 1207"/>
              <a:gd name="connsiteX2" fmla="*/ 687 w 701"/>
              <a:gd name="connsiteY2" fmla="*/ 882 h 1207"/>
              <a:gd name="connsiteX3" fmla="*/ 591 w 701"/>
              <a:gd name="connsiteY3" fmla="*/ 690 h 1207"/>
              <a:gd name="connsiteX4" fmla="*/ 543 w 701"/>
              <a:gd name="connsiteY4" fmla="*/ 498 h 1207"/>
              <a:gd name="connsiteX5" fmla="*/ 483 w 701"/>
              <a:gd name="connsiteY5" fmla="*/ 415 h 1207"/>
              <a:gd name="connsiteX6" fmla="*/ 447 w 701"/>
              <a:gd name="connsiteY6" fmla="*/ 312 h 1207"/>
              <a:gd name="connsiteX7" fmla="*/ 313 w 701"/>
              <a:gd name="connsiteY7" fmla="*/ 185 h 1207"/>
              <a:gd name="connsiteX8" fmla="*/ 254 w 701"/>
              <a:gd name="connsiteY8" fmla="*/ 136 h 1207"/>
              <a:gd name="connsiteX9" fmla="*/ 0 w 701"/>
              <a:gd name="connsiteY9" fmla="*/ 0 h 1207"/>
              <a:gd name="connsiteX0" fmla="*/ 505 w 701"/>
              <a:gd name="connsiteY0" fmla="*/ 1207 h 1259"/>
              <a:gd name="connsiteX1" fmla="*/ 459 w 701"/>
              <a:gd name="connsiteY1" fmla="*/ 1247 h 1259"/>
              <a:gd name="connsiteX2" fmla="*/ 413 w 701"/>
              <a:gd name="connsiteY2" fmla="*/ 1138 h 1259"/>
              <a:gd name="connsiteX3" fmla="*/ 687 w 701"/>
              <a:gd name="connsiteY3" fmla="*/ 882 h 1259"/>
              <a:gd name="connsiteX4" fmla="*/ 591 w 701"/>
              <a:gd name="connsiteY4" fmla="*/ 690 h 1259"/>
              <a:gd name="connsiteX5" fmla="*/ 543 w 701"/>
              <a:gd name="connsiteY5" fmla="*/ 498 h 1259"/>
              <a:gd name="connsiteX6" fmla="*/ 483 w 701"/>
              <a:gd name="connsiteY6" fmla="*/ 415 h 1259"/>
              <a:gd name="connsiteX7" fmla="*/ 447 w 701"/>
              <a:gd name="connsiteY7" fmla="*/ 312 h 1259"/>
              <a:gd name="connsiteX8" fmla="*/ 313 w 701"/>
              <a:gd name="connsiteY8" fmla="*/ 185 h 1259"/>
              <a:gd name="connsiteX9" fmla="*/ 254 w 701"/>
              <a:gd name="connsiteY9" fmla="*/ 136 h 1259"/>
              <a:gd name="connsiteX10" fmla="*/ 0 w 701"/>
              <a:gd name="connsiteY10" fmla="*/ 0 h 1259"/>
              <a:gd name="connsiteX0" fmla="*/ 505 w 701"/>
              <a:gd name="connsiteY0" fmla="*/ 1207 h 1207"/>
              <a:gd name="connsiteX1" fmla="*/ 413 w 701"/>
              <a:gd name="connsiteY1" fmla="*/ 1138 h 1207"/>
              <a:gd name="connsiteX2" fmla="*/ 687 w 701"/>
              <a:gd name="connsiteY2" fmla="*/ 882 h 1207"/>
              <a:gd name="connsiteX3" fmla="*/ 591 w 701"/>
              <a:gd name="connsiteY3" fmla="*/ 690 h 1207"/>
              <a:gd name="connsiteX4" fmla="*/ 543 w 701"/>
              <a:gd name="connsiteY4" fmla="*/ 498 h 1207"/>
              <a:gd name="connsiteX5" fmla="*/ 483 w 701"/>
              <a:gd name="connsiteY5" fmla="*/ 415 h 1207"/>
              <a:gd name="connsiteX6" fmla="*/ 447 w 701"/>
              <a:gd name="connsiteY6" fmla="*/ 312 h 1207"/>
              <a:gd name="connsiteX7" fmla="*/ 313 w 701"/>
              <a:gd name="connsiteY7" fmla="*/ 185 h 1207"/>
              <a:gd name="connsiteX8" fmla="*/ 254 w 701"/>
              <a:gd name="connsiteY8" fmla="*/ 136 h 1207"/>
              <a:gd name="connsiteX9" fmla="*/ 0 w 701"/>
              <a:gd name="connsiteY9" fmla="*/ 0 h 1207"/>
              <a:gd name="connsiteX0" fmla="*/ 505 w 701"/>
              <a:gd name="connsiteY0" fmla="*/ 1207 h 1207"/>
              <a:gd name="connsiteX1" fmla="*/ 501 w 701"/>
              <a:gd name="connsiteY1" fmla="*/ 1159 h 1207"/>
              <a:gd name="connsiteX2" fmla="*/ 413 w 701"/>
              <a:gd name="connsiteY2" fmla="*/ 1138 h 1207"/>
              <a:gd name="connsiteX3" fmla="*/ 687 w 701"/>
              <a:gd name="connsiteY3" fmla="*/ 882 h 1207"/>
              <a:gd name="connsiteX4" fmla="*/ 591 w 701"/>
              <a:gd name="connsiteY4" fmla="*/ 690 h 1207"/>
              <a:gd name="connsiteX5" fmla="*/ 543 w 701"/>
              <a:gd name="connsiteY5" fmla="*/ 498 h 1207"/>
              <a:gd name="connsiteX6" fmla="*/ 483 w 701"/>
              <a:gd name="connsiteY6" fmla="*/ 415 h 1207"/>
              <a:gd name="connsiteX7" fmla="*/ 447 w 701"/>
              <a:gd name="connsiteY7" fmla="*/ 312 h 1207"/>
              <a:gd name="connsiteX8" fmla="*/ 313 w 701"/>
              <a:gd name="connsiteY8" fmla="*/ 185 h 1207"/>
              <a:gd name="connsiteX9" fmla="*/ 254 w 701"/>
              <a:gd name="connsiteY9" fmla="*/ 136 h 1207"/>
              <a:gd name="connsiteX10" fmla="*/ 0 w 701"/>
              <a:gd name="connsiteY10" fmla="*/ 0 h 1207"/>
              <a:gd name="connsiteX0" fmla="*/ 501 w 701"/>
              <a:gd name="connsiteY0" fmla="*/ 1159 h 1191"/>
              <a:gd name="connsiteX1" fmla="*/ 413 w 701"/>
              <a:gd name="connsiteY1" fmla="*/ 1138 h 1191"/>
              <a:gd name="connsiteX2" fmla="*/ 687 w 701"/>
              <a:gd name="connsiteY2" fmla="*/ 882 h 1191"/>
              <a:gd name="connsiteX3" fmla="*/ 591 w 701"/>
              <a:gd name="connsiteY3" fmla="*/ 690 h 1191"/>
              <a:gd name="connsiteX4" fmla="*/ 543 w 701"/>
              <a:gd name="connsiteY4" fmla="*/ 498 h 1191"/>
              <a:gd name="connsiteX5" fmla="*/ 483 w 701"/>
              <a:gd name="connsiteY5" fmla="*/ 415 h 1191"/>
              <a:gd name="connsiteX6" fmla="*/ 447 w 701"/>
              <a:gd name="connsiteY6" fmla="*/ 312 h 1191"/>
              <a:gd name="connsiteX7" fmla="*/ 313 w 701"/>
              <a:gd name="connsiteY7" fmla="*/ 185 h 1191"/>
              <a:gd name="connsiteX8" fmla="*/ 254 w 701"/>
              <a:gd name="connsiteY8" fmla="*/ 136 h 1191"/>
              <a:gd name="connsiteX9" fmla="*/ 0 w 701"/>
              <a:gd name="connsiteY9" fmla="*/ 0 h 1191"/>
              <a:gd name="connsiteX0" fmla="*/ 442 w 701"/>
              <a:gd name="connsiteY0" fmla="*/ 1214 h 1214"/>
              <a:gd name="connsiteX1" fmla="*/ 413 w 701"/>
              <a:gd name="connsiteY1" fmla="*/ 1138 h 1214"/>
              <a:gd name="connsiteX2" fmla="*/ 687 w 701"/>
              <a:gd name="connsiteY2" fmla="*/ 882 h 1214"/>
              <a:gd name="connsiteX3" fmla="*/ 591 w 701"/>
              <a:gd name="connsiteY3" fmla="*/ 690 h 1214"/>
              <a:gd name="connsiteX4" fmla="*/ 543 w 701"/>
              <a:gd name="connsiteY4" fmla="*/ 498 h 1214"/>
              <a:gd name="connsiteX5" fmla="*/ 483 w 701"/>
              <a:gd name="connsiteY5" fmla="*/ 415 h 1214"/>
              <a:gd name="connsiteX6" fmla="*/ 447 w 701"/>
              <a:gd name="connsiteY6" fmla="*/ 312 h 1214"/>
              <a:gd name="connsiteX7" fmla="*/ 313 w 701"/>
              <a:gd name="connsiteY7" fmla="*/ 185 h 1214"/>
              <a:gd name="connsiteX8" fmla="*/ 254 w 701"/>
              <a:gd name="connsiteY8" fmla="*/ 136 h 1214"/>
              <a:gd name="connsiteX9" fmla="*/ 0 w 701"/>
              <a:gd name="connsiteY9" fmla="*/ 0 h 1214"/>
              <a:gd name="connsiteX0" fmla="*/ 442 w 624"/>
              <a:gd name="connsiteY0" fmla="*/ 1214 h 1214"/>
              <a:gd name="connsiteX1" fmla="*/ 413 w 624"/>
              <a:gd name="connsiteY1" fmla="*/ 1138 h 1214"/>
              <a:gd name="connsiteX2" fmla="*/ 610 w 624"/>
              <a:gd name="connsiteY2" fmla="*/ 882 h 1214"/>
              <a:gd name="connsiteX3" fmla="*/ 591 w 624"/>
              <a:gd name="connsiteY3" fmla="*/ 690 h 1214"/>
              <a:gd name="connsiteX4" fmla="*/ 543 w 624"/>
              <a:gd name="connsiteY4" fmla="*/ 498 h 1214"/>
              <a:gd name="connsiteX5" fmla="*/ 483 w 624"/>
              <a:gd name="connsiteY5" fmla="*/ 415 h 1214"/>
              <a:gd name="connsiteX6" fmla="*/ 447 w 624"/>
              <a:gd name="connsiteY6" fmla="*/ 312 h 1214"/>
              <a:gd name="connsiteX7" fmla="*/ 313 w 624"/>
              <a:gd name="connsiteY7" fmla="*/ 185 h 1214"/>
              <a:gd name="connsiteX8" fmla="*/ 254 w 624"/>
              <a:gd name="connsiteY8" fmla="*/ 136 h 1214"/>
              <a:gd name="connsiteX9" fmla="*/ 0 w 624"/>
              <a:gd name="connsiteY9" fmla="*/ 0 h 1214"/>
              <a:gd name="connsiteX0" fmla="*/ 442 w 610"/>
              <a:gd name="connsiteY0" fmla="*/ 1214 h 1214"/>
              <a:gd name="connsiteX1" fmla="*/ 413 w 610"/>
              <a:gd name="connsiteY1" fmla="*/ 1138 h 1214"/>
              <a:gd name="connsiteX2" fmla="*/ 610 w 610"/>
              <a:gd name="connsiteY2" fmla="*/ 882 h 1214"/>
              <a:gd name="connsiteX3" fmla="*/ 591 w 610"/>
              <a:gd name="connsiteY3" fmla="*/ 690 h 1214"/>
              <a:gd name="connsiteX4" fmla="*/ 543 w 610"/>
              <a:gd name="connsiteY4" fmla="*/ 498 h 1214"/>
              <a:gd name="connsiteX5" fmla="*/ 483 w 610"/>
              <a:gd name="connsiteY5" fmla="*/ 415 h 1214"/>
              <a:gd name="connsiteX6" fmla="*/ 447 w 610"/>
              <a:gd name="connsiteY6" fmla="*/ 312 h 1214"/>
              <a:gd name="connsiteX7" fmla="*/ 313 w 610"/>
              <a:gd name="connsiteY7" fmla="*/ 185 h 1214"/>
              <a:gd name="connsiteX8" fmla="*/ 254 w 610"/>
              <a:gd name="connsiteY8" fmla="*/ 136 h 1214"/>
              <a:gd name="connsiteX9" fmla="*/ 0 w 610"/>
              <a:gd name="connsiteY9" fmla="*/ 0 h 1214"/>
              <a:gd name="connsiteX0" fmla="*/ 442 w 610"/>
              <a:gd name="connsiteY0" fmla="*/ 1214 h 1214"/>
              <a:gd name="connsiteX1" fmla="*/ 413 w 610"/>
              <a:gd name="connsiteY1" fmla="*/ 1138 h 1214"/>
              <a:gd name="connsiteX2" fmla="*/ 464 w 610"/>
              <a:gd name="connsiteY2" fmla="*/ 1142 h 1214"/>
              <a:gd name="connsiteX3" fmla="*/ 610 w 610"/>
              <a:gd name="connsiteY3" fmla="*/ 882 h 1214"/>
              <a:gd name="connsiteX4" fmla="*/ 591 w 610"/>
              <a:gd name="connsiteY4" fmla="*/ 690 h 1214"/>
              <a:gd name="connsiteX5" fmla="*/ 543 w 610"/>
              <a:gd name="connsiteY5" fmla="*/ 498 h 1214"/>
              <a:gd name="connsiteX6" fmla="*/ 483 w 610"/>
              <a:gd name="connsiteY6" fmla="*/ 415 h 1214"/>
              <a:gd name="connsiteX7" fmla="*/ 447 w 610"/>
              <a:gd name="connsiteY7" fmla="*/ 312 h 1214"/>
              <a:gd name="connsiteX8" fmla="*/ 313 w 610"/>
              <a:gd name="connsiteY8" fmla="*/ 185 h 1214"/>
              <a:gd name="connsiteX9" fmla="*/ 254 w 610"/>
              <a:gd name="connsiteY9" fmla="*/ 136 h 1214"/>
              <a:gd name="connsiteX10" fmla="*/ 0 w 610"/>
              <a:gd name="connsiteY10" fmla="*/ 0 h 1214"/>
              <a:gd name="connsiteX0" fmla="*/ 442 w 610"/>
              <a:gd name="connsiteY0" fmla="*/ 1214 h 1214"/>
              <a:gd name="connsiteX1" fmla="*/ 413 w 610"/>
              <a:gd name="connsiteY1" fmla="*/ 1138 h 1214"/>
              <a:gd name="connsiteX2" fmla="*/ 416 w 610"/>
              <a:gd name="connsiteY2" fmla="*/ 1140 h 1214"/>
              <a:gd name="connsiteX3" fmla="*/ 464 w 610"/>
              <a:gd name="connsiteY3" fmla="*/ 1142 h 1214"/>
              <a:gd name="connsiteX4" fmla="*/ 610 w 610"/>
              <a:gd name="connsiteY4" fmla="*/ 882 h 1214"/>
              <a:gd name="connsiteX5" fmla="*/ 591 w 610"/>
              <a:gd name="connsiteY5" fmla="*/ 690 h 1214"/>
              <a:gd name="connsiteX6" fmla="*/ 543 w 610"/>
              <a:gd name="connsiteY6" fmla="*/ 498 h 1214"/>
              <a:gd name="connsiteX7" fmla="*/ 483 w 610"/>
              <a:gd name="connsiteY7" fmla="*/ 415 h 1214"/>
              <a:gd name="connsiteX8" fmla="*/ 447 w 610"/>
              <a:gd name="connsiteY8" fmla="*/ 312 h 1214"/>
              <a:gd name="connsiteX9" fmla="*/ 313 w 610"/>
              <a:gd name="connsiteY9" fmla="*/ 185 h 1214"/>
              <a:gd name="connsiteX10" fmla="*/ 254 w 610"/>
              <a:gd name="connsiteY10" fmla="*/ 136 h 1214"/>
              <a:gd name="connsiteX11" fmla="*/ 0 w 610"/>
              <a:gd name="connsiteY11" fmla="*/ 0 h 1214"/>
              <a:gd name="connsiteX0" fmla="*/ 442 w 610"/>
              <a:gd name="connsiteY0" fmla="*/ 1214 h 1294"/>
              <a:gd name="connsiteX1" fmla="*/ 441 w 610"/>
              <a:gd name="connsiteY1" fmla="*/ 1281 h 1294"/>
              <a:gd name="connsiteX2" fmla="*/ 413 w 610"/>
              <a:gd name="connsiteY2" fmla="*/ 1138 h 1294"/>
              <a:gd name="connsiteX3" fmla="*/ 416 w 610"/>
              <a:gd name="connsiteY3" fmla="*/ 1140 h 1294"/>
              <a:gd name="connsiteX4" fmla="*/ 464 w 610"/>
              <a:gd name="connsiteY4" fmla="*/ 1142 h 1294"/>
              <a:gd name="connsiteX5" fmla="*/ 610 w 610"/>
              <a:gd name="connsiteY5" fmla="*/ 882 h 1294"/>
              <a:gd name="connsiteX6" fmla="*/ 591 w 610"/>
              <a:gd name="connsiteY6" fmla="*/ 690 h 1294"/>
              <a:gd name="connsiteX7" fmla="*/ 543 w 610"/>
              <a:gd name="connsiteY7" fmla="*/ 498 h 1294"/>
              <a:gd name="connsiteX8" fmla="*/ 483 w 610"/>
              <a:gd name="connsiteY8" fmla="*/ 415 h 1294"/>
              <a:gd name="connsiteX9" fmla="*/ 447 w 610"/>
              <a:gd name="connsiteY9" fmla="*/ 312 h 1294"/>
              <a:gd name="connsiteX10" fmla="*/ 313 w 610"/>
              <a:gd name="connsiteY10" fmla="*/ 185 h 1294"/>
              <a:gd name="connsiteX11" fmla="*/ 254 w 610"/>
              <a:gd name="connsiteY11" fmla="*/ 136 h 1294"/>
              <a:gd name="connsiteX12" fmla="*/ 0 w 610"/>
              <a:gd name="connsiteY12" fmla="*/ 0 h 1294"/>
              <a:gd name="connsiteX0" fmla="*/ 442 w 610"/>
              <a:gd name="connsiteY0" fmla="*/ 1214 h 1294"/>
              <a:gd name="connsiteX1" fmla="*/ 441 w 610"/>
              <a:gd name="connsiteY1" fmla="*/ 1281 h 1294"/>
              <a:gd name="connsiteX2" fmla="*/ 413 w 610"/>
              <a:gd name="connsiteY2" fmla="*/ 1138 h 1294"/>
              <a:gd name="connsiteX3" fmla="*/ 416 w 610"/>
              <a:gd name="connsiteY3" fmla="*/ 1140 h 1294"/>
              <a:gd name="connsiteX4" fmla="*/ 464 w 610"/>
              <a:gd name="connsiteY4" fmla="*/ 1142 h 1294"/>
              <a:gd name="connsiteX5" fmla="*/ 610 w 610"/>
              <a:gd name="connsiteY5" fmla="*/ 882 h 1294"/>
              <a:gd name="connsiteX6" fmla="*/ 591 w 610"/>
              <a:gd name="connsiteY6" fmla="*/ 690 h 1294"/>
              <a:gd name="connsiteX7" fmla="*/ 543 w 610"/>
              <a:gd name="connsiteY7" fmla="*/ 498 h 1294"/>
              <a:gd name="connsiteX8" fmla="*/ 483 w 610"/>
              <a:gd name="connsiteY8" fmla="*/ 415 h 1294"/>
              <a:gd name="connsiteX9" fmla="*/ 447 w 610"/>
              <a:gd name="connsiteY9" fmla="*/ 312 h 1294"/>
              <a:gd name="connsiteX10" fmla="*/ 313 w 610"/>
              <a:gd name="connsiteY10" fmla="*/ 185 h 1294"/>
              <a:gd name="connsiteX11" fmla="*/ 254 w 610"/>
              <a:gd name="connsiteY11" fmla="*/ 136 h 1294"/>
              <a:gd name="connsiteX12" fmla="*/ 0 w 610"/>
              <a:gd name="connsiteY12" fmla="*/ 0 h 1294"/>
              <a:gd name="connsiteX0" fmla="*/ 442 w 610"/>
              <a:gd name="connsiteY0" fmla="*/ 1214 h 1294"/>
              <a:gd name="connsiteX1" fmla="*/ 441 w 610"/>
              <a:gd name="connsiteY1" fmla="*/ 1281 h 1294"/>
              <a:gd name="connsiteX2" fmla="*/ 413 w 610"/>
              <a:gd name="connsiteY2" fmla="*/ 1138 h 1294"/>
              <a:gd name="connsiteX3" fmla="*/ 464 w 610"/>
              <a:gd name="connsiteY3" fmla="*/ 1142 h 1294"/>
              <a:gd name="connsiteX4" fmla="*/ 610 w 610"/>
              <a:gd name="connsiteY4" fmla="*/ 882 h 1294"/>
              <a:gd name="connsiteX5" fmla="*/ 591 w 610"/>
              <a:gd name="connsiteY5" fmla="*/ 690 h 1294"/>
              <a:gd name="connsiteX6" fmla="*/ 543 w 610"/>
              <a:gd name="connsiteY6" fmla="*/ 498 h 1294"/>
              <a:gd name="connsiteX7" fmla="*/ 483 w 610"/>
              <a:gd name="connsiteY7" fmla="*/ 415 h 1294"/>
              <a:gd name="connsiteX8" fmla="*/ 447 w 610"/>
              <a:gd name="connsiteY8" fmla="*/ 312 h 1294"/>
              <a:gd name="connsiteX9" fmla="*/ 313 w 610"/>
              <a:gd name="connsiteY9" fmla="*/ 185 h 1294"/>
              <a:gd name="connsiteX10" fmla="*/ 254 w 610"/>
              <a:gd name="connsiteY10" fmla="*/ 136 h 1294"/>
              <a:gd name="connsiteX11" fmla="*/ 0 w 610"/>
              <a:gd name="connsiteY11" fmla="*/ 0 h 1294"/>
              <a:gd name="connsiteX0" fmla="*/ 442 w 610"/>
              <a:gd name="connsiteY0" fmla="*/ 1214 h 1294"/>
              <a:gd name="connsiteX1" fmla="*/ 441 w 610"/>
              <a:gd name="connsiteY1" fmla="*/ 1281 h 1294"/>
              <a:gd name="connsiteX2" fmla="*/ 413 w 610"/>
              <a:gd name="connsiteY2" fmla="*/ 1138 h 1294"/>
              <a:gd name="connsiteX3" fmla="*/ 410 w 610"/>
              <a:gd name="connsiteY3" fmla="*/ 1137 h 1294"/>
              <a:gd name="connsiteX4" fmla="*/ 464 w 610"/>
              <a:gd name="connsiteY4" fmla="*/ 1142 h 1294"/>
              <a:gd name="connsiteX5" fmla="*/ 610 w 610"/>
              <a:gd name="connsiteY5" fmla="*/ 882 h 1294"/>
              <a:gd name="connsiteX6" fmla="*/ 591 w 610"/>
              <a:gd name="connsiteY6" fmla="*/ 690 h 1294"/>
              <a:gd name="connsiteX7" fmla="*/ 543 w 610"/>
              <a:gd name="connsiteY7" fmla="*/ 498 h 1294"/>
              <a:gd name="connsiteX8" fmla="*/ 483 w 610"/>
              <a:gd name="connsiteY8" fmla="*/ 415 h 1294"/>
              <a:gd name="connsiteX9" fmla="*/ 447 w 610"/>
              <a:gd name="connsiteY9" fmla="*/ 312 h 1294"/>
              <a:gd name="connsiteX10" fmla="*/ 313 w 610"/>
              <a:gd name="connsiteY10" fmla="*/ 185 h 1294"/>
              <a:gd name="connsiteX11" fmla="*/ 254 w 610"/>
              <a:gd name="connsiteY11" fmla="*/ 136 h 1294"/>
              <a:gd name="connsiteX12" fmla="*/ 0 w 610"/>
              <a:gd name="connsiteY12" fmla="*/ 0 h 1294"/>
              <a:gd name="connsiteX0" fmla="*/ 442 w 610"/>
              <a:gd name="connsiteY0" fmla="*/ 1214 h 1294"/>
              <a:gd name="connsiteX1" fmla="*/ 441 w 610"/>
              <a:gd name="connsiteY1" fmla="*/ 1281 h 1294"/>
              <a:gd name="connsiteX2" fmla="*/ 413 w 610"/>
              <a:gd name="connsiteY2" fmla="*/ 1138 h 1294"/>
              <a:gd name="connsiteX3" fmla="*/ 464 w 610"/>
              <a:gd name="connsiteY3" fmla="*/ 1142 h 1294"/>
              <a:gd name="connsiteX4" fmla="*/ 610 w 610"/>
              <a:gd name="connsiteY4" fmla="*/ 882 h 1294"/>
              <a:gd name="connsiteX5" fmla="*/ 591 w 610"/>
              <a:gd name="connsiteY5" fmla="*/ 690 h 1294"/>
              <a:gd name="connsiteX6" fmla="*/ 543 w 610"/>
              <a:gd name="connsiteY6" fmla="*/ 498 h 1294"/>
              <a:gd name="connsiteX7" fmla="*/ 483 w 610"/>
              <a:gd name="connsiteY7" fmla="*/ 415 h 1294"/>
              <a:gd name="connsiteX8" fmla="*/ 447 w 610"/>
              <a:gd name="connsiteY8" fmla="*/ 312 h 1294"/>
              <a:gd name="connsiteX9" fmla="*/ 313 w 610"/>
              <a:gd name="connsiteY9" fmla="*/ 185 h 1294"/>
              <a:gd name="connsiteX10" fmla="*/ 254 w 610"/>
              <a:gd name="connsiteY10" fmla="*/ 136 h 1294"/>
              <a:gd name="connsiteX11" fmla="*/ 0 w 610"/>
              <a:gd name="connsiteY11" fmla="*/ 0 h 1294"/>
              <a:gd name="connsiteX0" fmla="*/ 442 w 610"/>
              <a:gd name="connsiteY0" fmla="*/ 1214 h 1293"/>
              <a:gd name="connsiteX1" fmla="*/ 441 w 610"/>
              <a:gd name="connsiteY1" fmla="*/ 1281 h 1293"/>
              <a:gd name="connsiteX2" fmla="*/ 464 w 610"/>
              <a:gd name="connsiteY2" fmla="*/ 1142 h 1293"/>
              <a:gd name="connsiteX3" fmla="*/ 610 w 610"/>
              <a:gd name="connsiteY3" fmla="*/ 882 h 1293"/>
              <a:gd name="connsiteX4" fmla="*/ 591 w 610"/>
              <a:gd name="connsiteY4" fmla="*/ 690 h 1293"/>
              <a:gd name="connsiteX5" fmla="*/ 543 w 610"/>
              <a:gd name="connsiteY5" fmla="*/ 498 h 1293"/>
              <a:gd name="connsiteX6" fmla="*/ 483 w 610"/>
              <a:gd name="connsiteY6" fmla="*/ 415 h 1293"/>
              <a:gd name="connsiteX7" fmla="*/ 447 w 610"/>
              <a:gd name="connsiteY7" fmla="*/ 312 h 1293"/>
              <a:gd name="connsiteX8" fmla="*/ 313 w 610"/>
              <a:gd name="connsiteY8" fmla="*/ 185 h 1293"/>
              <a:gd name="connsiteX9" fmla="*/ 254 w 610"/>
              <a:gd name="connsiteY9" fmla="*/ 136 h 1293"/>
              <a:gd name="connsiteX10" fmla="*/ 0 w 610"/>
              <a:gd name="connsiteY10" fmla="*/ 0 h 1293"/>
              <a:gd name="connsiteX0" fmla="*/ 441 w 610"/>
              <a:gd name="connsiteY0" fmla="*/ 1281 h 1281"/>
              <a:gd name="connsiteX1" fmla="*/ 464 w 610"/>
              <a:gd name="connsiteY1" fmla="*/ 1142 h 1281"/>
              <a:gd name="connsiteX2" fmla="*/ 610 w 610"/>
              <a:gd name="connsiteY2" fmla="*/ 882 h 1281"/>
              <a:gd name="connsiteX3" fmla="*/ 591 w 610"/>
              <a:gd name="connsiteY3" fmla="*/ 690 h 1281"/>
              <a:gd name="connsiteX4" fmla="*/ 543 w 610"/>
              <a:gd name="connsiteY4" fmla="*/ 498 h 1281"/>
              <a:gd name="connsiteX5" fmla="*/ 483 w 610"/>
              <a:gd name="connsiteY5" fmla="*/ 415 h 1281"/>
              <a:gd name="connsiteX6" fmla="*/ 447 w 610"/>
              <a:gd name="connsiteY6" fmla="*/ 312 h 1281"/>
              <a:gd name="connsiteX7" fmla="*/ 313 w 610"/>
              <a:gd name="connsiteY7" fmla="*/ 185 h 1281"/>
              <a:gd name="connsiteX8" fmla="*/ 254 w 610"/>
              <a:gd name="connsiteY8" fmla="*/ 136 h 1281"/>
              <a:gd name="connsiteX9" fmla="*/ 0 w 610"/>
              <a:gd name="connsiteY9" fmla="*/ 0 h 1281"/>
              <a:gd name="connsiteX0" fmla="*/ 441 w 610"/>
              <a:gd name="connsiteY0" fmla="*/ 1281 h 1600"/>
              <a:gd name="connsiteX1" fmla="*/ 396 w 610"/>
              <a:gd name="connsiteY1" fmla="*/ 1577 h 1600"/>
              <a:gd name="connsiteX2" fmla="*/ 464 w 610"/>
              <a:gd name="connsiteY2" fmla="*/ 1142 h 1600"/>
              <a:gd name="connsiteX3" fmla="*/ 610 w 610"/>
              <a:gd name="connsiteY3" fmla="*/ 882 h 1600"/>
              <a:gd name="connsiteX4" fmla="*/ 591 w 610"/>
              <a:gd name="connsiteY4" fmla="*/ 690 h 1600"/>
              <a:gd name="connsiteX5" fmla="*/ 543 w 610"/>
              <a:gd name="connsiteY5" fmla="*/ 498 h 1600"/>
              <a:gd name="connsiteX6" fmla="*/ 483 w 610"/>
              <a:gd name="connsiteY6" fmla="*/ 415 h 1600"/>
              <a:gd name="connsiteX7" fmla="*/ 447 w 610"/>
              <a:gd name="connsiteY7" fmla="*/ 312 h 1600"/>
              <a:gd name="connsiteX8" fmla="*/ 313 w 610"/>
              <a:gd name="connsiteY8" fmla="*/ 185 h 1600"/>
              <a:gd name="connsiteX9" fmla="*/ 254 w 610"/>
              <a:gd name="connsiteY9" fmla="*/ 136 h 1600"/>
              <a:gd name="connsiteX10" fmla="*/ 0 w 610"/>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591 w 721"/>
              <a:gd name="connsiteY4" fmla="*/ 690 h 1600"/>
              <a:gd name="connsiteX5" fmla="*/ 543 w 721"/>
              <a:gd name="connsiteY5" fmla="*/ 498 h 1600"/>
              <a:gd name="connsiteX6" fmla="*/ 483 w 721"/>
              <a:gd name="connsiteY6" fmla="*/ 415 h 1600"/>
              <a:gd name="connsiteX7" fmla="*/ 447 w 721"/>
              <a:gd name="connsiteY7" fmla="*/ 312 h 1600"/>
              <a:gd name="connsiteX8" fmla="*/ 313 w 721"/>
              <a:gd name="connsiteY8" fmla="*/ 185 h 1600"/>
              <a:gd name="connsiteX9" fmla="*/ 254 w 721"/>
              <a:gd name="connsiteY9" fmla="*/ 136 h 1600"/>
              <a:gd name="connsiteX10" fmla="*/ 0 w 721"/>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591 w 721"/>
              <a:gd name="connsiteY4" fmla="*/ 690 h 1600"/>
              <a:gd name="connsiteX5" fmla="*/ 543 w 721"/>
              <a:gd name="connsiteY5" fmla="*/ 498 h 1600"/>
              <a:gd name="connsiteX6" fmla="*/ 483 w 721"/>
              <a:gd name="connsiteY6" fmla="*/ 415 h 1600"/>
              <a:gd name="connsiteX7" fmla="*/ 447 w 721"/>
              <a:gd name="connsiteY7" fmla="*/ 312 h 1600"/>
              <a:gd name="connsiteX8" fmla="*/ 313 w 721"/>
              <a:gd name="connsiteY8" fmla="*/ 185 h 1600"/>
              <a:gd name="connsiteX9" fmla="*/ 254 w 721"/>
              <a:gd name="connsiteY9" fmla="*/ 136 h 1600"/>
              <a:gd name="connsiteX10" fmla="*/ 0 w 721"/>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591 w 721"/>
              <a:gd name="connsiteY4" fmla="*/ 690 h 1600"/>
              <a:gd name="connsiteX5" fmla="*/ 543 w 721"/>
              <a:gd name="connsiteY5" fmla="*/ 498 h 1600"/>
              <a:gd name="connsiteX6" fmla="*/ 483 w 721"/>
              <a:gd name="connsiteY6" fmla="*/ 415 h 1600"/>
              <a:gd name="connsiteX7" fmla="*/ 447 w 721"/>
              <a:gd name="connsiteY7" fmla="*/ 312 h 1600"/>
              <a:gd name="connsiteX8" fmla="*/ 313 w 721"/>
              <a:gd name="connsiteY8" fmla="*/ 185 h 1600"/>
              <a:gd name="connsiteX9" fmla="*/ 254 w 721"/>
              <a:gd name="connsiteY9" fmla="*/ 136 h 1600"/>
              <a:gd name="connsiteX10" fmla="*/ 0 w 721"/>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591 w 721"/>
              <a:gd name="connsiteY4" fmla="*/ 690 h 1600"/>
              <a:gd name="connsiteX5" fmla="*/ 543 w 721"/>
              <a:gd name="connsiteY5" fmla="*/ 498 h 1600"/>
              <a:gd name="connsiteX6" fmla="*/ 483 w 721"/>
              <a:gd name="connsiteY6" fmla="*/ 415 h 1600"/>
              <a:gd name="connsiteX7" fmla="*/ 447 w 721"/>
              <a:gd name="connsiteY7" fmla="*/ 312 h 1600"/>
              <a:gd name="connsiteX8" fmla="*/ 313 w 721"/>
              <a:gd name="connsiteY8" fmla="*/ 185 h 1600"/>
              <a:gd name="connsiteX9" fmla="*/ 254 w 721"/>
              <a:gd name="connsiteY9" fmla="*/ 136 h 1600"/>
              <a:gd name="connsiteX10" fmla="*/ 0 w 721"/>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591 w 721"/>
              <a:gd name="connsiteY4" fmla="*/ 690 h 1600"/>
              <a:gd name="connsiteX5" fmla="*/ 543 w 721"/>
              <a:gd name="connsiteY5" fmla="*/ 498 h 1600"/>
              <a:gd name="connsiteX6" fmla="*/ 483 w 721"/>
              <a:gd name="connsiteY6" fmla="*/ 415 h 1600"/>
              <a:gd name="connsiteX7" fmla="*/ 447 w 721"/>
              <a:gd name="connsiteY7" fmla="*/ 312 h 1600"/>
              <a:gd name="connsiteX8" fmla="*/ 313 w 721"/>
              <a:gd name="connsiteY8" fmla="*/ 185 h 1600"/>
              <a:gd name="connsiteX9" fmla="*/ 254 w 721"/>
              <a:gd name="connsiteY9" fmla="*/ 136 h 1600"/>
              <a:gd name="connsiteX10" fmla="*/ 0 w 721"/>
              <a:gd name="connsiteY10" fmla="*/ 0 h 1600"/>
              <a:gd name="connsiteX0" fmla="*/ 441 w 721"/>
              <a:gd name="connsiteY0" fmla="*/ 1281 h 1600"/>
              <a:gd name="connsiteX1" fmla="*/ 396 w 721"/>
              <a:gd name="connsiteY1" fmla="*/ 1577 h 1600"/>
              <a:gd name="connsiteX2" fmla="*/ 689 w 721"/>
              <a:gd name="connsiteY2" fmla="*/ 1142 h 1600"/>
              <a:gd name="connsiteX3" fmla="*/ 610 w 721"/>
              <a:gd name="connsiteY3" fmla="*/ 882 h 1600"/>
              <a:gd name="connsiteX4" fmla="*/ 648 w 721"/>
              <a:gd name="connsiteY4" fmla="*/ 898 h 1600"/>
              <a:gd name="connsiteX5" fmla="*/ 591 w 721"/>
              <a:gd name="connsiteY5" fmla="*/ 690 h 1600"/>
              <a:gd name="connsiteX6" fmla="*/ 543 w 721"/>
              <a:gd name="connsiteY6" fmla="*/ 498 h 1600"/>
              <a:gd name="connsiteX7" fmla="*/ 483 w 721"/>
              <a:gd name="connsiteY7" fmla="*/ 415 h 1600"/>
              <a:gd name="connsiteX8" fmla="*/ 447 w 721"/>
              <a:gd name="connsiteY8" fmla="*/ 312 h 1600"/>
              <a:gd name="connsiteX9" fmla="*/ 313 w 721"/>
              <a:gd name="connsiteY9" fmla="*/ 185 h 1600"/>
              <a:gd name="connsiteX10" fmla="*/ 254 w 721"/>
              <a:gd name="connsiteY10" fmla="*/ 136 h 1600"/>
              <a:gd name="connsiteX11" fmla="*/ 0 w 721"/>
              <a:gd name="connsiteY11" fmla="*/ 0 h 1600"/>
              <a:gd name="connsiteX0" fmla="*/ 441 w 731"/>
              <a:gd name="connsiteY0" fmla="*/ 1281 h 1600"/>
              <a:gd name="connsiteX1" fmla="*/ 396 w 731"/>
              <a:gd name="connsiteY1" fmla="*/ 1577 h 1600"/>
              <a:gd name="connsiteX2" fmla="*/ 689 w 731"/>
              <a:gd name="connsiteY2" fmla="*/ 1142 h 1600"/>
              <a:gd name="connsiteX3" fmla="*/ 648 w 731"/>
              <a:gd name="connsiteY3" fmla="*/ 898 h 1600"/>
              <a:gd name="connsiteX4" fmla="*/ 591 w 731"/>
              <a:gd name="connsiteY4" fmla="*/ 690 h 1600"/>
              <a:gd name="connsiteX5" fmla="*/ 543 w 731"/>
              <a:gd name="connsiteY5" fmla="*/ 498 h 1600"/>
              <a:gd name="connsiteX6" fmla="*/ 483 w 731"/>
              <a:gd name="connsiteY6" fmla="*/ 415 h 1600"/>
              <a:gd name="connsiteX7" fmla="*/ 447 w 731"/>
              <a:gd name="connsiteY7" fmla="*/ 312 h 1600"/>
              <a:gd name="connsiteX8" fmla="*/ 313 w 731"/>
              <a:gd name="connsiteY8" fmla="*/ 185 h 1600"/>
              <a:gd name="connsiteX9" fmla="*/ 254 w 731"/>
              <a:gd name="connsiteY9" fmla="*/ 136 h 1600"/>
              <a:gd name="connsiteX10" fmla="*/ 0 w 731"/>
              <a:gd name="connsiteY10" fmla="*/ 0 h 1600"/>
              <a:gd name="connsiteX0" fmla="*/ 396 w 731"/>
              <a:gd name="connsiteY0" fmla="*/ 1577 h 1577"/>
              <a:gd name="connsiteX1" fmla="*/ 689 w 731"/>
              <a:gd name="connsiteY1" fmla="*/ 1142 h 1577"/>
              <a:gd name="connsiteX2" fmla="*/ 648 w 731"/>
              <a:gd name="connsiteY2" fmla="*/ 898 h 1577"/>
              <a:gd name="connsiteX3" fmla="*/ 591 w 731"/>
              <a:gd name="connsiteY3" fmla="*/ 690 h 1577"/>
              <a:gd name="connsiteX4" fmla="*/ 543 w 731"/>
              <a:gd name="connsiteY4" fmla="*/ 498 h 1577"/>
              <a:gd name="connsiteX5" fmla="*/ 483 w 731"/>
              <a:gd name="connsiteY5" fmla="*/ 415 h 1577"/>
              <a:gd name="connsiteX6" fmla="*/ 447 w 731"/>
              <a:gd name="connsiteY6" fmla="*/ 312 h 1577"/>
              <a:gd name="connsiteX7" fmla="*/ 313 w 731"/>
              <a:gd name="connsiteY7" fmla="*/ 185 h 1577"/>
              <a:gd name="connsiteX8" fmla="*/ 254 w 731"/>
              <a:gd name="connsiteY8" fmla="*/ 136 h 1577"/>
              <a:gd name="connsiteX9" fmla="*/ 0 w 731"/>
              <a:gd name="connsiteY9" fmla="*/ 0 h 1577"/>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83 w 731"/>
              <a:gd name="connsiteY5" fmla="*/ 415 h 1620"/>
              <a:gd name="connsiteX6" fmla="*/ 447 w 731"/>
              <a:gd name="connsiteY6" fmla="*/ 312 h 1620"/>
              <a:gd name="connsiteX7" fmla="*/ 313 w 731"/>
              <a:gd name="connsiteY7" fmla="*/ 185 h 1620"/>
              <a:gd name="connsiteX8" fmla="*/ 254 w 731"/>
              <a:gd name="connsiteY8" fmla="*/ 136 h 1620"/>
              <a:gd name="connsiteX9" fmla="*/ 0 w 731"/>
              <a:gd name="connsiteY9"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83 w 731"/>
              <a:gd name="connsiteY5" fmla="*/ 415 h 1620"/>
              <a:gd name="connsiteX6" fmla="*/ 447 w 731"/>
              <a:gd name="connsiteY6" fmla="*/ 312 h 1620"/>
              <a:gd name="connsiteX7" fmla="*/ 313 w 731"/>
              <a:gd name="connsiteY7" fmla="*/ 185 h 1620"/>
              <a:gd name="connsiteX8" fmla="*/ 254 w 731"/>
              <a:gd name="connsiteY8" fmla="*/ 136 h 1620"/>
              <a:gd name="connsiteX9" fmla="*/ 0 w 731"/>
              <a:gd name="connsiteY9"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83 w 731"/>
              <a:gd name="connsiteY5" fmla="*/ 415 h 1620"/>
              <a:gd name="connsiteX6" fmla="*/ 447 w 731"/>
              <a:gd name="connsiteY6" fmla="*/ 312 h 1620"/>
              <a:gd name="connsiteX7" fmla="*/ 405 w 731"/>
              <a:gd name="connsiteY7" fmla="*/ 273 h 1620"/>
              <a:gd name="connsiteX8" fmla="*/ 313 w 731"/>
              <a:gd name="connsiteY8" fmla="*/ 185 h 1620"/>
              <a:gd name="connsiteX9" fmla="*/ 254 w 731"/>
              <a:gd name="connsiteY9" fmla="*/ 136 h 1620"/>
              <a:gd name="connsiteX10" fmla="*/ 0 w 731"/>
              <a:gd name="connsiteY10"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83 w 731"/>
              <a:gd name="connsiteY5" fmla="*/ 415 h 1620"/>
              <a:gd name="connsiteX6" fmla="*/ 480 w 731"/>
              <a:gd name="connsiteY6" fmla="*/ 412 h 1620"/>
              <a:gd name="connsiteX7" fmla="*/ 447 w 731"/>
              <a:gd name="connsiteY7" fmla="*/ 312 h 1620"/>
              <a:gd name="connsiteX8" fmla="*/ 405 w 731"/>
              <a:gd name="connsiteY8" fmla="*/ 273 h 1620"/>
              <a:gd name="connsiteX9" fmla="*/ 313 w 731"/>
              <a:gd name="connsiteY9" fmla="*/ 185 h 1620"/>
              <a:gd name="connsiteX10" fmla="*/ 254 w 731"/>
              <a:gd name="connsiteY10" fmla="*/ 136 h 1620"/>
              <a:gd name="connsiteX11" fmla="*/ 0 w 731"/>
              <a:gd name="connsiteY11"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83 w 731"/>
              <a:gd name="connsiteY5" fmla="*/ 415 h 1620"/>
              <a:gd name="connsiteX6" fmla="*/ 447 w 731"/>
              <a:gd name="connsiteY6" fmla="*/ 312 h 1620"/>
              <a:gd name="connsiteX7" fmla="*/ 405 w 731"/>
              <a:gd name="connsiteY7" fmla="*/ 273 h 1620"/>
              <a:gd name="connsiteX8" fmla="*/ 313 w 731"/>
              <a:gd name="connsiteY8" fmla="*/ 185 h 1620"/>
              <a:gd name="connsiteX9" fmla="*/ 254 w 731"/>
              <a:gd name="connsiteY9" fmla="*/ 136 h 1620"/>
              <a:gd name="connsiteX10" fmla="*/ 0 w 731"/>
              <a:gd name="connsiteY10"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93 w 731"/>
              <a:gd name="connsiteY5" fmla="*/ 383 h 1620"/>
              <a:gd name="connsiteX6" fmla="*/ 447 w 731"/>
              <a:gd name="connsiteY6" fmla="*/ 312 h 1620"/>
              <a:gd name="connsiteX7" fmla="*/ 405 w 731"/>
              <a:gd name="connsiteY7" fmla="*/ 273 h 1620"/>
              <a:gd name="connsiteX8" fmla="*/ 313 w 731"/>
              <a:gd name="connsiteY8" fmla="*/ 185 h 1620"/>
              <a:gd name="connsiteX9" fmla="*/ 254 w 731"/>
              <a:gd name="connsiteY9" fmla="*/ 136 h 1620"/>
              <a:gd name="connsiteX10" fmla="*/ 0 w 731"/>
              <a:gd name="connsiteY10"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93 w 731"/>
              <a:gd name="connsiteY5" fmla="*/ 383 h 1620"/>
              <a:gd name="connsiteX6" fmla="*/ 447 w 731"/>
              <a:gd name="connsiteY6" fmla="*/ 312 h 1620"/>
              <a:gd name="connsiteX7" fmla="*/ 405 w 731"/>
              <a:gd name="connsiteY7" fmla="*/ 273 h 1620"/>
              <a:gd name="connsiteX8" fmla="*/ 313 w 731"/>
              <a:gd name="connsiteY8" fmla="*/ 185 h 1620"/>
              <a:gd name="connsiteX9" fmla="*/ 254 w 731"/>
              <a:gd name="connsiteY9" fmla="*/ 136 h 1620"/>
              <a:gd name="connsiteX10" fmla="*/ 0 w 731"/>
              <a:gd name="connsiteY10" fmla="*/ 0 h 1620"/>
              <a:gd name="connsiteX0" fmla="*/ 531 w 731"/>
              <a:gd name="connsiteY0" fmla="*/ 1620 h 1620"/>
              <a:gd name="connsiteX1" fmla="*/ 689 w 731"/>
              <a:gd name="connsiteY1" fmla="*/ 1142 h 1620"/>
              <a:gd name="connsiteX2" fmla="*/ 648 w 731"/>
              <a:gd name="connsiteY2" fmla="*/ 898 h 1620"/>
              <a:gd name="connsiteX3" fmla="*/ 591 w 731"/>
              <a:gd name="connsiteY3" fmla="*/ 690 h 1620"/>
              <a:gd name="connsiteX4" fmla="*/ 543 w 731"/>
              <a:gd name="connsiteY4" fmla="*/ 498 h 1620"/>
              <a:gd name="connsiteX5" fmla="*/ 493 w 731"/>
              <a:gd name="connsiteY5" fmla="*/ 383 h 1620"/>
              <a:gd name="connsiteX6" fmla="*/ 447 w 731"/>
              <a:gd name="connsiteY6" fmla="*/ 312 h 1620"/>
              <a:gd name="connsiteX7" fmla="*/ 405 w 731"/>
              <a:gd name="connsiteY7" fmla="*/ 273 h 1620"/>
              <a:gd name="connsiteX8" fmla="*/ 313 w 731"/>
              <a:gd name="connsiteY8" fmla="*/ 185 h 1620"/>
              <a:gd name="connsiteX9" fmla="*/ 0 w 731"/>
              <a:gd name="connsiteY9" fmla="*/ 0 h 1620"/>
              <a:gd name="connsiteX0" fmla="*/ 531 w 731"/>
              <a:gd name="connsiteY0" fmla="*/ 1491 h 1491"/>
              <a:gd name="connsiteX1" fmla="*/ 689 w 731"/>
              <a:gd name="connsiteY1" fmla="*/ 1013 h 1491"/>
              <a:gd name="connsiteX2" fmla="*/ 648 w 731"/>
              <a:gd name="connsiteY2" fmla="*/ 769 h 1491"/>
              <a:gd name="connsiteX3" fmla="*/ 591 w 731"/>
              <a:gd name="connsiteY3" fmla="*/ 561 h 1491"/>
              <a:gd name="connsiteX4" fmla="*/ 543 w 731"/>
              <a:gd name="connsiteY4" fmla="*/ 369 h 1491"/>
              <a:gd name="connsiteX5" fmla="*/ 493 w 731"/>
              <a:gd name="connsiteY5" fmla="*/ 254 h 1491"/>
              <a:gd name="connsiteX6" fmla="*/ 447 w 731"/>
              <a:gd name="connsiteY6" fmla="*/ 183 h 1491"/>
              <a:gd name="connsiteX7" fmla="*/ 405 w 731"/>
              <a:gd name="connsiteY7" fmla="*/ 144 h 1491"/>
              <a:gd name="connsiteX8" fmla="*/ 313 w 731"/>
              <a:gd name="connsiteY8" fmla="*/ 56 h 1491"/>
              <a:gd name="connsiteX9" fmla="*/ 0 w 731"/>
              <a:gd name="connsiteY9" fmla="*/ 0 h 1491"/>
              <a:gd name="connsiteX0" fmla="*/ 531 w 731"/>
              <a:gd name="connsiteY0" fmla="*/ 1491 h 1491"/>
              <a:gd name="connsiteX1" fmla="*/ 689 w 731"/>
              <a:gd name="connsiteY1" fmla="*/ 1013 h 1491"/>
              <a:gd name="connsiteX2" fmla="*/ 648 w 731"/>
              <a:gd name="connsiteY2" fmla="*/ 769 h 1491"/>
              <a:gd name="connsiteX3" fmla="*/ 591 w 731"/>
              <a:gd name="connsiteY3" fmla="*/ 561 h 1491"/>
              <a:gd name="connsiteX4" fmla="*/ 543 w 731"/>
              <a:gd name="connsiteY4" fmla="*/ 369 h 1491"/>
              <a:gd name="connsiteX5" fmla="*/ 493 w 731"/>
              <a:gd name="connsiteY5" fmla="*/ 254 h 1491"/>
              <a:gd name="connsiteX6" fmla="*/ 447 w 731"/>
              <a:gd name="connsiteY6" fmla="*/ 183 h 1491"/>
              <a:gd name="connsiteX7" fmla="*/ 405 w 731"/>
              <a:gd name="connsiteY7" fmla="*/ 144 h 1491"/>
              <a:gd name="connsiteX8" fmla="*/ 313 w 731"/>
              <a:gd name="connsiteY8" fmla="*/ 56 h 1491"/>
              <a:gd name="connsiteX9" fmla="*/ 0 w 731"/>
              <a:gd name="connsiteY9" fmla="*/ 0 h 1491"/>
              <a:gd name="connsiteX0" fmla="*/ 396 w 596"/>
              <a:gd name="connsiteY0" fmla="*/ 1491 h 1491"/>
              <a:gd name="connsiteX1" fmla="*/ 554 w 596"/>
              <a:gd name="connsiteY1" fmla="*/ 1013 h 1491"/>
              <a:gd name="connsiteX2" fmla="*/ 513 w 596"/>
              <a:gd name="connsiteY2" fmla="*/ 769 h 1491"/>
              <a:gd name="connsiteX3" fmla="*/ 456 w 596"/>
              <a:gd name="connsiteY3" fmla="*/ 561 h 1491"/>
              <a:gd name="connsiteX4" fmla="*/ 408 w 596"/>
              <a:gd name="connsiteY4" fmla="*/ 369 h 1491"/>
              <a:gd name="connsiteX5" fmla="*/ 358 w 596"/>
              <a:gd name="connsiteY5" fmla="*/ 254 h 1491"/>
              <a:gd name="connsiteX6" fmla="*/ 312 w 596"/>
              <a:gd name="connsiteY6" fmla="*/ 183 h 1491"/>
              <a:gd name="connsiteX7" fmla="*/ 270 w 596"/>
              <a:gd name="connsiteY7" fmla="*/ 144 h 1491"/>
              <a:gd name="connsiteX8" fmla="*/ 178 w 596"/>
              <a:gd name="connsiteY8" fmla="*/ 56 h 1491"/>
              <a:gd name="connsiteX9" fmla="*/ 0 w 596"/>
              <a:gd name="connsiteY9" fmla="*/ 0 h 1491"/>
              <a:gd name="connsiteX0" fmla="*/ 531 w 596"/>
              <a:gd name="connsiteY0" fmla="*/ 1491 h 1491"/>
              <a:gd name="connsiteX1" fmla="*/ 554 w 596"/>
              <a:gd name="connsiteY1" fmla="*/ 1013 h 1491"/>
              <a:gd name="connsiteX2" fmla="*/ 513 w 596"/>
              <a:gd name="connsiteY2" fmla="*/ 769 h 1491"/>
              <a:gd name="connsiteX3" fmla="*/ 456 w 596"/>
              <a:gd name="connsiteY3" fmla="*/ 561 h 1491"/>
              <a:gd name="connsiteX4" fmla="*/ 408 w 596"/>
              <a:gd name="connsiteY4" fmla="*/ 369 h 1491"/>
              <a:gd name="connsiteX5" fmla="*/ 358 w 596"/>
              <a:gd name="connsiteY5" fmla="*/ 254 h 1491"/>
              <a:gd name="connsiteX6" fmla="*/ 312 w 596"/>
              <a:gd name="connsiteY6" fmla="*/ 183 h 1491"/>
              <a:gd name="connsiteX7" fmla="*/ 270 w 596"/>
              <a:gd name="connsiteY7" fmla="*/ 144 h 1491"/>
              <a:gd name="connsiteX8" fmla="*/ 178 w 596"/>
              <a:gd name="connsiteY8" fmla="*/ 56 h 1491"/>
              <a:gd name="connsiteX9" fmla="*/ 0 w 596"/>
              <a:gd name="connsiteY9" fmla="*/ 0 h 1491"/>
              <a:gd name="connsiteX0" fmla="*/ 531 w 572"/>
              <a:gd name="connsiteY0" fmla="*/ 1491 h 1491"/>
              <a:gd name="connsiteX1" fmla="*/ 554 w 572"/>
              <a:gd name="connsiteY1" fmla="*/ 1013 h 1491"/>
              <a:gd name="connsiteX2" fmla="*/ 542 w 572"/>
              <a:gd name="connsiteY2" fmla="*/ 1009 h 1491"/>
              <a:gd name="connsiteX3" fmla="*/ 513 w 572"/>
              <a:gd name="connsiteY3" fmla="*/ 769 h 1491"/>
              <a:gd name="connsiteX4" fmla="*/ 456 w 572"/>
              <a:gd name="connsiteY4" fmla="*/ 561 h 1491"/>
              <a:gd name="connsiteX5" fmla="*/ 408 w 572"/>
              <a:gd name="connsiteY5" fmla="*/ 369 h 1491"/>
              <a:gd name="connsiteX6" fmla="*/ 358 w 572"/>
              <a:gd name="connsiteY6" fmla="*/ 254 h 1491"/>
              <a:gd name="connsiteX7" fmla="*/ 312 w 572"/>
              <a:gd name="connsiteY7" fmla="*/ 183 h 1491"/>
              <a:gd name="connsiteX8" fmla="*/ 270 w 572"/>
              <a:gd name="connsiteY8" fmla="*/ 144 h 1491"/>
              <a:gd name="connsiteX9" fmla="*/ 178 w 572"/>
              <a:gd name="connsiteY9" fmla="*/ 56 h 1491"/>
              <a:gd name="connsiteX10" fmla="*/ 0 w 572"/>
              <a:gd name="connsiteY10" fmla="*/ 0 h 1491"/>
              <a:gd name="connsiteX0" fmla="*/ 531 w 593"/>
              <a:gd name="connsiteY0" fmla="*/ 1491 h 1491"/>
              <a:gd name="connsiteX1" fmla="*/ 554 w 593"/>
              <a:gd name="connsiteY1" fmla="*/ 1013 h 1491"/>
              <a:gd name="connsiteX2" fmla="*/ 542 w 593"/>
              <a:gd name="connsiteY2" fmla="*/ 1009 h 1491"/>
              <a:gd name="connsiteX3" fmla="*/ 513 w 593"/>
              <a:gd name="connsiteY3" fmla="*/ 769 h 1491"/>
              <a:gd name="connsiteX4" fmla="*/ 456 w 593"/>
              <a:gd name="connsiteY4" fmla="*/ 561 h 1491"/>
              <a:gd name="connsiteX5" fmla="*/ 408 w 593"/>
              <a:gd name="connsiteY5" fmla="*/ 369 h 1491"/>
              <a:gd name="connsiteX6" fmla="*/ 358 w 593"/>
              <a:gd name="connsiteY6" fmla="*/ 254 h 1491"/>
              <a:gd name="connsiteX7" fmla="*/ 312 w 593"/>
              <a:gd name="connsiteY7" fmla="*/ 183 h 1491"/>
              <a:gd name="connsiteX8" fmla="*/ 270 w 593"/>
              <a:gd name="connsiteY8" fmla="*/ 144 h 1491"/>
              <a:gd name="connsiteX9" fmla="*/ 178 w 593"/>
              <a:gd name="connsiteY9" fmla="*/ 56 h 1491"/>
              <a:gd name="connsiteX10" fmla="*/ 0 w 593"/>
              <a:gd name="connsiteY10" fmla="*/ 0 h 1491"/>
              <a:gd name="connsiteX0" fmla="*/ 531 w 572"/>
              <a:gd name="connsiteY0" fmla="*/ 1491 h 1491"/>
              <a:gd name="connsiteX1" fmla="*/ 554 w 572"/>
              <a:gd name="connsiteY1" fmla="*/ 1013 h 1491"/>
              <a:gd name="connsiteX2" fmla="*/ 513 w 572"/>
              <a:gd name="connsiteY2" fmla="*/ 769 h 1491"/>
              <a:gd name="connsiteX3" fmla="*/ 456 w 572"/>
              <a:gd name="connsiteY3" fmla="*/ 561 h 1491"/>
              <a:gd name="connsiteX4" fmla="*/ 408 w 572"/>
              <a:gd name="connsiteY4" fmla="*/ 369 h 1491"/>
              <a:gd name="connsiteX5" fmla="*/ 358 w 572"/>
              <a:gd name="connsiteY5" fmla="*/ 254 h 1491"/>
              <a:gd name="connsiteX6" fmla="*/ 312 w 572"/>
              <a:gd name="connsiteY6" fmla="*/ 183 h 1491"/>
              <a:gd name="connsiteX7" fmla="*/ 270 w 572"/>
              <a:gd name="connsiteY7" fmla="*/ 144 h 1491"/>
              <a:gd name="connsiteX8" fmla="*/ 178 w 572"/>
              <a:gd name="connsiteY8" fmla="*/ 56 h 1491"/>
              <a:gd name="connsiteX9" fmla="*/ 0 w 572"/>
              <a:gd name="connsiteY9" fmla="*/ 0 h 1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2" h="1491">
                <a:moveTo>
                  <a:pt x="531" y="1491"/>
                </a:moveTo>
                <a:cubicBezTo>
                  <a:pt x="572" y="1468"/>
                  <a:pt x="526" y="1079"/>
                  <a:pt x="554" y="1013"/>
                </a:cubicBezTo>
                <a:cubicBezTo>
                  <a:pt x="551" y="893"/>
                  <a:pt x="529" y="844"/>
                  <a:pt x="513" y="769"/>
                </a:cubicBezTo>
                <a:cubicBezTo>
                  <a:pt x="510" y="737"/>
                  <a:pt x="474" y="628"/>
                  <a:pt x="456" y="561"/>
                </a:cubicBezTo>
                <a:cubicBezTo>
                  <a:pt x="439" y="494"/>
                  <a:pt x="424" y="420"/>
                  <a:pt x="408" y="369"/>
                </a:cubicBezTo>
                <a:cubicBezTo>
                  <a:pt x="392" y="318"/>
                  <a:pt x="374" y="285"/>
                  <a:pt x="358" y="254"/>
                </a:cubicBezTo>
                <a:cubicBezTo>
                  <a:pt x="342" y="223"/>
                  <a:pt x="327" y="201"/>
                  <a:pt x="312" y="183"/>
                </a:cubicBezTo>
                <a:cubicBezTo>
                  <a:pt x="297" y="165"/>
                  <a:pt x="292" y="165"/>
                  <a:pt x="270" y="144"/>
                </a:cubicBezTo>
                <a:cubicBezTo>
                  <a:pt x="248" y="123"/>
                  <a:pt x="210" y="85"/>
                  <a:pt x="178" y="56"/>
                </a:cubicBezTo>
                <a:cubicBezTo>
                  <a:pt x="111" y="11"/>
                  <a:pt x="65" y="39"/>
                  <a:pt x="0" y="0"/>
                </a:cubicBezTo>
              </a:path>
            </a:pathLst>
          </a:custGeom>
          <a:noFill/>
          <a:ln w="57150" cap="flat" cmpd="sng">
            <a:solidFill>
              <a:srgbClr val="FF0000"/>
            </a:solidFill>
            <a:prstDash val="sysDot"/>
            <a:round/>
            <a:headEnd/>
            <a:tailEnd/>
          </a:ln>
          <a:effectLst>
            <a:glow rad="1016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116" name="Freeform 1036"/>
          <p:cNvSpPr>
            <a:spLocks/>
          </p:cNvSpPr>
          <p:nvPr/>
        </p:nvSpPr>
        <p:spPr bwMode="gray">
          <a:xfrm>
            <a:off x="1817687" y="4729162"/>
            <a:ext cx="1458913" cy="1366838"/>
          </a:xfrm>
          <a:custGeom>
            <a:avLst/>
            <a:gdLst>
              <a:gd name="connsiteX0" fmla="*/ 0 w 306"/>
              <a:gd name="connsiteY0" fmla="*/ 0 h 456"/>
              <a:gd name="connsiteX1" fmla="*/ 102 w 306"/>
              <a:gd name="connsiteY1" fmla="*/ 96 h 456"/>
              <a:gd name="connsiteX2" fmla="*/ 144 w 306"/>
              <a:gd name="connsiteY2" fmla="*/ 318 h 456"/>
              <a:gd name="connsiteX3" fmla="*/ 198 w 306"/>
              <a:gd name="connsiteY3" fmla="*/ 366 h 456"/>
              <a:gd name="connsiteX4" fmla="*/ 306 w 306"/>
              <a:gd name="connsiteY4" fmla="*/ 456 h 456"/>
              <a:gd name="connsiteX0" fmla="*/ 0 w 306"/>
              <a:gd name="connsiteY0" fmla="*/ 0 h 456"/>
              <a:gd name="connsiteX1" fmla="*/ 144 w 306"/>
              <a:gd name="connsiteY1" fmla="*/ 318 h 456"/>
              <a:gd name="connsiteX2" fmla="*/ 198 w 306"/>
              <a:gd name="connsiteY2" fmla="*/ 366 h 456"/>
              <a:gd name="connsiteX3" fmla="*/ 306 w 306"/>
              <a:gd name="connsiteY3" fmla="*/ 456 h 456"/>
              <a:gd name="connsiteX0" fmla="*/ 0 w 306"/>
              <a:gd name="connsiteY0" fmla="*/ 0 h 456"/>
              <a:gd name="connsiteX1" fmla="*/ 37 w 306"/>
              <a:gd name="connsiteY1" fmla="*/ 231 h 456"/>
              <a:gd name="connsiteX2" fmla="*/ 144 w 306"/>
              <a:gd name="connsiteY2" fmla="*/ 318 h 456"/>
              <a:gd name="connsiteX3" fmla="*/ 198 w 306"/>
              <a:gd name="connsiteY3" fmla="*/ 366 h 456"/>
              <a:gd name="connsiteX4" fmla="*/ 306 w 306"/>
              <a:gd name="connsiteY4" fmla="*/ 456 h 456"/>
              <a:gd name="connsiteX0" fmla="*/ 0 w 269"/>
              <a:gd name="connsiteY0" fmla="*/ 0 h 225"/>
              <a:gd name="connsiteX1" fmla="*/ 107 w 269"/>
              <a:gd name="connsiteY1" fmla="*/ 87 h 225"/>
              <a:gd name="connsiteX2" fmla="*/ 161 w 269"/>
              <a:gd name="connsiteY2" fmla="*/ 135 h 225"/>
              <a:gd name="connsiteX3" fmla="*/ 269 w 269"/>
              <a:gd name="connsiteY3" fmla="*/ 225 h 225"/>
              <a:gd name="connsiteX0" fmla="*/ 0 w 720"/>
              <a:gd name="connsiteY0" fmla="*/ 0 h 605"/>
              <a:gd name="connsiteX1" fmla="*/ 107 w 720"/>
              <a:gd name="connsiteY1" fmla="*/ 87 h 605"/>
              <a:gd name="connsiteX2" fmla="*/ 161 w 720"/>
              <a:gd name="connsiteY2" fmla="*/ 135 h 605"/>
              <a:gd name="connsiteX3" fmla="*/ 720 w 720"/>
              <a:gd name="connsiteY3" fmla="*/ 605 h 605"/>
              <a:gd name="connsiteX0" fmla="*/ 0 w 720"/>
              <a:gd name="connsiteY0" fmla="*/ 0 h 605"/>
              <a:gd name="connsiteX1" fmla="*/ 107 w 720"/>
              <a:gd name="connsiteY1" fmla="*/ 87 h 605"/>
              <a:gd name="connsiteX2" fmla="*/ 161 w 720"/>
              <a:gd name="connsiteY2" fmla="*/ 135 h 605"/>
              <a:gd name="connsiteX3" fmla="*/ 461 w 720"/>
              <a:gd name="connsiteY3" fmla="*/ 330 h 605"/>
              <a:gd name="connsiteX4" fmla="*/ 720 w 720"/>
              <a:gd name="connsiteY4" fmla="*/ 605 h 605"/>
              <a:gd name="connsiteX0" fmla="*/ 0 w 720"/>
              <a:gd name="connsiteY0" fmla="*/ 0 h 681"/>
              <a:gd name="connsiteX1" fmla="*/ 107 w 720"/>
              <a:gd name="connsiteY1" fmla="*/ 87 h 681"/>
              <a:gd name="connsiteX2" fmla="*/ 161 w 720"/>
              <a:gd name="connsiteY2" fmla="*/ 135 h 681"/>
              <a:gd name="connsiteX3" fmla="*/ 461 w 720"/>
              <a:gd name="connsiteY3" fmla="*/ 330 h 681"/>
              <a:gd name="connsiteX4" fmla="*/ 720 w 720"/>
              <a:gd name="connsiteY4" fmla="*/ 681 h 6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0" h="681">
                <a:moveTo>
                  <a:pt x="0" y="0"/>
                </a:moveTo>
                <a:cubicBezTo>
                  <a:pt x="24" y="53"/>
                  <a:pt x="74" y="30"/>
                  <a:pt x="107" y="87"/>
                </a:cubicBezTo>
                <a:cubicBezTo>
                  <a:pt x="141" y="145"/>
                  <a:pt x="59" y="49"/>
                  <a:pt x="161" y="135"/>
                </a:cubicBezTo>
                <a:lnTo>
                  <a:pt x="461" y="330"/>
                </a:lnTo>
                <a:lnTo>
                  <a:pt x="720" y="681"/>
                </a:lnTo>
              </a:path>
            </a:pathLst>
          </a:custGeom>
          <a:noFill/>
          <a:ln w="38100" cap="flat" cmpd="sng">
            <a:solidFill>
              <a:srgbClr val="FF0000"/>
            </a:solidFill>
            <a:prstDash val="solid"/>
            <a:round/>
            <a:headEnd/>
            <a:tailEnd/>
          </a:ln>
          <a:effectLst>
            <a:glow rad="101600">
              <a:schemeClr val="accent4">
                <a:satMod val="175000"/>
                <a:alpha val="40000"/>
              </a:schemeClr>
            </a:glow>
          </a:effectLst>
        </p:spPr>
        <p:txBody>
          <a:bodyPr rot="10800000" vert="eaVert" wrap="none">
            <a:spAutoFit/>
          </a:bodyPr>
          <a:lstStyle/>
          <a:p>
            <a:pPr>
              <a:defRPr/>
            </a:pPr>
            <a:endParaRPr lang="en-US">
              <a:effectLst>
                <a:outerShdw blurRad="38100" dist="38100" dir="2700000" algn="tl">
                  <a:srgbClr val="000000">
                    <a:alpha val="43137"/>
                  </a:srgbClr>
                </a:outerShdw>
              </a:effectLst>
            </a:endParaRPr>
          </a:p>
        </p:txBody>
      </p:sp>
      <p:sp>
        <p:nvSpPr>
          <p:cNvPr id="117" name="Rectangle 28"/>
          <p:cNvSpPr>
            <a:spLocks noChangeArrowheads="1"/>
          </p:cNvSpPr>
          <p:nvPr/>
        </p:nvSpPr>
        <p:spPr bwMode="ltGray">
          <a:xfrm rot="20415190">
            <a:off x="1372113" y="3908693"/>
            <a:ext cx="5638800" cy="533400"/>
          </a:xfrm>
          <a:prstGeom prst="rect">
            <a:avLst/>
          </a:prstGeom>
          <a:ln>
            <a:headEnd/>
            <a:tailEnd/>
          </a:ln>
        </p:spPr>
        <p:style>
          <a:lnRef idx="0">
            <a:schemeClr val="accent4"/>
          </a:lnRef>
          <a:fillRef idx="3">
            <a:schemeClr val="accent4"/>
          </a:fillRef>
          <a:effectRef idx="3">
            <a:schemeClr val="accent4"/>
          </a:effectRef>
          <a:fontRef idx="minor">
            <a:schemeClr val="lt1"/>
          </a:fontRef>
        </p:style>
        <p:txBody>
          <a:bodyPr lIns="0" rIns="0" anchor="ctr" anchorCtr="1"/>
          <a:lstStyle/>
          <a:p>
            <a:pPr marL="396875" indent="-396875" defTabSz="912813" eaLnBrk="0" hangingPunct="0">
              <a:lnSpc>
                <a:spcPct val="90000"/>
              </a:lnSpc>
              <a:spcBef>
                <a:spcPct val="20000"/>
              </a:spcBef>
              <a:buClr>
                <a:srgbClr val="FFFF00"/>
              </a:buClr>
              <a:defRPr/>
            </a:pPr>
            <a:r>
              <a:rPr lang="en-US" sz="32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Delta supplies impaired up to 3 yrs</a:t>
            </a:r>
          </a:p>
        </p:txBody>
      </p:sp>
      <p:sp>
        <p:nvSpPr>
          <p:cNvPr id="55" name="Rectangle 54"/>
          <p:cNvSpPr/>
          <p:nvPr/>
        </p:nvSpPr>
        <p:spPr bwMode="auto">
          <a:xfrm>
            <a:off x="5867399" y="5486400"/>
            <a:ext cx="3156679" cy="1163638"/>
          </a:xfrm>
          <a:prstGeom prst="rect">
            <a:avLst/>
          </a:prstGeom>
          <a:solidFill>
            <a:srgbClr val="000000">
              <a:alpha val="50196"/>
            </a:srgbClr>
          </a:solidFill>
          <a:ln w="19050" cap="flat" cmpd="sng" algn="ctr">
            <a:solidFill>
              <a:schemeClr val="bg1"/>
            </a:solidFill>
            <a:prstDash val="solid"/>
            <a:round/>
            <a:headEnd type="none" w="med" len="med"/>
            <a:tailEnd type="none" w="med" len="med"/>
          </a:ln>
          <a:effectLst/>
        </p:spPr>
        <p:txBody>
          <a:bodyPr anchor="ctr" anchorCtr="1"/>
          <a:lstStyle/>
          <a:p>
            <a:pPr>
              <a:defRPr/>
            </a:pPr>
            <a:endParaRPr lang="en-US" sz="2000">
              <a:effectLst>
                <a:outerShdw blurRad="38100" dist="38100" dir="2700000" algn="tl">
                  <a:srgbClr val="000000">
                    <a:alpha val="43137"/>
                  </a:srgbClr>
                </a:outerShdw>
              </a:effectLst>
            </a:endParaRPr>
          </a:p>
        </p:txBody>
      </p:sp>
      <p:sp>
        <p:nvSpPr>
          <p:cNvPr id="56" name="Rectangle 6"/>
          <p:cNvSpPr>
            <a:spLocks noChangeArrowheads="1"/>
          </p:cNvSpPr>
          <p:nvPr/>
        </p:nvSpPr>
        <p:spPr bwMode="invGray">
          <a:xfrm>
            <a:off x="5848350" y="5898799"/>
            <a:ext cx="2686050" cy="384175"/>
          </a:xfrm>
          <a:prstGeom prst="rect">
            <a:avLst/>
          </a:prstGeom>
          <a:noFill/>
          <a:ln w="9525">
            <a:noFill/>
            <a:miter lim="800000"/>
            <a:headEnd/>
            <a:tailEnd/>
          </a:ln>
          <a:effectLst>
            <a:outerShdw dist="50800" dir="2700000" algn="ctr" rotWithShape="0">
              <a:schemeClr val="bg1"/>
            </a:outerShdw>
          </a:effectLst>
        </p:spPr>
        <p:txBody>
          <a:bodyPr wrap="none" lIns="45720" rIns="45720" anchor="ctr"/>
          <a:lstStyle/>
          <a:p>
            <a:pPr marL="344488" indent="-300038">
              <a:lnSpc>
                <a:spcPct val="90000"/>
              </a:lnSpc>
              <a:spcAft>
                <a:spcPct val="5000"/>
              </a:spcAft>
              <a:buClr>
                <a:srgbClr val="FFFF00"/>
              </a:buClr>
              <a:buFont typeface="Wingdings" pitchFamily="2" charset="2"/>
              <a:buChar char="n"/>
              <a:defRPr/>
            </a:pPr>
            <a:r>
              <a:rPr lang="en-US" sz="2400" b="1" dirty="0">
                <a:cs typeface="Times New Roman" pitchFamily="18" charset="0"/>
              </a:rPr>
              <a:t>50 levee breaks</a:t>
            </a:r>
          </a:p>
        </p:txBody>
      </p:sp>
      <p:sp>
        <p:nvSpPr>
          <p:cNvPr id="57" name="Rectangle 6"/>
          <p:cNvSpPr>
            <a:spLocks noChangeArrowheads="1"/>
          </p:cNvSpPr>
          <p:nvPr/>
        </p:nvSpPr>
        <p:spPr bwMode="invGray">
          <a:xfrm>
            <a:off x="5848350" y="5547610"/>
            <a:ext cx="2686050" cy="385763"/>
          </a:xfrm>
          <a:prstGeom prst="rect">
            <a:avLst/>
          </a:prstGeom>
          <a:noFill/>
          <a:ln w="9525">
            <a:noFill/>
            <a:miter lim="800000"/>
            <a:headEnd/>
            <a:tailEnd/>
          </a:ln>
          <a:effectLst>
            <a:outerShdw dist="35921" dir="2700000" algn="ctr" rotWithShape="0">
              <a:schemeClr val="bg1"/>
            </a:outerShdw>
          </a:effectLst>
        </p:spPr>
        <p:txBody>
          <a:bodyPr wrap="none" lIns="45720" rIns="45720" anchor="ctr"/>
          <a:lstStyle/>
          <a:p>
            <a:pPr marL="344488" indent="-300038">
              <a:lnSpc>
                <a:spcPct val="90000"/>
              </a:lnSpc>
              <a:spcAft>
                <a:spcPct val="5000"/>
              </a:spcAft>
              <a:buClr>
                <a:srgbClr val="FFFF00"/>
              </a:buClr>
              <a:buFont typeface="Wingdings" pitchFamily="2" charset="2"/>
              <a:buChar char="n"/>
              <a:defRPr/>
            </a:pPr>
            <a:r>
              <a:rPr lang="en-US" sz="2400" b="1" dirty="0">
                <a:cs typeface="Times New Roman" pitchFamily="18" charset="0"/>
              </a:rPr>
              <a:t>6.5 earthquake</a:t>
            </a:r>
          </a:p>
        </p:txBody>
      </p:sp>
      <p:sp>
        <p:nvSpPr>
          <p:cNvPr id="58" name="Rectangle 6"/>
          <p:cNvSpPr>
            <a:spLocks noChangeArrowheads="1"/>
          </p:cNvSpPr>
          <p:nvPr/>
        </p:nvSpPr>
        <p:spPr bwMode="invGray">
          <a:xfrm>
            <a:off x="5848350" y="6248400"/>
            <a:ext cx="2686050" cy="385762"/>
          </a:xfrm>
          <a:prstGeom prst="rect">
            <a:avLst/>
          </a:prstGeom>
          <a:noFill/>
          <a:ln w="9525">
            <a:noFill/>
            <a:miter lim="800000"/>
            <a:headEnd/>
            <a:tailEnd/>
          </a:ln>
          <a:effectLst>
            <a:outerShdw dist="50800" dir="2700000" algn="ctr" rotWithShape="0">
              <a:schemeClr val="bg1"/>
            </a:outerShdw>
          </a:effectLst>
        </p:spPr>
        <p:txBody>
          <a:bodyPr wrap="none" lIns="45720" rIns="45720" anchor="ctr"/>
          <a:lstStyle/>
          <a:p>
            <a:pPr marL="344488" indent="-300038">
              <a:lnSpc>
                <a:spcPct val="90000"/>
              </a:lnSpc>
              <a:spcAft>
                <a:spcPct val="5000"/>
              </a:spcAft>
              <a:buClr>
                <a:srgbClr val="FFFF00"/>
              </a:buClr>
              <a:buFont typeface="Wingdings" pitchFamily="2" charset="2"/>
              <a:buChar char="n"/>
              <a:defRPr/>
            </a:pPr>
            <a:r>
              <a:rPr lang="en-US" sz="2400" b="1" dirty="0">
                <a:cs typeface="Times New Roman" pitchFamily="18" charset="0"/>
              </a:rPr>
              <a:t>20 islands flooded</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117"/>
                                        </p:tgtEl>
                                        <p:attrNameLst>
                                          <p:attrName>style.visibility</p:attrName>
                                        </p:attrNameLst>
                                      </p:cBhvr>
                                      <p:to>
                                        <p:strVal val="visible"/>
                                      </p:to>
                                    </p:set>
                                    <p:anim calcmode="lin" valueType="num">
                                      <p:cBhvr>
                                        <p:cTn id="7" dur="500" fill="hold"/>
                                        <p:tgtEl>
                                          <p:spTgt spid="117"/>
                                        </p:tgtEl>
                                        <p:attrNameLst>
                                          <p:attrName>ppt_w</p:attrName>
                                        </p:attrNameLst>
                                      </p:cBhvr>
                                      <p:tavLst>
                                        <p:tav tm="0">
                                          <p:val>
                                            <p:fltVal val="0"/>
                                          </p:val>
                                        </p:tav>
                                        <p:tav tm="100000">
                                          <p:val>
                                            <p:strVal val="#ppt_w"/>
                                          </p:val>
                                        </p:tav>
                                      </p:tavLst>
                                    </p:anim>
                                    <p:anim calcmode="lin" valueType="num">
                                      <p:cBhvr>
                                        <p:cTn id="8" dur="500" fill="hold"/>
                                        <p:tgtEl>
                                          <p:spTgt spid="117"/>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2"/>
          <p:cNvPicPr>
            <a:picLocks noChangeAspect="1" noChangeArrowheads="1"/>
          </p:cNvPicPr>
          <p:nvPr/>
        </p:nvPicPr>
        <p:blipFill>
          <a:blip r:embed="rId2"/>
          <a:srcRect/>
          <a:stretch>
            <a:fillRect/>
          </a:stretch>
        </p:blipFill>
        <p:spPr bwMode="auto">
          <a:xfrm>
            <a:off x="0" y="0"/>
            <a:ext cx="9180513" cy="6858000"/>
          </a:xfrm>
          <a:prstGeom prst="rect">
            <a:avLst/>
          </a:prstGeom>
          <a:noFill/>
          <a:ln w="9525">
            <a:noFill/>
            <a:miter lim="800000"/>
            <a:headEnd/>
            <a:tailEnd/>
          </a:ln>
        </p:spPr>
      </p:pic>
      <p:sp>
        <p:nvSpPr>
          <p:cNvPr id="2" name="Slide Number Placeholder 1"/>
          <p:cNvSpPr>
            <a:spLocks noGrp="1"/>
          </p:cNvSpPr>
          <p:nvPr>
            <p:ph type="sldNum" sz="quarter" idx="10"/>
          </p:nvPr>
        </p:nvSpPr>
        <p:spPr/>
        <p:txBody>
          <a:bodyPr/>
          <a:lstStyle/>
          <a:p>
            <a:pPr>
              <a:defRPr/>
            </a:pPr>
            <a:fld id="{29CF2ADE-1EDE-4930-A9B5-7772B881DADC}" type="slidenum">
              <a:rPr lang="en-US" smtClean="0"/>
              <a:pPr>
                <a:defRPr/>
              </a:pPr>
              <a:t>23</a:t>
            </a:fld>
            <a:endParaRPr lang="en-US" dirty="0"/>
          </a:p>
        </p:txBody>
      </p:sp>
    </p:spTree>
  </p:cSld>
  <p:clrMapOvr>
    <a:masterClrMapping/>
  </p:clrMapOvr>
  <p:transition>
    <p:fade/>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7"/>
          <p:cNvGrpSpPr>
            <a:grpSpLocks/>
          </p:cNvGrpSpPr>
          <p:nvPr/>
        </p:nvGrpSpPr>
        <p:grpSpPr bwMode="auto">
          <a:xfrm>
            <a:off x="0" y="0"/>
            <a:ext cx="9144000" cy="6878638"/>
            <a:chOff x="0" y="0"/>
            <a:chExt cx="9144000" cy="6878638"/>
          </a:xfrm>
        </p:grpSpPr>
        <p:graphicFrame>
          <p:nvGraphicFramePr>
            <p:cNvPr id="2052" name="Object 4"/>
            <p:cNvGraphicFramePr>
              <a:graphicFrameLocks noChangeAspect="1"/>
            </p:cNvGraphicFramePr>
            <p:nvPr/>
          </p:nvGraphicFramePr>
          <p:xfrm>
            <a:off x="0" y="0"/>
            <a:ext cx="9144000" cy="6308725"/>
          </p:xfrm>
          <a:graphic>
            <a:graphicData uri="http://schemas.openxmlformats.org/presentationml/2006/ole">
              <p:oleObj spid="_x0000_s567300" name="Photo Editor Photo" r:id="rId4" imgW="6857143" imgH="4629796" progId="">
                <p:embed/>
              </p:oleObj>
            </a:graphicData>
          </a:graphic>
        </p:graphicFrame>
        <p:sp>
          <p:nvSpPr>
            <p:cNvPr id="2062" name="Rectangle 9"/>
            <p:cNvSpPr>
              <a:spLocks noChangeArrowheads="1"/>
            </p:cNvSpPr>
            <p:nvPr/>
          </p:nvSpPr>
          <p:spPr bwMode="gray">
            <a:xfrm>
              <a:off x="0" y="6329363"/>
              <a:ext cx="9144000" cy="549275"/>
            </a:xfrm>
            <a:prstGeom prst="rect">
              <a:avLst/>
            </a:prstGeom>
            <a:solidFill>
              <a:srgbClr val="000000"/>
            </a:solidFill>
            <a:ln w="9525">
              <a:noFill/>
              <a:miter lim="800000"/>
              <a:headEnd/>
              <a:tailEnd/>
            </a:ln>
          </p:spPr>
          <p:txBody>
            <a:bodyPr/>
            <a:lstStyle/>
            <a:p>
              <a:pPr marL="3257550" indent="3175">
                <a:spcBef>
                  <a:spcPct val="25000"/>
                </a:spcBef>
                <a:buClr>
                  <a:srgbClr val="FFFF00"/>
                </a:buClr>
                <a:buSzPct val="85000"/>
                <a:buFont typeface="Wingdings" pitchFamily="2" charset="2"/>
                <a:buNone/>
              </a:pPr>
              <a:r>
                <a:rPr lang="en-US" sz="2400" b="1"/>
                <a:t>Islands flood with fresh water</a:t>
              </a:r>
            </a:p>
          </p:txBody>
        </p:sp>
        <p:sp>
          <p:nvSpPr>
            <p:cNvPr id="2063" name="Rectangle 9"/>
            <p:cNvSpPr>
              <a:spLocks noChangeArrowheads="1"/>
            </p:cNvSpPr>
            <p:nvPr/>
          </p:nvSpPr>
          <p:spPr bwMode="gray">
            <a:xfrm>
              <a:off x="0" y="6329363"/>
              <a:ext cx="3675063" cy="549275"/>
            </a:xfrm>
            <a:prstGeom prst="rect">
              <a:avLst/>
            </a:prstGeom>
            <a:noFill/>
            <a:ln w="9525">
              <a:noFill/>
              <a:miter lim="800000"/>
              <a:headEnd/>
              <a:tailEnd/>
            </a:ln>
          </p:spPr>
          <p:txBody>
            <a:bodyPr/>
            <a:lstStyle/>
            <a:p>
              <a:pPr>
                <a:spcBef>
                  <a:spcPct val="25000"/>
                </a:spcBef>
                <a:buClr>
                  <a:srgbClr val="FFFF00"/>
                </a:buClr>
                <a:buSzPct val="85000"/>
                <a:buFont typeface="Wingdings" pitchFamily="2" charset="2"/>
                <a:buNone/>
                <a:tabLst>
                  <a:tab pos="2967038" algn="r"/>
                </a:tabLst>
              </a:pPr>
              <a:r>
                <a:rPr lang="en-US" sz="2400" b="1">
                  <a:solidFill>
                    <a:srgbClr val="FFFF00"/>
                  </a:solidFill>
                </a:rPr>
                <a:t>	0 – 6 hours:</a:t>
              </a:r>
              <a:endParaRPr lang="en-US" sz="2400" b="1">
                <a:solidFill>
                  <a:schemeClr val="bg1"/>
                </a:solidFill>
              </a:endParaRPr>
            </a:p>
          </p:txBody>
        </p:sp>
      </p:grpSp>
      <p:grpSp>
        <p:nvGrpSpPr>
          <p:cNvPr id="3" name="Group 12"/>
          <p:cNvGrpSpPr>
            <a:grpSpLocks/>
          </p:cNvGrpSpPr>
          <p:nvPr/>
        </p:nvGrpSpPr>
        <p:grpSpPr bwMode="auto">
          <a:xfrm>
            <a:off x="0" y="0"/>
            <a:ext cx="9144000" cy="6878638"/>
            <a:chOff x="0" y="0"/>
            <a:chExt cx="9144000" cy="6878638"/>
          </a:xfrm>
        </p:grpSpPr>
        <p:graphicFrame>
          <p:nvGraphicFramePr>
            <p:cNvPr id="2051" name="Object 3"/>
            <p:cNvGraphicFramePr>
              <a:graphicFrameLocks noChangeAspect="1"/>
            </p:cNvGraphicFramePr>
            <p:nvPr/>
          </p:nvGraphicFramePr>
          <p:xfrm>
            <a:off x="0" y="0"/>
            <a:ext cx="9144000" cy="6311900"/>
          </p:xfrm>
          <a:graphic>
            <a:graphicData uri="http://schemas.openxmlformats.org/presentationml/2006/ole">
              <p:oleObj spid="_x0000_s567299" name="Photo Editor Photo" r:id="rId5" imgW="6857143" imgH="4629796" progId="">
                <p:embed/>
              </p:oleObj>
            </a:graphicData>
          </a:graphic>
        </p:graphicFrame>
        <p:sp>
          <p:nvSpPr>
            <p:cNvPr id="2060" name="Rectangle 9"/>
            <p:cNvSpPr>
              <a:spLocks noChangeArrowheads="1"/>
            </p:cNvSpPr>
            <p:nvPr/>
          </p:nvSpPr>
          <p:spPr bwMode="gray">
            <a:xfrm>
              <a:off x="0" y="6329363"/>
              <a:ext cx="9144000" cy="549275"/>
            </a:xfrm>
            <a:prstGeom prst="rect">
              <a:avLst/>
            </a:prstGeom>
            <a:solidFill>
              <a:srgbClr val="000000"/>
            </a:solidFill>
            <a:ln w="9525">
              <a:noFill/>
              <a:miter lim="800000"/>
              <a:headEnd/>
              <a:tailEnd/>
            </a:ln>
          </p:spPr>
          <p:txBody>
            <a:bodyPr/>
            <a:lstStyle/>
            <a:p>
              <a:pPr marL="3257550" indent="3175">
                <a:spcBef>
                  <a:spcPct val="25000"/>
                </a:spcBef>
                <a:buClr>
                  <a:srgbClr val="FFFF00"/>
                </a:buClr>
                <a:buSzPct val="85000"/>
                <a:buFont typeface="Wingdings" pitchFamily="2" charset="2"/>
                <a:buNone/>
              </a:pPr>
              <a:r>
                <a:rPr lang="en-US" sz="2400" b="1"/>
                <a:t>Salt water intruding into Delta</a:t>
              </a:r>
            </a:p>
          </p:txBody>
        </p:sp>
        <p:sp>
          <p:nvSpPr>
            <p:cNvPr id="2061" name="Rectangle 9"/>
            <p:cNvSpPr>
              <a:spLocks noChangeArrowheads="1"/>
            </p:cNvSpPr>
            <p:nvPr/>
          </p:nvSpPr>
          <p:spPr bwMode="gray">
            <a:xfrm>
              <a:off x="0" y="6329363"/>
              <a:ext cx="3675063" cy="549275"/>
            </a:xfrm>
            <a:prstGeom prst="rect">
              <a:avLst/>
            </a:prstGeom>
            <a:noFill/>
            <a:ln w="9525">
              <a:noFill/>
              <a:miter lim="800000"/>
              <a:headEnd/>
              <a:tailEnd/>
            </a:ln>
          </p:spPr>
          <p:txBody>
            <a:bodyPr/>
            <a:lstStyle/>
            <a:p>
              <a:pPr>
                <a:spcBef>
                  <a:spcPct val="25000"/>
                </a:spcBef>
                <a:buClr>
                  <a:srgbClr val="FFFF00"/>
                </a:buClr>
                <a:buSzPct val="85000"/>
                <a:buFont typeface="Wingdings" pitchFamily="2" charset="2"/>
                <a:buNone/>
                <a:tabLst>
                  <a:tab pos="2967038" algn="r"/>
                </a:tabLst>
              </a:pPr>
              <a:r>
                <a:rPr lang="en-US" sz="2400" b="1">
                  <a:solidFill>
                    <a:srgbClr val="FFFF00"/>
                  </a:solidFill>
                </a:rPr>
                <a:t>	12 – 24 hours:</a:t>
              </a:r>
              <a:endParaRPr lang="en-US" sz="2400" b="1">
                <a:solidFill>
                  <a:schemeClr val="bg1"/>
                </a:solidFill>
              </a:endParaRPr>
            </a:p>
          </p:txBody>
        </p:sp>
      </p:grpSp>
      <p:grpSp>
        <p:nvGrpSpPr>
          <p:cNvPr id="4" name="Group 16"/>
          <p:cNvGrpSpPr>
            <a:grpSpLocks/>
          </p:cNvGrpSpPr>
          <p:nvPr/>
        </p:nvGrpSpPr>
        <p:grpSpPr bwMode="auto">
          <a:xfrm>
            <a:off x="0" y="0"/>
            <a:ext cx="9144000" cy="6878638"/>
            <a:chOff x="0" y="0"/>
            <a:chExt cx="9144000" cy="6878638"/>
          </a:xfrm>
        </p:grpSpPr>
        <p:graphicFrame>
          <p:nvGraphicFramePr>
            <p:cNvPr id="2050" name="Object 2"/>
            <p:cNvGraphicFramePr>
              <a:graphicFrameLocks noChangeAspect="1"/>
            </p:cNvGraphicFramePr>
            <p:nvPr/>
          </p:nvGraphicFramePr>
          <p:xfrm>
            <a:off x="0" y="0"/>
            <a:ext cx="9144000" cy="6308725"/>
          </p:xfrm>
          <a:graphic>
            <a:graphicData uri="http://schemas.openxmlformats.org/presentationml/2006/ole">
              <p:oleObj spid="_x0000_s567298" name="Photo Editor Photo" r:id="rId6" imgW="6857143" imgH="4629796" progId="">
                <p:embed/>
              </p:oleObj>
            </a:graphicData>
          </a:graphic>
        </p:graphicFrame>
        <p:sp>
          <p:nvSpPr>
            <p:cNvPr id="2058" name="Rectangle 9"/>
            <p:cNvSpPr>
              <a:spLocks noChangeArrowheads="1"/>
            </p:cNvSpPr>
            <p:nvPr/>
          </p:nvSpPr>
          <p:spPr bwMode="gray">
            <a:xfrm>
              <a:off x="0" y="6329363"/>
              <a:ext cx="9144000" cy="549275"/>
            </a:xfrm>
            <a:prstGeom prst="rect">
              <a:avLst/>
            </a:prstGeom>
            <a:solidFill>
              <a:srgbClr val="000000"/>
            </a:solidFill>
            <a:ln w="9525">
              <a:noFill/>
              <a:miter lim="800000"/>
              <a:headEnd/>
              <a:tailEnd/>
            </a:ln>
          </p:spPr>
          <p:txBody>
            <a:bodyPr/>
            <a:lstStyle/>
            <a:p>
              <a:pPr marL="3257550" indent="3175">
                <a:spcBef>
                  <a:spcPct val="25000"/>
                </a:spcBef>
                <a:buClr>
                  <a:srgbClr val="FFFF00"/>
                </a:buClr>
                <a:buSzPct val="85000"/>
                <a:buFont typeface="Wingdings" pitchFamily="2" charset="2"/>
                <a:buNone/>
              </a:pPr>
              <a:r>
                <a:rPr lang="en-US" sz="2400" b="1"/>
                <a:t>Salt water throughout Delta</a:t>
              </a:r>
            </a:p>
          </p:txBody>
        </p:sp>
        <p:sp>
          <p:nvSpPr>
            <p:cNvPr id="2059" name="Rectangle 19"/>
            <p:cNvSpPr>
              <a:spLocks noChangeArrowheads="1"/>
            </p:cNvSpPr>
            <p:nvPr/>
          </p:nvSpPr>
          <p:spPr bwMode="gray">
            <a:xfrm>
              <a:off x="0" y="6329363"/>
              <a:ext cx="3675063" cy="549275"/>
            </a:xfrm>
            <a:prstGeom prst="rect">
              <a:avLst/>
            </a:prstGeom>
            <a:noFill/>
            <a:ln w="9525">
              <a:noFill/>
              <a:miter lim="800000"/>
              <a:headEnd/>
              <a:tailEnd/>
            </a:ln>
          </p:spPr>
          <p:txBody>
            <a:bodyPr/>
            <a:lstStyle/>
            <a:p>
              <a:pPr>
                <a:spcBef>
                  <a:spcPct val="25000"/>
                </a:spcBef>
                <a:buClr>
                  <a:srgbClr val="FFFF00"/>
                </a:buClr>
                <a:buSzPct val="85000"/>
                <a:buFont typeface="Wingdings" pitchFamily="2" charset="2"/>
                <a:buNone/>
                <a:tabLst>
                  <a:tab pos="2967038" algn="r"/>
                </a:tabLst>
              </a:pPr>
              <a:r>
                <a:rPr lang="en-US" sz="2400" b="1">
                  <a:solidFill>
                    <a:srgbClr val="FFFF00"/>
                  </a:solidFill>
                </a:rPr>
                <a:t>	1 – 7 days:</a:t>
              </a:r>
              <a:endParaRPr lang="en-US" sz="2400" b="1">
                <a:solidFill>
                  <a:schemeClr val="bg1"/>
                </a:solidFill>
              </a:endParaRPr>
            </a:p>
          </p:txBody>
        </p:sp>
      </p:grpSp>
      <p:sp>
        <p:nvSpPr>
          <p:cNvPr id="1250306" name="Rectangle 2"/>
          <p:cNvSpPr>
            <a:spLocks noGrp="1" noChangeArrowheads="1"/>
          </p:cNvSpPr>
          <p:nvPr>
            <p:ph type="title"/>
          </p:nvPr>
        </p:nvSpPr>
        <p:spPr bwMode="invGray">
          <a:xfrm>
            <a:off x="0" y="76200"/>
            <a:ext cx="9144000" cy="1218795"/>
          </a:xfrm>
        </p:spPr>
        <p:txBody>
          <a:bodyPr/>
          <a:lstStyle/>
          <a:p>
            <a:pPr>
              <a:defRPr/>
            </a:pPr>
            <a:r>
              <a:rPr smtClean="0"/>
              <a:t>6.5 Magnitude Earthquake </a:t>
            </a:r>
            <a:br>
              <a:rPr smtClean="0"/>
            </a:br>
            <a:r>
              <a:rPr smtClean="0"/>
              <a:t>causing 20-island failure</a:t>
            </a:r>
          </a:p>
        </p:txBody>
      </p:sp>
      <p:sp>
        <p:nvSpPr>
          <p:cNvPr id="6" name="Slide Number Placeholder 5"/>
          <p:cNvSpPr>
            <a:spLocks noGrp="1"/>
          </p:cNvSpPr>
          <p:nvPr>
            <p:ph type="sldNum" sz="quarter" idx="10"/>
          </p:nvPr>
        </p:nvSpPr>
        <p:spPr/>
        <p:txBody>
          <a:bodyPr/>
          <a:lstStyle/>
          <a:p>
            <a:pPr>
              <a:defRPr/>
            </a:pPr>
            <a:fld id="{4382994A-19A0-45B6-AB1F-FE7A5A107EE6}" type="slidenum">
              <a:rPr lang="en-US"/>
              <a:pPr>
                <a:defRPr/>
              </a:pPr>
              <a:t>24</a:t>
            </a:fld>
            <a:endParaRPr lang="en-US"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10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1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14"/>
          <p:cNvPicPr>
            <a:picLocks noChangeAspect="1" noChangeArrowheads="1"/>
          </p:cNvPicPr>
          <p:nvPr/>
        </p:nvPicPr>
        <p:blipFill>
          <a:blip r:embed="rId3"/>
          <a:srcRect/>
          <a:stretch>
            <a:fillRect/>
          </a:stretch>
        </p:blipFill>
        <p:spPr bwMode="ltGray">
          <a:xfrm>
            <a:off x="0" y="0"/>
            <a:ext cx="9144000" cy="6342063"/>
          </a:xfrm>
          <a:prstGeom prst="rect">
            <a:avLst/>
          </a:prstGeom>
          <a:noFill/>
          <a:ln w="9525">
            <a:noFill/>
            <a:miter lim="800000"/>
            <a:headEnd/>
            <a:tailEnd/>
          </a:ln>
        </p:spPr>
      </p:pic>
      <p:sp>
        <p:nvSpPr>
          <p:cNvPr id="39939" name="Rectangle 9"/>
          <p:cNvSpPr>
            <a:spLocks noChangeArrowheads="1"/>
          </p:cNvSpPr>
          <p:nvPr/>
        </p:nvSpPr>
        <p:spPr bwMode="gray">
          <a:xfrm>
            <a:off x="0" y="6329363"/>
            <a:ext cx="9144000" cy="549275"/>
          </a:xfrm>
          <a:prstGeom prst="rect">
            <a:avLst/>
          </a:prstGeom>
          <a:solidFill>
            <a:srgbClr val="000000"/>
          </a:solidFill>
          <a:ln w="9525">
            <a:noFill/>
            <a:miter lim="800000"/>
            <a:headEnd/>
            <a:tailEnd/>
          </a:ln>
        </p:spPr>
        <p:txBody>
          <a:bodyPr/>
          <a:lstStyle/>
          <a:p>
            <a:pPr indent="3175" algn="ctr">
              <a:spcBef>
                <a:spcPct val="25000"/>
              </a:spcBef>
              <a:buClr>
                <a:srgbClr val="FFFF00"/>
              </a:buClr>
              <a:buSzPct val="85000"/>
              <a:buFont typeface="Wingdings" pitchFamily="2" charset="2"/>
              <a:buNone/>
            </a:pPr>
            <a:r>
              <a:rPr lang="en-US" sz="2400" b="1"/>
              <a:t>Allows repair in                   vs. 3 years</a:t>
            </a:r>
          </a:p>
        </p:txBody>
      </p:sp>
      <p:sp>
        <p:nvSpPr>
          <p:cNvPr id="10" name="Rectangle 9"/>
          <p:cNvSpPr>
            <a:spLocks noChangeArrowheads="1"/>
          </p:cNvSpPr>
          <p:nvPr/>
        </p:nvSpPr>
        <p:spPr bwMode="gray">
          <a:xfrm>
            <a:off x="3930650" y="6343650"/>
            <a:ext cx="1743075" cy="549275"/>
          </a:xfrm>
          <a:prstGeom prst="rect">
            <a:avLst/>
          </a:prstGeom>
          <a:noFill/>
          <a:ln w="9525">
            <a:noFill/>
            <a:miter lim="800000"/>
            <a:headEnd/>
            <a:tailEnd/>
          </a:ln>
        </p:spPr>
        <p:txBody>
          <a:bodyPr/>
          <a:lstStyle/>
          <a:p>
            <a:pPr>
              <a:spcBef>
                <a:spcPct val="25000"/>
              </a:spcBef>
              <a:buClr>
                <a:srgbClr val="FFFF00"/>
              </a:buClr>
              <a:buSzPct val="85000"/>
              <a:buFont typeface="Wingdings" pitchFamily="2" charset="2"/>
              <a:buNone/>
              <a:tabLst>
                <a:tab pos="2967038" algn="r"/>
              </a:tabLst>
            </a:pPr>
            <a:r>
              <a:rPr lang="en-US" sz="2400" b="1">
                <a:solidFill>
                  <a:srgbClr val="FFFF00"/>
                </a:solidFill>
              </a:rPr>
              <a:t>	6 months</a:t>
            </a:r>
            <a:endParaRPr lang="en-US" sz="2400" b="1">
              <a:solidFill>
                <a:schemeClr val="bg1"/>
              </a:solidFill>
            </a:endParaRPr>
          </a:p>
        </p:txBody>
      </p:sp>
      <p:sp>
        <p:nvSpPr>
          <p:cNvPr id="13" name="Freeform 12"/>
          <p:cNvSpPr/>
          <p:nvPr/>
        </p:nvSpPr>
        <p:spPr bwMode="invGray">
          <a:xfrm>
            <a:off x="4667250" y="1752600"/>
            <a:ext cx="1685925" cy="3571875"/>
          </a:xfrm>
          <a:custGeom>
            <a:avLst/>
            <a:gdLst>
              <a:gd name="connsiteX0" fmla="*/ 571500 w 1912144"/>
              <a:gd name="connsiteY0" fmla="*/ 0 h 3571875"/>
              <a:gd name="connsiteX1" fmla="*/ 585788 w 1912144"/>
              <a:gd name="connsiteY1" fmla="*/ 114300 h 3571875"/>
              <a:gd name="connsiteX2" fmla="*/ 642938 w 1912144"/>
              <a:gd name="connsiteY2" fmla="*/ 200025 h 3571875"/>
              <a:gd name="connsiteX3" fmla="*/ 685800 w 1912144"/>
              <a:gd name="connsiteY3" fmla="*/ 271462 h 3571875"/>
              <a:gd name="connsiteX4" fmla="*/ 714375 w 1912144"/>
              <a:gd name="connsiteY4" fmla="*/ 342900 h 3571875"/>
              <a:gd name="connsiteX5" fmla="*/ 728663 w 1912144"/>
              <a:gd name="connsiteY5" fmla="*/ 428625 h 3571875"/>
              <a:gd name="connsiteX6" fmla="*/ 771525 w 1912144"/>
              <a:gd name="connsiteY6" fmla="*/ 471487 h 3571875"/>
              <a:gd name="connsiteX7" fmla="*/ 871538 w 1912144"/>
              <a:gd name="connsiteY7" fmla="*/ 557212 h 3571875"/>
              <a:gd name="connsiteX8" fmla="*/ 900113 w 1912144"/>
              <a:gd name="connsiteY8" fmla="*/ 600075 h 3571875"/>
              <a:gd name="connsiteX9" fmla="*/ 957263 w 1912144"/>
              <a:gd name="connsiteY9" fmla="*/ 642937 h 3571875"/>
              <a:gd name="connsiteX10" fmla="*/ 957263 w 1912144"/>
              <a:gd name="connsiteY10" fmla="*/ 685800 h 3571875"/>
              <a:gd name="connsiteX11" fmla="*/ 985838 w 1912144"/>
              <a:gd name="connsiteY11" fmla="*/ 728662 h 3571875"/>
              <a:gd name="connsiteX12" fmla="*/ 957263 w 1912144"/>
              <a:gd name="connsiteY12" fmla="*/ 771525 h 3571875"/>
              <a:gd name="connsiteX13" fmla="*/ 1000125 w 1912144"/>
              <a:gd name="connsiteY13" fmla="*/ 785812 h 3571875"/>
              <a:gd name="connsiteX14" fmla="*/ 1028700 w 1912144"/>
              <a:gd name="connsiteY14" fmla="*/ 828675 h 3571875"/>
              <a:gd name="connsiteX15" fmla="*/ 1028700 w 1912144"/>
              <a:gd name="connsiteY15" fmla="*/ 871537 h 3571875"/>
              <a:gd name="connsiteX16" fmla="*/ 928688 w 1912144"/>
              <a:gd name="connsiteY16" fmla="*/ 885825 h 3571875"/>
              <a:gd name="connsiteX17" fmla="*/ 814388 w 1912144"/>
              <a:gd name="connsiteY17" fmla="*/ 957262 h 3571875"/>
              <a:gd name="connsiteX18" fmla="*/ 785813 w 1912144"/>
              <a:gd name="connsiteY18" fmla="*/ 1028700 h 3571875"/>
              <a:gd name="connsiteX19" fmla="*/ 742950 w 1912144"/>
              <a:gd name="connsiteY19" fmla="*/ 1057275 h 3571875"/>
              <a:gd name="connsiteX20" fmla="*/ 757238 w 1912144"/>
              <a:gd name="connsiteY20" fmla="*/ 1128712 h 3571875"/>
              <a:gd name="connsiteX21" fmla="*/ 685800 w 1912144"/>
              <a:gd name="connsiteY21" fmla="*/ 1157287 h 3571875"/>
              <a:gd name="connsiteX22" fmla="*/ 685800 w 1912144"/>
              <a:gd name="connsiteY22" fmla="*/ 1257300 h 3571875"/>
              <a:gd name="connsiteX23" fmla="*/ 785813 w 1912144"/>
              <a:gd name="connsiteY23" fmla="*/ 1314450 h 3571875"/>
              <a:gd name="connsiteX24" fmla="*/ 800100 w 1912144"/>
              <a:gd name="connsiteY24" fmla="*/ 1385887 h 3571875"/>
              <a:gd name="connsiteX25" fmla="*/ 771525 w 1912144"/>
              <a:gd name="connsiteY25" fmla="*/ 1485900 h 3571875"/>
              <a:gd name="connsiteX26" fmla="*/ 800100 w 1912144"/>
              <a:gd name="connsiteY26" fmla="*/ 1600200 h 3571875"/>
              <a:gd name="connsiteX27" fmla="*/ 871538 w 1912144"/>
              <a:gd name="connsiteY27" fmla="*/ 1657350 h 3571875"/>
              <a:gd name="connsiteX28" fmla="*/ 928688 w 1912144"/>
              <a:gd name="connsiteY28" fmla="*/ 1785937 h 3571875"/>
              <a:gd name="connsiteX29" fmla="*/ 900113 w 1912144"/>
              <a:gd name="connsiteY29" fmla="*/ 1814512 h 3571875"/>
              <a:gd name="connsiteX30" fmla="*/ 1014413 w 1912144"/>
              <a:gd name="connsiteY30" fmla="*/ 1843087 h 3571875"/>
              <a:gd name="connsiteX31" fmla="*/ 1085850 w 1912144"/>
              <a:gd name="connsiteY31" fmla="*/ 1885950 h 3571875"/>
              <a:gd name="connsiteX32" fmla="*/ 1085850 w 1912144"/>
              <a:gd name="connsiteY32" fmla="*/ 1943100 h 3571875"/>
              <a:gd name="connsiteX33" fmla="*/ 1157288 w 1912144"/>
              <a:gd name="connsiteY33" fmla="*/ 2014537 h 3571875"/>
              <a:gd name="connsiteX34" fmla="*/ 1243013 w 1912144"/>
              <a:gd name="connsiteY34" fmla="*/ 2028825 h 3571875"/>
              <a:gd name="connsiteX35" fmla="*/ 1343025 w 1912144"/>
              <a:gd name="connsiteY35" fmla="*/ 2085975 h 3571875"/>
              <a:gd name="connsiteX36" fmla="*/ 1471613 w 1912144"/>
              <a:gd name="connsiteY36" fmla="*/ 2100262 h 3571875"/>
              <a:gd name="connsiteX37" fmla="*/ 1571625 w 1912144"/>
              <a:gd name="connsiteY37" fmla="*/ 2157412 h 3571875"/>
              <a:gd name="connsiteX38" fmla="*/ 1643063 w 1912144"/>
              <a:gd name="connsiteY38" fmla="*/ 2228850 h 3571875"/>
              <a:gd name="connsiteX39" fmla="*/ 1685925 w 1912144"/>
              <a:gd name="connsiteY39" fmla="*/ 2257425 h 3571875"/>
              <a:gd name="connsiteX40" fmla="*/ 285750 w 1912144"/>
              <a:gd name="connsiteY40" fmla="*/ 2814637 h 3571875"/>
              <a:gd name="connsiteX41" fmla="*/ 300038 w 1912144"/>
              <a:gd name="connsiteY41" fmla="*/ 2843212 h 3571875"/>
              <a:gd name="connsiteX42" fmla="*/ 471488 w 1912144"/>
              <a:gd name="connsiteY42" fmla="*/ 3200400 h 3571875"/>
              <a:gd name="connsiteX43" fmla="*/ 514350 w 1912144"/>
              <a:gd name="connsiteY43" fmla="*/ 3343275 h 3571875"/>
              <a:gd name="connsiteX44" fmla="*/ 557213 w 1912144"/>
              <a:gd name="connsiteY44" fmla="*/ 3443287 h 3571875"/>
              <a:gd name="connsiteX45" fmla="*/ 428625 w 1912144"/>
              <a:gd name="connsiteY45" fmla="*/ 3471862 h 3571875"/>
              <a:gd name="connsiteX46" fmla="*/ 257175 w 1912144"/>
              <a:gd name="connsiteY46" fmla="*/ 3500437 h 3571875"/>
              <a:gd name="connsiteX47" fmla="*/ 85725 w 1912144"/>
              <a:gd name="connsiteY47" fmla="*/ 3500437 h 3571875"/>
              <a:gd name="connsiteX48" fmla="*/ 0 w 1912144"/>
              <a:gd name="connsiteY48" fmla="*/ 3571875 h 3571875"/>
              <a:gd name="connsiteX0" fmla="*/ 571500 w 1912144"/>
              <a:gd name="connsiteY0" fmla="*/ 0 h 3571875"/>
              <a:gd name="connsiteX1" fmla="*/ 585788 w 1912144"/>
              <a:gd name="connsiteY1" fmla="*/ 114300 h 3571875"/>
              <a:gd name="connsiteX2" fmla="*/ 642938 w 1912144"/>
              <a:gd name="connsiteY2" fmla="*/ 200025 h 3571875"/>
              <a:gd name="connsiteX3" fmla="*/ 685800 w 1912144"/>
              <a:gd name="connsiteY3" fmla="*/ 271462 h 3571875"/>
              <a:gd name="connsiteX4" fmla="*/ 714375 w 1912144"/>
              <a:gd name="connsiteY4" fmla="*/ 342900 h 3571875"/>
              <a:gd name="connsiteX5" fmla="*/ 728663 w 1912144"/>
              <a:gd name="connsiteY5" fmla="*/ 428625 h 3571875"/>
              <a:gd name="connsiteX6" fmla="*/ 771525 w 1912144"/>
              <a:gd name="connsiteY6" fmla="*/ 471487 h 3571875"/>
              <a:gd name="connsiteX7" fmla="*/ 871538 w 1912144"/>
              <a:gd name="connsiteY7" fmla="*/ 557212 h 3571875"/>
              <a:gd name="connsiteX8" fmla="*/ 900113 w 1912144"/>
              <a:gd name="connsiteY8" fmla="*/ 600075 h 3571875"/>
              <a:gd name="connsiteX9" fmla="*/ 957263 w 1912144"/>
              <a:gd name="connsiteY9" fmla="*/ 642937 h 3571875"/>
              <a:gd name="connsiteX10" fmla="*/ 957263 w 1912144"/>
              <a:gd name="connsiteY10" fmla="*/ 685800 h 3571875"/>
              <a:gd name="connsiteX11" fmla="*/ 985838 w 1912144"/>
              <a:gd name="connsiteY11" fmla="*/ 728662 h 3571875"/>
              <a:gd name="connsiteX12" fmla="*/ 957263 w 1912144"/>
              <a:gd name="connsiteY12" fmla="*/ 771525 h 3571875"/>
              <a:gd name="connsiteX13" fmla="*/ 1000125 w 1912144"/>
              <a:gd name="connsiteY13" fmla="*/ 785812 h 3571875"/>
              <a:gd name="connsiteX14" fmla="*/ 1028700 w 1912144"/>
              <a:gd name="connsiteY14" fmla="*/ 828675 h 3571875"/>
              <a:gd name="connsiteX15" fmla="*/ 1028700 w 1912144"/>
              <a:gd name="connsiteY15" fmla="*/ 871537 h 3571875"/>
              <a:gd name="connsiteX16" fmla="*/ 928688 w 1912144"/>
              <a:gd name="connsiteY16" fmla="*/ 885825 h 3571875"/>
              <a:gd name="connsiteX17" fmla="*/ 814388 w 1912144"/>
              <a:gd name="connsiteY17" fmla="*/ 957262 h 3571875"/>
              <a:gd name="connsiteX18" fmla="*/ 785813 w 1912144"/>
              <a:gd name="connsiteY18" fmla="*/ 1028700 h 3571875"/>
              <a:gd name="connsiteX19" fmla="*/ 742950 w 1912144"/>
              <a:gd name="connsiteY19" fmla="*/ 1057275 h 3571875"/>
              <a:gd name="connsiteX20" fmla="*/ 757238 w 1912144"/>
              <a:gd name="connsiteY20" fmla="*/ 1128712 h 3571875"/>
              <a:gd name="connsiteX21" fmla="*/ 685800 w 1912144"/>
              <a:gd name="connsiteY21" fmla="*/ 1157287 h 3571875"/>
              <a:gd name="connsiteX22" fmla="*/ 685800 w 1912144"/>
              <a:gd name="connsiteY22" fmla="*/ 1257300 h 3571875"/>
              <a:gd name="connsiteX23" fmla="*/ 785813 w 1912144"/>
              <a:gd name="connsiteY23" fmla="*/ 1314450 h 3571875"/>
              <a:gd name="connsiteX24" fmla="*/ 800100 w 1912144"/>
              <a:gd name="connsiteY24" fmla="*/ 1385887 h 3571875"/>
              <a:gd name="connsiteX25" fmla="*/ 771525 w 1912144"/>
              <a:gd name="connsiteY25" fmla="*/ 1485900 h 3571875"/>
              <a:gd name="connsiteX26" fmla="*/ 800100 w 1912144"/>
              <a:gd name="connsiteY26" fmla="*/ 1600200 h 3571875"/>
              <a:gd name="connsiteX27" fmla="*/ 871538 w 1912144"/>
              <a:gd name="connsiteY27" fmla="*/ 1657350 h 3571875"/>
              <a:gd name="connsiteX28" fmla="*/ 928688 w 1912144"/>
              <a:gd name="connsiteY28" fmla="*/ 1785937 h 3571875"/>
              <a:gd name="connsiteX29" fmla="*/ 900113 w 1912144"/>
              <a:gd name="connsiteY29" fmla="*/ 1814512 h 3571875"/>
              <a:gd name="connsiteX30" fmla="*/ 1014413 w 1912144"/>
              <a:gd name="connsiteY30" fmla="*/ 1843087 h 3571875"/>
              <a:gd name="connsiteX31" fmla="*/ 1085850 w 1912144"/>
              <a:gd name="connsiteY31" fmla="*/ 1885950 h 3571875"/>
              <a:gd name="connsiteX32" fmla="*/ 1085850 w 1912144"/>
              <a:gd name="connsiteY32" fmla="*/ 1943100 h 3571875"/>
              <a:gd name="connsiteX33" fmla="*/ 1157288 w 1912144"/>
              <a:gd name="connsiteY33" fmla="*/ 2014537 h 3571875"/>
              <a:gd name="connsiteX34" fmla="*/ 1243013 w 1912144"/>
              <a:gd name="connsiteY34" fmla="*/ 2028825 h 3571875"/>
              <a:gd name="connsiteX35" fmla="*/ 1343025 w 1912144"/>
              <a:gd name="connsiteY35" fmla="*/ 2085975 h 3571875"/>
              <a:gd name="connsiteX36" fmla="*/ 1471613 w 1912144"/>
              <a:gd name="connsiteY36" fmla="*/ 2100262 h 3571875"/>
              <a:gd name="connsiteX37" fmla="*/ 1571625 w 1912144"/>
              <a:gd name="connsiteY37" fmla="*/ 2157412 h 3571875"/>
              <a:gd name="connsiteX38" fmla="*/ 1643063 w 1912144"/>
              <a:gd name="connsiteY38" fmla="*/ 2228850 h 3571875"/>
              <a:gd name="connsiteX39" fmla="*/ 1685925 w 1912144"/>
              <a:gd name="connsiteY39" fmla="*/ 2257425 h 3571875"/>
              <a:gd name="connsiteX40" fmla="*/ 285750 w 1912144"/>
              <a:gd name="connsiteY40" fmla="*/ 2814637 h 3571875"/>
              <a:gd name="connsiteX41" fmla="*/ 300038 w 1912144"/>
              <a:gd name="connsiteY41" fmla="*/ 2843212 h 3571875"/>
              <a:gd name="connsiteX42" fmla="*/ 471488 w 1912144"/>
              <a:gd name="connsiteY42" fmla="*/ 3200400 h 3571875"/>
              <a:gd name="connsiteX43" fmla="*/ 514350 w 1912144"/>
              <a:gd name="connsiteY43" fmla="*/ 3343275 h 3571875"/>
              <a:gd name="connsiteX44" fmla="*/ 557213 w 1912144"/>
              <a:gd name="connsiteY44" fmla="*/ 3443287 h 3571875"/>
              <a:gd name="connsiteX45" fmla="*/ 428625 w 1912144"/>
              <a:gd name="connsiteY45" fmla="*/ 3471862 h 3571875"/>
              <a:gd name="connsiteX46" fmla="*/ 257175 w 1912144"/>
              <a:gd name="connsiteY46" fmla="*/ 3500437 h 3571875"/>
              <a:gd name="connsiteX47" fmla="*/ 85725 w 1912144"/>
              <a:gd name="connsiteY47" fmla="*/ 3500437 h 3571875"/>
              <a:gd name="connsiteX48" fmla="*/ 0 w 1912144"/>
              <a:gd name="connsiteY48" fmla="*/ 3571875 h 3571875"/>
              <a:gd name="connsiteX0" fmla="*/ 571500 w 1912144"/>
              <a:gd name="connsiteY0" fmla="*/ 0 h 3571875"/>
              <a:gd name="connsiteX1" fmla="*/ 585788 w 1912144"/>
              <a:gd name="connsiteY1" fmla="*/ 114300 h 3571875"/>
              <a:gd name="connsiteX2" fmla="*/ 642938 w 1912144"/>
              <a:gd name="connsiteY2" fmla="*/ 200025 h 3571875"/>
              <a:gd name="connsiteX3" fmla="*/ 685800 w 1912144"/>
              <a:gd name="connsiteY3" fmla="*/ 271462 h 3571875"/>
              <a:gd name="connsiteX4" fmla="*/ 714375 w 1912144"/>
              <a:gd name="connsiteY4" fmla="*/ 342900 h 3571875"/>
              <a:gd name="connsiteX5" fmla="*/ 728663 w 1912144"/>
              <a:gd name="connsiteY5" fmla="*/ 428625 h 3571875"/>
              <a:gd name="connsiteX6" fmla="*/ 771525 w 1912144"/>
              <a:gd name="connsiteY6" fmla="*/ 471487 h 3571875"/>
              <a:gd name="connsiteX7" fmla="*/ 871538 w 1912144"/>
              <a:gd name="connsiteY7" fmla="*/ 557212 h 3571875"/>
              <a:gd name="connsiteX8" fmla="*/ 900113 w 1912144"/>
              <a:gd name="connsiteY8" fmla="*/ 600075 h 3571875"/>
              <a:gd name="connsiteX9" fmla="*/ 957263 w 1912144"/>
              <a:gd name="connsiteY9" fmla="*/ 642937 h 3571875"/>
              <a:gd name="connsiteX10" fmla="*/ 957263 w 1912144"/>
              <a:gd name="connsiteY10" fmla="*/ 685800 h 3571875"/>
              <a:gd name="connsiteX11" fmla="*/ 985838 w 1912144"/>
              <a:gd name="connsiteY11" fmla="*/ 728662 h 3571875"/>
              <a:gd name="connsiteX12" fmla="*/ 957263 w 1912144"/>
              <a:gd name="connsiteY12" fmla="*/ 771525 h 3571875"/>
              <a:gd name="connsiteX13" fmla="*/ 1000125 w 1912144"/>
              <a:gd name="connsiteY13" fmla="*/ 785812 h 3571875"/>
              <a:gd name="connsiteX14" fmla="*/ 1028700 w 1912144"/>
              <a:gd name="connsiteY14" fmla="*/ 828675 h 3571875"/>
              <a:gd name="connsiteX15" fmla="*/ 1028700 w 1912144"/>
              <a:gd name="connsiteY15" fmla="*/ 871537 h 3571875"/>
              <a:gd name="connsiteX16" fmla="*/ 928688 w 1912144"/>
              <a:gd name="connsiteY16" fmla="*/ 885825 h 3571875"/>
              <a:gd name="connsiteX17" fmla="*/ 814388 w 1912144"/>
              <a:gd name="connsiteY17" fmla="*/ 957262 h 3571875"/>
              <a:gd name="connsiteX18" fmla="*/ 785813 w 1912144"/>
              <a:gd name="connsiteY18" fmla="*/ 1028700 h 3571875"/>
              <a:gd name="connsiteX19" fmla="*/ 742950 w 1912144"/>
              <a:gd name="connsiteY19" fmla="*/ 1057275 h 3571875"/>
              <a:gd name="connsiteX20" fmla="*/ 757238 w 1912144"/>
              <a:gd name="connsiteY20" fmla="*/ 1128712 h 3571875"/>
              <a:gd name="connsiteX21" fmla="*/ 685800 w 1912144"/>
              <a:gd name="connsiteY21" fmla="*/ 1157287 h 3571875"/>
              <a:gd name="connsiteX22" fmla="*/ 685800 w 1912144"/>
              <a:gd name="connsiteY22" fmla="*/ 1257300 h 3571875"/>
              <a:gd name="connsiteX23" fmla="*/ 785813 w 1912144"/>
              <a:gd name="connsiteY23" fmla="*/ 1314450 h 3571875"/>
              <a:gd name="connsiteX24" fmla="*/ 800100 w 1912144"/>
              <a:gd name="connsiteY24" fmla="*/ 1385887 h 3571875"/>
              <a:gd name="connsiteX25" fmla="*/ 771525 w 1912144"/>
              <a:gd name="connsiteY25" fmla="*/ 1485900 h 3571875"/>
              <a:gd name="connsiteX26" fmla="*/ 800100 w 1912144"/>
              <a:gd name="connsiteY26" fmla="*/ 1600200 h 3571875"/>
              <a:gd name="connsiteX27" fmla="*/ 871538 w 1912144"/>
              <a:gd name="connsiteY27" fmla="*/ 1657350 h 3571875"/>
              <a:gd name="connsiteX28" fmla="*/ 928688 w 1912144"/>
              <a:gd name="connsiteY28" fmla="*/ 1785937 h 3571875"/>
              <a:gd name="connsiteX29" fmla="*/ 900113 w 1912144"/>
              <a:gd name="connsiteY29" fmla="*/ 1814512 h 3571875"/>
              <a:gd name="connsiteX30" fmla="*/ 1014413 w 1912144"/>
              <a:gd name="connsiteY30" fmla="*/ 1843087 h 3571875"/>
              <a:gd name="connsiteX31" fmla="*/ 1085850 w 1912144"/>
              <a:gd name="connsiteY31" fmla="*/ 1885950 h 3571875"/>
              <a:gd name="connsiteX32" fmla="*/ 1085850 w 1912144"/>
              <a:gd name="connsiteY32" fmla="*/ 1943100 h 3571875"/>
              <a:gd name="connsiteX33" fmla="*/ 1157288 w 1912144"/>
              <a:gd name="connsiteY33" fmla="*/ 2014537 h 3571875"/>
              <a:gd name="connsiteX34" fmla="*/ 1243013 w 1912144"/>
              <a:gd name="connsiteY34" fmla="*/ 2028825 h 3571875"/>
              <a:gd name="connsiteX35" fmla="*/ 1343025 w 1912144"/>
              <a:gd name="connsiteY35" fmla="*/ 2085975 h 3571875"/>
              <a:gd name="connsiteX36" fmla="*/ 1471613 w 1912144"/>
              <a:gd name="connsiteY36" fmla="*/ 2100262 h 3571875"/>
              <a:gd name="connsiteX37" fmla="*/ 1571625 w 1912144"/>
              <a:gd name="connsiteY37" fmla="*/ 2157412 h 3571875"/>
              <a:gd name="connsiteX38" fmla="*/ 1643063 w 1912144"/>
              <a:gd name="connsiteY38" fmla="*/ 2228850 h 3571875"/>
              <a:gd name="connsiteX39" fmla="*/ 1685925 w 1912144"/>
              <a:gd name="connsiteY39" fmla="*/ 2257425 h 3571875"/>
              <a:gd name="connsiteX40" fmla="*/ 285750 w 1912144"/>
              <a:gd name="connsiteY40" fmla="*/ 2814637 h 3571875"/>
              <a:gd name="connsiteX41" fmla="*/ 471488 w 1912144"/>
              <a:gd name="connsiteY41" fmla="*/ 3200400 h 3571875"/>
              <a:gd name="connsiteX42" fmla="*/ 514350 w 1912144"/>
              <a:gd name="connsiteY42" fmla="*/ 3343275 h 3571875"/>
              <a:gd name="connsiteX43" fmla="*/ 557213 w 1912144"/>
              <a:gd name="connsiteY43" fmla="*/ 3443287 h 3571875"/>
              <a:gd name="connsiteX44" fmla="*/ 428625 w 1912144"/>
              <a:gd name="connsiteY44" fmla="*/ 3471862 h 3571875"/>
              <a:gd name="connsiteX45" fmla="*/ 257175 w 1912144"/>
              <a:gd name="connsiteY45" fmla="*/ 3500437 h 3571875"/>
              <a:gd name="connsiteX46" fmla="*/ 85725 w 1912144"/>
              <a:gd name="connsiteY46" fmla="*/ 3500437 h 3571875"/>
              <a:gd name="connsiteX47" fmla="*/ 0 w 1912144"/>
              <a:gd name="connsiteY47"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257425 h 3571875"/>
              <a:gd name="connsiteX40" fmla="*/ 285750 w 1685925"/>
              <a:gd name="connsiteY40" fmla="*/ 2814637 h 3571875"/>
              <a:gd name="connsiteX41" fmla="*/ 471488 w 1685925"/>
              <a:gd name="connsiteY41" fmla="*/ 3200400 h 3571875"/>
              <a:gd name="connsiteX42" fmla="*/ 514350 w 1685925"/>
              <a:gd name="connsiteY42" fmla="*/ 3343275 h 3571875"/>
              <a:gd name="connsiteX43" fmla="*/ 557213 w 1685925"/>
              <a:gd name="connsiteY43" fmla="*/ 3443287 h 3571875"/>
              <a:gd name="connsiteX44" fmla="*/ 428625 w 1685925"/>
              <a:gd name="connsiteY44" fmla="*/ 3471862 h 3571875"/>
              <a:gd name="connsiteX45" fmla="*/ 257175 w 1685925"/>
              <a:gd name="connsiteY45" fmla="*/ 3500437 h 3571875"/>
              <a:gd name="connsiteX46" fmla="*/ 85725 w 1685925"/>
              <a:gd name="connsiteY46" fmla="*/ 3500437 h 3571875"/>
              <a:gd name="connsiteX47" fmla="*/ 0 w 1685925"/>
              <a:gd name="connsiteY47" fmla="*/ 3571875 h 357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685925" h="3571875">
                <a:moveTo>
                  <a:pt x="571500" y="0"/>
                </a:moveTo>
                <a:cubicBezTo>
                  <a:pt x="572691" y="40481"/>
                  <a:pt x="573882" y="80963"/>
                  <a:pt x="585788" y="114300"/>
                </a:cubicBezTo>
                <a:cubicBezTo>
                  <a:pt x="597694" y="147637"/>
                  <a:pt x="626269" y="173831"/>
                  <a:pt x="642938" y="200025"/>
                </a:cubicBezTo>
                <a:cubicBezTo>
                  <a:pt x="659607" y="226219"/>
                  <a:pt x="673894" y="247650"/>
                  <a:pt x="685800" y="271462"/>
                </a:cubicBezTo>
                <a:cubicBezTo>
                  <a:pt x="697706" y="295274"/>
                  <a:pt x="707231" y="316706"/>
                  <a:pt x="714375" y="342900"/>
                </a:cubicBezTo>
                <a:cubicBezTo>
                  <a:pt x="721519" y="369094"/>
                  <a:pt x="719138" y="407194"/>
                  <a:pt x="728663" y="428625"/>
                </a:cubicBezTo>
                <a:cubicBezTo>
                  <a:pt x="738188" y="450056"/>
                  <a:pt x="747713" y="450056"/>
                  <a:pt x="771525" y="471487"/>
                </a:cubicBezTo>
                <a:cubicBezTo>
                  <a:pt x="795337" y="492918"/>
                  <a:pt x="850107" y="535781"/>
                  <a:pt x="871538" y="557212"/>
                </a:cubicBezTo>
                <a:cubicBezTo>
                  <a:pt x="892969" y="578643"/>
                  <a:pt x="885826" y="585788"/>
                  <a:pt x="900113" y="600075"/>
                </a:cubicBezTo>
                <a:cubicBezTo>
                  <a:pt x="914400" y="614362"/>
                  <a:pt x="947738" y="628650"/>
                  <a:pt x="957263" y="642937"/>
                </a:cubicBezTo>
                <a:cubicBezTo>
                  <a:pt x="966788" y="657224"/>
                  <a:pt x="952500" y="671512"/>
                  <a:pt x="957263" y="685800"/>
                </a:cubicBezTo>
                <a:cubicBezTo>
                  <a:pt x="962026" y="700088"/>
                  <a:pt x="985838" y="714375"/>
                  <a:pt x="985838" y="728662"/>
                </a:cubicBezTo>
                <a:cubicBezTo>
                  <a:pt x="985838" y="742949"/>
                  <a:pt x="954882" y="762000"/>
                  <a:pt x="957263" y="771525"/>
                </a:cubicBezTo>
                <a:cubicBezTo>
                  <a:pt x="959644" y="781050"/>
                  <a:pt x="988219" y="776287"/>
                  <a:pt x="1000125" y="785812"/>
                </a:cubicBezTo>
                <a:cubicBezTo>
                  <a:pt x="1012031" y="795337"/>
                  <a:pt x="1023937" y="814387"/>
                  <a:pt x="1028700" y="828675"/>
                </a:cubicBezTo>
                <a:cubicBezTo>
                  <a:pt x="1033463" y="842963"/>
                  <a:pt x="1045369" y="862012"/>
                  <a:pt x="1028700" y="871537"/>
                </a:cubicBezTo>
                <a:cubicBezTo>
                  <a:pt x="1012031" y="881062"/>
                  <a:pt x="964407" y="871538"/>
                  <a:pt x="928688" y="885825"/>
                </a:cubicBezTo>
                <a:cubicBezTo>
                  <a:pt x="892969" y="900112"/>
                  <a:pt x="838200" y="933450"/>
                  <a:pt x="814388" y="957262"/>
                </a:cubicBezTo>
                <a:cubicBezTo>
                  <a:pt x="790576" y="981074"/>
                  <a:pt x="797719" y="1012031"/>
                  <a:pt x="785813" y="1028700"/>
                </a:cubicBezTo>
                <a:cubicBezTo>
                  <a:pt x="773907" y="1045369"/>
                  <a:pt x="747713" y="1040606"/>
                  <a:pt x="742950" y="1057275"/>
                </a:cubicBezTo>
                <a:cubicBezTo>
                  <a:pt x="738188" y="1073944"/>
                  <a:pt x="766763" y="1112043"/>
                  <a:pt x="757238" y="1128712"/>
                </a:cubicBezTo>
                <a:cubicBezTo>
                  <a:pt x="747713" y="1145381"/>
                  <a:pt x="697706" y="1135856"/>
                  <a:pt x="685800" y="1157287"/>
                </a:cubicBezTo>
                <a:cubicBezTo>
                  <a:pt x="673894" y="1178718"/>
                  <a:pt x="669131" y="1231106"/>
                  <a:pt x="685800" y="1257300"/>
                </a:cubicBezTo>
                <a:cubicBezTo>
                  <a:pt x="702469" y="1283494"/>
                  <a:pt x="766763" y="1293019"/>
                  <a:pt x="785813" y="1314450"/>
                </a:cubicBezTo>
                <a:cubicBezTo>
                  <a:pt x="804863" y="1335881"/>
                  <a:pt x="802481" y="1357312"/>
                  <a:pt x="800100" y="1385887"/>
                </a:cubicBezTo>
                <a:cubicBezTo>
                  <a:pt x="797719" y="1414462"/>
                  <a:pt x="771525" y="1450181"/>
                  <a:pt x="771525" y="1485900"/>
                </a:cubicBezTo>
                <a:cubicBezTo>
                  <a:pt x="771525" y="1521619"/>
                  <a:pt x="783431" y="1571625"/>
                  <a:pt x="800100" y="1600200"/>
                </a:cubicBezTo>
                <a:cubicBezTo>
                  <a:pt x="816769" y="1628775"/>
                  <a:pt x="850107" y="1626394"/>
                  <a:pt x="871538" y="1657350"/>
                </a:cubicBezTo>
                <a:cubicBezTo>
                  <a:pt x="892969" y="1688306"/>
                  <a:pt x="923926" y="1759743"/>
                  <a:pt x="928688" y="1785937"/>
                </a:cubicBezTo>
                <a:cubicBezTo>
                  <a:pt x="933450" y="1812131"/>
                  <a:pt x="885826" y="1804987"/>
                  <a:pt x="900113" y="1814512"/>
                </a:cubicBezTo>
                <a:cubicBezTo>
                  <a:pt x="914400" y="1824037"/>
                  <a:pt x="983457" y="1831181"/>
                  <a:pt x="1014413" y="1843087"/>
                </a:cubicBezTo>
                <a:cubicBezTo>
                  <a:pt x="1045369" y="1854993"/>
                  <a:pt x="1073944" y="1869281"/>
                  <a:pt x="1085850" y="1885950"/>
                </a:cubicBezTo>
                <a:cubicBezTo>
                  <a:pt x="1097756" y="1902619"/>
                  <a:pt x="1073944" y="1921669"/>
                  <a:pt x="1085850" y="1943100"/>
                </a:cubicBezTo>
                <a:cubicBezTo>
                  <a:pt x="1097756" y="1964531"/>
                  <a:pt x="1131094" y="2000250"/>
                  <a:pt x="1157288" y="2014537"/>
                </a:cubicBezTo>
                <a:cubicBezTo>
                  <a:pt x="1183482" y="2028824"/>
                  <a:pt x="1212057" y="2016919"/>
                  <a:pt x="1243013" y="2028825"/>
                </a:cubicBezTo>
                <a:cubicBezTo>
                  <a:pt x="1273969" y="2040731"/>
                  <a:pt x="1304925" y="2074069"/>
                  <a:pt x="1343025" y="2085975"/>
                </a:cubicBezTo>
                <a:cubicBezTo>
                  <a:pt x="1381125" y="2097881"/>
                  <a:pt x="1433513" y="2088356"/>
                  <a:pt x="1471613" y="2100262"/>
                </a:cubicBezTo>
                <a:cubicBezTo>
                  <a:pt x="1509713" y="2112168"/>
                  <a:pt x="1543050" y="2135981"/>
                  <a:pt x="1571625" y="2157412"/>
                </a:cubicBezTo>
                <a:cubicBezTo>
                  <a:pt x="1600200" y="2178843"/>
                  <a:pt x="1624013" y="2212181"/>
                  <a:pt x="1643063" y="2228850"/>
                </a:cubicBezTo>
                <a:cubicBezTo>
                  <a:pt x="1662113" y="2245519"/>
                  <a:pt x="1635418" y="2203909"/>
                  <a:pt x="1685925" y="2257425"/>
                </a:cubicBezTo>
                <a:cubicBezTo>
                  <a:pt x="1459706" y="2355056"/>
                  <a:pt x="516731" y="2717006"/>
                  <a:pt x="285750" y="2814637"/>
                </a:cubicBezTo>
                <a:cubicBezTo>
                  <a:pt x="83344" y="2971800"/>
                  <a:pt x="433388" y="3112294"/>
                  <a:pt x="471488" y="3200400"/>
                </a:cubicBezTo>
                <a:cubicBezTo>
                  <a:pt x="509588" y="3288506"/>
                  <a:pt x="500063" y="3302794"/>
                  <a:pt x="514350" y="3343275"/>
                </a:cubicBezTo>
                <a:cubicBezTo>
                  <a:pt x="528637" y="3383756"/>
                  <a:pt x="571501" y="3421856"/>
                  <a:pt x="557213" y="3443287"/>
                </a:cubicBezTo>
                <a:cubicBezTo>
                  <a:pt x="542926" y="3464718"/>
                  <a:pt x="478631" y="3462337"/>
                  <a:pt x="428625" y="3471862"/>
                </a:cubicBezTo>
                <a:cubicBezTo>
                  <a:pt x="378619" y="3481387"/>
                  <a:pt x="314325" y="3495675"/>
                  <a:pt x="257175" y="3500437"/>
                </a:cubicBezTo>
                <a:cubicBezTo>
                  <a:pt x="200025" y="3505200"/>
                  <a:pt x="128587" y="3488531"/>
                  <a:pt x="85725" y="3500437"/>
                </a:cubicBezTo>
                <a:cubicBezTo>
                  <a:pt x="42863" y="3512343"/>
                  <a:pt x="21431" y="3542109"/>
                  <a:pt x="0" y="3571875"/>
                </a:cubicBezTo>
              </a:path>
            </a:pathLst>
          </a:custGeom>
          <a:noFill/>
          <a:ln w="139700" cap="flat" cmpd="sng" algn="ctr">
            <a:solidFill>
              <a:srgbClr val="0066FF"/>
            </a:solidFill>
            <a:prstDash val="solid"/>
            <a:round/>
            <a:headEnd type="none" w="med" len="med"/>
            <a:tailEnd type="none" w="med" len="med"/>
          </a:ln>
          <a:effectLst/>
        </p:spPr>
        <p:txBody>
          <a:bodyPr anchor="ctr" anchorCtr="1"/>
          <a:lstStyle/>
          <a:p>
            <a:pPr algn="ctr" eaLnBrk="0" hangingPunct="0">
              <a:defRPr/>
            </a:pPr>
            <a:endParaRPr lang="en-US">
              <a:effectLst>
                <a:outerShdw blurRad="38100" dist="38100" dir="2700000" algn="tl">
                  <a:srgbClr val="000000">
                    <a:alpha val="43137"/>
                  </a:srgbClr>
                </a:outerShdw>
              </a:effectLst>
              <a:latin typeface="Arial" charset="0"/>
              <a:cs typeface="Arial" charset="0"/>
            </a:endParaRPr>
          </a:p>
        </p:txBody>
      </p:sp>
      <p:sp>
        <p:nvSpPr>
          <p:cNvPr id="11" name="Freeform 10"/>
          <p:cNvSpPr/>
          <p:nvPr/>
        </p:nvSpPr>
        <p:spPr bwMode="auto">
          <a:xfrm>
            <a:off x="4543424" y="1757363"/>
            <a:ext cx="1685925" cy="3571875"/>
          </a:xfrm>
          <a:custGeom>
            <a:avLst/>
            <a:gdLst>
              <a:gd name="connsiteX0" fmla="*/ 571500 w 1912144"/>
              <a:gd name="connsiteY0" fmla="*/ 0 h 3571875"/>
              <a:gd name="connsiteX1" fmla="*/ 585788 w 1912144"/>
              <a:gd name="connsiteY1" fmla="*/ 114300 h 3571875"/>
              <a:gd name="connsiteX2" fmla="*/ 642938 w 1912144"/>
              <a:gd name="connsiteY2" fmla="*/ 200025 h 3571875"/>
              <a:gd name="connsiteX3" fmla="*/ 685800 w 1912144"/>
              <a:gd name="connsiteY3" fmla="*/ 271462 h 3571875"/>
              <a:gd name="connsiteX4" fmla="*/ 714375 w 1912144"/>
              <a:gd name="connsiteY4" fmla="*/ 342900 h 3571875"/>
              <a:gd name="connsiteX5" fmla="*/ 728663 w 1912144"/>
              <a:gd name="connsiteY5" fmla="*/ 428625 h 3571875"/>
              <a:gd name="connsiteX6" fmla="*/ 771525 w 1912144"/>
              <a:gd name="connsiteY6" fmla="*/ 471487 h 3571875"/>
              <a:gd name="connsiteX7" fmla="*/ 871538 w 1912144"/>
              <a:gd name="connsiteY7" fmla="*/ 557212 h 3571875"/>
              <a:gd name="connsiteX8" fmla="*/ 900113 w 1912144"/>
              <a:gd name="connsiteY8" fmla="*/ 600075 h 3571875"/>
              <a:gd name="connsiteX9" fmla="*/ 957263 w 1912144"/>
              <a:gd name="connsiteY9" fmla="*/ 642937 h 3571875"/>
              <a:gd name="connsiteX10" fmla="*/ 957263 w 1912144"/>
              <a:gd name="connsiteY10" fmla="*/ 685800 h 3571875"/>
              <a:gd name="connsiteX11" fmla="*/ 985838 w 1912144"/>
              <a:gd name="connsiteY11" fmla="*/ 728662 h 3571875"/>
              <a:gd name="connsiteX12" fmla="*/ 957263 w 1912144"/>
              <a:gd name="connsiteY12" fmla="*/ 771525 h 3571875"/>
              <a:gd name="connsiteX13" fmla="*/ 1000125 w 1912144"/>
              <a:gd name="connsiteY13" fmla="*/ 785812 h 3571875"/>
              <a:gd name="connsiteX14" fmla="*/ 1028700 w 1912144"/>
              <a:gd name="connsiteY14" fmla="*/ 828675 h 3571875"/>
              <a:gd name="connsiteX15" fmla="*/ 1028700 w 1912144"/>
              <a:gd name="connsiteY15" fmla="*/ 871537 h 3571875"/>
              <a:gd name="connsiteX16" fmla="*/ 928688 w 1912144"/>
              <a:gd name="connsiteY16" fmla="*/ 885825 h 3571875"/>
              <a:gd name="connsiteX17" fmla="*/ 814388 w 1912144"/>
              <a:gd name="connsiteY17" fmla="*/ 957262 h 3571875"/>
              <a:gd name="connsiteX18" fmla="*/ 785813 w 1912144"/>
              <a:gd name="connsiteY18" fmla="*/ 1028700 h 3571875"/>
              <a:gd name="connsiteX19" fmla="*/ 742950 w 1912144"/>
              <a:gd name="connsiteY19" fmla="*/ 1057275 h 3571875"/>
              <a:gd name="connsiteX20" fmla="*/ 757238 w 1912144"/>
              <a:gd name="connsiteY20" fmla="*/ 1128712 h 3571875"/>
              <a:gd name="connsiteX21" fmla="*/ 685800 w 1912144"/>
              <a:gd name="connsiteY21" fmla="*/ 1157287 h 3571875"/>
              <a:gd name="connsiteX22" fmla="*/ 685800 w 1912144"/>
              <a:gd name="connsiteY22" fmla="*/ 1257300 h 3571875"/>
              <a:gd name="connsiteX23" fmla="*/ 785813 w 1912144"/>
              <a:gd name="connsiteY23" fmla="*/ 1314450 h 3571875"/>
              <a:gd name="connsiteX24" fmla="*/ 800100 w 1912144"/>
              <a:gd name="connsiteY24" fmla="*/ 1385887 h 3571875"/>
              <a:gd name="connsiteX25" fmla="*/ 771525 w 1912144"/>
              <a:gd name="connsiteY25" fmla="*/ 1485900 h 3571875"/>
              <a:gd name="connsiteX26" fmla="*/ 800100 w 1912144"/>
              <a:gd name="connsiteY26" fmla="*/ 1600200 h 3571875"/>
              <a:gd name="connsiteX27" fmla="*/ 871538 w 1912144"/>
              <a:gd name="connsiteY27" fmla="*/ 1657350 h 3571875"/>
              <a:gd name="connsiteX28" fmla="*/ 928688 w 1912144"/>
              <a:gd name="connsiteY28" fmla="*/ 1785937 h 3571875"/>
              <a:gd name="connsiteX29" fmla="*/ 900113 w 1912144"/>
              <a:gd name="connsiteY29" fmla="*/ 1814512 h 3571875"/>
              <a:gd name="connsiteX30" fmla="*/ 1014413 w 1912144"/>
              <a:gd name="connsiteY30" fmla="*/ 1843087 h 3571875"/>
              <a:gd name="connsiteX31" fmla="*/ 1085850 w 1912144"/>
              <a:gd name="connsiteY31" fmla="*/ 1885950 h 3571875"/>
              <a:gd name="connsiteX32" fmla="*/ 1085850 w 1912144"/>
              <a:gd name="connsiteY32" fmla="*/ 1943100 h 3571875"/>
              <a:gd name="connsiteX33" fmla="*/ 1157288 w 1912144"/>
              <a:gd name="connsiteY33" fmla="*/ 2014537 h 3571875"/>
              <a:gd name="connsiteX34" fmla="*/ 1243013 w 1912144"/>
              <a:gd name="connsiteY34" fmla="*/ 2028825 h 3571875"/>
              <a:gd name="connsiteX35" fmla="*/ 1343025 w 1912144"/>
              <a:gd name="connsiteY35" fmla="*/ 2085975 h 3571875"/>
              <a:gd name="connsiteX36" fmla="*/ 1471613 w 1912144"/>
              <a:gd name="connsiteY36" fmla="*/ 2100262 h 3571875"/>
              <a:gd name="connsiteX37" fmla="*/ 1571625 w 1912144"/>
              <a:gd name="connsiteY37" fmla="*/ 2157412 h 3571875"/>
              <a:gd name="connsiteX38" fmla="*/ 1643063 w 1912144"/>
              <a:gd name="connsiteY38" fmla="*/ 2228850 h 3571875"/>
              <a:gd name="connsiteX39" fmla="*/ 1685925 w 1912144"/>
              <a:gd name="connsiteY39" fmla="*/ 2257425 h 3571875"/>
              <a:gd name="connsiteX40" fmla="*/ 285750 w 1912144"/>
              <a:gd name="connsiteY40" fmla="*/ 2814637 h 3571875"/>
              <a:gd name="connsiteX41" fmla="*/ 300038 w 1912144"/>
              <a:gd name="connsiteY41" fmla="*/ 2843212 h 3571875"/>
              <a:gd name="connsiteX42" fmla="*/ 471488 w 1912144"/>
              <a:gd name="connsiteY42" fmla="*/ 3200400 h 3571875"/>
              <a:gd name="connsiteX43" fmla="*/ 514350 w 1912144"/>
              <a:gd name="connsiteY43" fmla="*/ 3343275 h 3571875"/>
              <a:gd name="connsiteX44" fmla="*/ 557213 w 1912144"/>
              <a:gd name="connsiteY44" fmla="*/ 3443287 h 3571875"/>
              <a:gd name="connsiteX45" fmla="*/ 428625 w 1912144"/>
              <a:gd name="connsiteY45" fmla="*/ 3471862 h 3571875"/>
              <a:gd name="connsiteX46" fmla="*/ 257175 w 1912144"/>
              <a:gd name="connsiteY46" fmla="*/ 3500437 h 3571875"/>
              <a:gd name="connsiteX47" fmla="*/ 85725 w 1912144"/>
              <a:gd name="connsiteY47" fmla="*/ 3500437 h 3571875"/>
              <a:gd name="connsiteX48" fmla="*/ 0 w 1912144"/>
              <a:gd name="connsiteY48" fmla="*/ 3571875 h 3571875"/>
              <a:gd name="connsiteX0" fmla="*/ 571500 w 1912144"/>
              <a:gd name="connsiteY0" fmla="*/ 0 h 3571875"/>
              <a:gd name="connsiteX1" fmla="*/ 585788 w 1912144"/>
              <a:gd name="connsiteY1" fmla="*/ 114300 h 3571875"/>
              <a:gd name="connsiteX2" fmla="*/ 642938 w 1912144"/>
              <a:gd name="connsiteY2" fmla="*/ 200025 h 3571875"/>
              <a:gd name="connsiteX3" fmla="*/ 685800 w 1912144"/>
              <a:gd name="connsiteY3" fmla="*/ 271462 h 3571875"/>
              <a:gd name="connsiteX4" fmla="*/ 714375 w 1912144"/>
              <a:gd name="connsiteY4" fmla="*/ 342900 h 3571875"/>
              <a:gd name="connsiteX5" fmla="*/ 728663 w 1912144"/>
              <a:gd name="connsiteY5" fmla="*/ 428625 h 3571875"/>
              <a:gd name="connsiteX6" fmla="*/ 771525 w 1912144"/>
              <a:gd name="connsiteY6" fmla="*/ 471487 h 3571875"/>
              <a:gd name="connsiteX7" fmla="*/ 871538 w 1912144"/>
              <a:gd name="connsiteY7" fmla="*/ 557212 h 3571875"/>
              <a:gd name="connsiteX8" fmla="*/ 900113 w 1912144"/>
              <a:gd name="connsiteY8" fmla="*/ 600075 h 3571875"/>
              <a:gd name="connsiteX9" fmla="*/ 957263 w 1912144"/>
              <a:gd name="connsiteY9" fmla="*/ 642937 h 3571875"/>
              <a:gd name="connsiteX10" fmla="*/ 957263 w 1912144"/>
              <a:gd name="connsiteY10" fmla="*/ 685800 h 3571875"/>
              <a:gd name="connsiteX11" fmla="*/ 985838 w 1912144"/>
              <a:gd name="connsiteY11" fmla="*/ 728662 h 3571875"/>
              <a:gd name="connsiteX12" fmla="*/ 957263 w 1912144"/>
              <a:gd name="connsiteY12" fmla="*/ 771525 h 3571875"/>
              <a:gd name="connsiteX13" fmla="*/ 1000125 w 1912144"/>
              <a:gd name="connsiteY13" fmla="*/ 785812 h 3571875"/>
              <a:gd name="connsiteX14" fmla="*/ 1028700 w 1912144"/>
              <a:gd name="connsiteY14" fmla="*/ 828675 h 3571875"/>
              <a:gd name="connsiteX15" fmla="*/ 1028700 w 1912144"/>
              <a:gd name="connsiteY15" fmla="*/ 871537 h 3571875"/>
              <a:gd name="connsiteX16" fmla="*/ 928688 w 1912144"/>
              <a:gd name="connsiteY16" fmla="*/ 885825 h 3571875"/>
              <a:gd name="connsiteX17" fmla="*/ 814388 w 1912144"/>
              <a:gd name="connsiteY17" fmla="*/ 957262 h 3571875"/>
              <a:gd name="connsiteX18" fmla="*/ 785813 w 1912144"/>
              <a:gd name="connsiteY18" fmla="*/ 1028700 h 3571875"/>
              <a:gd name="connsiteX19" fmla="*/ 742950 w 1912144"/>
              <a:gd name="connsiteY19" fmla="*/ 1057275 h 3571875"/>
              <a:gd name="connsiteX20" fmla="*/ 757238 w 1912144"/>
              <a:gd name="connsiteY20" fmla="*/ 1128712 h 3571875"/>
              <a:gd name="connsiteX21" fmla="*/ 685800 w 1912144"/>
              <a:gd name="connsiteY21" fmla="*/ 1157287 h 3571875"/>
              <a:gd name="connsiteX22" fmla="*/ 685800 w 1912144"/>
              <a:gd name="connsiteY22" fmla="*/ 1257300 h 3571875"/>
              <a:gd name="connsiteX23" fmla="*/ 785813 w 1912144"/>
              <a:gd name="connsiteY23" fmla="*/ 1314450 h 3571875"/>
              <a:gd name="connsiteX24" fmla="*/ 800100 w 1912144"/>
              <a:gd name="connsiteY24" fmla="*/ 1385887 h 3571875"/>
              <a:gd name="connsiteX25" fmla="*/ 771525 w 1912144"/>
              <a:gd name="connsiteY25" fmla="*/ 1485900 h 3571875"/>
              <a:gd name="connsiteX26" fmla="*/ 800100 w 1912144"/>
              <a:gd name="connsiteY26" fmla="*/ 1600200 h 3571875"/>
              <a:gd name="connsiteX27" fmla="*/ 871538 w 1912144"/>
              <a:gd name="connsiteY27" fmla="*/ 1657350 h 3571875"/>
              <a:gd name="connsiteX28" fmla="*/ 928688 w 1912144"/>
              <a:gd name="connsiteY28" fmla="*/ 1785937 h 3571875"/>
              <a:gd name="connsiteX29" fmla="*/ 900113 w 1912144"/>
              <a:gd name="connsiteY29" fmla="*/ 1814512 h 3571875"/>
              <a:gd name="connsiteX30" fmla="*/ 1014413 w 1912144"/>
              <a:gd name="connsiteY30" fmla="*/ 1843087 h 3571875"/>
              <a:gd name="connsiteX31" fmla="*/ 1085850 w 1912144"/>
              <a:gd name="connsiteY31" fmla="*/ 1885950 h 3571875"/>
              <a:gd name="connsiteX32" fmla="*/ 1085850 w 1912144"/>
              <a:gd name="connsiteY32" fmla="*/ 1943100 h 3571875"/>
              <a:gd name="connsiteX33" fmla="*/ 1157288 w 1912144"/>
              <a:gd name="connsiteY33" fmla="*/ 2014537 h 3571875"/>
              <a:gd name="connsiteX34" fmla="*/ 1243013 w 1912144"/>
              <a:gd name="connsiteY34" fmla="*/ 2028825 h 3571875"/>
              <a:gd name="connsiteX35" fmla="*/ 1343025 w 1912144"/>
              <a:gd name="connsiteY35" fmla="*/ 2085975 h 3571875"/>
              <a:gd name="connsiteX36" fmla="*/ 1471613 w 1912144"/>
              <a:gd name="connsiteY36" fmla="*/ 2100262 h 3571875"/>
              <a:gd name="connsiteX37" fmla="*/ 1571625 w 1912144"/>
              <a:gd name="connsiteY37" fmla="*/ 2157412 h 3571875"/>
              <a:gd name="connsiteX38" fmla="*/ 1643063 w 1912144"/>
              <a:gd name="connsiteY38" fmla="*/ 2228850 h 3571875"/>
              <a:gd name="connsiteX39" fmla="*/ 1685925 w 1912144"/>
              <a:gd name="connsiteY39" fmla="*/ 2257425 h 3571875"/>
              <a:gd name="connsiteX40" fmla="*/ 285750 w 1912144"/>
              <a:gd name="connsiteY40" fmla="*/ 2814637 h 3571875"/>
              <a:gd name="connsiteX41" fmla="*/ 300038 w 1912144"/>
              <a:gd name="connsiteY41" fmla="*/ 2843212 h 3571875"/>
              <a:gd name="connsiteX42" fmla="*/ 471488 w 1912144"/>
              <a:gd name="connsiteY42" fmla="*/ 3200400 h 3571875"/>
              <a:gd name="connsiteX43" fmla="*/ 514350 w 1912144"/>
              <a:gd name="connsiteY43" fmla="*/ 3343275 h 3571875"/>
              <a:gd name="connsiteX44" fmla="*/ 557213 w 1912144"/>
              <a:gd name="connsiteY44" fmla="*/ 3443287 h 3571875"/>
              <a:gd name="connsiteX45" fmla="*/ 428625 w 1912144"/>
              <a:gd name="connsiteY45" fmla="*/ 3471862 h 3571875"/>
              <a:gd name="connsiteX46" fmla="*/ 257175 w 1912144"/>
              <a:gd name="connsiteY46" fmla="*/ 3500437 h 3571875"/>
              <a:gd name="connsiteX47" fmla="*/ 85725 w 1912144"/>
              <a:gd name="connsiteY47" fmla="*/ 3500437 h 3571875"/>
              <a:gd name="connsiteX48" fmla="*/ 0 w 1912144"/>
              <a:gd name="connsiteY48" fmla="*/ 3571875 h 3571875"/>
              <a:gd name="connsiteX0" fmla="*/ 571500 w 1912144"/>
              <a:gd name="connsiteY0" fmla="*/ 0 h 3571875"/>
              <a:gd name="connsiteX1" fmla="*/ 585788 w 1912144"/>
              <a:gd name="connsiteY1" fmla="*/ 114300 h 3571875"/>
              <a:gd name="connsiteX2" fmla="*/ 642938 w 1912144"/>
              <a:gd name="connsiteY2" fmla="*/ 200025 h 3571875"/>
              <a:gd name="connsiteX3" fmla="*/ 685800 w 1912144"/>
              <a:gd name="connsiteY3" fmla="*/ 271462 h 3571875"/>
              <a:gd name="connsiteX4" fmla="*/ 714375 w 1912144"/>
              <a:gd name="connsiteY4" fmla="*/ 342900 h 3571875"/>
              <a:gd name="connsiteX5" fmla="*/ 728663 w 1912144"/>
              <a:gd name="connsiteY5" fmla="*/ 428625 h 3571875"/>
              <a:gd name="connsiteX6" fmla="*/ 771525 w 1912144"/>
              <a:gd name="connsiteY6" fmla="*/ 471487 h 3571875"/>
              <a:gd name="connsiteX7" fmla="*/ 871538 w 1912144"/>
              <a:gd name="connsiteY7" fmla="*/ 557212 h 3571875"/>
              <a:gd name="connsiteX8" fmla="*/ 900113 w 1912144"/>
              <a:gd name="connsiteY8" fmla="*/ 600075 h 3571875"/>
              <a:gd name="connsiteX9" fmla="*/ 957263 w 1912144"/>
              <a:gd name="connsiteY9" fmla="*/ 642937 h 3571875"/>
              <a:gd name="connsiteX10" fmla="*/ 957263 w 1912144"/>
              <a:gd name="connsiteY10" fmla="*/ 685800 h 3571875"/>
              <a:gd name="connsiteX11" fmla="*/ 985838 w 1912144"/>
              <a:gd name="connsiteY11" fmla="*/ 728662 h 3571875"/>
              <a:gd name="connsiteX12" fmla="*/ 957263 w 1912144"/>
              <a:gd name="connsiteY12" fmla="*/ 771525 h 3571875"/>
              <a:gd name="connsiteX13" fmla="*/ 1000125 w 1912144"/>
              <a:gd name="connsiteY13" fmla="*/ 785812 h 3571875"/>
              <a:gd name="connsiteX14" fmla="*/ 1028700 w 1912144"/>
              <a:gd name="connsiteY14" fmla="*/ 828675 h 3571875"/>
              <a:gd name="connsiteX15" fmla="*/ 1028700 w 1912144"/>
              <a:gd name="connsiteY15" fmla="*/ 871537 h 3571875"/>
              <a:gd name="connsiteX16" fmla="*/ 928688 w 1912144"/>
              <a:gd name="connsiteY16" fmla="*/ 885825 h 3571875"/>
              <a:gd name="connsiteX17" fmla="*/ 814388 w 1912144"/>
              <a:gd name="connsiteY17" fmla="*/ 957262 h 3571875"/>
              <a:gd name="connsiteX18" fmla="*/ 785813 w 1912144"/>
              <a:gd name="connsiteY18" fmla="*/ 1028700 h 3571875"/>
              <a:gd name="connsiteX19" fmla="*/ 742950 w 1912144"/>
              <a:gd name="connsiteY19" fmla="*/ 1057275 h 3571875"/>
              <a:gd name="connsiteX20" fmla="*/ 757238 w 1912144"/>
              <a:gd name="connsiteY20" fmla="*/ 1128712 h 3571875"/>
              <a:gd name="connsiteX21" fmla="*/ 685800 w 1912144"/>
              <a:gd name="connsiteY21" fmla="*/ 1157287 h 3571875"/>
              <a:gd name="connsiteX22" fmla="*/ 685800 w 1912144"/>
              <a:gd name="connsiteY22" fmla="*/ 1257300 h 3571875"/>
              <a:gd name="connsiteX23" fmla="*/ 785813 w 1912144"/>
              <a:gd name="connsiteY23" fmla="*/ 1314450 h 3571875"/>
              <a:gd name="connsiteX24" fmla="*/ 800100 w 1912144"/>
              <a:gd name="connsiteY24" fmla="*/ 1385887 h 3571875"/>
              <a:gd name="connsiteX25" fmla="*/ 771525 w 1912144"/>
              <a:gd name="connsiteY25" fmla="*/ 1485900 h 3571875"/>
              <a:gd name="connsiteX26" fmla="*/ 800100 w 1912144"/>
              <a:gd name="connsiteY26" fmla="*/ 1600200 h 3571875"/>
              <a:gd name="connsiteX27" fmla="*/ 871538 w 1912144"/>
              <a:gd name="connsiteY27" fmla="*/ 1657350 h 3571875"/>
              <a:gd name="connsiteX28" fmla="*/ 928688 w 1912144"/>
              <a:gd name="connsiteY28" fmla="*/ 1785937 h 3571875"/>
              <a:gd name="connsiteX29" fmla="*/ 900113 w 1912144"/>
              <a:gd name="connsiteY29" fmla="*/ 1814512 h 3571875"/>
              <a:gd name="connsiteX30" fmla="*/ 1014413 w 1912144"/>
              <a:gd name="connsiteY30" fmla="*/ 1843087 h 3571875"/>
              <a:gd name="connsiteX31" fmla="*/ 1085850 w 1912144"/>
              <a:gd name="connsiteY31" fmla="*/ 1885950 h 3571875"/>
              <a:gd name="connsiteX32" fmla="*/ 1085850 w 1912144"/>
              <a:gd name="connsiteY32" fmla="*/ 1943100 h 3571875"/>
              <a:gd name="connsiteX33" fmla="*/ 1157288 w 1912144"/>
              <a:gd name="connsiteY33" fmla="*/ 2014537 h 3571875"/>
              <a:gd name="connsiteX34" fmla="*/ 1243013 w 1912144"/>
              <a:gd name="connsiteY34" fmla="*/ 2028825 h 3571875"/>
              <a:gd name="connsiteX35" fmla="*/ 1343025 w 1912144"/>
              <a:gd name="connsiteY35" fmla="*/ 2085975 h 3571875"/>
              <a:gd name="connsiteX36" fmla="*/ 1471613 w 1912144"/>
              <a:gd name="connsiteY36" fmla="*/ 2100262 h 3571875"/>
              <a:gd name="connsiteX37" fmla="*/ 1571625 w 1912144"/>
              <a:gd name="connsiteY37" fmla="*/ 2157412 h 3571875"/>
              <a:gd name="connsiteX38" fmla="*/ 1643063 w 1912144"/>
              <a:gd name="connsiteY38" fmla="*/ 2228850 h 3571875"/>
              <a:gd name="connsiteX39" fmla="*/ 1685925 w 1912144"/>
              <a:gd name="connsiteY39" fmla="*/ 2257425 h 3571875"/>
              <a:gd name="connsiteX40" fmla="*/ 285750 w 1912144"/>
              <a:gd name="connsiteY40" fmla="*/ 2814637 h 3571875"/>
              <a:gd name="connsiteX41" fmla="*/ 471488 w 1912144"/>
              <a:gd name="connsiteY41" fmla="*/ 3200400 h 3571875"/>
              <a:gd name="connsiteX42" fmla="*/ 514350 w 1912144"/>
              <a:gd name="connsiteY42" fmla="*/ 3343275 h 3571875"/>
              <a:gd name="connsiteX43" fmla="*/ 557213 w 1912144"/>
              <a:gd name="connsiteY43" fmla="*/ 3443287 h 3571875"/>
              <a:gd name="connsiteX44" fmla="*/ 428625 w 1912144"/>
              <a:gd name="connsiteY44" fmla="*/ 3471862 h 3571875"/>
              <a:gd name="connsiteX45" fmla="*/ 257175 w 1912144"/>
              <a:gd name="connsiteY45" fmla="*/ 3500437 h 3571875"/>
              <a:gd name="connsiteX46" fmla="*/ 85725 w 1912144"/>
              <a:gd name="connsiteY46" fmla="*/ 3500437 h 3571875"/>
              <a:gd name="connsiteX47" fmla="*/ 0 w 1912144"/>
              <a:gd name="connsiteY47"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257425 h 3571875"/>
              <a:gd name="connsiteX40" fmla="*/ 285750 w 1685925"/>
              <a:gd name="connsiteY40" fmla="*/ 2814637 h 3571875"/>
              <a:gd name="connsiteX41" fmla="*/ 471488 w 1685925"/>
              <a:gd name="connsiteY41" fmla="*/ 3200400 h 3571875"/>
              <a:gd name="connsiteX42" fmla="*/ 514350 w 1685925"/>
              <a:gd name="connsiteY42" fmla="*/ 3343275 h 3571875"/>
              <a:gd name="connsiteX43" fmla="*/ 557213 w 1685925"/>
              <a:gd name="connsiteY43" fmla="*/ 3443287 h 3571875"/>
              <a:gd name="connsiteX44" fmla="*/ 428625 w 1685925"/>
              <a:gd name="connsiteY44" fmla="*/ 3471862 h 3571875"/>
              <a:gd name="connsiteX45" fmla="*/ 257175 w 1685925"/>
              <a:gd name="connsiteY45" fmla="*/ 3500437 h 3571875"/>
              <a:gd name="connsiteX46" fmla="*/ 85725 w 1685925"/>
              <a:gd name="connsiteY46" fmla="*/ 3500437 h 3571875"/>
              <a:gd name="connsiteX47" fmla="*/ 0 w 1685925"/>
              <a:gd name="connsiteY47" fmla="*/ 3571875 h 357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685925" h="3571875">
                <a:moveTo>
                  <a:pt x="571500" y="0"/>
                </a:moveTo>
                <a:cubicBezTo>
                  <a:pt x="572691" y="40481"/>
                  <a:pt x="573882" y="80963"/>
                  <a:pt x="585788" y="114300"/>
                </a:cubicBezTo>
                <a:cubicBezTo>
                  <a:pt x="597694" y="147637"/>
                  <a:pt x="626269" y="173831"/>
                  <a:pt x="642938" y="200025"/>
                </a:cubicBezTo>
                <a:cubicBezTo>
                  <a:pt x="659607" y="226219"/>
                  <a:pt x="673894" y="247650"/>
                  <a:pt x="685800" y="271462"/>
                </a:cubicBezTo>
                <a:cubicBezTo>
                  <a:pt x="697706" y="295274"/>
                  <a:pt x="707231" y="316706"/>
                  <a:pt x="714375" y="342900"/>
                </a:cubicBezTo>
                <a:cubicBezTo>
                  <a:pt x="721519" y="369094"/>
                  <a:pt x="719138" y="407194"/>
                  <a:pt x="728663" y="428625"/>
                </a:cubicBezTo>
                <a:cubicBezTo>
                  <a:pt x="738188" y="450056"/>
                  <a:pt x="747713" y="450056"/>
                  <a:pt x="771525" y="471487"/>
                </a:cubicBezTo>
                <a:cubicBezTo>
                  <a:pt x="795337" y="492918"/>
                  <a:pt x="850107" y="535781"/>
                  <a:pt x="871538" y="557212"/>
                </a:cubicBezTo>
                <a:cubicBezTo>
                  <a:pt x="892969" y="578643"/>
                  <a:pt x="885826" y="585788"/>
                  <a:pt x="900113" y="600075"/>
                </a:cubicBezTo>
                <a:cubicBezTo>
                  <a:pt x="914400" y="614362"/>
                  <a:pt x="947738" y="628650"/>
                  <a:pt x="957263" y="642937"/>
                </a:cubicBezTo>
                <a:cubicBezTo>
                  <a:pt x="966788" y="657224"/>
                  <a:pt x="952500" y="671512"/>
                  <a:pt x="957263" y="685800"/>
                </a:cubicBezTo>
                <a:cubicBezTo>
                  <a:pt x="962026" y="700088"/>
                  <a:pt x="985838" y="714375"/>
                  <a:pt x="985838" y="728662"/>
                </a:cubicBezTo>
                <a:cubicBezTo>
                  <a:pt x="985838" y="742949"/>
                  <a:pt x="954882" y="762000"/>
                  <a:pt x="957263" y="771525"/>
                </a:cubicBezTo>
                <a:cubicBezTo>
                  <a:pt x="959644" y="781050"/>
                  <a:pt x="988219" y="776287"/>
                  <a:pt x="1000125" y="785812"/>
                </a:cubicBezTo>
                <a:cubicBezTo>
                  <a:pt x="1012031" y="795337"/>
                  <a:pt x="1023937" y="814387"/>
                  <a:pt x="1028700" y="828675"/>
                </a:cubicBezTo>
                <a:cubicBezTo>
                  <a:pt x="1033463" y="842963"/>
                  <a:pt x="1045369" y="862012"/>
                  <a:pt x="1028700" y="871537"/>
                </a:cubicBezTo>
                <a:cubicBezTo>
                  <a:pt x="1012031" y="881062"/>
                  <a:pt x="964407" y="871538"/>
                  <a:pt x="928688" y="885825"/>
                </a:cubicBezTo>
                <a:cubicBezTo>
                  <a:pt x="892969" y="900112"/>
                  <a:pt x="838200" y="933450"/>
                  <a:pt x="814388" y="957262"/>
                </a:cubicBezTo>
                <a:cubicBezTo>
                  <a:pt x="790576" y="981074"/>
                  <a:pt x="797719" y="1012031"/>
                  <a:pt x="785813" y="1028700"/>
                </a:cubicBezTo>
                <a:cubicBezTo>
                  <a:pt x="773907" y="1045369"/>
                  <a:pt x="747713" y="1040606"/>
                  <a:pt x="742950" y="1057275"/>
                </a:cubicBezTo>
                <a:cubicBezTo>
                  <a:pt x="738188" y="1073944"/>
                  <a:pt x="766763" y="1112043"/>
                  <a:pt x="757238" y="1128712"/>
                </a:cubicBezTo>
                <a:cubicBezTo>
                  <a:pt x="747713" y="1145381"/>
                  <a:pt x="697706" y="1135856"/>
                  <a:pt x="685800" y="1157287"/>
                </a:cubicBezTo>
                <a:cubicBezTo>
                  <a:pt x="673894" y="1178718"/>
                  <a:pt x="669131" y="1231106"/>
                  <a:pt x="685800" y="1257300"/>
                </a:cubicBezTo>
                <a:cubicBezTo>
                  <a:pt x="702469" y="1283494"/>
                  <a:pt x="766763" y="1293019"/>
                  <a:pt x="785813" y="1314450"/>
                </a:cubicBezTo>
                <a:cubicBezTo>
                  <a:pt x="804863" y="1335881"/>
                  <a:pt x="802481" y="1357312"/>
                  <a:pt x="800100" y="1385887"/>
                </a:cubicBezTo>
                <a:cubicBezTo>
                  <a:pt x="797719" y="1414462"/>
                  <a:pt x="771525" y="1450181"/>
                  <a:pt x="771525" y="1485900"/>
                </a:cubicBezTo>
                <a:cubicBezTo>
                  <a:pt x="771525" y="1521619"/>
                  <a:pt x="783431" y="1571625"/>
                  <a:pt x="800100" y="1600200"/>
                </a:cubicBezTo>
                <a:cubicBezTo>
                  <a:pt x="816769" y="1628775"/>
                  <a:pt x="850107" y="1626394"/>
                  <a:pt x="871538" y="1657350"/>
                </a:cubicBezTo>
                <a:cubicBezTo>
                  <a:pt x="892969" y="1688306"/>
                  <a:pt x="923926" y="1759743"/>
                  <a:pt x="928688" y="1785937"/>
                </a:cubicBezTo>
                <a:cubicBezTo>
                  <a:pt x="933450" y="1812131"/>
                  <a:pt x="885826" y="1804987"/>
                  <a:pt x="900113" y="1814512"/>
                </a:cubicBezTo>
                <a:cubicBezTo>
                  <a:pt x="914400" y="1824037"/>
                  <a:pt x="983457" y="1831181"/>
                  <a:pt x="1014413" y="1843087"/>
                </a:cubicBezTo>
                <a:cubicBezTo>
                  <a:pt x="1045369" y="1854993"/>
                  <a:pt x="1073944" y="1869281"/>
                  <a:pt x="1085850" y="1885950"/>
                </a:cubicBezTo>
                <a:cubicBezTo>
                  <a:pt x="1097756" y="1902619"/>
                  <a:pt x="1073944" y="1921669"/>
                  <a:pt x="1085850" y="1943100"/>
                </a:cubicBezTo>
                <a:cubicBezTo>
                  <a:pt x="1097756" y="1964531"/>
                  <a:pt x="1131094" y="2000250"/>
                  <a:pt x="1157288" y="2014537"/>
                </a:cubicBezTo>
                <a:cubicBezTo>
                  <a:pt x="1183482" y="2028824"/>
                  <a:pt x="1212057" y="2016919"/>
                  <a:pt x="1243013" y="2028825"/>
                </a:cubicBezTo>
                <a:cubicBezTo>
                  <a:pt x="1273969" y="2040731"/>
                  <a:pt x="1304925" y="2074069"/>
                  <a:pt x="1343025" y="2085975"/>
                </a:cubicBezTo>
                <a:cubicBezTo>
                  <a:pt x="1381125" y="2097881"/>
                  <a:pt x="1433513" y="2088356"/>
                  <a:pt x="1471613" y="2100262"/>
                </a:cubicBezTo>
                <a:cubicBezTo>
                  <a:pt x="1509713" y="2112168"/>
                  <a:pt x="1543050" y="2135981"/>
                  <a:pt x="1571625" y="2157412"/>
                </a:cubicBezTo>
                <a:cubicBezTo>
                  <a:pt x="1600200" y="2178843"/>
                  <a:pt x="1624013" y="2212181"/>
                  <a:pt x="1643063" y="2228850"/>
                </a:cubicBezTo>
                <a:cubicBezTo>
                  <a:pt x="1662113" y="2245519"/>
                  <a:pt x="1635418" y="2203909"/>
                  <a:pt x="1685925" y="2257425"/>
                </a:cubicBezTo>
                <a:cubicBezTo>
                  <a:pt x="1459706" y="2355056"/>
                  <a:pt x="516731" y="2717006"/>
                  <a:pt x="285750" y="2814637"/>
                </a:cubicBezTo>
                <a:cubicBezTo>
                  <a:pt x="83344" y="2971800"/>
                  <a:pt x="433388" y="3112294"/>
                  <a:pt x="471488" y="3200400"/>
                </a:cubicBezTo>
                <a:cubicBezTo>
                  <a:pt x="509588" y="3288506"/>
                  <a:pt x="500063" y="3302794"/>
                  <a:pt x="514350" y="3343275"/>
                </a:cubicBezTo>
                <a:cubicBezTo>
                  <a:pt x="528637" y="3383756"/>
                  <a:pt x="571501" y="3421856"/>
                  <a:pt x="557213" y="3443287"/>
                </a:cubicBezTo>
                <a:cubicBezTo>
                  <a:pt x="542926" y="3464718"/>
                  <a:pt x="478631" y="3462337"/>
                  <a:pt x="428625" y="3471862"/>
                </a:cubicBezTo>
                <a:cubicBezTo>
                  <a:pt x="378619" y="3481387"/>
                  <a:pt x="314325" y="3495675"/>
                  <a:pt x="257175" y="3500437"/>
                </a:cubicBezTo>
                <a:cubicBezTo>
                  <a:pt x="200025" y="3505200"/>
                  <a:pt x="128587" y="3488531"/>
                  <a:pt x="85725" y="3500437"/>
                </a:cubicBezTo>
                <a:cubicBezTo>
                  <a:pt x="42863" y="3512343"/>
                  <a:pt x="21431" y="3542109"/>
                  <a:pt x="0" y="3571875"/>
                </a:cubicBezTo>
              </a:path>
            </a:pathLst>
          </a:custGeom>
          <a:noFill/>
          <a:ln w="57150" cap="flat" cmpd="sng" algn="ctr">
            <a:solidFill>
              <a:schemeClr val="bg1"/>
            </a:solidFill>
            <a:prstDash val="sysDash"/>
            <a:round/>
            <a:headEnd type="none" w="med" len="med"/>
            <a:tailEnd type="none" w="med" len="med"/>
          </a:ln>
          <a:effectLst>
            <a:glow rad="101600">
              <a:schemeClr val="accent4">
                <a:satMod val="175000"/>
                <a:alpha val="40000"/>
              </a:schemeClr>
            </a:glow>
          </a:effectLst>
        </p:spPr>
        <p:txBody>
          <a:bodyPr anchor="ctr" anchorCtr="1"/>
          <a:lstStyle/>
          <a:p>
            <a:pPr algn="ctr" eaLnBrk="0" hangingPunct="0">
              <a:defRPr/>
            </a:pPr>
            <a:endParaRPr lang="en-US">
              <a:effectLst>
                <a:outerShdw blurRad="38100" dist="38100" dir="2700000" algn="tl">
                  <a:srgbClr val="000000">
                    <a:alpha val="43137"/>
                  </a:srgbClr>
                </a:outerShdw>
              </a:effectLst>
              <a:latin typeface="Arial" charset="0"/>
              <a:cs typeface="Arial" charset="0"/>
            </a:endParaRPr>
          </a:p>
        </p:txBody>
      </p:sp>
      <p:sp>
        <p:nvSpPr>
          <p:cNvPr id="12" name="Freeform 11"/>
          <p:cNvSpPr/>
          <p:nvPr/>
        </p:nvSpPr>
        <p:spPr bwMode="auto">
          <a:xfrm>
            <a:off x="4620409" y="1752601"/>
            <a:ext cx="1900707" cy="3673931"/>
          </a:xfrm>
          <a:custGeom>
            <a:avLst/>
            <a:gdLst>
              <a:gd name="connsiteX0" fmla="*/ 571500 w 1912144"/>
              <a:gd name="connsiteY0" fmla="*/ 0 h 3571875"/>
              <a:gd name="connsiteX1" fmla="*/ 585788 w 1912144"/>
              <a:gd name="connsiteY1" fmla="*/ 114300 h 3571875"/>
              <a:gd name="connsiteX2" fmla="*/ 642938 w 1912144"/>
              <a:gd name="connsiteY2" fmla="*/ 200025 h 3571875"/>
              <a:gd name="connsiteX3" fmla="*/ 685800 w 1912144"/>
              <a:gd name="connsiteY3" fmla="*/ 271462 h 3571875"/>
              <a:gd name="connsiteX4" fmla="*/ 714375 w 1912144"/>
              <a:gd name="connsiteY4" fmla="*/ 342900 h 3571875"/>
              <a:gd name="connsiteX5" fmla="*/ 728663 w 1912144"/>
              <a:gd name="connsiteY5" fmla="*/ 428625 h 3571875"/>
              <a:gd name="connsiteX6" fmla="*/ 771525 w 1912144"/>
              <a:gd name="connsiteY6" fmla="*/ 471487 h 3571875"/>
              <a:gd name="connsiteX7" fmla="*/ 871538 w 1912144"/>
              <a:gd name="connsiteY7" fmla="*/ 557212 h 3571875"/>
              <a:gd name="connsiteX8" fmla="*/ 900113 w 1912144"/>
              <a:gd name="connsiteY8" fmla="*/ 600075 h 3571875"/>
              <a:gd name="connsiteX9" fmla="*/ 957263 w 1912144"/>
              <a:gd name="connsiteY9" fmla="*/ 642937 h 3571875"/>
              <a:gd name="connsiteX10" fmla="*/ 957263 w 1912144"/>
              <a:gd name="connsiteY10" fmla="*/ 685800 h 3571875"/>
              <a:gd name="connsiteX11" fmla="*/ 985838 w 1912144"/>
              <a:gd name="connsiteY11" fmla="*/ 728662 h 3571875"/>
              <a:gd name="connsiteX12" fmla="*/ 957263 w 1912144"/>
              <a:gd name="connsiteY12" fmla="*/ 771525 h 3571875"/>
              <a:gd name="connsiteX13" fmla="*/ 1000125 w 1912144"/>
              <a:gd name="connsiteY13" fmla="*/ 785812 h 3571875"/>
              <a:gd name="connsiteX14" fmla="*/ 1028700 w 1912144"/>
              <a:gd name="connsiteY14" fmla="*/ 828675 h 3571875"/>
              <a:gd name="connsiteX15" fmla="*/ 1028700 w 1912144"/>
              <a:gd name="connsiteY15" fmla="*/ 871537 h 3571875"/>
              <a:gd name="connsiteX16" fmla="*/ 928688 w 1912144"/>
              <a:gd name="connsiteY16" fmla="*/ 885825 h 3571875"/>
              <a:gd name="connsiteX17" fmla="*/ 814388 w 1912144"/>
              <a:gd name="connsiteY17" fmla="*/ 957262 h 3571875"/>
              <a:gd name="connsiteX18" fmla="*/ 785813 w 1912144"/>
              <a:gd name="connsiteY18" fmla="*/ 1028700 h 3571875"/>
              <a:gd name="connsiteX19" fmla="*/ 742950 w 1912144"/>
              <a:gd name="connsiteY19" fmla="*/ 1057275 h 3571875"/>
              <a:gd name="connsiteX20" fmla="*/ 757238 w 1912144"/>
              <a:gd name="connsiteY20" fmla="*/ 1128712 h 3571875"/>
              <a:gd name="connsiteX21" fmla="*/ 685800 w 1912144"/>
              <a:gd name="connsiteY21" fmla="*/ 1157287 h 3571875"/>
              <a:gd name="connsiteX22" fmla="*/ 685800 w 1912144"/>
              <a:gd name="connsiteY22" fmla="*/ 1257300 h 3571875"/>
              <a:gd name="connsiteX23" fmla="*/ 785813 w 1912144"/>
              <a:gd name="connsiteY23" fmla="*/ 1314450 h 3571875"/>
              <a:gd name="connsiteX24" fmla="*/ 800100 w 1912144"/>
              <a:gd name="connsiteY24" fmla="*/ 1385887 h 3571875"/>
              <a:gd name="connsiteX25" fmla="*/ 771525 w 1912144"/>
              <a:gd name="connsiteY25" fmla="*/ 1485900 h 3571875"/>
              <a:gd name="connsiteX26" fmla="*/ 800100 w 1912144"/>
              <a:gd name="connsiteY26" fmla="*/ 1600200 h 3571875"/>
              <a:gd name="connsiteX27" fmla="*/ 871538 w 1912144"/>
              <a:gd name="connsiteY27" fmla="*/ 1657350 h 3571875"/>
              <a:gd name="connsiteX28" fmla="*/ 928688 w 1912144"/>
              <a:gd name="connsiteY28" fmla="*/ 1785937 h 3571875"/>
              <a:gd name="connsiteX29" fmla="*/ 900113 w 1912144"/>
              <a:gd name="connsiteY29" fmla="*/ 1814512 h 3571875"/>
              <a:gd name="connsiteX30" fmla="*/ 1014413 w 1912144"/>
              <a:gd name="connsiteY30" fmla="*/ 1843087 h 3571875"/>
              <a:gd name="connsiteX31" fmla="*/ 1085850 w 1912144"/>
              <a:gd name="connsiteY31" fmla="*/ 1885950 h 3571875"/>
              <a:gd name="connsiteX32" fmla="*/ 1085850 w 1912144"/>
              <a:gd name="connsiteY32" fmla="*/ 1943100 h 3571875"/>
              <a:gd name="connsiteX33" fmla="*/ 1157288 w 1912144"/>
              <a:gd name="connsiteY33" fmla="*/ 2014537 h 3571875"/>
              <a:gd name="connsiteX34" fmla="*/ 1243013 w 1912144"/>
              <a:gd name="connsiteY34" fmla="*/ 2028825 h 3571875"/>
              <a:gd name="connsiteX35" fmla="*/ 1343025 w 1912144"/>
              <a:gd name="connsiteY35" fmla="*/ 2085975 h 3571875"/>
              <a:gd name="connsiteX36" fmla="*/ 1471613 w 1912144"/>
              <a:gd name="connsiteY36" fmla="*/ 2100262 h 3571875"/>
              <a:gd name="connsiteX37" fmla="*/ 1571625 w 1912144"/>
              <a:gd name="connsiteY37" fmla="*/ 2157412 h 3571875"/>
              <a:gd name="connsiteX38" fmla="*/ 1643063 w 1912144"/>
              <a:gd name="connsiteY38" fmla="*/ 2228850 h 3571875"/>
              <a:gd name="connsiteX39" fmla="*/ 1685925 w 1912144"/>
              <a:gd name="connsiteY39" fmla="*/ 2257425 h 3571875"/>
              <a:gd name="connsiteX40" fmla="*/ 285750 w 1912144"/>
              <a:gd name="connsiteY40" fmla="*/ 2814637 h 3571875"/>
              <a:gd name="connsiteX41" fmla="*/ 300038 w 1912144"/>
              <a:gd name="connsiteY41" fmla="*/ 2843212 h 3571875"/>
              <a:gd name="connsiteX42" fmla="*/ 471488 w 1912144"/>
              <a:gd name="connsiteY42" fmla="*/ 3200400 h 3571875"/>
              <a:gd name="connsiteX43" fmla="*/ 514350 w 1912144"/>
              <a:gd name="connsiteY43" fmla="*/ 3343275 h 3571875"/>
              <a:gd name="connsiteX44" fmla="*/ 557213 w 1912144"/>
              <a:gd name="connsiteY44" fmla="*/ 3443287 h 3571875"/>
              <a:gd name="connsiteX45" fmla="*/ 428625 w 1912144"/>
              <a:gd name="connsiteY45" fmla="*/ 3471862 h 3571875"/>
              <a:gd name="connsiteX46" fmla="*/ 257175 w 1912144"/>
              <a:gd name="connsiteY46" fmla="*/ 3500437 h 3571875"/>
              <a:gd name="connsiteX47" fmla="*/ 85725 w 1912144"/>
              <a:gd name="connsiteY47" fmla="*/ 3500437 h 3571875"/>
              <a:gd name="connsiteX48" fmla="*/ 0 w 1912144"/>
              <a:gd name="connsiteY48" fmla="*/ 3571875 h 3571875"/>
              <a:gd name="connsiteX0" fmla="*/ 571500 w 1912144"/>
              <a:gd name="connsiteY0" fmla="*/ 0 h 3571875"/>
              <a:gd name="connsiteX1" fmla="*/ 585788 w 1912144"/>
              <a:gd name="connsiteY1" fmla="*/ 114300 h 3571875"/>
              <a:gd name="connsiteX2" fmla="*/ 642938 w 1912144"/>
              <a:gd name="connsiteY2" fmla="*/ 200025 h 3571875"/>
              <a:gd name="connsiteX3" fmla="*/ 685800 w 1912144"/>
              <a:gd name="connsiteY3" fmla="*/ 271462 h 3571875"/>
              <a:gd name="connsiteX4" fmla="*/ 714375 w 1912144"/>
              <a:gd name="connsiteY4" fmla="*/ 342900 h 3571875"/>
              <a:gd name="connsiteX5" fmla="*/ 728663 w 1912144"/>
              <a:gd name="connsiteY5" fmla="*/ 428625 h 3571875"/>
              <a:gd name="connsiteX6" fmla="*/ 771525 w 1912144"/>
              <a:gd name="connsiteY6" fmla="*/ 471487 h 3571875"/>
              <a:gd name="connsiteX7" fmla="*/ 871538 w 1912144"/>
              <a:gd name="connsiteY7" fmla="*/ 557212 h 3571875"/>
              <a:gd name="connsiteX8" fmla="*/ 900113 w 1912144"/>
              <a:gd name="connsiteY8" fmla="*/ 600075 h 3571875"/>
              <a:gd name="connsiteX9" fmla="*/ 957263 w 1912144"/>
              <a:gd name="connsiteY9" fmla="*/ 642937 h 3571875"/>
              <a:gd name="connsiteX10" fmla="*/ 957263 w 1912144"/>
              <a:gd name="connsiteY10" fmla="*/ 685800 h 3571875"/>
              <a:gd name="connsiteX11" fmla="*/ 985838 w 1912144"/>
              <a:gd name="connsiteY11" fmla="*/ 728662 h 3571875"/>
              <a:gd name="connsiteX12" fmla="*/ 957263 w 1912144"/>
              <a:gd name="connsiteY12" fmla="*/ 771525 h 3571875"/>
              <a:gd name="connsiteX13" fmla="*/ 1000125 w 1912144"/>
              <a:gd name="connsiteY13" fmla="*/ 785812 h 3571875"/>
              <a:gd name="connsiteX14" fmla="*/ 1028700 w 1912144"/>
              <a:gd name="connsiteY14" fmla="*/ 828675 h 3571875"/>
              <a:gd name="connsiteX15" fmla="*/ 1028700 w 1912144"/>
              <a:gd name="connsiteY15" fmla="*/ 871537 h 3571875"/>
              <a:gd name="connsiteX16" fmla="*/ 928688 w 1912144"/>
              <a:gd name="connsiteY16" fmla="*/ 885825 h 3571875"/>
              <a:gd name="connsiteX17" fmla="*/ 814388 w 1912144"/>
              <a:gd name="connsiteY17" fmla="*/ 957262 h 3571875"/>
              <a:gd name="connsiteX18" fmla="*/ 785813 w 1912144"/>
              <a:gd name="connsiteY18" fmla="*/ 1028700 h 3571875"/>
              <a:gd name="connsiteX19" fmla="*/ 742950 w 1912144"/>
              <a:gd name="connsiteY19" fmla="*/ 1057275 h 3571875"/>
              <a:gd name="connsiteX20" fmla="*/ 757238 w 1912144"/>
              <a:gd name="connsiteY20" fmla="*/ 1128712 h 3571875"/>
              <a:gd name="connsiteX21" fmla="*/ 685800 w 1912144"/>
              <a:gd name="connsiteY21" fmla="*/ 1157287 h 3571875"/>
              <a:gd name="connsiteX22" fmla="*/ 685800 w 1912144"/>
              <a:gd name="connsiteY22" fmla="*/ 1257300 h 3571875"/>
              <a:gd name="connsiteX23" fmla="*/ 785813 w 1912144"/>
              <a:gd name="connsiteY23" fmla="*/ 1314450 h 3571875"/>
              <a:gd name="connsiteX24" fmla="*/ 800100 w 1912144"/>
              <a:gd name="connsiteY24" fmla="*/ 1385887 h 3571875"/>
              <a:gd name="connsiteX25" fmla="*/ 771525 w 1912144"/>
              <a:gd name="connsiteY25" fmla="*/ 1485900 h 3571875"/>
              <a:gd name="connsiteX26" fmla="*/ 800100 w 1912144"/>
              <a:gd name="connsiteY26" fmla="*/ 1600200 h 3571875"/>
              <a:gd name="connsiteX27" fmla="*/ 871538 w 1912144"/>
              <a:gd name="connsiteY27" fmla="*/ 1657350 h 3571875"/>
              <a:gd name="connsiteX28" fmla="*/ 928688 w 1912144"/>
              <a:gd name="connsiteY28" fmla="*/ 1785937 h 3571875"/>
              <a:gd name="connsiteX29" fmla="*/ 900113 w 1912144"/>
              <a:gd name="connsiteY29" fmla="*/ 1814512 h 3571875"/>
              <a:gd name="connsiteX30" fmla="*/ 1014413 w 1912144"/>
              <a:gd name="connsiteY30" fmla="*/ 1843087 h 3571875"/>
              <a:gd name="connsiteX31" fmla="*/ 1085850 w 1912144"/>
              <a:gd name="connsiteY31" fmla="*/ 1885950 h 3571875"/>
              <a:gd name="connsiteX32" fmla="*/ 1085850 w 1912144"/>
              <a:gd name="connsiteY32" fmla="*/ 1943100 h 3571875"/>
              <a:gd name="connsiteX33" fmla="*/ 1157288 w 1912144"/>
              <a:gd name="connsiteY33" fmla="*/ 2014537 h 3571875"/>
              <a:gd name="connsiteX34" fmla="*/ 1243013 w 1912144"/>
              <a:gd name="connsiteY34" fmla="*/ 2028825 h 3571875"/>
              <a:gd name="connsiteX35" fmla="*/ 1343025 w 1912144"/>
              <a:gd name="connsiteY35" fmla="*/ 2085975 h 3571875"/>
              <a:gd name="connsiteX36" fmla="*/ 1471613 w 1912144"/>
              <a:gd name="connsiteY36" fmla="*/ 2100262 h 3571875"/>
              <a:gd name="connsiteX37" fmla="*/ 1571625 w 1912144"/>
              <a:gd name="connsiteY37" fmla="*/ 2157412 h 3571875"/>
              <a:gd name="connsiteX38" fmla="*/ 1643063 w 1912144"/>
              <a:gd name="connsiteY38" fmla="*/ 2228850 h 3571875"/>
              <a:gd name="connsiteX39" fmla="*/ 1685925 w 1912144"/>
              <a:gd name="connsiteY39" fmla="*/ 2257425 h 3571875"/>
              <a:gd name="connsiteX40" fmla="*/ 285750 w 1912144"/>
              <a:gd name="connsiteY40" fmla="*/ 2814637 h 3571875"/>
              <a:gd name="connsiteX41" fmla="*/ 300038 w 1912144"/>
              <a:gd name="connsiteY41" fmla="*/ 2843212 h 3571875"/>
              <a:gd name="connsiteX42" fmla="*/ 471488 w 1912144"/>
              <a:gd name="connsiteY42" fmla="*/ 3200400 h 3571875"/>
              <a:gd name="connsiteX43" fmla="*/ 514350 w 1912144"/>
              <a:gd name="connsiteY43" fmla="*/ 3343275 h 3571875"/>
              <a:gd name="connsiteX44" fmla="*/ 557213 w 1912144"/>
              <a:gd name="connsiteY44" fmla="*/ 3443287 h 3571875"/>
              <a:gd name="connsiteX45" fmla="*/ 428625 w 1912144"/>
              <a:gd name="connsiteY45" fmla="*/ 3471862 h 3571875"/>
              <a:gd name="connsiteX46" fmla="*/ 257175 w 1912144"/>
              <a:gd name="connsiteY46" fmla="*/ 3500437 h 3571875"/>
              <a:gd name="connsiteX47" fmla="*/ 85725 w 1912144"/>
              <a:gd name="connsiteY47" fmla="*/ 3500437 h 3571875"/>
              <a:gd name="connsiteX48" fmla="*/ 0 w 1912144"/>
              <a:gd name="connsiteY48" fmla="*/ 3571875 h 3571875"/>
              <a:gd name="connsiteX0" fmla="*/ 571500 w 1912144"/>
              <a:gd name="connsiteY0" fmla="*/ 0 h 3571875"/>
              <a:gd name="connsiteX1" fmla="*/ 585788 w 1912144"/>
              <a:gd name="connsiteY1" fmla="*/ 114300 h 3571875"/>
              <a:gd name="connsiteX2" fmla="*/ 642938 w 1912144"/>
              <a:gd name="connsiteY2" fmla="*/ 200025 h 3571875"/>
              <a:gd name="connsiteX3" fmla="*/ 685800 w 1912144"/>
              <a:gd name="connsiteY3" fmla="*/ 271462 h 3571875"/>
              <a:gd name="connsiteX4" fmla="*/ 714375 w 1912144"/>
              <a:gd name="connsiteY4" fmla="*/ 342900 h 3571875"/>
              <a:gd name="connsiteX5" fmla="*/ 728663 w 1912144"/>
              <a:gd name="connsiteY5" fmla="*/ 428625 h 3571875"/>
              <a:gd name="connsiteX6" fmla="*/ 771525 w 1912144"/>
              <a:gd name="connsiteY6" fmla="*/ 471487 h 3571875"/>
              <a:gd name="connsiteX7" fmla="*/ 871538 w 1912144"/>
              <a:gd name="connsiteY7" fmla="*/ 557212 h 3571875"/>
              <a:gd name="connsiteX8" fmla="*/ 900113 w 1912144"/>
              <a:gd name="connsiteY8" fmla="*/ 600075 h 3571875"/>
              <a:gd name="connsiteX9" fmla="*/ 957263 w 1912144"/>
              <a:gd name="connsiteY9" fmla="*/ 642937 h 3571875"/>
              <a:gd name="connsiteX10" fmla="*/ 957263 w 1912144"/>
              <a:gd name="connsiteY10" fmla="*/ 685800 h 3571875"/>
              <a:gd name="connsiteX11" fmla="*/ 985838 w 1912144"/>
              <a:gd name="connsiteY11" fmla="*/ 728662 h 3571875"/>
              <a:gd name="connsiteX12" fmla="*/ 957263 w 1912144"/>
              <a:gd name="connsiteY12" fmla="*/ 771525 h 3571875"/>
              <a:gd name="connsiteX13" fmla="*/ 1000125 w 1912144"/>
              <a:gd name="connsiteY13" fmla="*/ 785812 h 3571875"/>
              <a:gd name="connsiteX14" fmla="*/ 1028700 w 1912144"/>
              <a:gd name="connsiteY14" fmla="*/ 828675 h 3571875"/>
              <a:gd name="connsiteX15" fmla="*/ 1028700 w 1912144"/>
              <a:gd name="connsiteY15" fmla="*/ 871537 h 3571875"/>
              <a:gd name="connsiteX16" fmla="*/ 928688 w 1912144"/>
              <a:gd name="connsiteY16" fmla="*/ 885825 h 3571875"/>
              <a:gd name="connsiteX17" fmla="*/ 814388 w 1912144"/>
              <a:gd name="connsiteY17" fmla="*/ 957262 h 3571875"/>
              <a:gd name="connsiteX18" fmla="*/ 785813 w 1912144"/>
              <a:gd name="connsiteY18" fmla="*/ 1028700 h 3571875"/>
              <a:gd name="connsiteX19" fmla="*/ 742950 w 1912144"/>
              <a:gd name="connsiteY19" fmla="*/ 1057275 h 3571875"/>
              <a:gd name="connsiteX20" fmla="*/ 757238 w 1912144"/>
              <a:gd name="connsiteY20" fmla="*/ 1128712 h 3571875"/>
              <a:gd name="connsiteX21" fmla="*/ 685800 w 1912144"/>
              <a:gd name="connsiteY21" fmla="*/ 1157287 h 3571875"/>
              <a:gd name="connsiteX22" fmla="*/ 685800 w 1912144"/>
              <a:gd name="connsiteY22" fmla="*/ 1257300 h 3571875"/>
              <a:gd name="connsiteX23" fmla="*/ 785813 w 1912144"/>
              <a:gd name="connsiteY23" fmla="*/ 1314450 h 3571875"/>
              <a:gd name="connsiteX24" fmla="*/ 800100 w 1912144"/>
              <a:gd name="connsiteY24" fmla="*/ 1385887 h 3571875"/>
              <a:gd name="connsiteX25" fmla="*/ 771525 w 1912144"/>
              <a:gd name="connsiteY25" fmla="*/ 1485900 h 3571875"/>
              <a:gd name="connsiteX26" fmla="*/ 800100 w 1912144"/>
              <a:gd name="connsiteY26" fmla="*/ 1600200 h 3571875"/>
              <a:gd name="connsiteX27" fmla="*/ 871538 w 1912144"/>
              <a:gd name="connsiteY27" fmla="*/ 1657350 h 3571875"/>
              <a:gd name="connsiteX28" fmla="*/ 928688 w 1912144"/>
              <a:gd name="connsiteY28" fmla="*/ 1785937 h 3571875"/>
              <a:gd name="connsiteX29" fmla="*/ 900113 w 1912144"/>
              <a:gd name="connsiteY29" fmla="*/ 1814512 h 3571875"/>
              <a:gd name="connsiteX30" fmla="*/ 1014413 w 1912144"/>
              <a:gd name="connsiteY30" fmla="*/ 1843087 h 3571875"/>
              <a:gd name="connsiteX31" fmla="*/ 1085850 w 1912144"/>
              <a:gd name="connsiteY31" fmla="*/ 1885950 h 3571875"/>
              <a:gd name="connsiteX32" fmla="*/ 1085850 w 1912144"/>
              <a:gd name="connsiteY32" fmla="*/ 1943100 h 3571875"/>
              <a:gd name="connsiteX33" fmla="*/ 1157288 w 1912144"/>
              <a:gd name="connsiteY33" fmla="*/ 2014537 h 3571875"/>
              <a:gd name="connsiteX34" fmla="*/ 1243013 w 1912144"/>
              <a:gd name="connsiteY34" fmla="*/ 2028825 h 3571875"/>
              <a:gd name="connsiteX35" fmla="*/ 1343025 w 1912144"/>
              <a:gd name="connsiteY35" fmla="*/ 2085975 h 3571875"/>
              <a:gd name="connsiteX36" fmla="*/ 1471613 w 1912144"/>
              <a:gd name="connsiteY36" fmla="*/ 2100262 h 3571875"/>
              <a:gd name="connsiteX37" fmla="*/ 1571625 w 1912144"/>
              <a:gd name="connsiteY37" fmla="*/ 2157412 h 3571875"/>
              <a:gd name="connsiteX38" fmla="*/ 1643063 w 1912144"/>
              <a:gd name="connsiteY38" fmla="*/ 2228850 h 3571875"/>
              <a:gd name="connsiteX39" fmla="*/ 1685925 w 1912144"/>
              <a:gd name="connsiteY39" fmla="*/ 2257425 h 3571875"/>
              <a:gd name="connsiteX40" fmla="*/ 285750 w 1912144"/>
              <a:gd name="connsiteY40" fmla="*/ 2814637 h 3571875"/>
              <a:gd name="connsiteX41" fmla="*/ 471488 w 1912144"/>
              <a:gd name="connsiteY41" fmla="*/ 3200400 h 3571875"/>
              <a:gd name="connsiteX42" fmla="*/ 514350 w 1912144"/>
              <a:gd name="connsiteY42" fmla="*/ 3343275 h 3571875"/>
              <a:gd name="connsiteX43" fmla="*/ 557213 w 1912144"/>
              <a:gd name="connsiteY43" fmla="*/ 3443287 h 3571875"/>
              <a:gd name="connsiteX44" fmla="*/ 428625 w 1912144"/>
              <a:gd name="connsiteY44" fmla="*/ 3471862 h 3571875"/>
              <a:gd name="connsiteX45" fmla="*/ 257175 w 1912144"/>
              <a:gd name="connsiteY45" fmla="*/ 3500437 h 3571875"/>
              <a:gd name="connsiteX46" fmla="*/ 85725 w 1912144"/>
              <a:gd name="connsiteY46" fmla="*/ 3500437 h 3571875"/>
              <a:gd name="connsiteX47" fmla="*/ 0 w 1912144"/>
              <a:gd name="connsiteY47"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257425 h 3571875"/>
              <a:gd name="connsiteX40" fmla="*/ 285750 w 1685925"/>
              <a:gd name="connsiteY40" fmla="*/ 2814637 h 3571875"/>
              <a:gd name="connsiteX41" fmla="*/ 471488 w 1685925"/>
              <a:gd name="connsiteY41" fmla="*/ 3200400 h 3571875"/>
              <a:gd name="connsiteX42" fmla="*/ 514350 w 1685925"/>
              <a:gd name="connsiteY42" fmla="*/ 3343275 h 3571875"/>
              <a:gd name="connsiteX43" fmla="*/ 557213 w 1685925"/>
              <a:gd name="connsiteY43" fmla="*/ 3443287 h 3571875"/>
              <a:gd name="connsiteX44" fmla="*/ 428625 w 1685925"/>
              <a:gd name="connsiteY44" fmla="*/ 3471862 h 3571875"/>
              <a:gd name="connsiteX45" fmla="*/ 257175 w 1685925"/>
              <a:gd name="connsiteY45" fmla="*/ 3500437 h 3571875"/>
              <a:gd name="connsiteX46" fmla="*/ 85725 w 1685925"/>
              <a:gd name="connsiteY46" fmla="*/ 3500437 h 3571875"/>
              <a:gd name="connsiteX47" fmla="*/ 0 w 1685925"/>
              <a:gd name="connsiteY47"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85750 w 1685925"/>
              <a:gd name="connsiteY40" fmla="*/ 2814637 h 3571875"/>
              <a:gd name="connsiteX41" fmla="*/ 471488 w 1685925"/>
              <a:gd name="connsiteY41" fmla="*/ 3200400 h 3571875"/>
              <a:gd name="connsiteX42" fmla="*/ 514350 w 1685925"/>
              <a:gd name="connsiteY42" fmla="*/ 3343275 h 3571875"/>
              <a:gd name="connsiteX43" fmla="*/ 557213 w 1685925"/>
              <a:gd name="connsiteY43" fmla="*/ 3443287 h 3571875"/>
              <a:gd name="connsiteX44" fmla="*/ 428625 w 1685925"/>
              <a:gd name="connsiteY44" fmla="*/ 3471862 h 3571875"/>
              <a:gd name="connsiteX45" fmla="*/ 257175 w 1685925"/>
              <a:gd name="connsiteY45" fmla="*/ 3500437 h 3571875"/>
              <a:gd name="connsiteX46" fmla="*/ 85725 w 1685925"/>
              <a:gd name="connsiteY46" fmla="*/ 3500437 h 3571875"/>
              <a:gd name="connsiteX47" fmla="*/ 0 w 1685925"/>
              <a:gd name="connsiteY47"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85750 w 1685925"/>
              <a:gd name="connsiteY40" fmla="*/ 2814637 h 3571875"/>
              <a:gd name="connsiteX41" fmla="*/ 229518 w 1685925"/>
              <a:gd name="connsiteY41" fmla="*/ 2925489 h 3571875"/>
              <a:gd name="connsiteX42" fmla="*/ 471488 w 1685925"/>
              <a:gd name="connsiteY42" fmla="*/ 3200400 h 3571875"/>
              <a:gd name="connsiteX43" fmla="*/ 514350 w 1685925"/>
              <a:gd name="connsiteY43" fmla="*/ 3343275 h 3571875"/>
              <a:gd name="connsiteX44" fmla="*/ 557213 w 1685925"/>
              <a:gd name="connsiteY44" fmla="*/ 3443287 h 3571875"/>
              <a:gd name="connsiteX45" fmla="*/ 428625 w 1685925"/>
              <a:gd name="connsiteY45" fmla="*/ 3471862 h 3571875"/>
              <a:gd name="connsiteX46" fmla="*/ 257175 w 1685925"/>
              <a:gd name="connsiteY46" fmla="*/ 3500437 h 3571875"/>
              <a:gd name="connsiteX47" fmla="*/ 85725 w 1685925"/>
              <a:gd name="connsiteY47" fmla="*/ 3500437 h 3571875"/>
              <a:gd name="connsiteX48" fmla="*/ 0 w 1685925"/>
              <a:gd name="connsiteY48"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85750 w 1685925"/>
              <a:gd name="connsiteY40" fmla="*/ 2814637 h 3571875"/>
              <a:gd name="connsiteX41" fmla="*/ 229518 w 1685925"/>
              <a:gd name="connsiteY41" fmla="*/ 2925489 h 3571875"/>
              <a:gd name="connsiteX42" fmla="*/ 229518 w 1685925"/>
              <a:gd name="connsiteY42" fmla="*/ 2989229 h 3571875"/>
              <a:gd name="connsiteX43" fmla="*/ 471488 w 1685925"/>
              <a:gd name="connsiteY43" fmla="*/ 3200400 h 3571875"/>
              <a:gd name="connsiteX44" fmla="*/ 514350 w 1685925"/>
              <a:gd name="connsiteY44" fmla="*/ 3343275 h 3571875"/>
              <a:gd name="connsiteX45" fmla="*/ 557213 w 1685925"/>
              <a:gd name="connsiteY45" fmla="*/ 3443287 h 3571875"/>
              <a:gd name="connsiteX46" fmla="*/ 428625 w 1685925"/>
              <a:gd name="connsiteY46" fmla="*/ 3471862 h 3571875"/>
              <a:gd name="connsiteX47" fmla="*/ 257175 w 1685925"/>
              <a:gd name="connsiteY47" fmla="*/ 3500437 h 3571875"/>
              <a:gd name="connsiteX48" fmla="*/ 85725 w 1685925"/>
              <a:gd name="connsiteY48" fmla="*/ 3500437 h 3571875"/>
              <a:gd name="connsiteX49" fmla="*/ 0 w 1685925"/>
              <a:gd name="connsiteY49"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85750 w 1685925"/>
              <a:gd name="connsiteY40" fmla="*/ 2814637 h 3571875"/>
              <a:gd name="connsiteX41" fmla="*/ 229519 w 1685925"/>
              <a:gd name="connsiteY41" fmla="*/ 3028454 h 3571875"/>
              <a:gd name="connsiteX42" fmla="*/ 229518 w 1685925"/>
              <a:gd name="connsiteY42" fmla="*/ 2989229 h 3571875"/>
              <a:gd name="connsiteX43" fmla="*/ 471488 w 1685925"/>
              <a:gd name="connsiteY43" fmla="*/ 3200400 h 3571875"/>
              <a:gd name="connsiteX44" fmla="*/ 514350 w 1685925"/>
              <a:gd name="connsiteY44" fmla="*/ 3343275 h 3571875"/>
              <a:gd name="connsiteX45" fmla="*/ 557213 w 1685925"/>
              <a:gd name="connsiteY45" fmla="*/ 3443287 h 3571875"/>
              <a:gd name="connsiteX46" fmla="*/ 428625 w 1685925"/>
              <a:gd name="connsiteY46" fmla="*/ 3471862 h 3571875"/>
              <a:gd name="connsiteX47" fmla="*/ 257175 w 1685925"/>
              <a:gd name="connsiteY47" fmla="*/ 3500437 h 3571875"/>
              <a:gd name="connsiteX48" fmla="*/ 85725 w 1685925"/>
              <a:gd name="connsiteY48" fmla="*/ 3500437 h 3571875"/>
              <a:gd name="connsiteX49" fmla="*/ 0 w 1685925"/>
              <a:gd name="connsiteY49"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85750 w 1685925"/>
              <a:gd name="connsiteY40" fmla="*/ 2814637 h 3571875"/>
              <a:gd name="connsiteX41" fmla="*/ 229519 w 1685925"/>
              <a:gd name="connsiteY41" fmla="*/ 3028454 h 3571875"/>
              <a:gd name="connsiteX42" fmla="*/ 229518 w 1685925"/>
              <a:gd name="connsiteY42" fmla="*/ 2989229 h 3571875"/>
              <a:gd name="connsiteX43" fmla="*/ 471488 w 1685925"/>
              <a:gd name="connsiteY43" fmla="*/ 3200400 h 3571875"/>
              <a:gd name="connsiteX44" fmla="*/ 514350 w 1685925"/>
              <a:gd name="connsiteY44" fmla="*/ 3343275 h 3571875"/>
              <a:gd name="connsiteX45" fmla="*/ 557213 w 1685925"/>
              <a:gd name="connsiteY45" fmla="*/ 3443287 h 3571875"/>
              <a:gd name="connsiteX46" fmla="*/ 428625 w 1685925"/>
              <a:gd name="connsiteY46" fmla="*/ 3471862 h 3571875"/>
              <a:gd name="connsiteX47" fmla="*/ 257175 w 1685925"/>
              <a:gd name="connsiteY47" fmla="*/ 3500437 h 3571875"/>
              <a:gd name="connsiteX48" fmla="*/ 85725 w 1685925"/>
              <a:gd name="connsiteY48" fmla="*/ 3500437 h 3571875"/>
              <a:gd name="connsiteX49" fmla="*/ 0 w 1685925"/>
              <a:gd name="connsiteY49"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85750 w 1685925"/>
              <a:gd name="connsiteY40" fmla="*/ 2814637 h 3571875"/>
              <a:gd name="connsiteX41" fmla="*/ 229519 w 1685925"/>
              <a:gd name="connsiteY41" fmla="*/ 3028454 h 3571875"/>
              <a:gd name="connsiteX42" fmla="*/ 229519 w 1685925"/>
              <a:gd name="connsiteY42" fmla="*/ 2989229 h 3571875"/>
              <a:gd name="connsiteX43" fmla="*/ 471488 w 1685925"/>
              <a:gd name="connsiteY43" fmla="*/ 3200400 h 3571875"/>
              <a:gd name="connsiteX44" fmla="*/ 514350 w 1685925"/>
              <a:gd name="connsiteY44" fmla="*/ 3343275 h 3571875"/>
              <a:gd name="connsiteX45" fmla="*/ 557213 w 1685925"/>
              <a:gd name="connsiteY45" fmla="*/ 3443287 h 3571875"/>
              <a:gd name="connsiteX46" fmla="*/ 428625 w 1685925"/>
              <a:gd name="connsiteY46" fmla="*/ 3471862 h 3571875"/>
              <a:gd name="connsiteX47" fmla="*/ 257175 w 1685925"/>
              <a:gd name="connsiteY47" fmla="*/ 3500437 h 3571875"/>
              <a:gd name="connsiteX48" fmla="*/ 85725 w 1685925"/>
              <a:gd name="connsiteY48" fmla="*/ 3500437 h 3571875"/>
              <a:gd name="connsiteX49" fmla="*/ 0 w 1685925"/>
              <a:gd name="connsiteY49"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85750 w 1685925"/>
              <a:gd name="connsiteY40" fmla="*/ 2814637 h 3571875"/>
              <a:gd name="connsiteX41" fmla="*/ 229519 w 1685925"/>
              <a:gd name="connsiteY41" fmla="*/ 3028454 h 3571875"/>
              <a:gd name="connsiteX42" fmla="*/ 229519 w 1685925"/>
              <a:gd name="connsiteY42" fmla="*/ 2989229 h 3571875"/>
              <a:gd name="connsiteX43" fmla="*/ 471488 w 1685925"/>
              <a:gd name="connsiteY43" fmla="*/ 3200400 h 3571875"/>
              <a:gd name="connsiteX44" fmla="*/ 514350 w 1685925"/>
              <a:gd name="connsiteY44" fmla="*/ 3343275 h 3571875"/>
              <a:gd name="connsiteX45" fmla="*/ 557213 w 1685925"/>
              <a:gd name="connsiteY45" fmla="*/ 3443287 h 3571875"/>
              <a:gd name="connsiteX46" fmla="*/ 428625 w 1685925"/>
              <a:gd name="connsiteY46" fmla="*/ 3471862 h 3571875"/>
              <a:gd name="connsiteX47" fmla="*/ 257175 w 1685925"/>
              <a:gd name="connsiteY47" fmla="*/ 3500437 h 3571875"/>
              <a:gd name="connsiteX48" fmla="*/ 85725 w 1685925"/>
              <a:gd name="connsiteY48" fmla="*/ 3500437 h 3571875"/>
              <a:gd name="connsiteX49" fmla="*/ 0 w 1685925"/>
              <a:gd name="connsiteY49"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85750 w 1685925"/>
              <a:gd name="connsiteY40" fmla="*/ 2814637 h 3571875"/>
              <a:gd name="connsiteX41" fmla="*/ 229519 w 1685925"/>
              <a:gd name="connsiteY41" fmla="*/ 3028454 h 3571875"/>
              <a:gd name="connsiteX42" fmla="*/ 229519 w 1685925"/>
              <a:gd name="connsiteY42" fmla="*/ 2989229 h 3571875"/>
              <a:gd name="connsiteX43" fmla="*/ 471488 w 1685925"/>
              <a:gd name="connsiteY43" fmla="*/ 3200400 h 3571875"/>
              <a:gd name="connsiteX44" fmla="*/ 514350 w 1685925"/>
              <a:gd name="connsiteY44" fmla="*/ 3343275 h 3571875"/>
              <a:gd name="connsiteX45" fmla="*/ 557213 w 1685925"/>
              <a:gd name="connsiteY45" fmla="*/ 3443287 h 3571875"/>
              <a:gd name="connsiteX46" fmla="*/ 428625 w 1685925"/>
              <a:gd name="connsiteY46" fmla="*/ 3471862 h 3571875"/>
              <a:gd name="connsiteX47" fmla="*/ 257175 w 1685925"/>
              <a:gd name="connsiteY47" fmla="*/ 3500437 h 3571875"/>
              <a:gd name="connsiteX48" fmla="*/ 85725 w 1685925"/>
              <a:gd name="connsiteY48" fmla="*/ 3500437 h 3571875"/>
              <a:gd name="connsiteX49" fmla="*/ 0 w 1685925"/>
              <a:gd name="connsiteY49"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85750 w 1685925"/>
              <a:gd name="connsiteY40" fmla="*/ 2814637 h 3571875"/>
              <a:gd name="connsiteX41" fmla="*/ 229519 w 1685925"/>
              <a:gd name="connsiteY41" fmla="*/ 3028454 h 3571875"/>
              <a:gd name="connsiteX42" fmla="*/ 471488 w 1685925"/>
              <a:gd name="connsiteY42" fmla="*/ 3200400 h 3571875"/>
              <a:gd name="connsiteX43" fmla="*/ 514350 w 1685925"/>
              <a:gd name="connsiteY43" fmla="*/ 3343275 h 3571875"/>
              <a:gd name="connsiteX44" fmla="*/ 557213 w 1685925"/>
              <a:gd name="connsiteY44" fmla="*/ 3443287 h 3571875"/>
              <a:gd name="connsiteX45" fmla="*/ 428625 w 1685925"/>
              <a:gd name="connsiteY45" fmla="*/ 3471862 h 3571875"/>
              <a:gd name="connsiteX46" fmla="*/ 257175 w 1685925"/>
              <a:gd name="connsiteY46" fmla="*/ 3500437 h 3571875"/>
              <a:gd name="connsiteX47" fmla="*/ 85725 w 1685925"/>
              <a:gd name="connsiteY47" fmla="*/ 3500437 h 3571875"/>
              <a:gd name="connsiteX48" fmla="*/ 0 w 1685925"/>
              <a:gd name="connsiteY48"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85750 w 1685925"/>
              <a:gd name="connsiteY40" fmla="*/ 2814637 h 3571875"/>
              <a:gd name="connsiteX41" fmla="*/ 471488 w 1685925"/>
              <a:gd name="connsiteY41" fmla="*/ 3200400 h 3571875"/>
              <a:gd name="connsiteX42" fmla="*/ 514350 w 1685925"/>
              <a:gd name="connsiteY42" fmla="*/ 3343275 h 3571875"/>
              <a:gd name="connsiteX43" fmla="*/ 557213 w 1685925"/>
              <a:gd name="connsiteY43" fmla="*/ 3443287 h 3571875"/>
              <a:gd name="connsiteX44" fmla="*/ 428625 w 1685925"/>
              <a:gd name="connsiteY44" fmla="*/ 3471862 h 3571875"/>
              <a:gd name="connsiteX45" fmla="*/ 257175 w 1685925"/>
              <a:gd name="connsiteY45" fmla="*/ 3500437 h 3571875"/>
              <a:gd name="connsiteX46" fmla="*/ 85725 w 1685925"/>
              <a:gd name="connsiteY46" fmla="*/ 3500437 h 3571875"/>
              <a:gd name="connsiteX47" fmla="*/ 0 w 1685925"/>
              <a:gd name="connsiteY47"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10468 w 1685925"/>
              <a:gd name="connsiteY40" fmla="*/ 2920996 h 3571875"/>
              <a:gd name="connsiteX41" fmla="*/ 471488 w 1685925"/>
              <a:gd name="connsiteY41" fmla="*/ 3200400 h 3571875"/>
              <a:gd name="connsiteX42" fmla="*/ 514350 w 1685925"/>
              <a:gd name="connsiteY42" fmla="*/ 3343275 h 3571875"/>
              <a:gd name="connsiteX43" fmla="*/ 557213 w 1685925"/>
              <a:gd name="connsiteY43" fmla="*/ 3443287 h 3571875"/>
              <a:gd name="connsiteX44" fmla="*/ 428625 w 1685925"/>
              <a:gd name="connsiteY44" fmla="*/ 3471862 h 3571875"/>
              <a:gd name="connsiteX45" fmla="*/ 257175 w 1685925"/>
              <a:gd name="connsiteY45" fmla="*/ 3500437 h 3571875"/>
              <a:gd name="connsiteX46" fmla="*/ 85725 w 1685925"/>
              <a:gd name="connsiteY46" fmla="*/ 3500437 h 3571875"/>
              <a:gd name="connsiteX47" fmla="*/ 0 w 1685925"/>
              <a:gd name="connsiteY47" fmla="*/ 3571875 h 3571875"/>
              <a:gd name="connsiteX0" fmla="*/ 571500 w 1685925"/>
              <a:gd name="connsiteY0" fmla="*/ 0 h 3571875"/>
              <a:gd name="connsiteX1" fmla="*/ 585788 w 1685925"/>
              <a:gd name="connsiteY1" fmla="*/ 114300 h 3571875"/>
              <a:gd name="connsiteX2" fmla="*/ 642938 w 1685925"/>
              <a:gd name="connsiteY2" fmla="*/ 200025 h 3571875"/>
              <a:gd name="connsiteX3" fmla="*/ 685800 w 1685925"/>
              <a:gd name="connsiteY3" fmla="*/ 271462 h 3571875"/>
              <a:gd name="connsiteX4" fmla="*/ 714375 w 1685925"/>
              <a:gd name="connsiteY4" fmla="*/ 342900 h 3571875"/>
              <a:gd name="connsiteX5" fmla="*/ 728663 w 1685925"/>
              <a:gd name="connsiteY5" fmla="*/ 428625 h 3571875"/>
              <a:gd name="connsiteX6" fmla="*/ 771525 w 1685925"/>
              <a:gd name="connsiteY6" fmla="*/ 471487 h 3571875"/>
              <a:gd name="connsiteX7" fmla="*/ 871538 w 1685925"/>
              <a:gd name="connsiteY7" fmla="*/ 557212 h 3571875"/>
              <a:gd name="connsiteX8" fmla="*/ 900113 w 1685925"/>
              <a:gd name="connsiteY8" fmla="*/ 600075 h 3571875"/>
              <a:gd name="connsiteX9" fmla="*/ 957263 w 1685925"/>
              <a:gd name="connsiteY9" fmla="*/ 642937 h 3571875"/>
              <a:gd name="connsiteX10" fmla="*/ 957263 w 1685925"/>
              <a:gd name="connsiteY10" fmla="*/ 685800 h 3571875"/>
              <a:gd name="connsiteX11" fmla="*/ 985838 w 1685925"/>
              <a:gd name="connsiteY11" fmla="*/ 728662 h 3571875"/>
              <a:gd name="connsiteX12" fmla="*/ 957263 w 1685925"/>
              <a:gd name="connsiteY12" fmla="*/ 771525 h 3571875"/>
              <a:gd name="connsiteX13" fmla="*/ 1000125 w 1685925"/>
              <a:gd name="connsiteY13" fmla="*/ 785812 h 3571875"/>
              <a:gd name="connsiteX14" fmla="*/ 1028700 w 1685925"/>
              <a:gd name="connsiteY14" fmla="*/ 828675 h 3571875"/>
              <a:gd name="connsiteX15" fmla="*/ 1028700 w 1685925"/>
              <a:gd name="connsiteY15" fmla="*/ 871537 h 3571875"/>
              <a:gd name="connsiteX16" fmla="*/ 928688 w 1685925"/>
              <a:gd name="connsiteY16" fmla="*/ 885825 h 3571875"/>
              <a:gd name="connsiteX17" fmla="*/ 814388 w 1685925"/>
              <a:gd name="connsiteY17" fmla="*/ 957262 h 3571875"/>
              <a:gd name="connsiteX18" fmla="*/ 785813 w 1685925"/>
              <a:gd name="connsiteY18" fmla="*/ 1028700 h 3571875"/>
              <a:gd name="connsiteX19" fmla="*/ 742950 w 1685925"/>
              <a:gd name="connsiteY19" fmla="*/ 1057275 h 3571875"/>
              <a:gd name="connsiteX20" fmla="*/ 757238 w 1685925"/>
              <a:gd name="connsiteY20" fmla="*/ 1128712 h 3571875"/>
              <a:gd name="connsiteX21" fmla="*/ 685800 w 1685925"/>
              <a:gd name="connsiteY21" fmla="*/ 1157287 h 3571875"/>
              <a:gd name="connsiteX22" fmla="*/ 685800 w 1685925"/>
              <a:gd name="connsiteY22" fmla="*/ 1257300 h 3571875"/>
              <a:gd name="connsiteX23" fmla="*/ 785813 w 1685925"/>
              <a:gd name="connsiteY23" fmla="*/ 1314450 h 3571875"/>
              <a:gd name="connsiteX24" fmla="*/ 800100 w 1685925"/>
              <a:gd name="connsiteY24" fmla="*/ 1385887 h 3571875"/>
              <a:gd name="connsiteX25" fmla="*/ 771525 w 1685925"/>
              <a:gd name="connsiteY25" fmla="*/ 1485900 h 3571875"/>
              <a:gd name="connsiteX26" fmla="*/ 800100 w 1685925"/>
              <a:gd name="connsiteY26" fmla="*/ 1600200 h 3571875"/>
              <a:gd name="connsiteX27" fmla="*/ 871538 w 1685925"/>
              <a:gd name="connsiteY27" fmla="*/ 1657350 h 3571875"/>
              <a:gd name="connsiteX28" fmla="*/ 928688 w 1685925"/>
              <a:gd name="connsiteY28" fmla="*/ 1785937 h 3571875"/>
              <a:gd name="connsiteX29" fmla="*/ 900113 w 1685925"/>
              <a:gd name="connsiteY29" fmla="*/ 1814512 h 3571875"/>
              <a:gd name="connsiteX30" fmla="*/ 1014413 w 1685925"/>
              <a:gd name="connsiteY30" fmla="*/ 1843087 h 3571875"/>
              <a:gd name="connsiteX31" fmla="*/ 1085850 w 1685925"/>
              <a:gd name="connsiteY31" fmla="*/ 1885950 h 3571875"/>
              <a:gd name="connsiteX32" fmla="*/ 1085850 w 1685925"/>
              <a:gd name="connsiteY32" fmla="*/ 1943100 h 3571875"/>
              <a:gd name="connsiteX33" fmla="*/ 1157288 w 1685925"/>
              <a:gd name="connsiteY33" fmla="*/ 2014537 h 3571875"/>
              <a:gd name="connsiteX34" fmla="*/ 1243013 w 1685925"/>
              <a:gd name="connsiteY34" fmla="*/ 2028825 h 3571875"/>
              <a:gd name="connsiteX35" fmla="*/ 1343025 w 1685925"/>
              <a:gd name="connsiteY35" fmla="*/ 2085975 h 3571875"/>
              <a:gd name="connsiteX36" fmla="*/ 1471613 w 1685925"/>
              <a:gd name="connsiteY36" fmla="*/ 2100262 h 3571875"/>
              <a:gd name="connsiteX37" fmla="*/ 1571625 w 1685925"/>
              <a:gd name="connsiteY37" fmla="*/ 2157412 h 3571875"/>
              <a:gd name="connsiteX38" fmla="*/ 1643063 w 1685925"/>
              <a:gd name="connsiteY38" fmla="*/ 2228850 h 3571875"/>
              <a:gd name="connsiteX39" fmla="*/ 1685925 w 1685925"/>
              <a:gd name="connsiteY39" fmla="*/ 2334239 h 3571875"/>
              <a:gd name="connsiteX40" fmla="*/ 210468 w 1685925"/>
              <a:gd name="connsiteY40" fmla="*/ 2920996 h 3571875"/>
              <a:gd name="connsiteX41" fmla="*/ 471488 w 1685925"/>
              <a:gd name="connsiteY41" fmla="*/ 3200400 h 3571875"/>
              <a:gd name="connsiteX42" fmla="*/ 514350 w 1685925"/>
              <a:gd name="connsiteY42" fmla="*/ 3343275 h 3571875"/>
              <a:gd name="connsiteX43" fmla="*/ 557213 w 1685925"/>
              <a:gd name="connsiteY43" fmla="*/ 3443287 h 3571875"/>
              <a:gd name="connsiteX44" fmla="*/ 428625 w 1685925"/>
              <a:gd name="connsiteY44" fmla="*/ 3471862 h 3571875"/>
              <a:gd name="connsiteX45" fmla="*/ 257175 w 1685925"/>
              <a:gd name="connsiteY45" fmla="*/ 3500437 h 3571875"/>
              <a:gd name="connsiteX46" fmla="*/ 85725 w 1685925"/>
              <a:gd name="connsiteY46" fmla="*/ 3500437 h 3571875"/>
              <a:gd name="connsiteX47" fmla="*/ 0 w 1685925"/>
              <a:gd name="connsiteY47" fmla="*/ 3571875 h 3571875"/>
              <a:gd name="connsiteX0" fmla="*/ 571500 w 1685925"/>
              <a:gd name="connsiteY0" fmla="*/ 0 h 3620422"/>
              <a:gd name="connsiteX1" fmla="*/ 585788 w 1685925"/>
              <a:gd name="connsiteY1" fmla="*/ 114300 h 3620422"/>
              <a:gd name="connsiteX2" fmla="*/ 642938 w 1685925"/>
              <a:gd name="connsiteY2" fmla="*/ 200025 h 3620422"/>
              <a:gd name="connsiteX3" fmla="*/ 685800 w 1685925"/>
              <a:gd name="connsiteY3" fmla="*/ 271462 h 3620422"/>
              <a:gd name="connsiteX4" fmla="*/ 714375 w 1685925"/>
              <a:gd name="connsiteY4" fmla="*/ 342900 h 3620422"/>
              <a:gd name="connsiteX5" fmla="*/ 728663 w 1685925"/>
              <a:gd name="connsiteY5" fmla="*/ 428625 h 3620422"/>
              <a:gd name="connsiteX6" fmla="*/ 771525 w 1685925"/>
              <a:gd name="connsiteY6" fmla="*/ 471487 h 3620422"/>
              <a:gd name="connsiteX7" fmla="*/ 871538 w 1685925"/>
              <a:gd name="connsiteY7" fmla="*/ 557212 h 3620422"/>
              <a:gd name="connsiteX8" fmla="*/ 900113 w 1685925"/>
              <a:gd name="connsiteY8" fmla="*/ 600075 h 3620422"/>
              <a:gd name="connsiteX9" fmla="*/ 957263 w 1685925"/>
              <a:gd name="connsiteY9" fmla="*/ 642937 h 3620422"/>
              <a:gd name="connsiteX10" fmla="*/ 957263 w 1685925"/>
              <a:gd name="connsiteY10" fmla="*/ 685800 h 3620422"/>
              <a:gd name="connsiteX11" fmla="*/ 985838 w 1685925"/>
              <a:gd name="connsiteY11" fmla="*/ 728662 h 3620422"/>
              <a:gd name="connsiteX12" fmla="*/ 957263 w 1685925"/>
              <a:gd name="connsiteY12" fmla="*/ 771525 h 3620422"/>
              <a:gd name="connsiteX13" fmla="*/ 1000125 w 1685925"/>
              <a:gd name="connsiteY13" fmla="*/ 785812 h 3620422"/>
              <a:gd name="connsiteX14" fmla="*/ 1028700 w 1685925"/>
              <a:gd name="connsiteY14" fmla="*/ 828675 h 3620422"/>
              <a:gd name="connsiteX15" fmla="*/ 1028700 w 1685925"/>
              <a:gd name="connsiteY15" fmla="*/ 871537 h 3620422"/>
              <a:gd name="connsiteX16" fmla="*/ 928688 w 1685925"/>
              <a:gd name="connsiteY16" fmla="*/ 885825 h 3620422"/>
              <a:gd name="connsiteX17" fmla="*/ 814388 w 1685925"/>
              <a:gd name="connsiteY17" fmla="*/ 957262 h 3620422"/>
              <a:gd name="connsiteX18" fmla="*/ 785813 w 1685925"/>
              <a:gd name="connsiteY18" fmla="*/ 1028700 h 3620422"/>
              <a:gd name="connsiteX19" fmla="*/ 742950 w 1685925"/>
              <a:gd name="connsiteY19" fmla="*/ 1057275 h 3620422"/>
              <a:gd name="connsiteX20" fmla="*/ 757238 w 1685925"/>
              <a:gd name="connsiteY20" fmla="*/ 1128712 h 3620422"/>
              <a:gd name="connsiteX21" fmla="*/ 685800 w 1685925"/>
              <a:gd name="connsiteY21" fmla="*/ 1157287 h 3620422"/>
              <a:gd name="connsiteX22" fmla="*/ 685800 w 1685925"/>
              <a:gd name="connsiteY22" fmla="*/ 1257300 h 3620422"/>
              <a:gd name="connsiteX23" fmla="*/ 785813 w 1685925"/>
              <a:gd name="connsiteY23" fmla="*/ 1314450 h 3620422"/>
              <a:gd name="connsiteX24" fmla="*/ 800100 w 1685925"/>
              <a:gd name="connsiteY24" fmla="*/ 1385887 h 3620422"/>
              <a:gd name="connsiteX25" fmla="*/ 771525 w 1685925"/>
              <a:gd name="connsiteY25" fmla="*/ 1485900 h 3620422"/>
              <a:gd name="connsiteX26" fmla="*/ 800100 w 1685925"/>
              <a:gd name="connsiteY26" fmla="*/ 1600200 h 3620422"/>
              <a:gd name="connsiteX27" fmla="*/ 871538 w 1685925"/>
              <a:gd name="connsiteY27" fmla="*/ 1657350 h 3620422"/>
              <a:gd name="connsiteX28" fmla="*/ 928688 w 1685925"/>
              <a:gd name="connsiteY28" fmla="*/ 1785937 h 3620422"/>
              <a:gd name="connsiteX29" fmla="*/ 900113 w 1685925"/>
              <a:gd name="connsiteY29" fmla="*/ 1814512 h 3620422"/>
              <a:gd name="connsiteX30" fmla="*/ 1014413 w 1685925"/>
              <a:gd name="connsiteY30" fmla="*/ 1843087 h 3620422"/>
              <a:gd name="connsiteX31" fmla="*/ 1085850 w 1685925"/>
              <a:gd name="connsiteY31" fmla="*/ 1885950 h 3620422"/>
              <a:gd name="connsiteX32" fmla="*/ 1085850 w 1685925"/>
              <a:gd name="connsiteY32" fmla="*/ 1943100 h 3620422"/>
              <a:gd name="connsiteX33" fmla="*/ 1157288 w 1685925"/>
              <a:gd name="connsiteY33" fmla="*/ 2014537 h 3620422"/>
              <a:gd name="connsiteX34" fmla="*/ 1243013 w 1685925"/>
              <a:gd name="connsiteY34" fmla="*/ 2028825 h 3620422"/>
              <a:gd name="connsiteX35" fmla="*/ 1343025 w 1685925"/>
              <a:gd name="connsiteY35" fmla="*/ 2085975 h 3620422"/>
              <a:gd name="connsiteX36" fmla="*/ 1471613 w 1685925"/>
              <a:gd name="connsiteY36" fmla="*/ 2100262 h 3620422"/>
              <a:gd name="connsiteX37" fmla="*/ 1571625 w 1685925"/>
              <a:gd name="connsiteY37" fmla="*/ 2157412 h 3620422"/>
              <a:gd name="connsiteX38" fmla="*/ 1643063 w 1685925"/>
              <a:gd name="connsiteY38" fmla="*/ 2228850 h 3620422"/>
              <a:gd name="connsiteX39" fmla="*/ 1685925 w 1685925"/>
              <a:gd name="connsiteY39" fmla="*/ 2334239 h 3620422"/>
              <a:gd name="connsiteX40" fmla="*/ 210468 w 1685925"/>
              <a:gd name="connsiteY40" fmla="*/ 2920996 h 3620422"/>
              <a:gd name="connsiteX41" fmla="*/ 471488 w 1685925"/>
              <a:gd name="connsiteY41" fmla="*/ 3200400 h 3620422"/>
              <a:gd name="connsiteX42" fmla="*/ 514350 w 1685925"/>
              <a:gd name="connsiteY42" fmla="*/ 3343275 h 3620422"/>
              <a:gd name="connsiteX43" fmla="*/ 557213 w 1685925"/>
              <a:gd name="connsiteY43" fmla="*/ 3443287 h 3620422"/>
              <a:gd name="connsiteX44" fmla="*/ 428625 w 1685925"/>
              <a:gd name="connsiteY44" fmla="*/ 3471862 h 3620422"/>
              <a:gd name="connsiteX45" fmla="*/ 257176 w 1685925"/>
              <a:gd name="connsiteY45" fmla="*/ 3615659 h 3620422"/>
              <a:gd name="connsiteX46" fmla="*/ 85725 w 1685925"/>
              <a:gd name="connsiteY46" fmla="*/ 3500437 h 3620422"/>
              <a:gd name="connsiteX47" fmla="*/ 0 w 1685925"/>
              <a:gd name="connsiteY47" fmla="*/ 3571875 h 3620422"/>
              <a:gd name="connsiteX0" fmla="*/ 571500 w 1685925"/>
              <a:gd name="connsiteY0" fmla="*/ 0 h 3623699"/>
              <a:gd name="connsiteX1" fmla="*/ 585788 w 1685925"/>
              <a:gd name="connsiteY1" fmla="*/ 114300 h 3623699"/>
              <a:gd name="connsiteX2" fmla="*/ 642938 w 1685925"/>
              <a:gd name="connsiteY2" fmla="*/ 200025 h 3623699"/>
              <a:gd name="connsiteX3" fmla="*/ 685800 w 1685925"/>
              <a:gd name="connsiteY3" fmla="*/ 271462 h 3623699"/>
              <a:gd name="connsiteX4" fmla="*/ 714375 w 1685925"/>
              <a:gd name="connsiteY4" fmla="*/ 342900 h 3623699"/>
              <a:gd name="connsiteX5" fmla="*/ 728663 w 1685925"/>
              <a:gd name="connsiteY5" fmla="*/ 428625 h 3623699"/>
              <a:gd name="connsiteX6" fmla="*/ 771525 w 1685925"/>
              <a:gd name="connsiteY6" fmla="*/ 471487 h 3623699"/>
              <a:gd name="connsiteX7" fmla="*/ 871538 w 1685925"/>
              <a:gd name="connsiteY7" fmla="*/ 557212 h 3623699"/>
              <a:gd name="connsiteX8" fmla="*/ 900113 w 1685925"/>
              <a:gd name="connsiteY8" fmla="*/ 600075 h 3623699"/>
              <a:gd name="connsiteX9" fmla="*/ 957263 w 1685925"/>
              <a:gd name="connsiteY9" fmla="*/ 642937 h 3623699"/>
              <a:gd name="connsiteX10" fmla="*/ 957263 w 1685925"/>
              <a:gd name="connsiteY10" fmla="*/ 685800 h 3623699"/>
              <a:gd name="connsiteX11" fmla="*/ 985838 w 1685925"/>
              <a:gd name="connsiteY11" fmla="*/ 728662 h 3623699"/>
              <a:gd name="connsiteX12" fmla="*/ 957263 w 1685925"/>
              <a:gd name="connsiteY12" fmla="*/ 771525 h 3623699"/>
              <a:gd name="connsiteX13" fmla="*/ 1000125 w 1685925"/>
              <a:gd name="connsiteY13" fmla="*/ 785812 h 3623699"/>
              <a:gd name="connsiteX14" fmla="*/ 1028700 w 1685925"/>
              <a:gd name="connsiteY14" fmla="*/ 828675 h 3623699"/>
              <a:gd name="connsiteX15" fmla="*/ 1028700 w 1685925"/>
              <a:gd name="connsiteY15" fmla="*/ 871537 h 3623699"/>
              <a:gd name="connsiteX16" fmla="*/ 928688 w 1685925"/>
              <a:gd name="connsiteY16" fmla="*/ 885825 h 3623699"/>
              <a:gd name="connsiteX17" fmla="*/ 814388 w 1685925"/>
              <a:gd name="connsiteY17" fmla="*/ 957262 h 3623699"/>
              <a:gd name="connsiteX18" fmla="*/ 785813 w 1685925"/>
              <a:gd name="connsiteY18" fmla="*/ 1028700 h 3623699"/>
              <a:gd name="connsiteX19" fmla="*/ 742950 w 1685925"/>
              <a:gd name="connsiteY19" fmla="*/ 1057275 h 3623699"/>
              <a:gd name="connsiteX20" fmla="*/ 757238 w 1685925"/>
              <a:gd name="connsiteY20" fmla="*/ 1128712 h 3623699"/>
              <a:gd name="connsiteX21" fmla="*/ 685800 w 1685925"/>
              <a:gd name="connsiteY21" fmla="*/ 1157287 h 3623699"/>
              <a:gd name="connsiteX22" fmla="*/ 685800 w 1685925"/>
              <a:gd name="connsiteY22" fmla="*/ 1257300 h 3623699"/>
              <a:gd name="connsiteX23" fmla="*/ 785813 w 1685925"/>
              <a:gd name="connsiteY23" fmla="*/ 1314450 h 3623699"/>
              <a:gd name="connsiteX24" fmla="*/ 800100 w 1685925"/>
              <a:gd name="connsiteY24" fmla="*/ 1385887 h 3623699"/>
              <a:gd name="connsiteX25" fmla="*/ 771525 w 1685925"/>
              <a:gd name="connsiteY25" fmla="*/ 1485900 h 3623699"/>
              <a:gd name="connsiteX26" fmla="*/ 800100 w 1685925"/>
              <a:gd name="connsiteY26" fmla="*/ 1600200 h 3623699"/>
              <a:gd name="connsiteX27" fmla="*/ 871538 w 1685925"/>
              <a:gd name="connsiteY27" fmla="*/ 1657350 h 3623699"/>
              <a:gd name="connsiteX28" fmla="*/ 928688 w 1685925"/>
              <a:gd name="connsiteY28" fmla="*/ 1785937 h 3623699"/>
              <a:gd name="connsiteX29" fmla="*/ 900113 w 1685925"/>
              <a:gd name="connsiteY29" fmla="*/ 1814512 h 3623699"/>
              <a:gd name="connsiteX30" fmla="*/ 1014413 w 1685925"/>
              <a:gd name="connsiteY30" fmla="*/ 1843087 h 3623699"/>
              <a:gd name="connsiteX31" fmla="*/ 1085850 w 1685925"/>
              <a:gd name="connsiteY31" fmla="*/ 1885950 h 3623699"/>
              <a:gd name="connsiteX32" fmla="*/ 1085850 w 1685925"/>
              <a:gd name="connsiteY32" fmla="*/ 1943100 h 3623699"/>
              <a:gd name="connsiteX33" fmla="*/ 1157288 w 1685925"/>
              <a:gd name="connsiteY33" fmla="*/ 2014537 h 3623699"/>
              <a:gd name="connsiteX34" fmla="*/ 1243013 w 1685925"/>
              <a:gd name="connsiteY34" fmla="*/ 2028825 h 3623699"/>
              <a:gd name="connsiteX35" fmla="*/ 1343025 w 1685925"/>
              <a:gd name="connsiteY35" fmla="*/ 2085975 h 3623699"/>
              <a:gd name="connsiteX36" fmla="*/ 1471613 w 1685925"/>
              <a:gd name="connsiteY36" fmla="*/ 2100262 h 3623699"/>
              <a:gd name="connsiteX37" fmla="*/ 1571625 w 1685925"/>
              <a:gd name="connsiteY37" fmla="*/ 2157412 h 3623699"/>
              <a:gd name="connsiteX38" fmla="*/ 1643063 w 1685925"/>
              <a:gd name="connsiteY38" fmla="*/ 2228850 h 3623699"/>
              <a:gd name="connsiteX39" fmla="*/ 1685925 w 1685925"/>
              <a:gd name="connsiteY39" fmla="*/ 2334239 h 3623699"/>
              <a:gd name="connsiteX40" fmla="*/ 210468 w 1685925"/>
              <a:gd name="connsiteY40" fmla="*/ 2920996 h 3623699"/>
              <a:gd name="connsiteX41" fmla="*/ 471488 w 1685925"/>
              <a:gd name="connsiteY41" fmla="*/ 3200400 h 3623699"/>
              <a:gd name="connsiteX42" fmla="*/ 514350 w 1685925"/>
              <a:gd name="connsiteY42" fmla="*/ 3343275 h 3623699"/>
              <a:gd name="connsiteX43" fmla="*/ 557213 w 1685925"/>
              <a:gd name="connsiteY43" fmla="*/ 3443287 h 3623699"/>
              <a:gd name="connsiteX44" fmla="*/ 428625 w 1685925"/>
              <a:gd name="connsiteY44" fmla="*/ 3548677 h 3623699"/>
              <a:gd name="connsiteX45" fmla="*/ 257176 w 1685925"/>
              <a:gd name="connsiteY45" fmla="*/ 3615659 h 3623699"/>
              <a:gd name="connsiteX46" fmla="*/ 85725 w 1685925"/>
              <a:gd name="connsiteY46" fmla="*/ 3500437 h 3623699"/>
              <a:gd name="connsiteX47" fmla="*/ 0 w 1685925"/>
              <a:gd name="connsiteY47" fmla="*/ 3571875 h 3623699"/>
              <a:gd name="connsiteX0" fmla="*/ 665603 w 1780028"/>
              <a:gd name="connsiteY0" fmla="*/ 0 h 3703558"/>
              <a:gd name="connsiteX1" fmla="*/ 679891 w 1780028"/>
              <a:gd name="connsiteY1" fmla="*/ 114300 h 3703558"/>
              <a:gd name="connsiteX2" fmla="*/ 737041 w 1780028"/>
              <a:gd name="connsiteY2" fmla="*/ 200025 h 3703558"/>
              <a:gd name="connsiteX3" fmla="*/ 779903 w 1780028"/>
              <a:gd name="connsiteY3" fmla="*/ 271462 h 3703558"/>
              <a:gd name="connsiteX4" fmla="*/ 808478 w 1780028"/>
              <a:gd name="connsiteY4" fmla="*/ 342900 h 3703558"/>
              <a:gd name="connsiteX5" fmla="*/ 822766 w 1780028"/>
              <a:gd name="connsiteY5" fmla="*/ 428625 h 3703558"/>
              <a:gd name="connsiteX6" fmla="*/ 865628 w 1780028"/>
              <a:gd name="connsiteY6" fmla="*/ 471487 h 3703558"/>
              <a:gd name="connsiteX7" fmla="*/ 965641 w 1780028"/>
              <a:gd name="connsiteY7" fmla="*/ 557212 h 3703558"/>
              <a:gd name="connsiteX8" fmla="*/ 994216 w 1780028"/>
              <a:gd name="connsiteY8" fmla="*/ 600075 h 3703558"/>
              <a:gd name="connsiteX9" fmla="*/ 1051366 w 1780028"/>
              <a:gd name="connsiteY9" fmla="*/ 642937 h 3703558"/>
              <a:gd name="connsiteX10" fmla="*/ 1051366 w 1780028"/>
              <a:gd name="connsiteY10" fmla="*/ 685800 h 3703558"/>
              <a:gd name="connsiteX11" fmla="*/ 1079941 w 1780028"/>
              <a:gd name="connsiteY11" fmla="*/ 728662 h 3703558"/>
              <a:gd name="connsiteX12" fmla="*/ 1051366 w 1780028"/>
              <a:gd name="connsiteY12" fmla="*/ 771525 h 3703558"/>
              <a:gd name="connsiteX13" fmla="*/ 1094228 w 1780028"/>
              <a:gd name="connsiteY13" fmla="*/ 785812 h 3703558"/>
              <a:gd name="connsiteX14" fmla="*/ 1122803 w 1780028"/>
              <a:gd name="connsiteY14" fmla="*/ 828675 h 3703558"/>
              <a:gd name="connsiteX15" fmla="*/ 1122803 w 1780028"/>
              <a:gd name="connsiteY15" fmla="*/ 871537 h 3703558"/>
              <a:gd name="connsiteX16" fmla="*/ 1022791 w 1780028"/>
              <a:gd name="connsiteY16" fmla="*/ 885825 h 3703558"/>
              <a:gd name="connsiteX17" fmla="*/ 908491 w 1780028"/>
              <a:gd name="connsiteY17" fmla="*/ 957262 h 3703558"/>
              <a:gd name="connsiteX18" fmla="*/ 879916 w 1780028"/>
              <a:gd name="connsiteY18" fmla="*/ 1028700 h 3703558"/>
              <a:gd name="connsiteX19" fmla="*/ 837053 w 1780028"/>
              <a:gd name="connsiteY19" fmla="*/ 1057275 h 3703558"/>
              <a:gd name="connsiteX20" fmla="*/ 851341 w 1780028"/>
              <a:gd name="connsiteY20" fmla="*/ 1128712 h 3703558"/>
              <a:gd name="connsiteX21" fmla="*/ 779903 w 1780028"/>
              <a:gd name="connsiteY21" fmla="*/ 1157287 h 3703558"/>
              <a:gd name="connsiteX22" fmla="*/ 779903 w 1780028"/>
              <a:gd name="connsiteY22" fmla="*/ 1257300 h 3703558"/>
              <a:gd name="connsiteX23" fmla="*/ 879916 w 1780028"/>
              <a:gd name="connsiteY23" fmla="*/ 1314450 h 3703558"/>
              <a:gd name="connsiteX24" fmla="*/ 894203 w 1780028"/>
              <a:gd name="connsiteY24" fmla="*/ 1385887 h 3703558"/>
              <a:gd name="connsiteX25" fmla="*/ 865628 w 1780028"/>
              <a:gd name="connsiteY25" fmla="*/ 1485900 h 3703558"/>
              <a:gd name="connsiteX26" fmla="*/ 894203 w 1780028"/>
              <a:gd name="connsiteY26" fmla="*/ 1600200 h 3703558"/>
              <a:gd name="connsiteX27" fmla="*/ 965641 w 1780028"/>
              <a:gd name="connsiteY27" fmla="*/ 1657350 h 3703558"/>
              <a:gd name="connsiteX28" fmla="*/ 1022791 w 1780028"/>
              <a:gd name="connsiteY28" fmla="*/ 1785937 h 3703558"/>
              <a:gd name="connsiteX29" fmla="*/ 994216 w 1780028"/>
              <a:gd name="connsiteY29" fmla="*/ 1814512 h 3703558"/>
              <a:gd name="connsiteX30" fmla="*/ 1108516 w 1780028"/>
              <a:gd name="connsiteY30" fmla="*/ 1843087 h 3703558"/>
              <a:gd name="connsiteX31" fmla="*/ 1179953 w 1780028"/>
              <a:gd name="connsiteY31" fmla="*/ 1885950 h 3703558"/>
              <a:gd name="connsiteX32" fmla="*/ 1179953 w 1780028"/>
              <a:gd name="connsiteY32" fmla="*/ 1943100 h 3703558"/>
              <a:gd name="connsiteX33" fmla="*/ 1251391 w 1780028"/>
              <a:gd name="connsiteY33" fmla="*/ 2014537 h 3703558"/>
              <a:gd name="connsiteX34" fmla="*/ 1337116 w 1780028"/>
              <a:gd name="connsiteY34" fmla="*/ 2028825 h 3703558"/>
              <a:gd name="connsiteX35" fmla="*/ 1437128 w 1780028"/>
              <a:gd name="connsiteY35" fmla="*/ 2085975 h 3703558"/>
              <a:gd name="connsiteX36" fmla="*/ 1565716 w 1780028"/>
              <a:gd name="connsiteY36" fmla="*/ 2100262 h 3703558"/>
              <a:gd name="connsiteX37" fmla="*/ 1665728 w 1780028"/>
              <a:gd name="connsiteY37" fmla="*/ 2157412 h 3703558"/>
              <a:gd name="connsiteX38" fmla="*/ 1737166 w 1780028"/>
              <a:gd name="connsiteY38" fmla="*/ 2228850 h 3703558"/>
              <a:gd name="connsiteX39" fmla="*/ 1780028 w 1780028"/>
              <a:gd name="connsiteY39" fmla="*/ 2334239 h 3703558"/>
              <a:gd name="connsiteX40" fmla="*/ 304571 w 1780028"/>
              <a:gd name="connsiteY40" fmla="*/ 2920996 h 3703558"/>
              <a:gd name="connsiteX41" fmla="*/ 565591 w 1780028"/>
              <a:gd name="connsiteY41" fmla="*/ 3200400 h 3703558"/>
              <a:gd name="connsiteX42" fmla="*/ 608453 w 1780028"/>
              <a:gd name="connsiteY42" fmla="*/ 3343275 h 3703558"/>
              <a:gd name="connsiteX43" fmla="*/ 651316 w 1780028"/>
              <a:gd name="connsiteY43" fmla="*/ 3443287 h 3703558"/>
              <a:gd name="connsiteX44" fmla="*/ 522728 w 1780028"/>
              <a:gd name="connsiteY44" fmla="*/ 3548677 h 3703558"/>
              <a:gd name="connsiteX45" fmla="*/ 351279 w 1780028"/>
              <a:gd name="connsiteY45" fmla="*/ 3615659 h 3703558"/>
              <a:gd name="connsiteX46" fmla="*/ 179828 w 1780028"/>
              <a:gd name="connsiteY46" fmla="*/ 3500437 h 3703558"/>
              <a:gd name="connsiteX47" fmla="*/ 0 w 1780028"/>
              <a:gd name="connsiteY47" fmla="*/ 3703558 h 3703558"/>
              <a:gd name="connsiteX0" fmla="*/ 665603 w 1780028"/>
              <a:gd name="connsiteY0" fmla="*/ 0 h 3703558"/>
              <a:gd name="connsiteX1" fmla="*/ 679891 w 1780028"/>
              <a:gd name="connsiteY1" fmla="*/ 114300 h 3703558"/>
              <a:gd name="connsiteX2" fmla="*/ 737041 w 1780028"/>
              <a:gd name="connsiteY2" fmla="*/ 200025 h 3703558"/>
              <a:gd name="connsiteX3" fmla="*/ 779903 w 1780028"/>
              <a:gd name="connsiteY3" fmla="*/ 271462 h 3703558"/>
              <a:gd name="connsiteX4" fmla="*/ 808478 w 1780028"/>
              <a:gd name="connsiteY4" fmla="*/ 342900 h 3703558"/>
              <a:gd name="connsiteX5" fmla="*/ 822766 w 1780028"/>
              <a:gd name="connsiteY5" fmla="*/ 428625 h 3703558"/>
              <a:gd name="connsiteX6" fmla="*/ 865628 w 1780028"/>
              <a:gd name="connsiteY6" fmla="*/ 471487 h 3703558"/>
              <a:gd name="connsiteX7" fmla="*/ 965641 w 1780028"/>
              <a:gd name="connsiteY7" fmla="*/ 557212 h 3703558"/>
              <a:gd name="connsiteX8" fmla="*/ 994216 w 1780028"/>
              <a:gd name="connsiteY8" fmla="*/ 600075 h 3703558"/>
              <a:gd name="connsiteX9" fmla="*/ 1051366 w 1780028"/>
              <a:gd name="connsiteY9" fmla="*/ 642937 h 3703558"/>
              <a:gd name="connsiteX10" fmla="*/ 1051366 w 1780028"/>
              <a:gd name="connsiteY10" fmla="*/ 685800 h 3703558"/>
              <a:gd name="connsiteX11" fmla="*/ 1079941 w 1780028"/>
              <a:gd name="connsiteY11" fmla="*/ 728662 h 3703558"/>
              <a:gd name="connsiteX12" fmla="*/ 1051366 w 1780028"/>
              <a:gd name="connsiteY12" fmla="*/ 771525 h 3703558"/>
              <a:gd name="connsiteX13" fmla="*/ 1094228 w 1780028"/>
              <a:gd name="connsiteY13" fmla="*/ 785812 h 3703558"/>
              <a:gd name="connsiteX14" fmla="*/ 1122803 w 1780028"/>
              <a:gd name="connsiteY14" fmla="*/ 828675 h 3703558"/>
              <a:gd name="connsiteX15" fmla="*/ 1122803 w 1780028"/>
              <a:gd name="connsiteY15" fmla="*/ 871537 h 3703558"/>
              <a:gd name="connsiteX16" fmla="*/ 1022791 w 1780028"/>
              <a:gd name="connsiteY16" fmla="*/ 885825 h 3703558"/>
              <a:gd name="connsiteX17" fmla="*/ 908491 w 1780028"/>
              <a:gd name="connsiteY17" fmla="*/ 957262 h 3703558"/>
              <a:gd name="connsiteX18" fmla="*/ 879916 w 1780028"/>
              <a:gd name="connsiteY18" fmla="*/ 1028700 h 3703558"/>
              <a:gd name="connsiteX19" fmla="*/ 837053 w 1780028"/>
              <a:gd name="connsiteY19" fmla="*/ 1057275 h 3703558"/>
              <a:gd name="connsiteX20" fmla="*/ 851341 w 1780028"/>
              <a:gd name="connsiteY20" fmla="*/ 1128712 h 3703558"/>
              <a:gd name="connsiteX21" fmla="*/ 779903 w 1780028"/>
              <a:gd name="connsiteY21" fmla="*/ 1157287 h 3703558"/>
              <a:gd name="connsiteX22" fmla="*/ 779903 w 1780028"/>
              <a:gd name="connsiteY22" fmla="*/ 1257300 h 3703558"/>
              <a:gd name="connsiteX23" fmla="*/ 879916 w 1780028"/>
              <a:gd name="connsiteY23" fmla="*/ 1314450 h 3703558"/>
              <a:gd name="connsiteX24" fmla="*/ 894203 w 1780028"/>
              <a:gd name="connsiteY24" fmla="*/ 1385887 h 3703558"/>
              <a:gd name="connsiteX25" fmla="*/ 865628 w 1780028"/>
              <a:gd name="connsiteY25" fmla="*/ 1485900 h 3703558"/>
              <a:gd name="connsiteX26" fmla="*/ 894203 w 1780028"/>
              <a:gd name="connsiteY26" fmla="*/ 1600200 h 3703558"/>
              <a:gd name="connsiteX27" fmla="*/ 965641 w 1780028"/>
              <a:gd name="connsiteY27" fmla="*/ 1657350 h 3703558"/>
              <a:gd name="connsiteX28" fmla="*/ 1022791 w 1780028"/>
              <a:gd name="connsiteY28" fmla="*/ 1785937 h 3703558"/>
              <a:gd name="connsiteX29" fmla="*/ 994216 w 1780028"/>
              <a:gd name="connsiteY29" fmla="*/ 1814512 h 3703558"/>
              <a:gd name="connsiteX30" fmla="*/ 1108516 w 1780028"/>
              <a:gd name="connsiteY30" fmla="*/ 1843087 h 3703558"/>
              <a:gd name="connsiteX31" fmla="*/ 1179953 w 1780028"/>
              <a:gd name="connsiteY31" fmla="*/ 1885950 h 3703558"/>
              <a:gd name="connsiteX32" fmla="*/ 1179953 w 1780028"/>
              <a:gd name="connsiteY32" fmla="*/ 1943100 h 3703558"/>
              <a:gd name="connsiteX33" fmla="*/ 1251391 w 1780028"/>
              <a:gd name="connsiteY33" fmla="*/ 2014537 h 3703558"/>
              <a:gd name="connsiteX34" fmla="*/ 1337116 w 1780028"/>
              <a:gd name="connsiteY34" fmla="*/ 2028825 h 3703558"/>
              <a:gd name="connsiteX35" fmla="*/ 1437128 w 1780028"/>
              <a:gd name="connsiteY35" fmla="*/ 2085975 h 3703558"/>
              <a:gd name="connsiteX36" fmla="*/ 1565716 w 1780028"/>
              <a:gd name="connsiteY36" fmla="*/ 2100262 h 3703558"/>
              <a:gd name="connsiteX37" fmla="*/ 1665728 w 1780028"/>
              <a:gd name="connsiteY37" fmla="*/ 2157412 h 3703558"/>
              <a:gd name="connsiteX38" fmla="*/ 1737166 w 1780028"/>
              <a:gd name="connsiteY38" fmla="*/ 2228850 h 3703558"/>
              <a:gd name="connsiteX39" fmla="*/ 1780028 w 1780028"/>
              <a:gd name="connsiteY39" fmla="*/ 2334239 h 3703558"/>
              <a:gd name="connsiteX40" fmla="*/ 304571 w 1780028"/>
              <a:gd name="connsiteY40" fmla="*/ 2920996 h 3703558"/>
              <a:gd name="connsiteX41" fmla="*/ 565591 w 1780028"/>
              <a:gd name="connsiteY41" fmla="*/ 3200400 h 3703558"/>
              <a:gd name="connsiteX42" fmla="*/ 608453 w 1780028"/>
              <a:gd name="connsiteY42" fmla="*/ 3343275 h 3703558"/>
              <a:gd name="connsiteX43" fmla="*/ 651316 w 1780028"/>
              <a:gd name="connsiteY43" fmla="*/ 3443287 h 3703558"/>
              <a:gd name="connsiteX44" fmla="*/ 522728 w 1780028"/>
              <a:gd name="connsiteY44" fmla="*/ 3548677 h 3703558"/>
              <a:gd name="connsiteX45" fmla="*/ 351279 w 1780028"/>
              <a:gd name="connsiteY45" fmla="*/ 3615659 h 3703558"/>
              <a:gd name="connsiteX46" fmla="*/ 215509 w 1780028"/>
              <a:gd name="connsiteY46" fmla="*/ 3654066 h 3703558"/>
              <a:gd name="connsiteX47" fmla="*/ 0 w 1780028"/>
              <a:gd name="connsiteY47" fmla="*/ 3703558 h 3703558"/>
              <a:gd name="connsiteX0" fmla="*/ 665603 w 1780028"/>
              <a:gd name="connsiteY0" fmla="*/ 0 h 3703558"/>
              <a:gd name="connsiteX1" fmla="*/ 679891 w 1780028"/>
              <a:gd name="connsiteY1" fmla="*/ 114300 h 3703558"/>
              <a:gd name="connsiteX2" fmla="*/ 737041 w 1780028"/>
              <a:gd name="connsiteY2" fmla="*/ 200025 h 3703558"/>
              <a:gd name="connsiteX3" fmla="*/ 779903 w 1780028"/>
              <a:gd name="connsiteY3" fmla="*/ 271462 h 3703558"/>
              <a:gd name="connsiteX4" fmla="*/ 808478 w 1780028"/>
              <a:gd name="connsiteY4" fmla="*/ 342900 h 3703558"/>
              <a:gd name="connsiteX5" fmla="*/ 822766 w 1780028"/>
              <a:gd name="connsiteY5" fmla="*/ 428625 h 3703558"/>
              <a:gd name="connsiteX6" fmla="*/ 865628 w 1780028"/>
              <a:gd name="connsiteY6" fmla="*/ 471487 h 3703558"/>
              <a:gd name="connsiteX7" fmla="*/ 965641 w 1780028"/>
              <a:gd name="connsiteY7" fmla="*/ 557212 h 3703558"/>
              <a:gd name="connsiteX8" fmla="*/ 994216 w 1780028"/>
              <a:gd name="connsiteY8" fmla="*/ 600075 h 3703558"/>
              <a:gd name="connsiteX9" fmla="*/ 1051366 w 1780028"/>
              <a:gd name="connsiteY9" fmla="*/ 642937 h 3703558"/>
              <a:gd name="connsiteX10" fmla="*/ 1051366 w 1780028"/>
              <a:gd name="connsiteY10" fmla="*/ 685800 h 3703558"/>
              <a:gd name="connsiteX11" fmla="*/ 1079941 w 1780028"/>
              <a:gd name="connsiteY11" fmla="*/ 728662 h 3703558"/>
              <a:gd name="connsiteX12" fmla="*/ 1051366 w 1780028"/>
              <a:gd name="connsiteY12" fmla="*/ 771525 h 3703558"/>
              <a:gd name="connsiteX13" fmla="*/ 1094228 w 1780028"/>
              <a:gd name="connsiteY13" fmla="*/ 785812 h 3703558"/>
              <a:gd name="connsiteX14" fmla="*/ 1122803 w 1780028"/>
              <a:gd name="connsiteY14" fmla="*/ 828675 h 3703558"/>
              <a:gd name="connsiteX15" fmla="*/ 1122803 w 1780028"/>
              <a:gd name="connsiteY15" fmla="*/ 871537 h 3703558"/>
              <a:gd name="connsiteX16" fmla="*/ 1022791 w 1780028"/>
              <a:gd name="connsiteY16" fmla="*/ 885825 h 3703558"/>
              <a:gd name="connsiteX17" fmla="*/ 908491 w 1780028"/>
              <a:gd name="connsiteY17" fmla="*/ 957262 h 3703558"/>
              <a:gd name="connsiteX18" fmla="*/ 879916 w 1780028"/>
              <a:gd name="connsiteY18" fmla="*/ 1028700 h 3703558"/>
              <a:gd name="connsiteX19" fmla="*/ 837053 w 1780028"/>
              <a:gd name="connsiteY19" fmla="*/ 1057275 h 3703558"/>
              <a:gd name="connsiteX20" fmla="*/ 851341 w 1780028"/>
              <a:gd name="connsiteY20" fmla="*/ 1128712 h 3703558"/>
              <a:gd name="connsiteX21" fmla="*/ 779903 w 1780028"/>
              <a:gd name="connsiteY21" fmla="*/ 1157287 h 3703558"/>
              <a:gd name="connsiteX22" fmla="*/ 779903 w 1780028"/>
              <a:gd name="connsiteY22" fmla="*/ 1257300 h 3703558"/>
              <a:gd name="connsiteX23" fmla="*/ 879916 w 1780028"/>
              <a:gd name="connsiteY23" fmla="*/ 1314450 h 3703558"/>
              <a:gd name="connsiteX24" fmla="*/ 894203 w 1780028"/>
              <a:gd name="connsiteY24" fmla="*/ 1385887 h 3703558"/>
              <a:gd name="connsiteX25" fmla="*/ 865628 w 1780028"/>
              <a:gd name="connsiteY25" fmla="*/ 1485900 h 3703558"/>
              <a:gd name="connsiteX26" fmla="*/ 894203 w 1780028"/>
              <a:gd name="connsiteY26" fmla="*/ 1600200 h 3703558"/>
              <a:gd name="connsiteX27" fmla="*/ 965641 w 1780028"/>
              <a:gd name="connsiteY27" fmla="*/ 1657350 h 3703558"/>
              <a:gd name="connsiteX28" fmla="*/ 1022791 w 1780028"/>
              <a:gd name="connsiteY28" fmla="*/ 1785937 h 3703558"/>
              <a:gd name="connsiteX29" fmla="*/ 994216 w 1780028"/>
              <a:gd name="connsiteY29" fmla="*/ 1814512 h 3703558"/>
              <a:gd name="connsiteX30" fmla="*/ 1108516 w 1780028"/>
              <a:gd name="connsiteY30" fmla="*/ 1843087 h 3703558"/>
              <a:gd name="connsiteX31" fmla="*/ 1179953 w 1780028"/>
              <a:gd name="connsiteY31" fmla="*/ 1885950 h 3703558"/>
              <a:gd name="connsiteX32" fmla="*/ 1179953 w 1780028"/>
              <a:gd name="connsiteY32" fmla="*/ 1943100 h 3703558"/>
              <a:gd name="connsiteX33" fmla="*/ 1251391 w 1780028"/>
              <a:gd name="connsiteY33" fmla="*/ 2014537 h 3703558"/>
              <a:gd name="connsiteX34" fmla="*/ 1337116 w 1780028"/>
              <a:gd name="connsiteY34" fmla="*/ 2028825 h 3703558"/>
              <a:gd name="connsiteX35" fmla="*/ 1437128 w 1780028"/>
              <a:gd name="connsiteY35" fmla="*/ 2085975 h 3703558"/>
              <a:gd name="connsiteX36" fmla="*/ 1565716 w 1780028"/>
              <a:gd name="connsiteY36" fmla="*/ 2100262 h 3703558"/>
              <a:gd name="connsiteX37" fmla="*/ 1665728 w 1780028"/>
              <a:gd name="connsiteY37" fmla="*/ 2157412 h 3703558"/>
              <a:gd name="connsiteX38" fmla="*/ 1737166 w 1780028"/>
              <a:gd name="connsiteY38" fmla="*/ 2228850 h 3703558"/>
              <a:gd name="connsiteX39" fmla="*/ 1780028 w 1780028"/>
              <a:gd name="connsiteY39" fmla="*/ 2334239 h 3703558"/>
              <a:gd name="connsiteX40" fmla="*/ 304571 w 1780028"/>
              <a:gd name="connsiteY40" fmla="*/ 2920996 h 3703558"/>
              <a:gd name="connsiteX41" fmla="*/ 565591 w 1780028"/>
              <a:gd name="connsiteY41" fmla="*/ 3200400 h 3703558"/>
              <a:gd name="connsiteX42" fmla="*/ 608453 w 1780028"/>
              <a:gd name="connsiteY42" fmla="*/ 3343275 h 3703558"/>
              <a:gd name="connsiteX43" fmla="*/ 651316 w 1780028"/>
              <a:gd name="connsiteY43" fmla="*/ 3443287 h 3703558"/>
              <a:gd name="connsiteX44" fmla="*/ 522728 w 1780028"/>
              <a:gd name="connsiteY44" fmla="*/ 3587084 h 3703558"/>
              <a:gd name="connsiteX45" fmla="*/ 351279 w 1780028"/>
              <a:gd name="connsiteY45" fmla="*/ 3615659 h 3703558"/>
              <a:gd name="connsiteX46" fmla="*/ 215509 w 1780028"/>
              <a:gd name="connsiteY46" fmla="*/ 3654066 h 3703558"/>
              <a:gd name="connsiteX47" fmla="*/ 0 w 1780028"/>
              <a:gd name="connsiteY47" fmla="*/ 3703558 h 3703558"/>
              <a:gd name="connsiteX0" fmla="*/ 665603 w 1780028"/>
              <a:gd name="connsiteY0" fmla="*/ 0 h 3703558"/>
              <a:gd name="connsiteX1" fmla="*/ 679891 w 1780028"/>
              <a:gd name="connsiteY1" fmla="*/ 114300 h 3703558"/>
              <a:gd name="connsiteX2" fmla="*/ 737041 w 1780028"/>
              <a:gd name="connsiteY2" fmla="*/ 200025 h 3703558"/>
              <a:gd name="connsiteX3" fmla="*/ 779903 w 1780028"/>
              <a:gd name="connsiteY3" fmla="*/ 271462 h 3703558"/>
              <a:gd name="connsiteX4" fmla="*/ 808478 w 1780028"/>
              <a:gd name="connsiteY4" fmla="*/ 342900 h 3703558"/>
              <a:gd name="connsiteX5" fmla="*/ 822766 w 1780028"/>
              <a:gd name="connsiteY5" fmla="*/ 428625 h 3703558"/>
              <a:gd name="connsiteX6" fmla="*/ 865628 w 1780028"/>
              <a:gd name="connsiteY6" fmla="*/ 471487 h 3703558"/>
              <a:gd name="connsiteX7" fmla="*/ 965641 w 1780028"/>
              <a:gd name="connsiteY7" fmla="*/ 557212 h 3703558"/>
              <a:gd name="connsiteX8" fmla="*/ 994216 w 1780028"/>
              <a:gd name="connsiteY8" fmla="*/ 600075 h 3703558"/>
              <a:gd name="connsiteX9" fmla="*/ 1051366 w 1780028"/>
              <a:gd name="connsiteY9" fmla="*/ 642937 h 3703558"/>
              <a:gd name="connsiteX10" fmla="*/ 1051366 w 1780028"/>
              <a:gd name="connsiteY10" fmla="*/ 685800 h 3703558"/>
              <a:gd name="connsiteX11" fmla="*/ 1079941 w 1780028"/>
              <a:gd name="connsiteY11" fmla="*/ 728662 h 3703558"/>
              <a:gd name="connsiteX12" fmla="*/ 1051366 w 1780028"/>
              <a:gd name="connsiteY12" fmla="*/ 771525 h 3703558"/>
              <a:gd name="connsiteX13" fmla="*/ 1094228 w 1780028"/>
              <a:gd name="connsiteY13" fmla="*/ 785812 h 3703558"/>
              <a:gd name="connsiteX14" fmla="*/ 1122803 w 1780028"/>
              <a:gd name="connsiteY14" fmla="*/ 828675 h 3703558"/>
              <a:gd name="connsiteX15" fmla="*/ 1122803 w 1780028"/>
              <a:gd name="connsiteY15" fmla="*/ 871537 h 3703558"/>
              <a:gd name="connsiteX16" fmla="*/ 1022791 w 1780028"/>
              <a:gd name="connsiteY16" fmla="*/ 885825 h 3703558"/>
              <a:gd name="connsiteX17" fmla="*/ 908491 w 1780028"/>
              <a:gd name="connsiteY17" fmla="*/ 957262 h 3703558"/>
              <a:gd name="connsiteX18" fmla="*/ 879916 w 1780028"/>
              <a:gd name="connsiteY18" fmla="*/ 1028700 h 3703558"/>
              <a:gd name="connsiteX19" fmla="*/ 837053 w 1780028"/>
              <a:gd name="connsiteY19" fmla="*/ 1057275 h 3703558"/>
              <a:gd name="connsiteX20" fmla="*/ 851341 w 1780028"/>
              <a:gd name="connsiteY20" fmla="*/ 1128712 h 3703558"/>
              <a:gd name="connsiteX21" fmla="*/ 779903 w 1780028"/>
              <a:gd name="connsiteY21" fmla="*/ 1157287 h 3703558"/>
              <a:gd name="connsiteX22" fmla="*/ 779903 w 1780028"/>
              <a:gd name="connsiteY22" fmla="*/ 1257300 h 3703558"/>
              <a:gd name="connsiteX23" fmla="*/ 879916 w 1780028"/>
              <a:gd name="connsiteY23" fmla="*/ 1314450 h 3703558"/>
              <a:gd name="connsiteX24" fmla="*/ 894203 w 1780028"/>
              <a:gd name="connsiteY24" fmla="*/ 1385887 h 3703558"/>
              <a:gd name="connsiteX25" fmla="*/ 865628 w 1780028"/>
              <a:gd name="connsiteY25" fmla="*/ 1485900 h 3703558"/>
              <a:gd name="connsiteX26" fmla="*/ 894203 w 1780028"/>
              <a:gd name="connsiteY26" fmla="*/ 1600200 h 3703558"/>
              <a:gd name="connsiteX27" fmla="*/ 965641 w 1780028"/>
              <a:gd name="connsiteY27" fmla="*/ 1657350 h 3703558"/>
              <a:gd name="connsiteX28" fmla="*/ 1022791 w 1780028"/>
              <a:gd name="connsiteY28" fmla="*/ 1785937 h 3703558"/>
              <a:gd name="connsiteX29" fmla="*/ 994216 w 1780028"/>
              <a:gd name="connsiteY29" fmla="*/ 1814512 h 3703558"/>
              <a:gd name="connsiteX30" fmla="*/ 1108516 w 1780028"/>
              <a:gd name="connsiteY30" fmla="*/ 1843087 h 3703558"/>
              <a:gd name="connsiteX31" fmla="*/ 1179953 w 1780028"/>
              <a:gd name="connsiteY31" fmla="*/ 1885950 h 3703558"/>
              <a:gd name="connsiteX32" fmla="*/ 1179953 w 1780028"/>
              <a:gd name="connsiteY32" fmla="*/ 1943100 h 3703558"/>
              <a:gd name="connsiteX33" fmla="*/ 1251391 w 1780028"/>
              <a:gd name="connsiteY33" fmla="*/ 2014537 h 3703558"/>
              <a:gd name="connsiteX34" fmla="*/ 1337116 w 1780028"/>
              <a:gd name="connsiteY34" fmla="*/ 2028825 h 3703558"/>
              <a:gd name="connsiteX35" fmla="*/ 1437128 w 1780028"/>
              <a:gd name="connsiteY35" fmla="*/ 2085975 h 3703558"/>
              <a:gd name="connsiteX36" fmla="*/ 1565716 w 1780028"/>
              <a:gd name="connsiteY36" fmla="*/ 2100262 h 3703558"/>
              <a:gd name="connsiteX37" fmla="*/ 1665728 w 1780028"/>
              <a:gd name="connsiteY37" fmla="*/ 2157412 h 3703558"/>
              <a:gd name="connsiteX38" fmla="*/ 1737166 w 1780028"/>
              <a:gd name="connsiteY38" fmla="*/ 2228850 h 3703558"/>
              <a:gd name="connsiteX39" fmla="*/ 1780028 w 1780028"/>
              <a:gd name="connsiteY39" fmla="*/ 2334239 h 3703558"/>
              <a:gd name="connsiteX40" fmla="*/ 304571 w 1780028"/>
              <a:gd name="connsiteY40" fmla="*/ 2920996 h 3703558"/>
              <a:gd name="connsiteX41" fmla="*/ 494229 w 1780028"/>
              <a:gd name="connsiteY41" fmla="*/ 3161993 h 3703558"/>
              <a:gd name="connsiteX42" fmla="*/ 608453 w 1780028"/>
              <a:gd name="connsiteY42" fmla="*/ 3343275 h 3703558"/>
              <a:gd name="connsiteX43" fmla="*/ 651316 w 1780028"/>
              <a:gd name="connsiteY43" fmla="*/ 3443287 h 3703558"/>
              <a:gd name="connsiteX44" fmla="*/ 522728 w 1780028"/>
              <a:gd name="connsiteY44" fmla="*/ 3587084 h 3703558"/>
              <a:gd name="connsiteX45" fmla="*/ 351279 w 1780028"/>
              <a:gd name="connsiteY45" fmla="*/ 3615659 h 3703558"/>
              <a:gd name="connsiteX46" fmla="*/ 215509 w 1780028"/>
              <a:gd name="connsiteY46" fmla="*/ 3654066 h 3703558"/>
              <a:gd name="connsiteX47" fmla="*/ 0 w 1780028"/>
              <a:gd name="connsiteY47" fmla="*/ 3703558 h 3703558"/>
              <a:gd name="connsiteX0" fmla="*/ 665603 w 1780028"/>
              <a:gd name="connsiteY0" fmla="*/ 0 h 3703558"/>
              <a:gd name="connsiteX1" fmla="*/ 679891 w 1780028"/>
              <a:gd name="connsiteY1" fmla="*/ 114300 h 3703558"/>
              <a:gd name="connsiteX2" fmla="*/ 737041 w 1780028"/>
              <a:gd name="connsiteY2" fmla="*/ 200025 h 3703558"/>
              <a:gd name="connsiteX3" fmla="*/ 779903 w 1780028"/>
              <a:gd name="connsiteY3" fmla="*/ 271462 h 3703558"/>
              <a:gd name="connsiteX4" fmla="*/ 808478 w 1780028"/>
              <a:gd name="connsiteY4" fmla="*/ 342900 h 3703558"/>
              <a:gd name="connsiteX5" fmla="*/ 822766 w 1780028"/>
              <a:gd name="connsiteY5" fmla="*/ 428625 h 3703558"/>
              <a:gd name="connsiteX6" fmla="*/ 865628 w 1780028"/>
              <a:gd name="connsiteY6" fmla="*/ 471487 h 3703558"/>
              <a:gd name="connsiteX7" fmla="*/ 965641 w 1780028"/>
              <a:gd name="connsiteY7" fmla="*/ 557212 h 3703558"/>
              <a:gd name="connsiteX8" fmla="*/ 994216 w 1780028"/>
              <a:gd name="connsiteY8" fmla="*/ 600075 h 3703558"/>
              <a:gd name="connsiteX9" fmla="*/ 1051366 w 1780028"/>
              <a:gd name="connsiteY9" fmla="*/ 642937 h 3703558"/>
              <a:gd name="connsiteX10" fmla="*/ 1051366 w 1780028"/>
              <a:gd name="connsiteY10" fmla="*/ 685800 h 3703558"/>
              <a:gd name="connsiteX11" fmla="*/ 1079941 w 1780028"/>
              <a:gd name="connsiteY11" fmla="*/ 728662 h 3703558"/>
              <a:gd name="connsiteX12" fmla="*/ 1051366 w 1780028"/>
              <a:gd name="connsiteY12" fmla="*/ 771525 h 3703558"/>
              <a:gd name="connsiteX13" fmla="*/ 1094228 w 1780028"/>
              <a:gd name="connsiteY13" fmla="*/ 785812 h 3703558"/>
              <a:gd name="connsiteX14" fmla="*/ 1122803 w 1780028"/>
              <a:gd name="connsiteY14" fmla="*/ 828675 h 3703558"/>
              <a:gd name="connsiteX15" fmla="*/ 1122803 w 1780028"/>
              <a:gd name="connsiteY15" fmla="*/ 871537 h 3703558"/>
              <a:gd name="connsiteX16" fmla="*/ 1022791 w 1780028"/>
              <a:gd name="connsiteY16" fmla="*/ 885825 h 3703558"/>
              <a:gd name="connsiteX17" fmla="*/ 908491 w 1780028"/>
              <a:gd name="connsiteY17" fmla="*/ 957262 h 3703558"/>
              <a:gd name="connsiteX18" fmla="*/ 879916 w 1780028"/>
              <a:gd name="connsiteY18" fmla="*/ 1028700 h 3703558"/>
              <a:gd name="connsiteX19" fmla="*/ 837053 w 1780028"/>
              <a:gd name="connsiteY19" fmla="*/ 1057275 h 3703558"/>
              <a:gd name="connsiteX20" fmla="*/ 851341 w 1780028"/>
              <a:gd name="connsiteY20" fmla="*/ 1128712 h 3703558"/>
              <a:gd name="connsiteX21" fmla="*/ 779903 w 1780028"/>
              <a:gd name="connsiteY21" fmla="*/ 1157287 h 3703558"/>
              <a:gd name="connsiteX22" fmla="*/ 779903 w 1780028"/>
              <a:gd name="connsiteY22" fmla="*/ 1257300 h 3703558"/>
              <a:gd name="connsiteX23" fmla="*/ 879916 w 1780028"/>
              <a:gd name="connsiteY23" fmla="*/ 1314450 h 3703558"/>
              <a:gd name="connsiteX24" fmla="*/ 894203 w 1780028"/>
              <a:gd name="connsiteY24" fmla="*/ 1385887 h 3703558"/>
              <a:gd name="connsiteX25" fmla="*/ 865628 w 1780028"/>
              <a:gd name="connsiteY25" fmla="*/ 1485900 h 3703558"/>
              <a:gd name="connsiteX26" fmla="*/ 894203 w 1780028"/>
              <a:gd name="connsiteY26" fmla="*/ 1600200 h 3703558"/>
              <a:gd name="connsiteX27" fmla="*/ 965641 w 1780028"/>
              <a:gd name="connsiteY27" fmla="*/ 1657350 h 3703558"/>
              <a:gd name="connsiteX28" fmla="*/ 1022791 w 1780028"/>
              <a:gd name="connsiteY28" fmla="*/ 1785937 h 3703558"/>
              <a:gd name="connsiteX29" fmla="*/ 994216 w 1780028"/>
              <a:gd name="connsiteY29" fmla="*/ 1814512 h 3703558"/>
              <a:gd name="connsiteX30" fmla="*/ 1108516 w 1780028"/>
              <a:gd name="connsiteY30" fmla="*/ 1843087 h 3703558"/>
              <a:gd name="connsiteX31" fmla="*/ 1179953 w 1780028"/>
              <a:gd name="connsiteY31" fmla="*/ 1885950 h 3703558"/>
              <a:gd name="connsiteX32" fmla="*/ 1179953 w 1780028"/>
              <a:gd name="connsiteY32" fmla="*/ 1943100 h 3703558"/>
              <a:gd name="connsiteX33" fmla="*/ 1251391 w 1780028"/>
              <a:gd name="connsiteY33" fmla="*/ 2014537 h 3703558"/>
              <a:gd name="connsiteX34" fmla="*/ 1337116 w 1780028"/>
              <a:gd name="connsiteY34" fmla="*/ 2028825 h 3703558"/>
              <a:gd name="connsiteX35" fmla="*/ 1437128 w 1780028"/>
              <a:gd name="connsiteY35" fmla="*/ 2085975 h 3703558"/>
              <a:gd name="connsiteX36" fmla="*/ 1565716 w 1780028"/>
              <a:gd name="connsiteY36" fmla="*/ 2100262 h 3703558"/>
              <a:gd name="connsiteX37" fmla="*/ 1665728 w 1780028"/>
              <a:gd name="connsiteY37" fmla="*/ 2157412 h 3703558"/>
              <a:gd name="connsiteX38" fmla="*/ 1737166 w 1780028"/>
              <a:gd name="connsiteY38" fmla="*/ 2228850 h 3703558"/>
              <a:gd name="connsiteX39" fmla="*/ 1780028 w 1780028"/>
              <a:gd name="connsiteY39" fmla="*/ 2334239 h 3703558"/>
              <a:gd name="connsiteX40" fmla="*/ 304571 w 1780028"/>
              <a:gd name="connsiteY40" fmla="*/ 2920996 h 3703558"/>
              <a:gd name="connsiteX41" fmla="*/ 494229 w 1780028"/>
              <a:gd name="connsiteY41" fmla="*/ 3161993 h 3703558"/>
              <a:gd name="connsiteX42" fmla="*/ 608453 w 1780028"/>
              <a:gd name="connsiteY42" fmla="*/ 3343275 h 3703558"/>
              <a:gd name="connsiteX43" fmla="*/ 579954 w 1780028"/>
              <a:gd name="connsiteY43" fmla="*/ 3443287 h 3703558"/>
              <a:gd name="connsiteX44" fmla="*/ 522728 w 1780028"/>
              <a:gd name="connsiteY44" fmla="*/ 3587084 h 3703558"/>
              <a:gd name="connsiteX45" fmla="*/ 351279 w 1780028"/>
              <a:gd name="connsiteY45" fmla="*/ 3615659 h 3703558"/>
              <a:gd name="connsiteX46" fmla="*/ 215509 w 1780028"/>
              <a:gd name="connsiteY46" fmla="*/ 3654066 h 3703558"/>
              <a:gd name="connsiteX47" fmla="*/ 0 w 1780028"/>
              <a:gd name="connsiteY47" fmla="*/ 3703558 h 370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80028" h="3703558">
                <a:moveTo>
                  <a:pt x="665603" y="0"/>
                </a:moveTo>
                <a:cubicBezTo>
                  <a:pt x="666794" y="40481"/>
                  <a:pt x="667985" y="80963"/>
                  <a:pt x="679891" y="114300"/>
                </a:cubicBezTo>
                <a:cubicBezTo>
                  <a:pt x="691797" y="147637"/>
                  <a:pt x="720372" y="173831"/>
                  <a:pt x="737041" y="200025"/>
                </a:cubicBezTo>
                <a:cubicBezTo>
                  <a:pt x="753710" y="226219"/>
                  <a:pt x="767997" y="247650"/>
                  <a:pt x="779903" y="271462"/>
                </a:cubicBezTo>
                <a:cubicBezTo>
                  <a:pt x="791809" y="295274"/>
                  <a:pt x="801334" y="316706"/>
                  <a:pt x="808478" y="342900"/>
                </a:cubicBezTo>
                <a:cubicBezTo>
                  <a:pt x="815622" y="369094"/>
                  <a:pt x="813241" y="407194"/>
                  <a:pt x="822766" y="428625"/>
                </a:cubicBezTo>
                <a:cubicBezTo>
                  <a:pt x="832291" y="450056"/>
                  <a:pt x="841816" y="450056"/>
                  <a:pt x="865628" y="471487"/>
                </a:cubicBezTo>
                <a:cubicBezTo>
                  <a:pt x="889440" y="492918"/>
                  <a:pt x="944210" y="535781"/>
                  <a:pt x="965641" y="557212"/>
                </a:cubicBezTo>
                <a:cubicBezTo>
                  <a:pt x="987072" y="578643"/>
                  <a:pt x="979929" y="585788"/>
                  <a:pt x="994216" y="600075"/>
                </a:cubicBezTo>
                <a:cubicBezTo>
                  <a:pt x="1008503" y="614362"/>
                  <a:pt x="1041841" y="628650"/>
                  <a:pt x="1051366" y="642937"/>
                </a:cubicBezTo>
                <a:cubicBezTo>
                  <a:pt x="1060891" y="657224"/>
                  <a:pt x="1046603" y="671512"/>
                  <a:pt x="1051366" y="685800"/>
                </a:cubicBezTo>
                <a:cubicBezTo>
                  <a:pt x="1056129" y="700088"/>
                  <a:pt x="1079941" y="714375"/>
                  <a:pt x="1079941" y="728662"/>
                </a:cubicBezTo>
                <a:cubicBezTo>
                  <a:pt x="1079941" y="742949"/>
                  <a:pt x="1048985" y="762000"/>
                  <a:pt x="1051366" y="771525"/>
                </a:cubicBezTo>
                <a:cubicBezTo>
                  <a:pt x="1053747" y="781050"/>
                  <a:pt x="1082322" y="776287"/>
                  <a:pt x="1094228" y="785812"/>
                </a:cubicBezTo>
                <a:cubicBezTo>
                  <a:pt x="1106134" y="795337"/>
                  <a:pt x="1118040" y="814387"/>
                  <a:pt x="1122803" y="828675"/>
                </a:cubicBezTo>
                <a:cubicBezTo>
                  <a:pt x="1127566" y="842963"/>
                  <a:pt x="1139472" y="862012"/>
                  <a:pt x="1122803" y="871537"/>
                </a:cubicBezTo>
                <a:cubicBezTo>
                  <a:pt x="1106134" y="881062"/>
                  <a:pt x="1058510" y="871538"/>
                  <a:pt x="1022791" y="885825"/>
                </a:cubicBezTo>
                <a:cubicBezTo>
                  <a:pt x="987072" y="900112"/>
                  <a:pt x="932303" y="933450"/>
                  <a:pt x="908491" y="957262"/>
                </a:cubicBezTo>
                <a:cubicBezTo>
                  <a:pt x="884679" y="981074"/>
                  <a:pt x="891822" y="1012031"/>
                  <a:pt x="879916" y="1028700"/>
                </a:cubicBezTo>
                <a:cubicBezTo>
                  <a:pt x="868010" y="1045369"/>
                  <a:pt x="841816" y="1040606"/>
                  <a:pt x="837053" y="1057275"/>
                </a:cubicBezTo>
                <a:cubicBezTo>
                  <a:pt x="832291" y="1073944"/>
                  <a:pt x="860866" y="1112043"/>
                  <a:pt x="851341" y="1128712"/>
                </a:cubicBezTo>
                <a:cubicBezTo>
                  <a:pt x="841816" y="1145381"/>
                  <a:pt x="791809" y="1135856"/>
                  <a:pt x="779903" y="1157287"/>
                </a:cubicBezTo>
                <a:cubicBezTo>
                  <a:pt x="767997" y="1178718"/>
                  <a:pt x="763234" y="1231106"/>
                  <a:pt x="779903" y="1257300"/>
                </a:cubicBezTo>
                <a:cubicBezTo>
                  <a:pt x="796572" y="1283494"/>
                  <a:pt x="860866" y="1293019"/>
                  <a:pt x="879916" y="1314450"/>
                </a:cubicBezTo>
                <a:cubicBezTo>
                  <a:pt x="898966" y="1335881"/>
                  <a:pt x="896584" y="1357312"/>
                  <a:pt x="894203" y="1385887"/>
                </a:cubicBezTo>
                <a:cubicBezTo>
                  <a:pt x="891822" y="1414462"/>
                  <a:pt x="865628" y="1450181"/>
                  <a:pt x="865628" y="1485900"/>
                </a:cubicBezTo>
                <a:cubicBezTo>
                  <a:pt x="865628" y="1521619"/>
                  <a:pt x="877534" y="1571625"/>
                  <a:pt x="894203" y="1600200"/>
                </a:cubicBezTo>
                <a:cubicBezTo>
                  <a:pt x="910872" y="1628775"/>
                  <a:pt x="944210" y="1626394"/>
                  <a:pt x="965641" y="1657350"/>
                </a:cubicBezTo>
                <a:cubicBezTo>
                  <a:pt x="987072" y="1688306"/>
                  <a:pt x="1018029" y="1759743"/>
                  <a:pt x="1022791" y="1785937"/>
                </a:cubicBezTo>
                <a:cubicBezTo>
                  <a:pt x="1027553" y="1812131"/>
                  <a:pt x="979929" y="1804987"/>
                  <a:pt x="994216" y="1814512"/>
                </a:cubicBezTo>
                <a:cubicBezTo>
                  <a:pt x="1008503" y="1824037"/>
                  <a:pt x="1077560" y="1831181"/>
                  <a:pt x="1108516" y="1843087"/>
                </a:cubicBezTo>
                <a:cubicBezTo>
                  <a:pt x="1139472" y="1854993"/>
                  <a:pt x="1168047" y="1869281"/>
                  <a:pt x="1179953" y="1885950"/>
                </a:cubicBezTo>
                <a:cubicBezTo>
                  <a:pt x="1191859" y="1902619"/>
                  <a:pt x="1168047" y="1921669"/>
                  <a:pt x="1179953" y="1943100"/>
                </a:cubicBezTo>
                <a:cubicBezTo>
                  <a:pt x="1191859" y="1964531"/>
                  <a:pt x="1225197" y="2000250"/>
                  <a:pt x="1251391" y="2014537"/>
                </a:cubicBezTo>
                <a:cubicBezTo>
                  <a:pt x="1277585" y="2028824"/>
                  <a:pt x="1306160" y="2016919"/>
                  <a:pt x="1337116" y="2028825"/>
                </a:cubicBezTo>
                <a:cubicBezTo>
                  <a:pt x="1368072" y="2040731"/>
                  <a:pt x="1399028" y="2074069"/>
                  <a:pt x="1437128" y="2085975"/>
                </a:cubicBezTo>
                <a:cubicBezTo>
                  <a:pt x="1475228" y="2097881"/>
                  <a:pt x="1527616" y="2088356"/>
                  <a:pt x="1565716" y="2100262"/>
                </a:cubicBezTo>
                <a:cubicBezTo>
                  <a:pt x="1603816" y="2112168"/>
                  <a:pt x="1637153" y="2135981"/>
                  <a:pt x="1665728" y="2157412"/>
                </a:cubicBezTo>
                <a:cubicBezTo>
                  <a:pt x="1694303" y="2178843"/>
                  <a:pt x="1718116" y="2199379"/>
                  <a:pt x="1737166" y="2228850"/>
                </a:cubicBezTo>
                <a:cubicBezTo>
                  <a:pt x="1756216" y="2258321"/>
                  <a:pt x="1729521" y="2280723"/>
                  <a:pt x="1780028" y="2334239"/>
                </a:cubicBezTo>
                <a:cubicBezTo>
                  <a:pt x="1553809" y="2431870"/>
                  <a:pt x="535552" y="2823365"/>
                  <a:pt x="304571" y="2920996"/>
                </a:cubicBezTo>
                <a:cubicBezTo>
                  <a:pt x="252732" y="3055227"/>
                  <a:pt x="443582" y="3091613"/>
                  <a:pt x="494229" y="3161993"/>
                </a:cubicBezTo>
                <a:cubicBezTo>
                  <a:pt x="544876" y="3232373"/>
                  <a:pt x="594165" y="3296393"/>
                  <a:pt x="608453" y="3343275"/>
                </a:cubicBezTo>
                <a:cubicBezTo>
                  <a:pt x="622741" y="3390157"/>
                  <a:pt x="594241" y="3402652"/>
                  <a:pt x="579954" y="3443287"/>
                </a:cubicBezTo>
                <a:cubicBezTo>
                  <a:pt x="565667" y="3483922"/>
                  <a:pt x="560840" y="3558355"/>
                  <a:pt x="522728" y="3587084"/>
                </a:cubicBezTo>
                <a:cubicBezTo>
                  <a:pt x="484616" y="3615813"/>
                  <a:pt x="402482" y="3604495"/>
                  <a:pt x="351279" y="3615659"/>
                </a:cubicBezTo>
                <a:cubicBezTo>
                  <a:pt x="300076" y="3626823"/>
                  <a:pt x="274055" y="3639416"/>
                  <a:pt x="215509" y="3654066"/>
                </a:cubicBezTo>
                <a:cubicBezTo>
                  <a:pt x="156963" y="3668716"/>
                  <a:pt x="21431" y="3673792"/>
                  <a:pt x="0" y="3703558"/>
                </a:cubicBezTo>
              </a:path>
            </a:pathLst>
          </a:custGeom>
          <a:noFill/>
          <a:ln w="57150" cap="flat" cmpd="sng" algn="ctr">
            <a:solidFill>
              <a:schemeClr val="bg1"/>
            </a:solidFill>
            <a:prstDash val="sysDash"/>
            <a:round/>
            <a:headEnd type="none" w="med" len="med"/>
            <a:tailEnd type="none" w="med" len="med"/>
          </a:ln>
          <a:effectLst>
            <a:glow rad="101600">
              <a:schemeClr val="accent4">
                <a:satMod val="175000"/>
                <a:alpha val="40000"/>
              </a:schemeClr>
            </a:glow>
          </a:effectLst>
        </p:spPr>
        <p:txBody>
          <a:bodyPr anchor="ctr" anchorCtr="1"/>
          <a:lstStyle/>
          <a:p>
            <a:pPr algn="ctr" eaLnBrk="0" hangingPunct="0">
              <a:defRPr/>
            </a:pPr>
            <a:endParaRPr lang="en-US">
              <a:effectLst>
                <a:outerShdw blurRad="38100" dist="38100" dir="2700000" algn="tl">
                  <a:srgbClr val="000000">
                    <a:alpha val="43137"/>
                  </a:srgbClr>
                </a:outerShdw>
              </a:effectLst>
              <a:latin typeface="Arial" charset="0"/>
              <a:cs typeface="Arial" charset="0"/>
            </a:endParaRPr>
          </a:p>
        </p:txBody>
      </p:sp>
      <p:sp>
        <p:nvSpPr>
          <p:cNvPr id="6" name="Slide Number Placeholder 5"/>
          <p:cNvSpPr>
            <a:spLocks noGrp="1"/>
          </p:cNvSpPr>
          <p:nvPr>
            <p:ph type="sldNum" sz="quarter" idx="10"/>
          </p:nvPr>
        </p:nvSpPr>
        <p:spPr/>
        <p:txBody>
          <a:bodyPr/>
          <a:lstStyle/>
          <a:p>
            <a:pPr>
              <a:defRPr/>
            </a:pPr>
            <a:fld id="{8801EBAD-54F1-4FC6-B48B-B8C3C862C6D7}" type="slidenum">
              <a:rPr lang="en-US"/>
              <a:pPr>
                <a:defRPr/>
              </a:pPr>
              <a:t>25</a:t>
            </a:fld>
            <a:endParaRPr lang="en-US" dirty="0"/>
          </a:p>
        </p:txBody>
      </p:sp>
      <p:sp>
        <p:nvSpPr>
          <p:cNvPr id="14" name="Title 1"/>
          <p:cNvSpPr txBox="1">
            <a:spLocks/>
          </p:cNvSpPr>
          <p:nvPr/>
        </p:nvSpPr>
        <p:spPr bwMode="invGray">
          <a:xfrm>
            <a:off x="0" y="0"/>
            <a:ext cx="9144000" cy="1314450"/>
          </a:xfrm>
          <a:prstGeom prst="rect">
            <a:avLst/>
          </a:prstGeom>
        </p:spPr>
        <p:txBody>
          <a:bodyPr/>
          <a:lstStyle/>
          <a:p>
            <a:pPr algn="ctr" defTabSz="914363" fontAlgn="auto">
              <a:spcAft>
                <a:spcPts val="0"/>
              </a:spcAft>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glow rad="101600">
                    <a:schemeClr val="bg1">
                      <a:alpha val="40000"/>
                    </a:schemeClr>
                  </a:glow>
                  <a:outerShdw blurRad="60007" dist="310007" dir="7680000" sy="30000" kx="1300200" algn="ctr" rotWithShape="0">
                    <a:prstClr val="black">
                      <a:alpha val="62000"/>
                    </a:prstClr>
                  </a:outerShdw>
                </a:effectLst>
                <a:latin typeface="+mj-lt"/>
                <a:cs typeface="Arial" charset="0"/>
              </a:rPr>
              <a:t>Emergency Pathway</a:t>
            </a:r>
          </a:p>
          <a:p>
            <a:pPr algn="ctr" defTabSz="914363" fontAlgn="auto">
              <a:spcAft>
                <a:spcPts val="0"/>
              </a:spcAft>
              <a:defRPr/>
            </a:pPr>
            <a:r>
              <a:rPr lang="en-US" sz="3600" b="1" spc="-150" dirty="0">
                <a:ln w="3175">
                  <a:noFill/>
                </a:ln>
                <a:effectLst>
                  <a:glow rad="101600">
                    <a:schemeClr val="bg1">
                      <a:alpha val="60000"/>
                    </a:schemeClr>
                  </a:glow>
                  <a:outerShdw blurRad="60007" dist="310007" dir="7680000" sy="30000" kx="1300200" algn="ctr" rotWithShape="0">
                    <a:prstClr val="black">
                      <a:alpha val="62000"/>
                    </a:prstClr>
                  </a:outerShdw>
                </a:effectLst>
                <a:latin typeface="+mj-lt"/>
                <a:cs typeface="Arial" charset="0"/>
              </a:rPr>
              <a:t>Requiring breach closures &amp; slump restoration</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2000"/>
                                        <p:tgtEl>
                                          <p:spTgt spid="11"/>
                                        </p:tgtEl>
                                      </p:cBhvr>
                                    </p:animEffect>
                                  </p:childTnLst>
                                </p:cTn>
                              </p:par>
                              <p:par>
                                <p:cTn id="8" presetID="22" presetClass="entr" presetSubtype="1"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up)">
                                      <p:cBhvr>
                                        <p:cTn id="10" dur="2000"/>
                                        <p:tgtEl>
                                          <p:spTgt spid="12"/>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2000"/>
                                        <p:tgtEl>
                                          <p:spTgt spid="13"/>
                                        </p:tgtEl>
                                      </p:cBhvr>
                                    </p:animEffect>
                                  </p:childTnLst>
                                </p:cTn>
                              </p:par>
                              <p:par>
                                <p:cTn id="16" presetID="23" presetClass="emph" presetSubtype="0" repeatCount="15000" fill="remove" grpId="0" nodeType="withEffect">
                                  <p:stCondLst>
                                    <p:cond delay="0"/>
                                  </p:stCondLst>
                                  <p:childTnLst>
                                    <p:animClr clrSpc="hsl" dir="cw">
                                      <p:cBhvr override="childStyle">
                                        <p:cTn id="17" dur="500" fill="hold"/>
                                        <p:tgtEl>
                                          <p:spTgt spid="10"/>
                                        </p:tgtEl>
                                        <p:attrNameLst>
                                          <p:attrName>style.color</p:attrName>
                                        </p:attrNameLst>
                                      </p:cBhvr>
                                      <p:by>
                                        <p:hsl h="10842353" s="0" l="0"/>
                                      </p:by>
                                    </p:animClr>
                                    <p:animClr clrSpc="hsl" dir="cw">
                                      <p:cBhvr>
                                        <p:cTn id="18" dur="500" fill="hold"/>
                                        <p:tgtEl>
                                          <p:spTgt spid="10"/>
                                        </p:tgtEl>
                                        <p:attrNameLst>
                                          <p:attrName>fillcolor</p:attrName>
                                        </p:attrNameLst>
                                      </p:cBhvr>
                                      <p:by>
                                        <p:hsl h="10842353" s="0" l="0"/>
                                      </p:by>
                                    </p:animClr>
                                    <p:animClr clrSpc="hsl" dir="cw">
                                      <p:cBhvr>
                                        <p:cTn id="19" dur="500" fill="hold"/>
                                        <p:tgtEl>
                                          <p:spTgt spid="10"/>
                                        </p:tgtEl>
                                        <p:attrNameLst>
                                          <p:attrName>stroke.color</p:attrName>
                                        </p:attrNameLst>
                                      </p:cBhvr>
                                      <p:by>
                                        <p:hsl h="10842353" s="0" l="0"/>
                                      </p:by>
                                    </p:animClr>
                                    <p:set>
                                      <p:cBhvr>
                                        <p:cTn id="20" dur="500" fill="hold"/>
                                        <p:tgtEl>
                                          <p:spTgt spid="10"/>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3"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41000"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31" name="Freeform 30"/>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lgn="ctr" eaLnBrk="0" hangingPunct="0">
                <a:defRPr/>
              </a:pPr>
              <a:endParaRPr lang="en-US">
                <a:effectLst>
                  <a:outerShdw blurRad="38100" dist="38100" dir="2700000" algn="tl">
                    <a:srgbClr val="000000">
                      <a:alpha val="43137"/>
                    </a:srgbClr>
                  </a:outerShdw>
                </a:effectLst>
                <a:latin typeface="Arial" charset="0"/>
                <a:cs typeface="+mn-cs"/>
              </a:endParaRPr>
            </a:p>
          </p:txBody>
        </p:sp>
      </p:grpSp>
      <p:sp>
        <p:nvSpPr>
          <p:cNvPr id="34" name="Text Box 6"/>
          <p:cNvSpPr txBox="1">
            <a:spLocks noChangeArrowheads="1"/>
          </p:cNvSpPr>
          <p:nvPr/>
        </p:nvSpPr>
        <p:spPr bwMode="gray">
          <a:xfrm rot="301000">
            <a:off x="3157538" y="2322513"/>
            <a:ext cx="1905000" cy="368300"/>
          </a:xfrm>
          <a:prstGeom prst="rect">
            <a:avLst/>
          </a:prstGeom>
          <a:noFill/>
          <a:ln w="9525">
            <a:noFill/>
            <a:miter lim="800000"/>
            <a:headEnd type="none" w="sm" len="sm"/>
            <a:tailEnd type="none" w="sm" len="sm"/>
          </a:ln>
          <a:effectLst>
            <a:outerShdw blurRad="50800" dist="50800" dir="5400000" algn="ctr" rotWithShape="0">
              <a:schemeClr val="bg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b="1" dirty="0">
                <a:latin typeface="Arial" charset="0"/>
                <a:cs typeface="+mn-cs"/>
              </a:rPr>
              <a:t>Sac River</a:t>
            </a:r>
          </a:p>
        </p:txBody>
      </p:sp>
      <p:grpSp>
        <p:nvGrpSpPr>
          <p:cNvPr id="3" name="Group 38"/>
          <p:cNvGrpSpPr>
            <a:grpSpLocks/>
          </p:cNvGrpSpPr>
          <p:nvPr/>
        </p:nvGrpSpPr>
        <p:grpSpPr bwMode="auto">
          <a:xfrm>
            <a:off x="2590800" y="1739900"/>
            <a:ext cx="2795588" cy="2616200"/>
            <a:chOff x="2590800" y="1739900"/>
            <a:chExt cx="2795588" cy="2616200"/>
          </a:xfrm>
        </p:grpSpPr>
        <p:sp>
          <p:nvSpPr>
            <p:cNvPr id="40" name="Freeform 47"/>
            <p:cNvSpPr>
              <a:spLocks/>
            </p:cNvSpPr>
            <p:nvPr/>
          </p:nvSpPr>
          <p:spPr bwMode="invGray">
            <a:xfrm>
              <a:off x="2590800" y="1739900"/>
              <a:ext cx="2795588" cy="2616200"/>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50800" dir="2700000" algn="ctr" rotWithShape="0">
                <a:schemeClr val="bg1"/>
              </a:outerShdw>
            </a:effectLst>
          </p:spPr>
          <p:txBody>
            <a:bodyPr anchor="ctr" anchorCtr="1"/>
            <a:lstStyle/>
            <a:p>
              <a:pPr algn="ctr" eaLnBrk="0" hangingPunct="0">
                <a:defRPr/>
              </a:pPr>
              <a:endParaRPr lang="en-US">
                <a:latin typeface="Arial" charset="0"/>
                <a:cs typeface="+mn-cs"/>
              </a:endParaRPr>
            </a:p>
          </p:txBody>
        </p:sp>
        <p:sp>
          <p:nvSpPr>
            <p:cNvPr id="41" name="Freeform 48"/>
            <p:cNvSpPr>
              <a:spLocks/>
            </p:cNvSpPr>
            <p:nvPr/>
          </p:nvSpPr>
          <p:spPr bwMode="invGray">
            <a:xfrm>
              <a:off x="4527550" y="2044700"/>
              <a:ext cx="730250" cy="723900"/>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50800" dir="2700000" algn="ctr" rotWithShape="0">
                <a:schemeClr val="bg1"/>
              </a:outerShdw>
            </a:effectLst>
          </p:spPr>
          <p:txBody>
            <a:bodyPr anchor="ctr" anchorCtr="1"/>
            <a:lstStyle/>
            <a:p>
              <a:pPr algn="ctr" eaLnBrk="0" hangingPunct="0">
                <a:defRPr/>
              </a:pPr>
              <a:endParaRPr lang="en-US">
                <a:latin typeface="Arial" charset="0"/>
                <a:cs typeface="+mn-cs"/>
              </a:endParaRPr>
            </a:p>
          </p:txBody>
        </p:sp>
      </p:grpSp>
      <p:sp>
        <p:nvSpPr>
          <p:cNvPr id="6473735" name="Text Box 7"/>
          <p:cNvSpPr txBox="1">
            <a:spLocks noChangeArrowheads="1"/>
          </p:cNvSpPr>
          <p:nvPr/>
        </p:nvSpPr>
        <p:spPr bwMode="invGray">
          <a:xfrm>
            <a:off x="5643563" y="2735263"/>
            <a:ext cx="1905000" cy="368300"/>
          </a:xfrm>
          <a:prstGeom prst="rect">
            <a:avLst/>
          </a:prstGeom>
          <a:noFill/>
          <a:ln w="9525">
            <a:noFill/>
            <a:miter lim="800000"/>
            <a:headEnd type="none" w="sm" len="sm"/>
            <a:tailEnd type="none" w="sm" len="sm"/>
          </a:ln>
          <a:effectLst>
            <a:outerShdw blurRad="50800" dist="50800" dir="5400000" algn="ctr" rotWithShape="0">
              <a:schemeClr val="bg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b="1" dirty="0">
                <a:latin typeface="Arial" charset="0"/>
                <a:cs typeface="+mn-cs"/>
              </a:rPr>
              <a:t>Sacramento</a:t>
            </a:r>
          </a:p>
        </p:txBody>
      </p:sp>
      <p:sp>
        <p:nvSpPr>
          <p:cNvPr id="6473736"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blurRad="50800" dist="50800" dir="5400000" algn="ctr" rotWithShape="0">
              <a:schemeClr val="bg1"/>
            </a:outerShdw>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b="1">
                <a:latin typeface="Arial" charset="0"/>
                <a:cs typeface="+mn-cs"/>
              </a:rPr>
              <a:t>Stockton</a:t>
            </a:r>
          </a:p>
        </p:txBody>
      </p:sp>
      <p:sp>
        <p:nvSpPr>
          <p:cNvPr id="29" name="Text Box 16"/>
          <p:cNvSpPr txBox="1">
            <a:spLocks noChangeArrowheads="1"/>
          </p:cNvSpPr>
          <p:nvPr/>
        </p:nvSpPr>
        <p:spPr bwMode="invGray">
          <a:xfrm>
            <a:off x="1295400" y="5867400"/>
            <a:ext cx="2209800" cy="400050"/>
          </a:xfrm>
          <a:prstGeom prst="rect">
            <a:avLst/>
          </a:prstGeom>
          <a:noFill/>
          <a:ln w="9525">
            <a:noFill/>
            <a:miter lim="800000"/>
            <a:headEnd/>
            <a:tailEnd/>
          </a:ln>
          <a:effectLst>
            <a:outerShdw blurRad="50800" dist="50800" dir="5400000" algn="ctr" rotWithShape="0">
              <a:schemeClr val="bg1"/>
            </a:outerShdw>
          </a:effectLst>
        </p:spPr>
        <p:txBody>
          <a:bodyPr>
            <a:spAutoFit/>
          </a:bodyPr>
          <a:lstStyle/>
          <a:p>
            <a:pPr algn="r" eaLnBrk="0" hangingPunct="0">
              <a:spcBef>
                <a:spcPct val="50000"/>
              </a:spcBef>
              <a:defRPr/>
            </a:pPr>
            <a:r>
              <a:rPr lang="en-US" sz="2000" b="1" dirty="0">
                <a:latin typeface="Arial" charset="0"/>
                <a:cs typeface="+mn-cs"/>
              </a:rPr>
              <a:t>SWP Pumps</a:t>
            </a:r>
          </a:p>
        </p:txBody>
      </p:sp>
      <p:sp>
        <p:nvSpPr>
          <p:cNvPr id="30" name="Text Box 16"/>
          <p:cNvSpPr txBox="1">
            <a:spLocks noChangeArrowheads="1"/>
          </p:cNvSpPr>
          <p:nvPr/>
        </p:nvSpPr>
        <p:spPr bwMode="invGray">
          <a:xfrm>
            <a:off x="2362200" y="6305550"/>
            <a:ext cx="2209800" cy="400050"/>
          </a:xfrm>
          <a:prstGeom prst="rect">
            <a:avLst/>
          </a:prstGeom>
          <a:noFill/>
          <a:ln w="9525">
            <a:noFill/>
            <a:miter lim="800000"/>
            <a:headEnd/>
            <a:tailEnd/>
          </a:ln>
          <a:effectLst>
            <a:outerShdw blurRad="50800" dist="50800" dir="5400000" algn="ctr" rotWithShape="0">
              <a:schemeClr val="bg1"/>
            </a:outerShdw>
          </a:effectLst>
        </p:spPr>
        <p:txBody>
          <a:bodyPr>
            <a:spAutoFit/>
          </a:bodyPr>
          <a:lstStyle/>
          <a:p>
            <a:pPr algn="ctr" eaLnBrk="0" hangingPunct="0">
              <a:spcBef>
                <a:spcPct val="50000"/>
              </a:spcBef>
              <a:defRPr/>
            </a:pPr>
            <a:r>
              <a:rPr lang="en-US" sz="2000" b="1" dirty="0">
                <a:latin typeface="Arial" charset="0"/>
                <a:cs typeface="+mn-cs"/>
              </a:rPr>
              <a:t>CVP Pumps</a:t>
            </a:r>
          </a:p>
        </p:txBody>
      </p:sp>
      <p:sp>
        <p:nvSpPr>
          <p:cNvPr id="58400" name="Slide Number Placeholder 41"/>
          <p:cNvSpPr>
            <a:spLocks noGrp="1"/>
          </p:cNvSpPr>
          <p:nvPr>
            <p:ph type="sldNum" sz="quarter" idx="10"/>
          </p:nvPr>
        </p:nvSpPr>
        <p:spPr/>
        <p:txBody>
          <a:bodyPr/>
          <a:lstStyle/>
          <a:p>
            <a:pPr>
              <a:defRPr/>
            </a:pPr>
            <a:fld id="{8FC5C409-FA86-4288-9337-507FD166126D}" type="slidenum">
              <a:rPr lang="en-US"/>
              <a:pPr>
                <a:defRPr/>
              </a:pPr>
              <a:t>26</a:t>
            </a:fld>
            <a:endParaRPr lang="en-US" dirty="0"/>
          </a:p>
        </p:txBody>
      </p:sp>
      <p:sp>
        <p:nvSpPr>
          <p:cNvPr id="57" name="Text Box 6"/>
          <p:cNvSpPr txBox="1">
            <a:spLocks noChangeArrowheads="1"/>
          </p:cNvSpPr>
          <p:nvPr/>
        </p:nvSpPr>
        <p:spPr bwMode="gray">
          <a:xfrm rot="2506443">
            <a:off x="7326313" y="5915025"/>
            <a:ext cx="1905000" cy="368300"/>
          </a:xfrm>
          <a:prstGeom prst="rect">
            <a:avLst/>
          </a:prstGeom>
          <a:noFill/>
          <a:ln w="9525">
            <a:noFill/>
            <a:miter lim="800000"/>
            <a:headEnd type="none" w="sm" len="sm"/>
            <a:tailEnd type="none" w="sm" len="sm"/>
          </a:ln>
          <a:effectLst>
            <a:outerShdw blurRad="50800" dist="50800" dir="5400000" algn="ctr" rotWithShape="0">
              <a:schemeClr val="bg1"/>
            </a:outerShdw>
          </a:effectLst>
        </p:spPr>
        <p:txBody>
          <a:bodyPr/>
          <a:lstStyle/>
          <a:p>
            <a:pPr eaLnBrk="0" hangingPunct="0">
              <a:lnSpc>
                <a:spcPct val="90000"/>
              </a:lnSpc>
              <a:spcBef>
                <a:spcPct val="50000"/>
              </a:spcBef>
              <a:buClr>
                <a:schemeClr val="folHlink"/>
              </a:buClr>
              <a:buSzPct val="140000"/>
              <a:defRPr/>
            </a:pPr>
            <a:r>
              <a:rPr lang="en-US" sz="2000" b="1" dirty="0">
                <a:latin typeface="Arial" charset="0"/>
                <a:cs typeface="+mn-cs"/>
              </a:rPr>
              <a:t>SJ River</a:t>
            </a:r>
          </a:p>
        </p:txBody>
      </p:sp>
      <p:sp>
        <p:nvSpPr>
          <p:cNvPr id="37" name="Freeform 51"/>
          <p:cNvSpPr>
            <a:spLocks/>
          </p:cNvSpPr>
          <p:nvPr/>
        </p:nvSpPr>
        <p:spPr bwMode="invGray">
          <a:xfrm>
            <a:off x="2603500" y="4294188"/>
            <a:ext cx="6500813" cy="2305050"/>
          </a:xfrm>
          <a:custGeom>
            <a:avLst/>
            <a:gdLst>
              <a:gd name="connsiteX0" fmla="*/ 4095 w 4095"/>
              <a:gd name="connsiteY0" fmla="*/ 1452 h 1452"/>
              <a:gd name="connsiteX1" fmla="*/ 4082 w 4095"/>
              <a:gd name="connsiteY1" fmla="*/ 1415 h 1452"/>
              <a:gd name="connsiteX2" fmla="*/ 4045 w 4095"/>
              <a:gd name="connsiteY2" fmla="*/ 1390 h 1452"/>
              <a:gd name="connsiteX3" fmla="*/ 4007 w 4095"/>
              <a:gd name="connsiteY3" fmla="*/ 1352 h 1452"/>
              <a:gd name="connsiteX4" fmla="*/ 3945 w 4095"/>
              <a:gd name="connsiteY4" fmla="*/ 1340 h 1452"/>
              <a:gd name="connsiteX5" fmla="*/ 3807 w 4095"/>
              <a:gd name="connsiteY5" fmla="*/ 1264 h 1452"/>
              <a:gd name="connsiteX6" fmla="*/ 3769 w 4095"/>
              <a:gd name="connsiteY6" fmla="*/ 1164 h 1452"/>
              <a:gd name="connsiteX7" fmla="*/ 3657 w 4095"/>
              <a:gd name="connsiteY7" fmla="*/ 1001 h 1452"/>
              <a:gd name="connsiteX8" fmla="*/ 3632 w 4095"/>
              <a:gd name="connsiteY8" fmla="*/ 964 h 1452"/>
              <a:gd name="connsiteX9" fmla="*/ 3594 w 4095"/>
              <a:gd name="connsiteY9" fmla="*/ 951 h 1452"/>
              <a:gd name="connsiteX10" fmla="*/ 3582 w 4095"/>
              <a:gd name="connsiteY10" fmla="*/ 876 h 1452"/>
              <a:gd name="connsiteX11" fmla="*/ 3544 w 4095"/>
              <a:gd name="connsiteY11" fmla="*/ 864 h 1452"/>
              <a:gd name="connsiteX12" fmla="*/ 3431 w 4095"/>
              <a:gd name="connsiteY12" fmla="*/ 851 h 1452"/>
              <a:gd name="connsiteX13" fmla="*/ 3431 w 4095"/>
              <a:gd name="connsiteY13" fmla="*/ 701 h 1452"/>
              <a:gd name="connsiteX14" fmla="*/ 3269 w 4095"/>
              <a:gd name="connsiteY14" fmla="*/ 601 h 1452"/>
              <a:gd name="connsiteX15" fmla="*/ 3118 w 4095"/>
              <a:gd name="connsiteY15" fmla="*/ 526 h 1452"/>
              <a:gd name="connsiteX16" fmla="*/ 2993 w 4095"/>
              <a:gd name="connsiteY16" fmla="*/ 476 h 1452"/>
              <a:gd name="connsiteX17" fmla="*/ 2968 w 4095"/>
              <a:gd name="connsiteY17" fmla="*/ 450 h 1452"/>
              <a:gd name="connsiteX18" fmla="*/ 2793 w 4095"/>
              <a:gd name="connsiteY18" fmla="*/ 425 h 1452"/>
              <a:gd name="connsiteX19" fmla="*/ 2718 w 4095"/>
              <a:gd name="connsiteY19" fmla="*/ 400 h 1452"/>
              <a:gd name="connsiteX20" fmla="*/ 2592 w 4095"/>
              <a:gd name="connsiteY20" fmla="*/ 300 h 1452"/>
              <a:gd name="connsiteX21" fmla="*/ 2543 w 4095"/>
              <a:gd name="connsiteY21" fmla="*/ 300 h 1452"/>
              <a:gd name="connsiteX22" fmla="*/ 2204 w 4095"/>
              <a:gd name="connsiteY22" fmla="*/ 288 h 1452"/>
              <a:gd name="connsiteX23" fmla="*/ 2142 w 4095"/>
              <a:gd name="connsiteY23" fmla="*/ 238 h 1452"/>
              <a:gd name="connsiteX24" fmla="*/ 2016 w 4095"/>
              <a:gd name="connsiteY24" fmla="*/ 200 h 1452"/>
              <a:gd name="connsiteX25" fmla="*/ 1979 w 4095"/>
              <a:gd name="connsiteY25" fmla="*/ 175 h 1452"/>
              <a:gd name="connsiteX26" fmla="*/ 1653 w 4095"/>
              <a:gd name="connsiteY26" fmla="*/ 150 h 1452"/>
              <a:gd name="connsiteX27" fmla="*/ 1415 w 4095"/>
              <a:gd name="connsiteY27" fmla="*/ 112 h 1452"/>
              <a:gd name="connsiteX28" fmla="*/ 1353 w 4095"/>
              <a:gd name="connsiteY28" fmla="*/ 62 h 1452"/>
              <a:gd name="connsiteX29" fmla="*/ 1240 w 4095"/>
              <a:gd name="connsiteY29" fmla="*/ 0 h 1452"/>
              <a:gd name="connsiteX30" fmla="*/ 539 w 4095"/>
              <a:gd name="connsiteY30" fmla="*/ 12 h 1452"/>
              <a:gd name="connsiteX31" fmla="*/ 514 w 4095"/>
              <a:gd name="connsiteY31" fmla="*/ 50 h 1452"/>
              <a:gd name="connsiteX32" fmla="*/ 263 w 4095"/>
              <a:gd name="connsiteY32" fmla="*/ 150 h 1452"/>
              <a:gd name="connsiteX33" fmla="*/ 151 w 4095"/>
              <a:gd name="connsiteY33" fmla="*/ 162 h 1452"/>
              <a:gd name="connsiteX34" fmla="*/ 0 w 4095"/>
              <a:gd name="connsiteY34" fmla="*/ 200 h 1452"/>
              <a:gd name="connsiteX0" fmla="*/ 4095 w 4095"/>
              <a:gd name="connsiteY0" fmla="*/ 1452 h 1452"/>
              <a:gd name="connsiteX1" fmla="*/ 4082 w 4095"/>
              <a:gd name="connsiteY1" fmla="*/ 1415 h 1452"/>
              <a:gd name="connsiteX2" fmla="*/ 4045 w 4095"/>
              <a:gd name="connsiteY2" fmla="*/ 1390 h 1452"/>
              <a:gd name="connsiteX3" fmla="*/ 4007 w 4095"/>
              <a:gd name="connsiteY3" fmla="*/ 1352 h 1452"/>
              <a:gd name="connsiteX4" fmla="*/ 3945 w 4095"/>
              <a:gd name="connsiteY4" fmla="*/ 1340 h 1452"/>
              <a:gd name="connsiteX5" fmla="*/ 3807 w 4095"/>
              <a:gd name="connsiteY5" fmla="*/ 1264 h 1452"/>
              <a:gd name="connsiteX6" fmla="*/ 3769 w 4095"/>
              <a:gd name="connsiteY6" fmla="*/ 1164 h 1452"/>
              <a:gd name="connsiteX7" fmla="*/ 3657 w 4095"/>
              <a:gd name="connsiteY7" fmla="*/ 1001 h 1452"/>
              <a:gd name="connsiteX8" fmla="*/ 3632 w 4095"/>
              <a:gd name="connsiteY8" fmla="*/ 964 h 1452"/>
              <a:gd name="connsiteX9" fmla="*/ 3594 w 4095"/>
              <a:gd name="connsiteY9" fmla="*/ 951 h 1452"/>
              <a:gd name="connsiteX10" fmla="*/ 3582 w 4095"/>
              <a:gd name="connsiteY10" fmla="*/ 876 h 1452"/>
              <a:gd name="connsiteX11" fmla="*/ 3544 w 4095"/>
              <a:gd name="connsiteY11" fmla="*/ 864 h 1452"/>
              <a:gd name="connsiteX12" fmla="*/ 3431 w 4095"/>
              <a:gd name="connsiteY12" fmla="*/ 851 h 1452"/>
              <a:gd name="connsiteX13" fmla="*/ 3431 w 4095"/>
              <a:gd name="connsiteY13" fmla="*/ 701 h 1452"/>
              <a:gd name="connsiteX14" fmla="*/ 3269 w 4095"/>
              <a:gd name="connsiteY14" fmla="*/ 601 h 1452"/>
              <a:gd name="connsiteX15" fmla="*/ 3118 w 4095"/>
              <a:gd name="connsiteY15" fmla="*/ 526 h 1452"/>
              <a:gd name="connsiteX16" fmla="*/ 2993 w 4095"/>
              <a:gd name="connsiteY16" fmla="*/ 476 h 1452"/>
              <a:gd name="connsiteX17" fmla="*/ 2968 w 4095"/>
              <a:gd name="connsiteY17" fmla="*/ 450 h 1452"/>
              <a:gd name="connsiteX18" fmla="*/ 2793 w 4095"/>
              <a:gd name="connsiteY18" fmla="*/ 425 h 1452"/>
              <a:gd name="connsiteX19" fmla="*/ 2718 w 4095"/>
              <a:gd name="connsiteY19" fmla="*/ 400 h 1452"/>
              <a:gd name="connsiteX20" fmla="*/ 2592 w 4095"/>
              <a:gd name="connsiteY20" fmla="*/ 300 h 1452"/>
              <a:gd name="connsiteX21" fmla="*/ 2543 w 4095"/>
              <a:gd name="connsiteY21" fmla="*/ 300 h 1452"/>
              <a:gd name="connsiteX22" fmla="*/ 2204 w 4095"/>
              <a:gd name="connsiteY22" fmla="*/ 288 h 1452"/>
              <a:gd name="connsiteX23" fmla="*/ 2142 w 4095"/>
              <a:gd name="connsiteY23" fmla="*/ 238 h 1452"/>
              <a:gd name="connsiteX24" fmla="*/ 2016 w 4095"/>
              <a:gd name="connsiteY24" fmla="*/ 200 h 1452"/>
              <a:gd name="connsiteX25" fmla="*/ 1979 w 4095"/>
              <a:gd name="connsiteY25" fmla="*/ 175 h 1452"/>
              <a:gd name="connsiteX26" fmla="*/ 1653 w 4095"/>
              <a:gd name="connsiteY26" fmla="*/ 150 h 1452"/>
              <a:gd name="connsiteX27" fmla="*/ 1415 w 4095"/>
              <a:gd name="connsiteY27" fmla="*/ 112 h 1452"/>
              <a:gd name="connsiteX28" fmla="*/ 1353 w 4095"/>
              <a:gd name="connsiteY28" fmla="*/ 62 h 1452"/>
              <a:gd name="connsiteX29" fmla="*/ 1240 w 4095"/>
              <a:gd name="connsiteY29" fmla="*/ 0 h 1452"/>
              <a:gd name="connsiteX30" fmla="*/ 539 w 4095"/>
              <a:gd name="connsiteY30" fmla="*/ 12 h 1452"/>
              <a:gd name="connsiteX31" fmla="*/ 514 w 4095"/>
              <a:gd name="connsiteY31" fmla="*/ 50 h 1452"/>
              <a:gd name="connsiteX32" fmla="*/ 263 w 4095"/>
              <a:gd name="connsiteY32" fmla="*/ 150 h 1452"/>
              <a:gd name="connsiteX33" fmla="*/ 151 w 4095"/>
              <a:gd name="connsiteY33" fmla="*/ 162 h 1452"/>
              <a:gd name="connsiteX34" fmla="*/ 0 w 4095"/>
              <a:gd name="connsiteY34" fmla="*/ 200 h 1452"/>
              <a:gd name="connsiteX0" fmla="*/ 4095 w 4095"/>
              <a:gd name="connsiteY0" fmla="*/ 1452 h 1452"/>
              <a:gd name="connsiteX1" fmla="*/ 4082 w 4095"/>
              <a:gd name="connsiteY1" fmla="*/ 1415 h 1452"/>
              <a:gd name="connsiteX2" fmla="*/ 4045 w 4095"/>
              <a:gd name="connsiteY2" fmla="*/ 1390 h 1452"/>
              <a:gd name="connsiteX3" fmla="*/ 4007 w 4095"/>
              <a:gd name="connsiteY3" fmla="*/ 1352 h 1452"/>
              <a:gd name="connsiteX4" fmla="*/ 3945 w 4095"/>
              <a:gd name="connsiteY4" fmla="*/ 1340 h 1452"/>
              <a:gd name="connsiteX5" fmla="*/ 3807 w 4095"/>
              <a:gd name="connsiteY5" fmla="*/ 1264 h 1452"/>
              <a:gd name="connsiteX6" fmla="*/ 3769 w 4095"/>
              <a:gd name="connsiteY6" fmla="*/ 1164 h 1452"/>
              <a:gd name="connsiteX7" fmla="*/ 3657 w 4095"/>
              <a:gd name="connsiteY7" fmla="*/ 1001 h 1452"/>
              <a:gd name="connsiteX8" fmla="*/ 3632 w 4095"/>
              <a:gd name="connsiteY8" fmla="*/ 964 h 1452"/>
              <a:gd name="connsiteX9" fmla="*/ 3594 w 4095"/>
              <a:gd name="connsiteY9" fmla="*/ 951 h 1452"/>
              <a:gd name="connsiteX10" fmla="*/ 3582 w 4095"/>
              <a:gd name="connsiteY10" fmla="*/ 876 h 1452"/>
              <a:gd name="connsiteX11" fmla="*/ 3544 w 4095"/>
              <a:gd name="connsiteY11" fmla="*/ 864 h 1452"/>
              <a:gd name="connsiteX12" fmla="*/ 3431 w 4095"/>
              <a:gd name="connsiteY12" fmla="*/ 851 h 1452"/>
              <a:gd name="connsiteX13" fmla="*/ 3431 w 4095"/>
              <a:gd name="connsiteY13" fmla="*/ 701 h 1452"/>
              <a:gd name="connsiteX14" fmla="*/ 3269 w 4095"/>
              <a:gd name="connsiteY14" fmla="*/ 601 h 1452"/>
              <a:gd name="connsiteX15" fmla="*/ 3118 w 4095"/>
              <a:gd name="connsiteY15" fmla="*/ 526 h 1452"/>
              <a:gd name="connsiteX16" fmla="*/ 2993 w 4095"/>
              <a:gd name="connsiteY16" fmla="*/ 476 h 1452"/>
              <a:gd name="connsiteX17" fmla="*/ 2968 w 4095"/>
              <a:gd name="connsiteY17" fmla="*/ 450 h 1452"/>
              <a:gd name="connsiteX18" fmla="*/ 2793 w 4095"/>
              <a:gd name="connsiteY18" fmla="*/ 425 h 1452"/>
              <a:gd name="connsiteX19" fmla="*/ 2718 w 4095"/>
              <a:gd name="connsiteY19" fmla="*/ 400 h 1452"/>
              <a:gd name="connsiteX20" fmla="*/ 2640 w 4095"/>
              <a:gd name="connsiteY20" fmla="*/ 348 h 1452"/>
              <a:gd name="connsiteX21" fmla="*/ 2543 w 4095"/>
              <a:gd name="connsiteY21" fmla="*/ 300 h 1452"/>
              <a:gd name="connsiteX22" fmla="*/ 2204 w 4095"/>
              <a:gd name="connsiteY22" fmla="*/ 288 h 1452"/>
              <a:gd name="connsiteX23" fmla="*/ 2142 w 4095"/>
              <a:gd name="connsiteY23" fmla="*/ 238 h 1452"/>
              <a:gd name="connsiteX24" fmla="*/ 2016 w 4095"/>
              <a:gd name="connsiteY24" fmla="*/ 200 h 1452"/>
              <a:gd name="connsiteX25" fmla="*/ 1979 w 4095"/>
              <a:gd name="connsiteY25" fmla="*/ 175 h 1452"/>
              <a:gd name="connsiteX26" fmla="*/ 1653 w 4095"/>
              <a:gd name="connsiteY26" fmla="*/ 150 h 1452"/>
              <a:gd name="connsiteX27" fmla="*/ 1415 w 4095"/>
              <a:gd name="connsiteY27" fmla="*/ 112 h 1452"/>
              <a:gd name="connsiteX28" fmla="*/ 1353 w 4095"/>
              <a:gd name="connsiteY28" fmla="*/ 62 h 1452"/>
              <a:gd name="connsiteX29" fmla="*/ 1240 w 4095"/>
              <a:gd name="connsiteY29" fmla="*/ 0 h 1452"/>
              <a:gd name="connsiteX30" fmla="*/ 539 w 4095"/>
              <a:gd name="connsiteY30" fmla="*/ 12 h 1452"/>
              <a:gd name="connsiteX31" fmla="*/ 514 w 4095"/>
              <a:gd name="connsiteY31" fmla="*/ 50 h 1452"/>
              <a:gd name="connsiteX32" fmla="*/ 263 w 4095"/>
              <a:gd name="connsiteY32" fmla="*/ 150 h 1452"/>
              <a:gd name="connsiteX33" fmla="*/ 151 w 4095"/>
              <a:gd name="connsiteY33" fmla="*/ 162 h 1452"/>
              <a:gd name="connsiteX34" fmla="*/ 0 w 4095"/>
              <a:gd name="connsiteY34" fmla="*/ 200 h 1452"/>
              <a:gd name="connsiteX0" fmla="*/ 4095 w 4095"/>
              <a:gd name="connsiteY0" fmla="*/ 1452 h 1452"/>
              <a:gd name="connsiteX1" fmla="*/ 4082 w 4095"/>
              <a:gd name="connsiteY1" fmla="*/ 1415 h 1452"/>
              <a:gd name="connsiteX2" fmla="*/ 4045 w 4095"/>
              <a:gd name="connsiteY2" fmla="*/ 1390 h 1452"/>
              <a:gd name="connsiteX3" fmla="*/ 4007 w 4095"/>
              <a:gd name="connsiteY3" fmla="*/ 1352 h 1452"/>
              <a:gd name="connsiteX4" fmla="*/ 3945 w 4095"/>
              <a:gd name="connsiteY4" fmla="*/ 1340 h 1452"/>
              <a:gd name="connsiteX5" fmla="*/ 3807 w 4095"/>
              <a:gd name="connsiteY5" fmla="*/ 1264 h 1452"/>
              <a:gd name="connsiteX6" fmla="*/ 3769 w 4095"/>
              <a:gd name="connsiteY6" fmla="*/ 1164 h 1452"/>
              <a:gd name="connsiteX7" fmla="*/ 3657 w 4095"/>
              <a:gd name="connsiteY7" fmla="*/ 1001 h 1452"/>
              <a:gd name="connsiteX8" fmla="*/ 3632 w 4095"/>
              <a:gd name="connsiteY8" fmla="*/ 964 h 1452"/>
              <a:gd name="connsiteX9" fmla="*/ 3594 w 4095"/>
              <a:gd name="connsiteY9" fmla="*/ 951 h 1452"/>
              <a:gd name="connsiteX10" fmla="*/ 3582 w 4095"/>
              <a:gd name="connsiteY10" fmla="*/ 876 h 1452"/>
              <a:gd name="connsiteX11" fmla="*/ 3544 w 4095"/>
              <a:gd name="connsiteY11" fmla="*/ 864 h 1452"/>
              <a:gd name="connsiteX12" fmla="*/ 3431 w 4095"/>
              <a:gd name="connsiteY12" fmla="*/ 851 h 1452"/>
              <a:gd name="connsiteX13" fmla="*/ 3431 w 4095"/>
              <a:gd name="connsiteY13" fmla="*/ 701 h 1452"/>
              <a:gd name="connsiteX14" fmla="*/ 3269 w 4095"/>
              <a:gd name="connsiteY14" fmla="*/ 601 h 1452"/>
              <a:gd name="connsiteX15" fmla="*/ 3118 w 4095"/>
              <a:gd name="connsiteY15" fmla="*/ 526 h 1452"/>
              <a:gd name="connsiteX16" fmla="*/ 2993 w 4095"/>
              <a:gd name="connsiteY16" fmla="*/ 476 h 1452"/>
              <a:gd name="connsiteX17" fmla="*/ 2968 w 4095"/>
              <a:gd name="connsiteY17" fmla="*/ 450 h 1452"/>
              <a:gd name="connsiteX18" fmla="*/ 2793 w 4095"/>
              <a:gd name="connsiteY18" fmla="*/ 425 h 1452"/>
              <a:gd name="connsiteX19" fmla="*/ 2718 w 4095"/>
              <a:gd name="connsiteY19" fmla="*/ 400 h 1452"/>
              <a:gd name="connsiteX20" fmla="*/ 2640 w 4095"/>
              <a:gd name="connsiteY20" fmla="*/ 348 h 1452"/>
              <a:gd name="connsiteX21" fmla="*/ 2481 w 4095"/>
              <a:gd name="connsiteY21" fmla="*/ 327 h 1452"/>
              <a:gd name="connsiteX22" fmla="*/ 2204 w 4095"/>
              <a:gd name="connsiteY22" fmla="*/ 288 h 1452"/>
              <a:gd name="connsiteX23" fmla="*/ 2142 w 4095"/>
              <a:gd name="connsiteY23" fmla="*/ 238 h 1452"/>
              <a:gd name="connsiteX24" fmla="*/ 2016 w 4095"/>
              <a:gd name="connsiteY24" fmla="*/ 200 h 1452"/>
              <a:gd name="connsiteX25" fmla="*/ 1979 w 4095"/>
              <a:gd name="connsiteY25" fmla="*/ 175 h 1452"/>
              <a:gd name="connsiteX26" fmla="*/ 1653 w 4095"/>
              <a:gd name="connsiteY26" fmla="*/ 150 h 1452"/>
              <a:gd name="connsiteX27" fmla="*/ 1415 w 4095"/>
              <a:gd name="connsiteY27" fmla="*/ 112 h 1452"/>
              <a:gd name="connsiteX28" fmla="*/ 1353 w 4095"/>
              <a:gd name="connsiteY28" fmla="*/ 62 h 1452"/>
              <a:gd name="connsiteX29" fmla="*/ 1240 w 4095"/>
              <a:gd name="connsiteY29" fmla="*/ 0 h 1452"/>
              <a:gd name="connsiteX30" fmla="*/ 539 w 4095"/>
              <a:gd name="connsiteY30" fmla="*/ 12 h 1452"/>
              <a:gd name="connsiteX31" fmla="*/ 514 w 4095"/>
              <a:gd name="connsiteY31" fmla="*/ 50 h 1452"/>
              <a:gd name="connsiteX32" fmla="*/ 263 w 4095"/>
              <a:gd name="connsiteY32" fmla="*/ 150 h 1452"/>
              <a:gd name="connsiteX33" fmla="*/ 151 w 4095"/>
              <a:gd name="connsiteY33" fmla="*/ 162 h 1452"/>
              <a:gd name="connsiteX34" fmla="*/ 0 w 4095"/>
              <a:gd name="connsiteY34" fmla="*/ 200 h 1452"/>
              <a:gd name="connsiteX0" fmla="*/ 4095 w 4095"/>
              <a:gd name="connsiteY0" fmla="*/ 1452 h 1452"/>
              <a:gd name="connsiteX1" fmla="*/ 4082 w 4095"/>
              <a:gd name="connsiteY1" fmla="*/ 1415 h 1452"/>
              <a:gd name="connsiteX2" fmla="*/ 4045 w 4095"/>
              <a:gd name="connsiteY2" fmla="*/ 1390 h 1452"/>
              <a:gd name="connsiteX3" fmla="*/ 4007 w 4095"/>
              <a:gd name="connsiteY3" fmla="*/ 1352 h 1452"/>
              <a:gd name="connsiteX4" fmla="*/ 3945 w 4095"/>
              <a:gd name="connsiteY4" fmla="*/ 1340 h 1452"/>
              <a:gd name="connsiteX5" fmla="*/ 3807 w 4095"/>
              <a:gd name="connsiteY5" fmla="*/ 1264 h 1452"/>
              <a:gd name="connsiteX6" fmla="*/ 3769 w 4095"/>
              <a:gd name="connsiteY6" fmla="*/ 1164 h 1452"/>
              <a:gd name="connsiteX7" fmla="*/ 3657 w 4095"/>
              <a:gd name="connsiteY7" fmla="*/ 1001 h 1452"/>
              <a:gd name="connsiteX8" fmla="*/ 3632 w 4095"/>
              <a:gd name="connsiteY8" fmla="*/ 964 h 1452"/>
              <a:gd name="connsiteX9" fmla="*/ 3594 w 4095"/>
              <a:gd name="connsiteY9" fmla="*/ 951 h 1452"/>
              <a:gd name="connsiteX10" fmla="*/ 3582 w 4095"/>
              <a:gd name="connsiteY10" fmla="*/ 876 h 1452"/>
              <a:gd name="connsiteX11" fmla="*/ 3544 w 4095"/>
              <a:gd name="connsiteY11" fmla="*/ 864 h 1452"/>
              <a:gd name="connsiteX12" fmla="*/ 3431 w 4095"/>
              <a:gd name="connsiteY12" fmla="*/ 851 h 1452"/>
              <a:gd name="connsiteX13" fmla="*/ 3431 w 4095"/>
              <a:gd name="connsiteY13" fmla="*/ 701 h 1452"/>
              <a:gd name="connsiteX14" fmla="*/ 3269 w 4095"/>
              <a:gd name="connsiteY14" fmla="*/ 601 h 1452"/>
              <a:gd name="connsiteX15" fmla="*/ 3118 w 4095"/>
              <a:gd name="connsiteY15" fmla="*/ 526 h 1452"/>
              <a:gd name="connsiteX16" fmla="*/ 2993 w 4095"/>
              <a:gd name="connsiteY16" fmla="*/ 476 h 1452"/>
              <a:gd name="connsiteX17" fmla="*/ 2968 w 4095"/>
              <a:gd name="connsiteY17" fmla="*/ 450 h 1452"/>
              <a:gd name="connsiteX18" fmla="*/ 2793 w 4095"/>
              <a:gd name="connsiteY18" fmla="*/ 425 h 1452"/>
              <a:gd name="connsiteX19" fmla="*/ 2718 w 4095"/>
              <a:gd name="connsiteY19" fmla="*/ 400 h 1452"/>
              <a:gd name="connsiteX20" fmla="*/ 2640 w 4095"/>
              <a:gd name="connsiteY20" fmla="*/ 348 h 1452"/>
              <a:gd name="connsiteX21" fmla="*/ 2481 w 4095"/>
              <a:gd name="connsiteY21" fmla="*/ 327 h 1452"/>
              <a:gd name="connsiteX22" fmla="*/ 2204 w 4095"/>
              <a:gd name="connsiteY22" fmla="*/ 288 h 1452"/>
              <a:gd name="connsiteX23" fmla="*/ 2142 w 4095"/>
              <a:gd name="connsiteY23" fmla="*/ 238 h 1452"/>
              <a:gd name="connsiteX24" fmla="*/ 2016 w 4095"/>
              <a:gd name="connsiteY24" fmla="*/ 200 h 1452"/>
              <a:gd name="connsiteX25" fmla="*/ 1979 w 4095"/>
              <a:gd name="connsiteY25" fmla="*/ 175 h 1452"/>
              <a:gd name="connsiteX26" fmla="*/ 1653 w 4095"/>
              <a:gd name="connsiteY26" fmla="*/ 150 h 1452"/>
              <a:gd name="connsiteX27" fmla="*/ 1415 w 4095"/>
              <a:gd name="connsiteY27" fmla="*/ 112 h 1452"/>
              <a:gd name="connsiteX28" fmla="*/ 1353 w 4095"/>
              <a:gd name="connsiteY28" fmla="*/ 62 h 1452"/>
              <a:gd name="connsiteX29" fmla="*/ 1240 w 4095"/>
              <a:gd name="connsiteY29" fmla="*/ 0 h 1452"/>
              <a:gd name="connsiteX30" fmla="*/ 539 w 4095"/>
              <a:gd name="connsiteY30" fmla="*/ 12 h 1452"/>
              <a:gd name="connsiteX31" fmla="*/ 514 w 4095"/>
              <a:gd name="connsiteY31" fmla="*/ 50 h 1452"/>
              <a:gd name="connsiteX32" fmla="*/ 263 w 4095"/>
              <a:gd name="connsiteY32" fmla="*/ 150 h 1452"/>
              <a:gd name="connsiteX33" fmla="*/ 151 w 4095"/>
              <a:gd name="connsiteY33" fmla="*/ 162 h 1452"/>
              <a:gd name="connsiteX34" fmla="*/ 0 w 4095"/>
              <a:gd name="connsiteY34" fmla="*/ 200 h 1452"/>
              <a:gd name="connsiteX0" fmla="*/ 4095 w 4095"/>
              <a:gd name="connsiteY0" fmla="*/ 1452 h 1452"/>
              <a:gd name="connsiteX1" fmla="*/ 4082 w 4095"/>
              <a:gd name="connsiteY1" fmla="*/ 1415 h 1452"/>
              <a:gd name="connsiteX2" fmla="*/ 4045 w 4095"/>
              <a:gd name="connsiteY2" fmla="*/ 1390 h 1452"/>
              <a:gd name="connsiteX3" fmla="*/ 4007 w 4095"/>
              <a:gd name="connsiteY3" fmla="*/ 1352 h 1452"/>
              <a:gd name="connsiteX4" fmla="*/ 3945 w 4095"/>
              <a:gd name="connsiteY4" fmla="*/ 1340 h 1452"/>
              <a:gd name="connsiteX5" fmla="*/ 3807 w 4095"/>
              <a:gd name="connsiteY5" fmla="*/ 1264 h 1452"/>
              <a:gd name="connsiteX6" fmla="*/ 3769 w 4095"/>
              <a:gd name="connsiteY6" fmla="*/ 1164 h 1452"/>
              <a:gd name="connsiteX7" fmla="*/ 3657 w 4095"/>
              <a:gd name="connsiteY7" fmla="*/ 1001 h 1452"/>
              <a:gd name="connsiteX8" fmla="*/ 3632 w 4095"/>
              <a:gd name="connsiteY8" fmla="*/ 964 h 1452"/>
              <a:gd name="connsiteX9" fmla="*/ 3594 w 4095"/>
              <a:gd name="connsiteY9" fmla="*/ 951 h 1452"/>
              <a:gd name="connsiteX10" fmla="*/ 3582 w 4095"/>
              <a:gd name="connsiteY10" fmla="*/ 876 h 1452"/>
              <a:gd name="connsiteX11" fmla="*/ 3544 w 4095"/>
              <a:gd name="connsiteY11" fmla="*/ 864 h 1452"/>
              <a:gd name="connsiteX12" fmla="*/ 3431 w 4095"/>
              <a:gd name="connsiteY12" fmla="*/ 851 h 1452"/>
              <a:gd name="connsiteX13" fmla="*/ 3431 w 4095"/>
              <a:gd name="connsiteY13" fmla="*/ 701 h 1452"/>
              <a:gd name="connsiteX14" fmla="*/ 3269 w 4095"/>
              <a:gd name="connsiteY14" fmla="*/ 601 h 1452"/>
              <a:gd name="connsiteX15" fmla="*/ 3118 w 4095"/>
              <a:gd name="connsiteY15" fmla="*/ 526 h 1452"/>
              <a:gd name="connsiteX16" fmla="*/ 2993 w 4095"/>
              <a:gd name="connsiteY16" fmla="*/ 476 h 1452"/>
              <a:gd name="connsiteX17" fmla="*/ 2968 w 4095"/>
              <a:gd name="connsiteY17" fmla="*/ 450 h 1452"/>
              <a:gd name="connsiteX18" fmla="*/ 2793 w 4095"/>
              <a:gd name="connsiteY18" fmla="*/ 425 h 1452"/>
              <a:gd name="connsiteX19" fmla="*/ 2718 w 4095"/>
              <a:gd name="connsiteY19" fmla="*/ 400 h 1452"/>
              <a:gd name="connsiteX20" fmla="*/ 2640 w 4095"/>
              <a:gd name="connsiteY20" fmla="*/ 348 h 1452"/>
              <a:gd name="connsiteX21" fmla="*/ 2481 w 4095"/>
              <a:gd name="connsiteY21" fmla="*/ 327 h 1452"/>
              <a:gd name="connsiteX22" fmla="*/ 2204 w 4095"/>
              <a:gd name="connsiteY22" fmla="*/ 288 h 1452"/>
              <a:gd name="connsiteX23" fmla="*/ 2142 w 4095"/>
              <a:gd name="connsiteY23" fmla="*/ 238 h 1452"/>
              <a:gd name="connsiteX24" fmla="*/ 2016 w 4095"/>
              <a:gd name="connsiteY24" fmla="*/ 200 h 1452"/>
              <a:gd name="connsiteX25" fmla="*/ 1979 w 4095"/>
              <a:gd name="connsiteY25" fmla="*/ 175 h 1452"/>
              <a:gd name="connsiteX26" fmla="*/ 1653 w 4095"/>
              <a:gd name="connsiteY26" fmla="*/ 150 h 1452"/>
              <a:gd name="connsiteX27" fmla="*/ 1415 w 4095"/>
              <a:gd name="connsiteY27" fmla="*/ 112 h 1452"/>
              <a:gd name="connsiteX28" fmla="*/ 1353 w 4095"/>
              <a:gd name="connsiteY28" fmla="*/ 62 h 1452"/>
              <a:gd name="connsiteX29" fmla="*/ 1240 w 4095"/>
              <a:gd name="connsiteY29" fmla="*/ 0 h 1452"/>
              <a:gd name="connsiteX30" fmla="*/ 539 w 4095"/>
              <a:gd name="connsiteY30" fmla="*/ 12 h 1452"/>
              <a:gd name="connsiteX31" fmla="*/ 514 w 4095"/>
              <a:gd name="connsiteY31" fmla="*/ 50 h 1452"/>
              <a:gd name="connsiteX32" fmla="*/ 263 w 4095"/>
              <a:gd name="connsiteY32" fmla="*/ 150 h 1452"/>
              <a:gd name="connsiteX33" fmla="*/ 151 w 4095"/>
              <a:gd name="connsiteY33" fmla="*/ 162 h 1452"/>
              <a:gd name="connsiteX34" fmla="*/ 0 w 4095"/>
              <a:gd name="connsiteY34" fmla="*/ 200 h 1452"/>
              <a:gd name="connsiteX0" fmla="*/ 4095 w 4095"/>
              <a:gd name="connsiteY0" fmla="*/ 1452 h 1452"/>
              <a:gd name="connsiteX1" fmla="*/ 4082 w 4095"/>
              <a:gd name="connsiteY1" fmla="*/ 1415 h 1452"/>
              <a:gd name="connsiteX2" fmla="*/ 4045 w 4095"/>
              <a:gd name="connsiteY2" fmla="*/ 1390 h 1452"/>
              <a:gd name="connsiteX3" fmla="*/ 4007 w 4095"/>
              <a:gd name="connsiteY3" fmla="*/ 1352 h 1452"/>
              <a:gd name="connsiteX4" fmla="*/ 3945 w 4095"/>
              <a:gd name="connsiteY4" fmla="*/ 1340 h 1452"/>
              <a:gd name="connsiteX5" fmla="*/ 3807 w 4095"/>
              <a:gd name="connsiteY5" fmla="*/ 1264 h 1452"/>
              <a:gd name="connsiteX6" fmla="*/ 3769 w 4095"/>
              <a:gd name="connsiteY6" fmla="*/ 1164 h 1452"/>
              <a:gd name="connsiteX7" fmla="*/ 3657 w 4095"/>
              <a:gd name="connsiteY7" fmla="*/ 1001 h 1452"/>
              <a:gd name="connsiteX8" fmla="*/ 3632 w 4095"/>
              <a:gd name="connsiteY8" fmla="*/ 964 h 1452"/>
              <a:gd name="connsiteX9" fmla="*/ 3594 w 4095"/>
              <a:gd name="connsiteY9" fmla="*/ 951 h 1452"/>
              <a:gd name="connsiteX10" fmla="*/ 3582 w 4095"/>
              <a:gd name="connsiteY10" fmla="*/ 876 h 1452"/>
              <a:gd name="connsiteX11" fmla="*/ 3544 w 4095"/>
              <a:gd name="connsiteY11" fmla="*/ 864 h 1452"/>
              <a:gd name="connsiteX12" fmla="*/ 3431 w 4095"/>
              <a:gd name="connsiteY12" fmla="*/ 851 h 1452"/>
              <a:gd name="connsiteX13" fmla="*/ 3431 w 4095"/>
              <a:gd name="connsiteY13" fmla="*/ 701 h 1452"/>
              <a:gd name="connsiteX14" fmla="*/ 3269 w 4095"/>
              <a:gd name="connsiteY14" fmla="*/ 601 h 1452"/>
              <a:gd name="connsiteX15" fmla="*/ 3118 w 4095"/>
              <a:gd name="connsiteY15" fmla="*/ 526 h 1452"/>
              <a:gd name="connsiteX16" fmla="*/ 2993 w 4095"/>
              <a:gd name="connsiteY16" fmla="*/ 476 h 1452"/>
              <a:gd name="connsiteX17" fmla="*/ 2968 w 4095"/>
              <a:gd name="connsiteY17" fmla="*/ 450 h 1452"/>
              <a:gd name="connsiteX18" fmla="*/ 2793 w 4095"/>
              <a:gd name="connsiteY18" fmla="*/ 425 h 1452"/>
              <a:gd name="connsiteX19" fmla="*/ 2718 w 4095"/>
              <a:gd name="connsiteY19" fmla="*/ 400 h 1452"/>
              <a:gd name="connsiteX20" fmla="*/ 2640 w 4095"/>
              <a:gd name="connsiteY20" fmla="*/ 348 h 1452"/>
              <a:gd name="connsiteX21" fmla="*/ 2481 w 4095"/>
              <a:gd name="connsiteY21" fmla="*/ 327 h 1452"/>
              <a:gd name="connsiteX22" fmla="*/ 2195 w 4095"/>
              <a:gd name="connsiteY22" fmla="*/ 312 h 1452"/>
              <a:gd name="connsiteX23" fmla="*/ 2142 w 4095"/>
              <a:gd name="connsiteY23" fmla="*/ 238 h 1452"/>
              <a:gd name="connsiteX24" fmla="*/ 2016 w 4095"/>
              <a:gd name="connsiteY24" fmla="*/ 200 h 1452"/>
              <a:gd name="connsiteX25" fmla="*/ 1979 w 4095"/>
              <a:gd name="connsiteY25" fmla="*/ 175 h 1452"/>
              <a:gd name="connsiteX26" fmla="*/ 1653 w 4095"/>
              <a:gd name="connsiteY26" fmla="*/ 150 h 1452"/>
              <a:gd name="connsiteX27" fmla="*/ 1415 w 4095"/>
              <a:gd name="connsiteY27" fmla="*/ 112 h 1452"/>
              <a:gd name="connsiteX28" fmla="*/ 1353 w 4095"/>
              <a:gd name="connsiteY28" fmla="*/ 62 h 1452"/>
              <a:gd name="connsiteX29" fmla="*/ 1240 w 4095"/>
              <a:gd name="connsiteY29" fmla="*/ 0 h 1452"/>
              <a:gd name="connsiteX30" fmla="*/ 539 w 4095"/>
              <a:gd name="connsiteY30" fmla="*/ 12 h 1452"/>
              <a:gd name="connsiteX31" fmla="*/ 514 w 4095"/>
              <a:gd name="connsiteY31" fmla="*/ 50 h 1452"/>
              <a:gd name="connsiteX32" fmla="*/ 263 w 4095"/>
              <a:gd name="connsiteY32" fmla="*/ 150 h 1452"/>
              <a:gd name="connsiteX33" fmla="*/ 151 w 4095"/>
              <a:gd name="connsiteY33" fmla="*/ 162 h 1452"/>
              <a:gd name="connsiteX34" fmla="*/ 0 w 4095"/>
              <a:gd name="connsiteY34" fmla="*/ 200 h 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095" h="1452">
                <a:moveTo>
                  <a:pt x="4095" y="1452"/>
                </a:moveTo>
                <a:cubicBezTo>
                  <a:pt x="4091" y="1440"/>
                  <a:pt x="4090" y="1425"/>
                  <a:pt x="4082" y="1415"/>
                </a:cubicBezTo>
                <a:cubicBezTo>
                  <a:pt x="4073" y="1403"/>
                  <a:pt x="4056" y="1400"/>
                  <a:pt x="4045" y="1390"/>
                </a:cubicBezTo>
                <a:cubicBezTo>
                  <a:pt x="4031" y="1378"/>
                  <a:pt x="4023" y="1360"/>
                  <a:pt x="4007" y="1352"/>
                </a:cubicBezTo>
                <a:cubicBezTo>
                  <a:pt x="3988" y="1343"/>
                  <a:pt x="3966" y="1344"/>
                  <a:pt x="3945" y="1340"/>
                </a:cubicBezTo>
                <a:cubicBezTo>
                  <a:pt x="3920" y="1267"/>
                  <a:pt x="3883" y="1275"/>
                  <a:pt x="3807" y="1264"/>
                </a:cubicBezTo>
                <a:cubicBezTo>
                  <a:pt x="3822" y="1201"/>
                  <a:pt x="3835" y="1187"/>
                  <a:pt x="3769" y="1164"/>
                </a:cubicBezTo>
                <a:cubicBezTo>
                  <a:pt x="3743" y="1087"/>
                  <a:pt x="3726" y="1048"/>
                  <a:pt x="3657" y="1001"/>
                </a:cubicBezTo>
                <a:cubicBezTo>
                  <a:pt x="3649" y="989"/>
                  <a:pt x="3644" y="973"/>
                  <a:pt x="3632" y="964"/>
                </a:cubicBezTo>
                <a:cubicBezTo>
                  <a:pt x="3622" y="956"/>
                  <a:pt x="3601" y="963"/>
                  <a:pt x="3594" y="951"/>
                </a:cubicBezTo>
                <a:cubicBezTo>
                  <a:pt x="3581" y="929"/>
                  <a:pt x="3595" y="898"/>
                  <a:pt x="3582" y="876"/>
                </a:cubicBezTo>
                <a:cubicBezTo>
                  <a:pt x="3575" y="864"/>
                  <a:pt x="3557" y="866"/>
                  <a:pt x="3544" y="864"/>
                </a:cubicBezTo>
                <a:cubicBezTo>
                  <a:pt x="3507" y="858"/>
                  <a:pt x="3469" y="855"/>
                  <a:pt x="3431" y="851"/>
                </a:cubicBezTo>
                <a:cubicBezTo>
                  <a:pt x="3478" y="781"/>
                  <a:pt x="3478" y="771"/>
                  <a:pt x="3431" y="701"/>
                </a:cubicBezTo>
                <a:cubicBezTo>
                  <a:pt x="3403" y="611"/>
                  <a:pt x="3345" y="613"/>
                  <a:pt x="3269" y="601"/>
                </a:cubicBezTo>
                <a:cubicBezTo>
                  <a:pt x="3178" y="513"/>
                  <a:pt x="3308" y="546"/>
                  <a:pt x="3118" y="526"/>
                </a:cubicBezTo>
                <a:cubicBezTo>
                  <a:pt x="3072" y="514"/>
                  <a:pt x="3031" y="507"/>
                  <a:pt x="2993" y="476"/>
                </a:cubicBezTo>
                <a:cubicBezTo>
                  <a:pt x="2984" y="468"/>
                  <a:pt x="2978" y="456"/>
                  <a:pt x="2968" y="450"/>
                </a:cubicBezTo>
                <a:cubicBezTo>
                  <a:pt x="2918" y="420"/>
                  <a:pt x="2852" y="431"/>
                  <a:pt x="2793" y="425"/>
                </a:cubicBezTo>
                <a:cubicBezTo>
                  <a:pt x="2789" y="424"/>
                  <a:pt x="2722" y="403"/>
                  <a:pt x="2718" y="400"/>
                </a:cubicBezTo>
                <a:cubicBezTo>
                  <a:pt x="2676" y="366"/>
                  <a:pt x="2707" y="352"/>
                  <a:pt x="2640" y="348"/>
                </a:cubicBezTo>
                <a:cubicBezTo>
                  <a:pt x="2619" y="331"/>
                  <a:pt x="2590" y="370"/>
                  <a:pt x="2481" y="327"/>
                </a:cubicBezTo>
                <a:cubicBezTo>
                  <a:pt x="2416" y="325"/>
                  <a:pt x="2270" y="322"/>
                  <a:pt x="2195" y="312"/>
                </a:cubicBezTo>
                <a:cubicBezTo>
                  <a:pt x="2112" y="239"/>
                  <a:pt x="2224" y="303"/>
                  <a:pt x="2142" y="238"/>
                </a:cubicBezTo>
                <a:cubicBezTo>
                  <a:pt x="2110" y="212"/>
                  <a:pt x="2053" y="219"/>
                  <a:pt x="2016" y="200"/>
                </a:cubicBezTo>
                <a:cubicBezTo>
                  <a:pt x="2003" y="193"/>
                  <a:pt x="1994" y="177"/>
                  <a:pt x="1979" y="175"/>
                </a:cubicBezTo>
                <a:cubicBezTo>
                  <a:pt x="1871" y="160"/>
                  <a:pt x="1653" y="150"/>
                  <a:pt x="1653" y="150"/>
                </a:cubicBezTo>
                <a:cubicBezTo>
                  <a:pt x="1565" y="119"/>
                  <a:pt x="1526" y="121"/>
                  <a:pt x="1415" y="112"/>
                </a:cubicBezTo>
                <a:cubicBezTo>
                  <a:pt x="1332" y="85"/>
                  <a:pt x="1422" y="123"/>
                  <a:pt x="1353" y="62"/>
                </a:cubicBezTo>
                <a:cubicBezTo>
                  <a:pt x="1299" y="15"/>
                  <a:pt x="1292" y="17"/>
                  <a:pt x="1240" y="0"/>
                </a:cubicBezTo>
                <a:lnTo>
                  <a:pt x="539" y="12"/>
                </a:lnTo>
                <a:cubicBezTo>
                  <a:pt x="524" y="13"/>
                  <a:pt x="529" y="47"/>
                  <a:pt x="514" y="50"/>
                </a:cubicBezTo>
                <a:cubicBezTo>
                  <a:pt x="448" y="64"/>
                  <a:pt x="330" y="146"/>
                  <a:pt x="263" y="150"/>
                </a:cubicBezTo>
                <a:cubicBezTo>
                  <a:pt x="210" y="169"/>
                  <a:pt x="206" y="144"/>
                  <a:pt x="151" y="162"/>
                </a:cubicBezTo>
                <a:cubicBezTo>
                  <a:pt x="104" y="178"/>
                  <a:pt x="50" y="200"/>
                  <a:pt x="0" y="200"/>
                </a:cubicBezTo>
              </a:path>
            </a:pathLst>
          </a:custGeom>
          <a:noFill/>
          <a:ln w="57150" cap="flat" cmpd="sng">
            <a:solidFill>
              <a:srgbClr val="3333FF"/>
            </a:solidFill>
            <a:prstDash val="solid"/>
            <a:round/>
            <a:headEnd/>
            <a:tailEnd/>
          </a:ln>
          <a:effectLst>
            <a:outerShdw blurRad="50800" dist="50800" dir="5400000" algn="ctr" rotWithShape="0">
              <a:schemeClr val="bg1"/>
            </a:outerShdw>
          </a:effectLst>
        </p:spPr>
        <p:txBody>
          <a:bodyPr anchor="ctr" anchorCtr="1"/>
          <a:lstStyle/>
          <a:p>
            <a:pPr algn="ctr" eaLnBrk="0" hangingPunct="0">
              <a:defRPr/>
            </a:pPr>
            <a:endParaRPr lang="en-US">
              <a:latin typeface="Arial" charset="0"/>
              <a:cs typeface="+mn-cs"/>
            </a:endParaRPr>
          </a:p>
        </p:txBody>
      </p:sp>
      <p:sp>
        <p:nvSpPr>
          <p:cNvPr id="38" name="Oval 17"/>
          <p:cNvSpPr>
            <a:spLocks noChangeArrowheads="1"/>
          </p:cNvSpPr>
          <p:nvPr/>
        </p:nvSpPr>
        <p:spPr bwMode="invGray">
          <a:xfrm>
            <a:off x="5257802" y="3325091"/>
            <a:ext cx="256311" cy="256291"/>
          </a:xfrm>
          <a:prstGeom prst="ellipse">
            <a:avLst/>
          </a:prstGeom>
          <a:solidFill>
            <a:srgbClr val="FFFF00"/>
          </a:solidFill>
          <a:ln w="28575">
            <a:solidFill>
              <a:schemeClr val="bg1"/>
            </a:solidFill>
            <a:round/>
            <a:headEnd/>
            <a:tailEnd/>
          </a:ln>
          <a:effectLst>
            <a:glow rad="228600">
              <a:schemeClr val="bg1">
                <a:alpha val="40000"/>
              </a:schemeClr>
            </a:glow>
          </a:effectLst>
        </p:spPr>
        <p:txBody>
          <a:bodyPr wrap="none" anchor="ctr"/>
          <a:lstStyle/>
          <a:p>
            <a:pPr algn="ctr" eaLnBrk="0" hangingPunct="0">
              <a:defRPr/>
            </a:pPr>
            <a:endParaRPr lang="en-US" sz="2400">
              <a:latin typeface="Arial" charset="0"/>
              <a:cs typeface="+mn-cs"/>
            </a:endParaRPr>
          </a:p>
        </p:txBody>
      </p:sp>
      <p:sp>
        <p:nvSpPr>
          <p:cNvPr id="42" name="Oval 17"/>
          <p:cNvSpPr>
            <a:spLocks noChangeArrowheads="1"/>
          </p:cNvSpPr>
          <p:nvPr/>
        </p:nvSpPr>
        <p:spPr bwMode="invGray">
          <a:xfrm>
            <a:off x="3581402" y="3733801"/>
            <a:ext cx="256311" cy="256291"/>
          </a:xfrm>
          <a:prstGeom prst="ellipse">
            <a:avLst/>
          </a:prstGeom>
          <a:solidFill>
            <a:srgbClr val="FFFF00"/>
          </a:solidFill>
          <a:ln w="28575">
            <a:solidFill>
              <a:schemeClr val="bg1"/>
            </a:solidFill>
            <a:round/>
            <a:headEnd/>
            <a:tailEnd/>
          </a:ln>
          <a:effectLst>
            <a:glow rad="228600">
              <a:schemeClr val="bg1">
                <a:alpha val="40000"/>
              </a:schemeClr>
            </a:glow>
          </a:effectLst>
        </p:spPr>
        <p:txBody>
          <a:bodyPr wrap="none" anchor="ctr"/>
          <a:lstStyle/>
          <a:p>
            <a:pPr algn="ctr" eaLnBrk="0" hangingPunct="0">
              <a:defRPr/>
            </a:pPr>
            <a:endParaRPr lang="en-US" sz="2400">
              <a:latin typeface="Arial" charset="0"/>
              <a:cs typeface="+mn-cs"/>
            </a:endParaRPr>
          </a:p>
        </p:txBody>
      </p:sp>
      <p:sp>
        <p:nvSpPr>
          <p:cNvPr id="45" name="Oval 17"/>
          <p:cNvSpPr>
            <a:spLocks noChangeArrowheads="1"/>
          </p:cNvSpPr>
          <p:nvPr/>
        </p:nvSpPr>
        <p:spPr bwMode="invGray">
          <a:xfrm>
            <a:off x="7239002" y="5029201"/>
            <a:ext cx="256311" cy="256291"/>
          </a:xfrm>
          <a:prstGeom prst="ellipse">
            <a:avLst/>
          </a:prstGeom>
          <a:solidFill>
            <a:srgbClr val="FFFF00"/>
          </a:solidFill>
          <a:ln w="28575">
            <a:solidFill>
              <a:schemeClr val="bg1"/>
            </a:solidFill>
            <a:round/>
            <a:headEnd/>
            <a:tailEnd/>
          </a:ln>
          <a:effectLst>
            <a:glow rad="228600">
              <a:schemeClr val="bg1">
                <a:alpha val="40000"/>
              </a:schemeClr>
            </a:glow>
          </a:effectLst>
        </p:spPr>
        <p:txBody>
          <a:bodyPr wrap="none" anchor="ctr"/>
          <a:lstStyle/>
          <a:p>
            <a:pPr algn="ctr" eaLnBrk="0" hangingPunct="0">
              <a:defRPr/>
            </a:pPr>
            <a:endParaRPr lang="en-US" sz="2400">
              <a:latin typeface="Arial" charset="0"/>
              <a:cs typeface="+mn-cs"/>
            </a:endParaRPr>
          </a:p>
        </p:txBody>
      </p:sp>
      <p:sp>
        <p:nvSpPr>
          <p:cNvPr id="51" name="Text Box 16"/>
          <p:cNvSpPr txBox="1">
            <a:spLocks noChangeArrowheads="1"/>
          </p:cNvSpPr>
          <p:nvPr/>
        </p:nvSpPr>
        <p:spPr bwMode="invGray">
          <a:xfrm>
            <a:off x="1736725" y="3514725"/>
            <a:ext cx="2209800" cy="400050"/>
          </a:xfrm>
          <a:prstGeom prst="rect">
            <a:avLst/>
          </a:prstGeom>
          <a:noFill/>
          <a:ln w="9525">
            <a:noFill/>
            <a:miter lim="800000"/>
            <a:headEnd/>
            <a:tailEnd/>
          </a:ln>
          <a:effectLst>
            <a:outerShdw blurRad="50800" dist="50800" dir="5400000" algn="ctr" rotWithShape="0">
              <a:schemeClr val="bg1"/>
            </a:outerShdw>
          </a:effectLst>
        </p:spPr>
        <p:txBody>
          <a:bodyPr>
            <a:spAutoFit/>
          </a:bodyPr>
          <a:lstStyle/>
          <a:p>
            <a:pPr algn="ctr" eaLnBrk="0" hangingPunct="0">
              <a:spcBef>
                <a:spcPct val="50000"/>
              </a:spcBef>
              <a:defRPr/>
            </a:pPr>
            <a:r>
              <a:rPr lang="en-US" sz="2000" b="1">
                <a:latin typeface="Arial" charset="0"/>
                <a:cs typeface="+mn-cs"/>
              </a:rPr>
              <a:t>Rio Vista</a:t>
            </a:r>
            <a:endParaRPr lang="en-US" sz="2000" b="1" dirty="0">
              <a:latin typeface="Arial" charset="0"/>
              <a:cs typeface="+mn-cs"/>
            </a:endParaRPr>
          </a:p>
        </p:txBody>
      </p:sp>
      <p:sp>
        <p:nvSpPr>
          <p:cNvPr id="52" name="Text Box 16"/>
          <p:cNvSpPr txBox="1">
            <a:spLocks noChangeArrowheads="1"/>
          </p:cNvSpPr>
          <p:nvPr/>
        </p:nvSpPr>
        <p:spPr bwMode="invGray">
          <a:xfrm>
            <a:off x="3517900" y="3105150"/>
            <a:ext cx="2209800" cy="400050"/>
          </a:xfrm>
          <a:prstGeom prst="rect">
            <a:avLst/>
          </a:prstGeom>
          <a:noFill/>
          <a:ln w="9525">
            <a:noFill/>
            <a:miter lim="800000"/>
            <a:headEnd/>
            <a:tailEnd/>
          </a:ln>
          <a:effectLst>
            <a:outerShdw blurRad="50800" dist="50800" dir="5400000" algn="ctr" rotWithShape="0">
              <a:schemeClr val="bg1"/>
            </a:outerShdw>
          </a:effectLst>
        </p:spPr>
        <p:txBody>
          <a:bodyPr>
            <a:spAutoFit/>
          </a:bodyPr>
          <a:lstStyle/>
          <a:p>
            <a:pPr algn="ctr" eaLnBrk="0" hangingPunct="0">
              <a:spcBef>
                <a:spcPct val="50000"/>
              </a:spcBef>
              <a:defRPr/>
            </a:pPr>
            <a:r>
              <a:rPr lang="en-US" sz="2000" b="1" dirty="0">
                <a:latin typeface="Arial" charset="0"/>
                <a:cs typeface="+mn-cs"/>
              </a:rPr>
              <a:t>Hood</a:t>
            </a:r>
          </a:p>
        </p:txBody>
      </p:sp>
      <p:sp>
        <p:nvSpPr>
          <p:cNvPr id="54" name="Text Box 16"/>
          <p:cNvSpPr txBox="1">
            <a:spLocks noChangeArrowheads="1"/>
          </p:cNvSpPr>
          <p:nvPr/>
        </p:nvSpPr>
        <p:spPr bwMode="invGray">
          <a:xfrm>
            <a:off x="5795963" y="4873625"/>
            <a:ext cx="1339850" cy="708025"/>
          </a:xfrm>
          <a:prstGeom prst="rect">
            <a:avLst/>
          </a:prstGeom>
          <a:noFill/>
          <a:ln w="9525">
            <a:noFill/>
            <a:miter lim="800000"/>
            <a:headEnd/>
            <a:tailEnd/>
          </a:ln>
          <a:effectLst>
            <a:outerShdw blurRad="50800" dist="50800" dir="5400000" algn="ctr" rotWithShape="0">
              <a:schemeClr val="bg1"/>
            </a:outerShdw>
          </a:effectLst>
        </p:spPr>
        <p:txBody>
          <a:bodyPr>
            <a:spAutoFit/>
          </a:bodyPr>
          <a:lstStyle/>
          <a:p>
            <a:pPr algn="ctr" eaLnBrk="0" hangingPunct="0">
              <a:spcBef>
                <a:spcPct val="50000"/>
              </a:spcBef>
              <a:defRPr/>
            </a:pPr>
            <a:r>
              <a:rPr lang="en-US" sz="2000" b="1" dirty="0">
                <a:latin typeface="Arial" charset="0"/>
                <a:cs typeface="+mn-cs"/>
              </a:rPr>
              <a:t>Port of Stockton</a:t>
            </a:r>
          </a:p>
        </p:txBody>
      </p:sp>
      <p:grpSp>
        <p:nvGrpSpPr>
          <p:cNvPr id="4" name="Group 43"/>
          <p:cNvGrpSpPr>
            <a:grpSpLocks noChangeAspect="1"/>
          </p:cNvGrpSpPr>
          <p:nvPr/>
        </p:nvGrpSpPr>
        <p:grpSpPr bwMode="auto">
          <a:xfrm>
            <a:off x="792163" y="1828800"/>
            <a:ext cx="5761037" cy="4114800"/>
            <a:chOff x="-6610350" y="-3352800"/>
            <a:chExt cx="6610350" cy="4387850"/>
          </a:xfrm>
        </p:grpSpPr>
        <p:pic>
          <p:nvPicPr>
            <p:cNvPr id="20" name="Picture 2" descr="C:\Users\u04994\Documents\DRoot\CALFED\Levees\Emergency Preparedness Planning\Construction Photos\DSC_0130.JPG"/>
            <p:cNvPicPr>
              <a:picLocks noChangeAspect="1" noChangeArrowheads="1"/>
            </p:cNvPicPr>
            <p:nvPr/>
          </p:nvPicPr>
          <p:blipFill>
            <a:blip r:embed="rId4"/>
            <a:srcRect/>
            <a:stretch>
              <a:fillRect/>
            </a:stretch>
          </p:blipFill>
          <p:spPr bwMode="auto">
            <a:xfrm>
              <a:off x="-6610350" y="-3352800"/>
              <a:ext cx="6609251" cy="4387850"/>
            </a:xfrm>
            <a:prstGeom prst="rect">
              <a:avLst/>
            </a:prstGeom>
            <a:noFill/>
            <a:ln w="9525">
              <a:noFill/>
              <a:miter lim="800000"/>
              <a:headEnd/>
              <a:tailEnd/>
            </a:ln>
            <a:effectLst>
              <a:glow rad="228600">
                <a:schemeClr val="bg1">
                  <a:alpha val="40000"/>
                </a:schemeClr>
              </a:glow>
            </a:effectLst>
          </p:spPr>
        </p:pic>
        <p:sp>
          <p:nvSpPr>
            <p:cNvPr id="27" name="Rectangle 26"/>
            <p:cNvSpPr/>
            <p:nvPr/>
          </p:nvSpPr>
          <p:spPr bwMode="auto">
            <a:xfrm>
              <a:off x="-6610350" y="562747"/>
              <a:ext cx="6610350" cy="472303"/>
            </a:xfrm>
            <a:prstGeom prst="rect">
              <a:avLst/>
            </a:prstGeom>
            <a:solidFill>
              <a:schemeClr val="accent4">
                <a:lumMod val="75000"/>
              </a:schemeClr>
            </a:solidFill>
            <a:ln w="9525">
              <a:noFill/>
              <a:miter lim="800000"/>
              <a:headEnd/>
              <a:tailEnd/>
            </a:ln>
            <a:effectLst>
              <a:glow rad="228600">
                <a:schemeClr val="accent4">
                  <a:satMod val="175000"/>
                  <a:alpha val="40000"/>
                </a:schemeClr>
              </a:glow>
            </a:effectLst>
          </p:spPr>
          <p:txBody>
            <a:bodyPr anchor="ctr" anchorCtr="1"/>
            <a:lstStyle/>
            <a:p>
              <a:pPr algn="ctr" eaLnBrk="0" hangingPunct="0">
                <a:defRPr/>
              </a:pPr>
              <a:r>
                <a:rPr lang="en-US" sz="2400" b="1" dirty="0">
                  <a:effectLst>
                    <a:outerShdw blurRad="38100" dist="38100" dir="2700000" algn="tl">
                      <a:srgbClr val="000000">
                        <a:alpha val="43137"/>
                      </a:srgbClr>
                    </a:outerShdw>
                  </a:effectLst>
                  <a:latin typeface="Arial" charset="0"/>
                </a:rPr>
                <a:t>12”  - 24” rock diameter </a:t>
              </a:r>
            </a:p>
          </p:txBody>
        </p:sp>
      </p:grpSp>
      <p:grpSp>
        <p:nvGrpSpPr>
          <p:cNvPr id="5" name="Group 45"/>
          <p:cNvGrpSpPr>
            <a:grpSpLocks noChangeAspect="1"/>
          </p:cNvGrpSpPr>
          <p:nvPr/>
        </p:nvGrpSpPr>
        <p:grpSpPr bwMode="auto">
          <a:xfrm>
            <a:off x="1273175" y="2146300"/>
            <a:ext cx="5759450" cy="4114800"/>
            <a:chOff x="-6610350" y="1219200"/>
            <a:chExt cx="6610350" cy="4387850"/>
          </a:xfrm>
        </p:grpSpPr>
        <p:pic>
          <p:nvPicPr>
            <p:cNvPr id="21" name="Picture 2" descr="C:\Users\u04994\Documents\DRoot\CALFED\Levees\Emergency Preparedness Planning\Construction Photos\DSC_0066.JPG"/>
            <p:cNvPicPr>
              <a:picLocks noChangeAspect="1" noChangeArrowheads="1"/>
            </p:cNvPicPr>
            <p:nvPr/>
          </p:nvPicPr>
          <p:blipFill>
            <a:blip r:embed="rId5"/>
            <a:srcRect/>
            <a:stretch>
              <a:fillRect/>
            </a:stretch>
          </p:blipFill>
          <p:spPr bwMode="auto">
            <a:xfrm>
              <a:off x="-6609430" y="1219200"/>
              <a:ext cx="6609430" cy="4387850"/>
            </a:xfrm>
            <a:prstGeom prst="rect">
              <a:avLst/>
            </a:prstGeom>
            <a:solidFill>
              <a:schemeClr val="tx1">
                <a:lumMod val="95000"/>
                <a:lumOff val="5000"/>
              </a:schemeClr>
            </a:solidFill>
            <a:ln w="9525">
              <a:noFill/>
              <a:miter lim="800000"/>
              <a:headEnd/>
              <a:tailEnd/>
            </a:ln>
            <a:effectLst>
              <a:glow rad="228600">
                <a:schemeClr val="bg1">
                  <a:alpha val="40000"/>
                </a:schemeClr>
              </a:glow>
            </a:effectLst>
          </p:spPr>
        </p:pic>
        <p:sp>
          <p:nvSpPr>
            <p:cNvPr id="25" name="Rectangle 24"/>
            <p:cNvSpPr/>
            <p:nvPr/>
          </p:nvSpPr>
          <p:spPr bwMode="auto">
            <a:xfrm>
              <a:off x="-6610350" y="5134747"/>
              <a:ext cx="6610350" cy="472303"/>
            </a:xfrm>
            <a:prstGeom prst="rect">
              <a:avLst/>
            </a:prstGeom>
            <a:solidFill>
              <a:schemeClr val="accent4">
                <a:lumMod val="75000"/>
              </a:schemeClr>
            </a:solidFill>
            <a:ln w="9525">
              <a:noFill/>
              <a:miter lim="800000"/>
              <a:headEnd/>
              <a:tailEnd/>
            </a:ln>
            <a:effectLst>
              <a:glow rad="228600">
                <a:schemeClr val="accent4">
                  <a:satMod val="175000"/>
                  <a:alpha val="40000"/>
                </a:schemeClr>
              </a:glow>
            </a:effectLst>
          </p:spPr>
          <p:txBody>
            <a:bodyPr anchor="ctr" anchorCtr="1"/>
            <a:lstStyle/>
            <a:p>
              <a:pPr algn="ctr" eaLnBrk="0" hangingPunct="0">
                <a:defRPr/>
              </a:pPr>
              <a:r>
                <a:rPr lang="en-US" sz="2400" b="1" dirty="0">
                  <a:effectLst>
                    <a:outerShdw blurRad="38100" dist="38100" dir="2700000" algn="tl">
                      <a:srgbClr val="000000">
                        <a:alpha val="43137"/>
                      </a:srgbClr>
                    </a:outerShdw>
                  </a:effectLst>
                  <a:latin typeface="Arial" charset="0"/>
                </a:rPr>
                <a:t>240,000 tons of rock stockpile</a:t>
              </a:r>
            </a:p>
          </p:txBody>
        </p:sp>
      </p:grpSp>
      <p:grpSp>
        <p:nvGrpSpPr>
          <p:cNvPr id="6" name="Group 46"/>
          <p:cNvGrpSpPr>
            <a:grpSpLocks noChangeAspect="1"/>
          </p:cNvGrpSpPr>
          <p:nvPr/>
        </p:nvGrpSpPr>
        <p:grpSpPr bwMode="auto">
          <a:xfrm>
            <a:off x="1752600" y="2463800"/>
            <a:ext cx="5761038" cy="4144963"/>
            <a:chOff x="9829800" y="1828800"/>
            <a:chExt cx="6632448" cy="4424864"/>
          </a:xfrm>
        </p:grpSpPr>
        <p:pic>
          <p:nvPicPr>
            <p:cNvPr id="33" name="Picture 2" descr="C:\Users\u04994\Documents\DRoot\CALFED\Levees\Emergency Preparedness Planning\Photos\Large Jpeg\DSC_0025lg.jpg"/>
            <p:cNvPicPr>
              <a:picLocks noChangeArrowheads="1"/>
            </p:cNvPicPr>
            <p:nvPr/>
          </p:nvPicPr>
          <p:blipFill>
            <a:blip r:embed="rId6" cstate="print"/>
            <a:srcRect/>
            <a:stretch>
              <a:fillRect/>
            </a:stretch>
          </p:blipFill>
          <p:spPr bwMode="auto">
            <a:xfrm>
              <a:off x="9829800" y="1828800"/>
              <a:ext cx="6611112" cy="4389120"/>
            </a:xfrm>
            <a:prstGeom prst="rect">
              <a:avLst/>
            </a:prstGeom>
            <a:noFill/>
            <a:ln w="9525">
              <a:noFill/>
              <a:miter lim="800000"/>
              <a:headEnd/>
              <a:tailEnd/>
            </a:ln>
            <a:effectLst>
              <a:glow rad="228600">
                <a:schemeClr val="bg1">
                  <a:alpha val="40000"/>
                </a:schemeClr>
              </a:glow>
            </a:effectLst>
          </p:spPr>
        </p:pic>
        <p:sp>
          <p:nvSpPr>
            <p:cNvPr id="43" name="TextBox 42"/>
            <p:cNvSpPr txBox="1"/>
            <p:nvPr/>
          </p:nvSpPr>
          <p:spPr>
            <a:xfrm>
              <a:off x="9833455" y="5760506"/>
              <a:ext cx="6628793" cy="493158"/>
            </a:xfrm>
            <a:prstGeom prst="rect">
              <a:avLst/>
            </a:prstGeom>
            <a:solidFill>
              <a:schemeClr val="accent4">
                <a:lumMod val="75000"/>
              </a:schemeClr>
            </a:solidFill>
          </p:spPr>
          <p:txBody>
            <a:bodyPr>
              <a:spAutoFit/>
            </a:bodyPr>
            <a:lstStyle/>
            <a:p>
              <a:pPr algn="ctr">
                <a:defRPr/>
              </a:pPr>
              <a:r>
                <a:rPr lang="en-US" sz="2400" b="1" dirty="0"/>
                <a:t>Port of Stockton Loading Facility</a:t>
              </a:r>
            </a:p>
          </p:txBody>
        </p:sp>
      </p:grpSp>
      <p:sp>
        <p:nvSpPr>
          <p:cNvPr id="32" name="Text Box 24"/>
          <p:cNvSpPr txBox="1">
            <a:spLocks noChangeArrowheads="1"/>
          </p:cNvSpPr>
          <p:nvPr/>
        </p:nvSpPr>
        <p:spPr bwMode="invGray">
          <a:xfrm>
            <a:off x="0" y="188913"/>
            <a:ext cx="8931275" cy="1411287"/>
          </a:xfrm>
          <a:prstGeom prst="rect">
            <a:avLst/>
          </a:prstGeom>
          <a:noFill/>
          <a:ln w="9525">
            <a:noFill/>
            <a:miter lim="800000"/>
            <a:headEnd/>
            <a:tailEnd/>
          </a:ln>
          <a:effectLst>
            <a:outerShdw dist="35921" dir="2700000" algn="ctr" rotWithShape="0">
              <a:srgbClr val="000000"/>
            </a:outerShdw>
          </a:effectLst>
        </p:spPr>
        <p:txBody>
          <a:bodyPr anchor="ctr"/>
          <a:lstStyle/>
          <a:p>
            <a:pPr algn="r" eaLnBrk="0" hangingPunct="0">
              <a:lnSpc>
                <a:spcPct val="90000"/>
              </a:lnSpc>
              <a:tabLst>
                <a:tab pos="3141663" algn="l"/>
                <a:tab pos="4852988" algn="l"/>
              </a:tabLst>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Delta Near-Term Measures</a:t>
            </a:r>
            <a:b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br>
            <a:r>
              <a:rPr lang="en-US" sz="3200" b="1" spc="-150" dirty="0">
                <a:ln w="3175">
                  <a:noFill/>
                </a:ln>
                <a:effectLst>
                  <a:outerShdw blurRad="50800" dist="50800" dir="2700000" algn="tl" rotWithShape="0">
                    <a:prstClr val="black"/>
                  </a:outerShdw>
                </a:effectLst>
                <a:latin typeface="+mj-lt"/>
                <a:cs typeface="Arial" charset="0"/>
              </a:rPr>
              <a:t>Emergency Stockpiling &amp; Levee Improvements</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288"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p:cTn id="7" dur="500" fill="hold"/>
                                        <p:tgtEl>
                                          <p:spTgt spid="42"/>
                                        </p:tgtEl>
                                        <p:attrNameLst>
                                          <p:attrName>ppt_w</p:attrName>
                                        </p:attrNameLst>
                                      </p:cBhvr>
                                      <p:tavLst>
                                        <p:tav tm="0">
                                          <p:val>
                                            <p:strVal val="4/3*#ppt_w"/>
                                          </p:val>
                                        </p:tav>
                                        <p:tav tm="100000">
                                          <p:val>
                                            <p:strVal val="#ppt_w"/>
                                          </p:val>
                                        </p:tav>
                                      </p:tavLst>
                                    </p:anim>
                                    <p:anim calcmode="lin" valueType="num">
                                      <p:cBhvr>
                                        <p:cTn id="8" dur="500" fill="hold"/>
                                        <p:tgtEl>
                                          <p:spTgt spid="42"/>
                                        </p:tgtEl>
                                        <p:attrNameLst>
                                          <p:attrName>ppt_h</p:attrName>
                                        </p:attrNameLst>
                                      </p:cBhvr>
                                      <p:tavLst>
                                        <p:tav tm="0">
                                          <p:val>
                                            <p:strVal val="4/3*#ppt_h"/>
                                          </p:val>
                                        </p:tav>
                                        <p:tav tm="100000">
                                          <p:val>
                                            <p:strVal val="#ppt_h"/>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fade">
                                      <p:cBhvr>
                                        <p:cTn id="12" dur="500"/>
                                        <p:tgtEl>
                                          <p:spTgt spid="51"/>
                                        </p:tgtEl>
                                      </p:cBhvr>
                                    </p:animEffect>
                                  </p:childTnLst>
                                </p:cTn>
                              </p:par>
                            </p:childTnLst>
                          </p:cTn>
                        </p:par>
                        <p:par>
                          <p:cTn id="13" fill="hold">
                            <p:stCondLst>
                              <p:cond delay="1000"/>
                            </p:stCondLst>
                            <p:childTnLst>
                              <p:par>
                                <p:cTn id="14" presetID="23" presetClass="entr" presetSubtype="288" fill="hold" nodeType="afterEffect">
                                  <p:stCondLst>
                                    <p:cond delay="0"/>
                                  </p:stCondLst>
                                  <p:childTnLst>
                                    <p:set>
                                      <p:cBhvr>
                                        <p:cTn id="15" dur="1" fill="hold">
                                          <p:stCondLst>
                                            <p:cond delay="0"/>
                                          </p:stCondLst>
                                        </p:cTn>
                                        <p:tgtEl>
                                          <p:spTgt spid="38"/>
                                        </p:tgtEl>
                                        <p:attrNameLst>
                                          <p:attrName>style.visibility</p:attrName>
                                        </p:attrNameLst>
                                      </p:cBhvr>
                                      <p:to>
                                        <p:strVal val="visible"/>
                                      </p:to>
                                    </p:set>
                                    <p:anim calcmode="lin" valueType="num">
                                      <p:cBhvr>
                                        <p:cTn id="16" dur="500" fill="hold"/>
                                        <p:tgtEl>
                                          <p:spTgt spid="38"/>
                                        </p:tgtEl>
                                        <p:attrNameLst>
                                          <p:attrName>ppt_w</p:attrName>
                                        </p:attrNameLst>
                                      </p:cBhvr>
                                      <p:tavLst>
                                        <p:tav tm="0">
                                          <p:val>
                                            <p:strVal val="4/3*#ppt_w"/>
                                          </p:val>
                                        </p:tav>
                                        <p:tav tm="100000">
                                          <p:val>
                                            <p:strVal val="#ppt_w"/>
                                          </p:val>
                                        </p:tav>
                                      </p:tavLst>
                                    </p:anim>
                                    <p:anim calcmode="lin" valueType="num">
                                      <p:cBhvr>
                                        <p:cTn id="17" dur="500" fill="hold"/>
                                        <p:tgtEl>
                                          <p:spTgt spid="38"/>
                                        </p:tgtEl>
                                        <p:attrNameLst>
                                          <p:attrName>ppt_h</p:attrName>
                                        </p:attrNameLst>
                                      </p:cBhvr>
                                      <p:tavLst>
                                        <p:tav tm="0">
                                          <p:val>
                                            <p:strVal val="4/3*#ppt_h"/>
                                          </p:val>
                                        </p:tav>
                                        <p:tav tm="100000">
                                          <p:val>
                                            <p:strVal val="#ppt_h"/>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52"/>
                                        </p:tgtEl>
                                        <p:attrNameLst>
                                          <p:attrName>style.visibility</p:attrName>
                                        </p:attrNameLst>
                                      </p:cBhvr>
                                      <p:to>
                                        <p:strVal val="visible"/>
                                      </p:to>
                                    </p:set>
                                    <p:animEffect transition="in" filter="fade">
                                      <p:cBhvr>
                                        <p:cTn id="21" dur="500"/>
                                        <p:tgtEl>
                                          <p:spTgt spid="52"/>
                                        </p:tgtEl>
                                      </p:cBhvr>
                                    </p:animEffect>
                                  </p:childTnLst>
                                </p:cTn>
                              </p:par>
                            </p:childTnLst>
                          </p:cTn>
                        </p:par>
                        <p:par>
                          <p:cTn id="22" fill="hold">
                            <p:stCondLst>
                              <p:cond delay="2000"/>
                            </p:stCondLst>
                            <p:childTnLst>
                              <p:par>
                                <p:cTn id="23" presetID="23" presetClass="entr" presetSubtype="288" fill="hold" nodeType="afterEffect">
                                  <p:stCondLst>
                                    <p:cond delay="0"/>
                                  </p:stCondLst>
                                  <p:childTnLst>
                                    <p:set>
                                      <p:cBhvr>
                                        <p:cTn id="24" dur="1" fill="hold">
                                          <p:stCondLst>
                                            <p:cond delay="0"/>
                                          </p:stCondLst>
                                        </p:cTn>
                                        <p:tgtEl>
                                          <p:spTgt spid="45"/>
                                        </p:tgtEl>
                                        <p:attrNameLst>
                                          <p:attrName>style.visibility</p:attrName>
                                        </p:attrNameLst>
                                      </p:cBhvr>
                                      <p:to>
                                        <p:strVal val="visible"/>
                                      </p:to>
                                    </p:set>
                                    <p:anim calcmode="lin" valueType="num">
                                      <p:cBhvr>
                                        <p:cTn id="25" dur="500" fill="hold"/>
                                        <p:tgtEl>
                                          <p:spTgt spid="45"/>
                                        </p:tgtEl>
                                        <p:attrNameLst>
                                          <p:attrName>ppt_w</p:attrName>
                                        </p:attrNameLst>
                                      </p:cBhvr>
                                      <p:tavLst>
                                        <p:tav tm="0">
                                          <p:val>
                                            <p:strVal val="4/3*#ppt_w"/>
                                          </p:val>
                                        </p:tav>
                                        <p:tav tm="100000">
                                          <p:val>
                                            <p:strVal val="#ppt_w"/>
                                          </p:val>
                                        </p:tav>
                                      </p:tavLst>
                                    </p:anim>
                                    <p:anim calcmode="lin" valueType="num">
                                      <p:cBhvr>
                                        <p:cTn id="26" dur="500" fill="hold"/>
                                        <p:tgtEl>
                                          <p:spTgt spid="45"/>
                                        </p:tgtEl>
                                        <p:attrNameLst>
                                          <p:attrName>ppt_h</p:attrName>
                                        </p:attrNameLst>
                                      </p:cBhvr>
                                      <p:tavLst>
                                        <p:tav tm="0">
                                          <p:val>
                                            <p:strVal val="4/3*#ppt_h"/>
                                          </p:val>
                                        </p:tav>
                                        <p:tav tm="100000">
                                          <p:val>
                                            <p:strVal val="#ppt_h"/>
                                          </p:val>
                                        </p:tav>
                                      </p:tavLst>
                                    </p:anim>
                                  </p:childTnLst>
                                </p:cTn>
                              </p:par>
                            </p:childTnLst>
                          </p:cTn>
                        </p:par>
                        <p:par>
                          <p:cTn id="27" fill="hold">
                            <p:stCondLst>
                              <p:cond delay="2500"/>
                            </p:stCondLst>
                            <p:childTnLst>
                              <p:par>
                                <p:cTn id="28" presetID="10" presetClass="entr" presetSubtype="0" fill="hold" grpId="0" nodeType="afterEffect">
                                  <p:stCondLst>
                                    <p:cond delay="0"/>
                                  </p:stCondLst>
                                  <p:childTnLst>
                                    <p:set>
                                      <p:cBhvr>
                                        <p:cTn id="29" dur="1" fill="hold">
                                          <p:stCondLst>
                                            <p:cond delay="0"/>
                                          </p:stCondLst>
                                        </p:cTn>
                                        <p:tgtEl>
                                          <p:spTgt spid="54"/>
                                        </p:tgtEl>
                                        <p:attrNameLst>
                                          <p:attrName>style.visibility</p:attrName>
                                        </p:attrNameLst>
                                      </p:cBhvr>
                                      <p:to>
                                        <p:strVal val="visible"/>
                                      </p:to>
                                    </p:set>
                                    <p:animEffect transition="in" filter="fade">
                                      <p:cBhvr>
                                        <p:cTn id="30" dur="500"/>
                                        <p:tgtEl>
                                          <p:spTgt spid="54"/>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0" fill="hold" nodeType="click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p:cTn id="35" dur="1000" fill="hold"/>
                                        <p:tgtEl>
                                          <p:spTgt spid="4"/>
                                        </p:tgtEl>
                                        <p:attrNameLst>
                                          <p:attrName>ppt_w</p:attrName>
                                        </p:attrNameLst>
                                      </p:cBhvr>
                                      <p:tavLst>
                                        <p:tav tm="0">
                                          <p:val>
                                            <p:fltVal val="0"/>
                                          </p:val>
                                        </p:tav>
                                        <p:tav tm="100000">
                                          <p:val>
                                            <p:strVal val="#ppt_w"/>
                                          </p:val>
                                        </p:tav>
                                      </p:tavLst>
                                    </p:anim>
                                    <p:anim calcmode="lin" valueType="num">
                                      <p:cBhvr>
                                        <p:cTn id="36" dur="1000" fill="hold"/>
                                        <p:tgtEl>
                                          <p:spTgt spid="4"/>
                                        </p:tgtEl>
                                        <p:attrNameLst>
                                          <p:attrName>ppt_h</p:attrName>
                                        </p:attrNameLst>
                                      </p:cBhvr>
                                      <p:tavLst>
                                        <p:tav tm="0">
                                          <p:val>
                                            <p:fltVal val="0"/>
                                          </p:val>
                                        </p:tav>
                                        <p:tav tm="100000">
                                          <p:val>
                                            <p:strVal val="#ppt_h"/>
                                          </p:val>
                                        </p:tav>
                                      </p:tavLst>
                                    </p:anim>
                                    <p:animEffect transition="in" filter="fade">
                                      <p:cBhvr>
                                        <p:cTn id="37" dur="1000"/>
                                        <p:tgtEl>
                                          <p:spTgt spid="4"/>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0" fill="hold" nodeType="clickEffect">
                                  <p:stCondLst>
                                    <p:cond delay="0"/>
                                  </p:stCondLst>
                                  <p:childTnLst>
                                    <p:set>
                                      <p:cBhvr>
                                        <p:cTn id="41" dur="1" fill="hold">
                                          <p:stCondLst>
                                            <p:cond delay="0"/>
                                          </p:stCondLst>
                                        </p:cTn>
                                        <p:tgtEl>
                                          <p:spTgt spid="5"/>
                                        </p:tgtEl>
                                        <p:attrNameLst>
                                          <p:attrName>style.visibility</p:attrName>
                                        </p:attrNameLst>
                                      </p:cBhvr>
                                      <p:to>
                                        <p:strVal val="visible"/>
                                      </p:to>
                                    </p:set>
                                    <p:anim calcmode="lin" valueType="num">
                                      <p:cBhvr>
                                        <p:cTn id="42" dur="1000" fill="hold"/>
                                        <p:tgtEl>
                                          <p:spTgt spid="5"/>
                                        </p:tgtEl>
                                        <p:attrNameLst>
                                          <p:attrName>ppt_w</p:attrName>
                                        </p:attrNameLst>
                                      </p:cBhvr>
                                      <p:tavLst>
                                        <p:tav tm="0">
                                          <p:val>
                                            <p:fltVal val="0"/>
                                          </p:val>
                                        </p:tav>
                                        <p:tav tm="100000">
                                          <p:val>
                                            <p:strVal val="#ppt_w"/>
                                          </p:val>
                                        </p:tav>
                                      </p:tavLst>
                                    </p:anim>
                                    <p:anim calcmode="lin" valueType="num">
                                      <p:cBhvr>
                                        <p:cTn id="43" dur="1000" fill="hold"/>
                                        <p:tgtEl>
                                          <p:spTgt spid="5"/>
                                        </p:tgtEl>
                                        <p:attrNameLst>
                                          <p:attrName>ppt_h</p:attrName>
                                        </p:attrNameLst>
                                      </p:cBhvr>
                                      <p:tavLst>
                                        <p:tav tm="0">
                                          <p:val>
                                            <p:fltVal val="0"/>
                                          </p:val>
                                        </p:tav>
                                        <p:tav tm="100000">
                                          <p:val>
                                            <p:strVal val="#ppt_h"/>
                                          </p:val>
                                        </p:tav>
                                      </p:tavLst>
                                    </p:anim>
                                    <p:animEffect transition="in" filter="fade">
                                      <p:cBhvr>
                                        <p:cTn id="44" dur="1000"/>
                                        <p:tgtEl>
                                          <p:spTgt spid="5"/>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0" fill="hold" nodeType="click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52" grpId="0"/>
      <p:bldP spid="5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42018"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42" name="Freeform 41"/>
            <p:cNvSpPr>
              <a:spLocks noChangeAspect="1"/>
            </p:cNvSpPr>
            <p:nvPr/>
          </p:nvSpPr>
          <p:spPr bwMode="ltGray">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lgn="ctr" eaLnBrk="0" fontAlgn="auto" hangingPunct="0">
                <a:spcBef>
                  <a:spcPts val="0"/>
                </a:spcBef>
                <a:spcAft>
                  <a:spcPts val="0"/>
                </a:spcAft>
                <a:defRPr/>
              </a:pPr>
              <a:endParaRPr lang="en-US">
                <a:effectLst>
                  <a:outerShdw blurRad="38100" dist="38100" dir="2700000" algn="tl">
                    <a:srgbClr val="000000">
                      <a:alpha val="43137"/>
                    </a:srgbClr>
                  </a:outerShdw>
                </a:effectLst>
                <a:latin typeface="+mn-lt"/>
                <a:cs typeface="+mn-cs"/>
              </a:endParaRPr>
            </a:p>
          </p:txBody>
        </p:sp>
      </p:grpSp>
      <p:grpSp>
        <p:nvGrpSpPr>
          <p:cNvPr id="3" name="Group 32"/>
          <p:cNvGrpSpPr>
            <a:grpSpLocks/>
          </p:cNvGrpSpPr>
          <p:nvPr/>
        </p:nvGrpSpPr>
        <p:grpSpPr bwMode="auto">
          <a:xfrm>
            <a:off x="4395788" y="4624388"/>
            <a:ext cx="557212" cy="252412"/>
            <a:chOff x="4395788" y="4624388"/>
            <a:chExt cx="557212" cy="252412"/>
          </a:xfrm>
        </p:grpSpPr>
        <p:sp>
          <p:nvSpPr>
            <p:cNvPr id="20" name="Rectangle 19"/>
            <p:cNvSpPr/>
            <p:nvPr/>
          </p:nvSpPr>
          <p:spPr bwMode="invGray">
            <a:xfrm>
              <a:off x="4877021" y="4624388"/>
              <a:ext cx="75979" cy="252412"/>
            </a:xfrm>
            <a:prstGeom prst="rect">
              <a:avLst/>
            </a:prstGeom>
            <a:solidFill>
              <a:srgbClr val="FFC000"/>
            </a:solidFill>
            <a:ln w="19050" cap="flat" cmpd="sng" algn="ctr">
              <a:solidFill>
                <a:schemeClr val="bg1"/>
              </a:solidFill>
              <a:prstDash val="solid"/>
              <a:round/>
              <a:headEnd type="none" w="med" len="med"/>
              <a:tailEnd type="none" w="med" len="med"/>
            </a:ln>
            <a:effectLst>
              <a:glow rad="228600">
                <a:schemeClr val="bg1">
                  <a:alpha val="40000"/>
                </a:schemeClr>
              </a:glow>
            </a:effectLst>
          </p:spPr>
          <p:txBody>
            <a:bodyPr anchor="ctr" anchorCtr="1"/>
            <a:lstStyle/>
            <a:p>
              <a:pPr algn="ctr" eaLnBrk="0" fontAlgn="auto" hangingPunct="0">
                <a:spcBef>
                  <a:spcPts val="0"/>
                </a:spcBef>
                <a:spcAft>
                  <a:spcPts val="0"/>
                </a:spcAft>
                <a:defRPr/>
              </a:pPr>
              <a:endParaRPr lang="en-US">
                <a:effectLst>
                  <a:outerShdw blurRad="38100" dist="38100" dir="2700000" algn="tl">
                    <a:srgbClr val="000000">
                      <a:alpha val="43137"/>
                    </a:srgbClr>
                  </a:outerShdw>
                </a:effectLst>
                <a:latin typeface="+mn-lt"/>
                <a:cs typeface="+mn-cs"/>
              </a:endParaRPr>
            </a:p>
          </p:txBody>
        </p:sp>
        <p:sp>
          <p:nvSpPr>
            <p:cNvPr id="24" name="Rectangle 23"/>
            <p:cNvSpPr/>
            <p:nvPr/>
          </p:nvSpPr>
          <p:spPr bwMode="invGray">
            <a:xfrm rot="5400000">
              <a:off x="4484242" y="4712272"/>
              <a:ext cx="75869" cy="252778"/>
            </a:xfrm>
            <a:prstGeom prst="rect">
              <a:avLst/>
            </a:prstGeom>
            <a:solidFill>
              <a:srgbClr val="FFC000"/>
            </a:solidFill>
            <a:ln w="19050" cap="flat" cmpd="sng" algn="ctr">
              <a:solidFill>
                <a:schemeClr val="bg1"/>
              </a:solidFill>
              <a:prstDash val="solid"/>
              <a:round/>
              <a:headEnd type="none" w="med" len="med"/>
              <a:tailEnd type="none" w="med" len="med"/>
            </a:ln>
            <a:effectLst>
              <a:glow rad="228600">
                <a:schemeClr val="bg1">
                  <a:alpha val="40000"/>
                </a:schemeClr>
              </a:glow>
            </a:effectLst>
          </p:spPr>
          <p:txBody>
            <a:bodyPr anchor="ctr" anchorCtr="1"/>
            <a:lstStyle/>
            <a:p>
              <a:pPr algn="ctr" eaLnBrk="0" fontAlgn="auto" hangingPunct="0">
                <a:spcBef>
                  <a:spcPts val="0"/>
                </a:spcBef>
                <a:spcAft>
                  <a:spcPts val="0"/>
                </a:spcAft>
                <a:defRPr/>
              </a:pPr>
              <a:endParaRPr lang="en-US">
                <a:effectLst>
                  <a:outerShdw blurRad="38100" dist="38100" dir="2700000" algn="tl">
                    <a:srgbClr val="000000">
                      <a:alpha val="43137"/>
                    </a:srgbClr>
                  </a:outerShdw>
                </a:effectLst>
                <a:latin typeface="+mn-lt"/>
                <a:cs typeface="+mn-cs"/>
              </a:endParaRPr>
            </a:p>
          </p:txBody>
        </p:sp>
      </p:grpSp>
      <p:sp>
        <p:nvSpPr>
          <p:cNvPr id="40" name="Text Box 7"/>
          <p:cNvSpPr txBox="1">
            <a:spLocks noChangeArrowheads="1"/>
          </p:cNvSpPr>
          <p:nvPr/>
        </p:nvSpPr>
        <p:spPr bwMode="invGray">
          <a:xfrm>
            <a:off x="1219200" y="4953000"/>
            <a:ext cx="2209800" cy="5334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Delta  Smelt Habitat</a:t>
            </a:r>
          </a:p>
        </p:txBody>
      </p:sp>
      <p:grpSp>
        <p:nvGrpSpPr>
          <p:cNvPr id="4" name="Group 32"/>
          <p:cNvGrpSpPr>
            <a:grpSpLocks/>
          </p:cNvGrpSpPr>
          <p:nvPr/>
        </p:nvGrpSpPr>
        <p:grpSpPr bwMode="auto">
          <a:xfrm>
            <a:off x="2590800" y="1739900"/>
            <a:ext cx="2795588" cy="2616200"/>
            <a:chOff x="2590800" y="1739900"/>
            <a:chExt cx="2795588" cy="2616200"/>
          </a:xfrm>
        </p:grpSpPr>
        <p:sp>
          <p:nvSpPr>
            <p:cNvPr id="45" name="Freeform 47"/>
            <p:cNvSpPr>
              <a:spLocks/>
            </p:cNvSpPr>
            <p:nvPr/>
          </p:nvSpPr>
          <p:spPr bwMode="ltGray">
            <a:xfrm>
              <a:off x="2590800" y="1739900"/>
              <a:ext cx="2795588" cy="2616200"/>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bg1"/>
              </a:outerShdw>
            </a:effectLst>
          </p:spPr>
          <p:txBody>
            <a:bodyPr anchor="ctr" anchorCtr="1"/>
            <a:lstStyle/>
            <a:p>
              <a:pPr algn="ctr" eaLnBrk="0" fontAlgn="auto" hangingPunct="0">
                <a:spcBef>
                  <a:spcPts val="0"/>
                </a:spcBef>
                <a:spcAft>
                  <a:spcPts val="0"/>
                </a:spcAft>
                <a:defRPr/>
              </a:pPr>
              <a:endParaRPr lang="en-US">
                <a:effectLst>
                  <a:outerShdw blurRad="50800" dist="50800" dir="5400000" algn="ctr" rotWithShape="0">
                    <a:schemeClr val="bg1"/>
                  </a:outerShdw>
                </a:effectLst>
                <a:latin typeface="+mn-lt"/>
                <a:cs typeface="+mn-cs"/>
              </a:endParaRPr>
            </a:p>
          </p:txBody>
        </p:sp>
        <p:sp>
          <p:nvSpPr>
            <p:cNvPr id="46" name="Freeform 48"/>
            <p:cNvSpPr>
              <a:spLocks/>
            </p:cNvSpPr>
            <p:nvPr/>
          </p:nvSpPr>
          <p:spPr bwMode="ltGray">
            <a:xfrm>
              <a:off x="4527550" y="2044700"/>
              <a:ext cx="730250" cy="723900"/>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bg1"/>
              </a:outerShdw>
            </a:effectLst>
          </p:spPr>
          <p:txBody>
            <a:bodyPr anchor="ctr" anchorCtr="1"/>
            <a:lstStyle/>
            <a:p>
              <a:pPr algn="ctr" eaLnBrk="0" fontAlgn="auto" hangingPunct="0">
                <a:spcBef>
                  <a:spcPts val="0"/>
                </a:spcBef>
                <a:spcAft>
                  <a:spcPts val="0"/>
                </a:spcAft>
                <a:defRPr/>
              </a:pPr>
              <a:endParaRPr lang="en-US">
                <a:effectLst>
                  <a:outerShdw blurRad="50800" dist="50800" dir="5400000" algn="ctr" rotWithShape="0">
                    <a:schemeClr val="bg1"/>
                  </a:outerShdw>
                </a:effectLst>
                <a:latin typeface="+mn-lt"/>
                <a:cs typeface="+mn-cs"/>
              </a:endParaRPr>
            </a:p>
          </p:txBody>
        </p:sp>
      </p:grpSp>
      <p:sp>
        <p:nvSpPr>
          <p:cNvPr id="9224" name="Slide Number Placeholder 40"/>
          <p:cNvSpPr>
            <a:spLocks noGrp="1"/>
          </p:cNvSpPr>
          <p:nvPr>
            <p:ph type="sldNum" sz="quarter" idx="10"/>
          </p:nvPr>
        </p:nvSpPr>
        <p:spPr/>
        <p:txBody>
          <a:bodyPr/>
          <a:lstStyle/>
          <a:p>
            <a:pPr>
              <a:defRPr/>
            </a:pPr>
            <a:fld id="{D79ABA95-9839-4372-B7FE-FCD26CEACB7C}" type="slidenum">
              <a:rPr lang="en-US" smtClean="0"/>
              <a:pPr>
                <a:defRPr/>
              </a:pPr>
              <a:t>27</a:t>
            </a:fld>
            <a:endParaRPr lang="en-US" smtClean="0"/>
          </a:p>
        </p:txBody>
      </p:sp>
      <p:grpSp>
        <p:nvGrpSpPr>
          <p:cNvPr id="5" name="Group 34"/>
          <p:cNvGrpSpPr>
            <a:grpSpLocks/>
          </p:cNvGrpSpPr>
          <p:nvPr/>
        </p:nvGrpSpPr>
        <p:grpSpPr bwMode="auto">
          <a:xfrm>
            <a:off x="4281488" y="3759200"/>
            <a:ext cx="1362075" cy="2257425"/>
            <a:chOff x="4281488" y="3759200"/>
            <a:chExt cx="1362075" cy="2257425"/>
          </a:xfrm>
        </p:grpSpPr>
        <p:sp>
          <p:nvSpPr>
            <p:cNvPr id="38" name="Freeform 42"/>
            <p:cNvSpPr>
              <a:spLocks/>
            </p:cNvSpPr>
            <p:nvPr/>
          </p:nvSpPr>
          <p:spPr bwMode="gray">
            <a:xfrm>
              <a:off x="4494213" y="3759200"/>
              <a:ext cx="936625" cy="784225"/>
            </a:xfrm>
            <a:custGeom>
              <a:avLst/>
              <a:gdLst>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23 w 728"/>
                <a:gd name="connsiteY26" fmla="*/ 652 h 1308"/>
                <a:gd name="connsiteX27" fmla="*/ 99 w 728"/>
                <a:gd name="connsiteY27" fmla="*/ 684 h 1308"/>
                <a:gd name="connsiteX28" fmla="*/ 143 w 728"/>
                <a:gd name="connsiteY28" fmla="*/ 756 h 1308"/>
                <a:gd name="connsiteX29" fmla="*/ 155 w 728"/>
                <a:gd name="connsiteY29" fmla="*/ 760 h 1308"/>
                <a:gd name="connsiteX30" fmla="*/ 199 w 728"/>
                <a:gd name="connsiteY30" fmla="*/ 776 h 1308"/>
                <a:gd name="connsiteX31" fmla="*/ 135 w 728"/>
                <a:gd name="connsiteY31" fmla="*/ 796 h 1308"/>
                <a:gd name="connsiteX32" fmla="*/ 195 w 728"/>
                <a:gd name="connsiteY32" fmla="*/ 820 h 1308"/>
                <a:gd name="connsiteX33" fmla="*/ 171 w 728"/>
                <a:gd name="connsiteY33" fmla="*/ 852 h 1308"/>
                <a:gd name="connsiteX34" fmla="*/ 219 w 728"/>
                <a:gd name="connsiteY34" fmla="*/ 872 h 1308"/>
                <a:gd name="connsiteX35" fmla="*/ 223 w 728"/>
                <a:gd name="connsiteY35" fmla="*/ 884 h 1308"/>
                <a:gd name="connsiteX36" fmla="*/ 235 w 728"/>
                <a:gd name="connsiteY36" fmla="*/ 892 h 1308"/>
                <a:gd name="connsiteX37" fmla="*/ 243 w 728"/>
                <a:gd name="connsiteY37" fmla="*/ 932 h 1308"/>
                <a:gd name="connsiteX38" fmla="*/ 191 w 728"/>
                <a:gd name="connsiteY38" fmla="*/ 956 h 1308"/>
                <a:gd name="connsiteX39" fmla="*/ 199 w 728"/>
                <a:gd name="connsiteY39" fmla="*/ 992 h 1308"/>
                <a:gd name="connsiteX40" fmla="*/ 111 w 728"/>
                <a:gd name="connsiteY40" fmla="*/ 1016 h 1308"/>
                <a:gd name="connsiteX41" fmla="*/ 147 w 728"/>
                <a:gd name="connsiteY41" fmla="*/ 1040 h 1308"/>
                <a:gd name="connsiteX42" fmla="*/ 91 w 728"/>
                <a:gd name="connsiteY42" fmla="*/ 1084 h 1308"/>
                <a:gd name="connsiteX43" fmla="*/ 67 w 728"/>
                <a:gd name="connsiteY43" fmla="*/ 1092 h 1308"/>
                <a:gd name="connsiteX44" fmla="*/ 55 w 728"/>
                <a:gd name="connsiteY44" fmla="*/ 1116 h 1308"/>
                <a:gd name="connsiteX45" fmla="*/ 19 w 728"/>
                <a:gd name="connsiteY45" fmla="*/ 1148 h 1308"/>
                <a:gd name="connsiteX46" fmla="*/ 3 w 728"/>
                <a:gd name="connsiteY46" fmla="*/ 1172 h 1308"/>
                <a:gd name="connsiteX47" fmla="*/ 15 w 728"/>
                <a:gd name="connsiteY47" fmla="*/ 1180 h 1308"/>
                <a:gd name="connsiteX48" fmla="*/ 39 w 728"/>
                <a:gd name="connsiteY48" fmla="*/ 1188 h 1308"/>
                <a:gd name="connsiteX49" fmla="*/ 119 w 728"/>
                <a:gd name="connsiteY49" fmla="*/ 1224 h 1308"/>
                <a:gd name="connsiteX50" fmla="*/ 111 w 728"/>
                <a:gd name="connsiteY5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99 w 728"/>
                <a:gd name="connsiteY26" fmla="*/ 684 h 1308"/>
                <a:gd name="connsiteX27" fmla="*/ 143 w 728"/>
                <a:gd name="connsiteY27" fmla="*/ 756 h 1308"/>
                <a:gd name="connsiteX28" fmla="*/ 155 w 728"/>
                <a:gd name="connsiteY28" fmla="*/ 760 h 1308"/>
                <a:gd name="connsiteX29" fmla="*/ 199 w 728"/>
                <a:gd name="connsiteY29" fmla="*/ 776 h 1308"/>
                <a:gd name="connsiteX30" fmla="*/ 135 w 728"/>
                <a:gd name="connsiteY30" fmla="*/ 796 h 1308"/>
                <a:gd name="connsiteX31" fmla="*/ 195 w 728"/>
                <a:gd name="connsiteY31" fmla="*/ 820 h 1308"/>
                <a:gd name="connsiteX32" fmla="*/ 171 w 728"/>
                <a:gd name="connsiteY32" fmla="*/ 852 h 1308"/>
                <a:gd name="connsiteX33" fmla="*/ 219 w 728"/>
                <a:gd name="connsiteY33" fmla="*/ 872 h 1308"/>
                <a:gd name="connsiteX34" fmla="*/ 223 w 728"/>
                <a:gd name="connsiteY34" fmla="*/ 884 h 1308"/>
                <a:gd name="connsiteX35" fmla="*/ 235 w 728"/>
                <a:gd name="connsiteY35" fmla="*/ 892 h 1308"/>
                <a:gd name="connsiteX36" fmla="*/ 243 w 728"/>
                <a:gd name="connsiteY36" fmla="*/ 932 h 1308"/>
                <a:gd name="connsiteX37" fmla="*/ 191 w 728"/>
                <a:gd name="connsiteY37" fmla="*/ 956 h 1308"/>
                <a:gd name="connsiteX38" fmla="*/ 199 w 728"/>
                <a:gd name="connsiteY38" fmla="*/ 992 h 1308"/>
                <a:gd name="connsiteX39" fmla="*/ 111 w 728"/>
                <a:gd name="connsiteY39" fmla="*/ 1016 h 1308"/>
                <a:gd name="connsiteX40" fmla="*/ 147 w 728"/>
                <a:gd name="connsiteY40" fmla="*/ 1040 h 1308"/>
                <a:gd name="connsiteX41" fmla="*/ 91 w 728"/>
                <a:gd name="connsiteY41" fmla="*/ 1084 h 1308"/>
                <a:gd name="connsiteX42" fmla="*/ 67 w 728"/>
                <a:gd name="connsiteY42" fmla="*/ 1092 h 1308"/>
                <a:gd name="connsiteX43" fmla="*/ 55 w 728"/>
                <a:gd name="connsiteY43" fmla="*/ 1116 h 1308"/>
                <a:gd name="connsiteX44" fmla="*/ 19 w 728"/>
                <a:gd name="connsiteY44" fmla="*/ 1148 h 1308"/>
                <a:gd name="connsiteX45" fmla="*/ 3 w 728"/>
                <a:gd name="connsiteY45" fmla="*/ 1172 h 1308"/>
                <a:gd name="connsiteX46" fmla="*/ 15 w 728"/>
                <a:gd name="connsiteY46" fmla="*/ 1180 h 1308"/>
                <a:gd name="connsiteX47" fmla="*/ 39 w 728"/>
                <a:gd name="connsiteY47" fmla="*/ 1188 h 1308"/>
                <a:gd name="connsiteX48" fmla="*/ 119 w 728"/>
                <a:gd name="connsiteY48" fmla="*/ 1224 h 1308"/>
                <a:gd name="connsiteX49" fmla="*/ 111 w 728"/>
                <a:gd name="connsiteY4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55 w 728"/>
                <a:gd name="connsiteY27" fmla="*/ 760 h 1308"/>
                <a:gd name="connsiteX28" fmla="*/ 199 w 728"/>
                <a:gd name="connsiteY28" fmla="*/ 776 h 1308"/>
                <a:gd name="connsiteX29" fmla="*/ 135 w 728"/>
                <a:gd name="connsiteY29" fmla="*/ 796 h 1308"/>
                <a:gd name="connsiteX30" fmla="*/ 195 w 728"/>
                <a:gd name="connsiteY30" fmla="*/ 820 h 1308"/>
                <a:gd name="connsiteX31" fmla="*/ 171 w 728"/>
                <a:gd name="connsiteY31" fmla="*/ 852 h 1308"/>
                <a:gd name="connsiteX32" fmla="*/ 219 w 728"/>
                <a:gd name="connsiteY32" fmla="*/ 872 h 1308"/>
                <a:gd name="connsiteX33" fmla="*/ 223 w 728"/>
                <a:gd name="connsiteY33" fmla="*/ 884 h 1308"/>
                <a:gd name="connsiteX34" fmla="*/ 235 w 728"/>
                <a:gd name="connsiteY34" fmla="*/ 892 h 1308"/>
                <a:gd name="connsiteX35" fmla="*/ 243 w 728"/>
                <a:gd name="connsiteY35" fmla="*/ 932 h 1308"/>
                <a:gd name="connsiteX36" fmla="*/ 191 w 728"/>
                <a:gd name="connsiteY36" fmla="*/ 956 h 1308"/>
                <a:gd name="connsiteX37" fmla="*/ 199 w 728"/>
                <a:gd name="connsiteY37" fmla="*/ 992 h 1308"/>
                <a:gd name="connsiteX38" fmla="*/ 111 w 728"/>
                <a:gd name="connsiteY38" fmla="*/ 1016 h 1308"/>
                <a:gd name="connsiteX39" fmla="*/ 147 w 728"/>
                <a:gd name="connsiteY39" fmla="*/ 1040 h 1308"/>
                <a:gd name="connsiteX40" fmla="*/ 91 w 728"/>
                <a:gd name="connsiteY40" fmla="*/ 1084 h 1308"/>
                <a:gd name="connsiteX41" fmla="*/ 67 w 728"/>
                <a:gd name="connsiteY41" fmla="*/ 1092 h 1308"/>
                <a:gd name="connsiteX42" fmla="*/ 55 w 728"/>
                <a:gd name="connsiteY42" fmla="*/ 1116 h 1308"/>
                <a:gd name="connsiteX43" fmla="*/ 19 w 728"/>
                <a:gd name="connsiteY43" fmla="*/ 1148 h 1308"/>
                <a:gd name="connsiteX44" fmla="*/ 3 w 728"/>
                <a:gd name="connsiteY44" fmla="*/ 1172 h 1308"/>
                <a:gd name="connsiteX45" fmla="*/ 15 w 728"/>
                <a:gd name="connsiteY45" fmla="*/ 1180 h 1308"/>
                <a:gd name="connsiteX46" fmla="*/ 39 w 728"/>
                <a:gd name="connsiteY46" fmla="*/ 1188 h 1308"/>
                <a:gd name="connsiteX47" fmla="*/ 119 w 728"/>
                <a:gd name="connsiteY47" fmla="*/ 1224 h 1308"/>
                <a:gd name="connsiteX48" fmla="*/ 111 w 728"/>
                <a:gd name="connsiteY4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35 w 728"/>
                <a:gd name="connsiteY28" fmla="*/ 796 h 1308"/>
                <a:gd name="connsiteX29" fmla="*/ 195 w 728"/>
                <a:gd name="connsiteY29" fmla="*/ 820 h 1308"/>
                <a:gd name="connsiteX30" fmla="*/ 171 w 728"/>
                <a:gd name="connsiteY30" fmla="*/ 852 h 1308"/>
                <a:gd name="connsiteX31" fmla="*/ 219 w 728"/>
                <a:gd name="connsiteY31" fmla="*/ 872 h 1308"/>
                <a:gd name="connsiteX32" fmla="*/ 223 w 728"/>
                <a:gd name="connsiteY32" fmla="*/ 884 h 1308"/>
                <a:gd name="connsiteX33" fmla="*/ 235 w 728"/>
                <a:gd name="connsiteY33" fmla="*/ 892 h 1308"/>
                <a:gd name="connsiteX34" fmla="*/ 243 w 728"/>
                <a:gd name="connsiteY34" fmla="*/ 932 h 1308"/>
                <a:gd name="connsiteX35" fmla="*/ 191 w 728"/>
                <a:gd name="connsiteY35" fmla="*/ 956 h 1308"/>
                <a:gd name="connsiteX36" fmla="*/ 199 w 728"/>
                <a:gd name="connsiteY36" fmla="*/ 992 h 1308"/>
                <a:gd name="connsiteX37" fmla="*/ 111 w 728"/>
                <a:gd name="connsiteY37" fmla="*/ 1016 h 1308"/>
                <a:gd name="connsiteX38" fmla="*/ 147 w 728"/>
                <a:gd name="connsiteY38" fmla="*/ 1040 h 1308"/>
                <a:gd name="connsiteX39" fmla="*/ 91 w 728"/>
                <a:gd name="connsiteY39" fmla="*/ 1084 h 1308"/>
                <a:gd name="connsiteX40" fmla="*/ 67 w 728"/>
                <a:gd name="connsiteY40" fmla="*/ 1092 h 1308"/>
                <a:gd name="connsiteX41" fmla="*/ 55 w 728"/>
                <a:gd name="connsiteY41" fmla="*/ 1116 h 1308"/>
                <a:gd name="connsiteX42" fmla="*/ 19 w 728"/>
                <a:gd name="connsiteY42" fmla="*/ 1148 h 1308"/>
                <a:gd name="connsiteX43" fmla="*/ 3 w 728"/>
                <a:gd name="connsiteY43" fmla="*/ 1172 h 1308"/>
                <a:gd name="connsiteX44" fmla="*/ 15 w 728"/>
                <a:gd name="connsiteY44" fmla="*/ 1180 h 1308"/>
                <a:gd name="connsiteX45" fmla="*/ 39 w 728"/>
                <a:gd name="connsiteY45" fmla="*/ 1188 h 1308"/>
                <a:gd name="connsiteX46" fmla="*/ 119 w 728"/>
                <a:gd name="connsiteY46" fmla="*/ 1224 h 1308"/>
                <a:gd name="connsiteX47" fmla="*/ 111 w 728"/>
                <a:gd name="connsiteY4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5 w 728"/>
                <a:gd name="connsiteY28" fmla="*/ 820 h 1308"/>
                <a:gd name="connsiteX29" fmla="*/ 171 w 728"/>
                <a:gd name="connsiteY29" fmla="*/ 852 h 1308"/>
                <a:gd name="connsiteX30" fmla="*/ 219 w 728"/>
                <a:gd name="connsiteY30" fmla="*/ 872 h 1308"/>
                <a:gd name="connsiteX31" fmla="*/ 223 w 728"/>
                <a:gd name="connsiteY31" fmla="*/ 884 h 1308"/>
                <a:gd name="connsiteX32" fmla="*/ 235 w 728"/>
                <a:gd name="connsiteY32" fmla="*/ 892 h 1308"/>
                <a:gd name="connsiteX33" fmla="*/ 243 w 728"/>
                <a:gd name="connsiteY33" fmla="*/ 932 h 1308"/>
                <a:gd name="connsiteX34" fmla="*/ 191 w 728"/>
                <a:gd name="connsiteY34" fmla="*/ 956 h 1308"/>
                <a:gd name="connsiteX35" fmla="*/ 199 w 728"/>
                <a:gd name="connsiteY35" fmla="*/ 992 h 1308"/>
                <a:gd name="connsiteX36" fmla="*/ 111 w 728"/>
                <a:gd name="connsiteY36" fmla="*/ 1016 h 1308"/>
                <a:gd name="connsiteX37" fmla="*/ 147 w 728"/>
                <a:gd name="connsiteY37" fmla="*/ 1040 h 1308"/>
                <a:gd name="connsiteX38" fmla="*/ 91 w 728"/>
                <a:gd name="connsiteY38" fmla="*/ 1084 h 1308"/>
                <a:gd name="connsiteX39" fmla="*/ 67 w 728"/>
                <a:gd name="connsiteY39" fmla="*/ 1092 h 1308"/>
                <a:gd name="connsiteX40" fmla="*/ 55 w 728"/>
                <a:gd name="connsiteY40" fmla="*/ 1116 h 1308"/>
                <a:gd name="connsiteX41" fmla="*/ 19 w 728"/>
                <a:gd name="connsiteY41" fmla="*/ 1148 h 1308"/>
                <a:gd name="connsiteX42" fmla="*/ 3 w 728"/>
                <a:gd name="connsiteY42" fmla="*/ 1172 h 1308"/>
                <a:gd name="connsiteX43" fmla="*/ 15 w 728"/>
                <a:gd name="connsiteY43" fmla="*/ 1180 h 1308"/>
                <a:gd name="connsiteX44" fmla="*/ 39 w 728"/>
                <a:gd name="connsiteY44" fmla="*/ 1188 h 1308"/>
                <a:gd name="connsiteX45" fmla="*/ 119 w 728"/>
                <a:gd name="connsiteY45" fmla="*/ 1224 h 1308"/>
                <a:gd name="connsiteX46" fmla="*/ 111 w 728"/>
                <a:gd name="connsiteY4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71 w 728"/>
                <a:gd name="connsiteY28" fmla="*/ 852 h 1308"/>
                <a:gd name="connsiteX29" fmla="*/ 219 w 728"/>
                <a:gd name="connsiteY29" fmla="*/ 872 h 1308"/>
                <a:gd name="connsiteX30" fmla="*/ 223 w 728"/>
                <a:gd name="connsiteY30" fmla="*/ 884 h 1308"/>
                <a:gd name="connsiteX31" fmla="*/ 235 w 728"/>
                <a:gd name="connsiteY31" fmla="*/ 892 h 1308"/>
                <a:gd name="connsiteX32" fmla="*/ 243 w 728"/>
                <a:gd name="connsiteY32" fmla="*/ 932 h 1308"/>
                <a:gd name="connsiteX33" fmla="*/ 191 w 728"/>
                <a:gd name="connsiteY33" fmla="*/ 956 h 1308"/>
                <a:gd name="connsiteX34" fmla="*/ 199 w 728"/>
                <a:gd name="connsiteY34" fmla="*/ 992 h 1308"/>
                <a:gd name="connsiteX35" fmla="*/ 111 w 728"/>
                <a:gd name="connsiteY35" fmla="*/ 1016 h 1308"/>
                <a:gd name="connsiteX36" fmla="*/ 147 w 728"/>
                <a:gd name="connsiteY36" fmla="*/ 1040 h 1308"/>
                <a:gd name="connsiteX37" fmla="*/ 91 w 728"/>
                <a:gd name="connsiteY37" fmla="*/ 1084 h 1308"/>
                <a:gd name="connsiteX38" fmla="*/ 67 w 728"/>
                <a:gd name="connsiteY38" fmla="*/ 1092 h 1308"/>
                <a:gd name="connsiteX39" fmla="*/ 55 w 728"/>
                <a:gd name="connsiteY39" fmla="*/ 1116 h 1308"/>
                <a:gd name="connsiteX40" fmla="*/ 19 w 728"/>
                <a:gd name="connsiteY40" fmla="*/ 1148 h 1308"/>
                <a:gd name="connsiteX41" fmla="*/ 3 w 728"/>
                <a:gd name="connsiteY41" fmla="*/ 1172 h 1308"/>
                <a:gd name="connsiteX42" fmla="*/ 15 w 728"/>
                <a:gd name="connsiteY42" fmla="*/ 1180 h 1308"/>
                <a:gd name="connsiteX43" fmla="*/ 39 w 728"/>
                <a:gd name="connsiteY43" fmla="*/ 1188 h 1308"/>
                <a:gd name="connsiteX44" fmla="*/ 119 w 728"/>
                <a:gd name="connsiteY44" fmla="*/ 1224 h 1308"/>
                <a:gd name="connsiteX45" fmla="*/ 111 w 728"/>
                <a:gd name="connsiteY45"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23 w 728"/>
                <a:gd name="connsiteY29" fmla="*/ 884 h 1308"/>
                <a:gd name="connsiteX30" fmla="*/ 235 w 728"/>
                <a:gd name="connsiteY30" fmla="*/ 892 h 1308"/>
                <a:gd name="connsiteX31" fmla="*/ 243 w 728"/>
                <a:gd name="connsiteY31" fmla="*/ 932 h 1308"/>
                <a:gd name="connsiteX32" fmla="*/ 191 w 728"/>
                <a:gd name="connsiteY32" fmla="*/ 956 h 1308"/>
                <a:gd name="connsiteX33" fmla="*/ 199 w 728"/>
                <a:gd name="connsiteY33" fmla="*/ 992 h 1308"/>
                <a:gd name="connsiteX34" fmla="*/ 111 w 728"/>
                <a:gd name="connsiteY34" fmla="*/ 1016 h 1308"/>
                <a:gd name="connsiteX35" fmla="*/ 147 w 728"/>
                <a:gd name="connsiteY35" fmla="*/ 1040 h 1308"/>
                <a:gd name="connsiteX36" fmla="*/ 91 w 728"/>
                <a:gd name="connsiteY36" fmla="*/ 1084 h 1308"/>
                <a:gd name="connsiteX37" fmla="*/ 67 w 728"/>
                <a:gd name="connsiteY37" fmla="*/ 1092 h 1308"/>
                <a:gd name="connsiteX38" fmla="*/ 55 w 728"/>
                <a:gd name="connsiteY38" fmla="*/ 1116 h 1308"/>
                <a:gd name="connsiteX39" fmla="*/ 19 w 728"/>
                <a:gd name="connsiteY39" fmla="*/ 1148 h 1308"/>
                <a:gd name="connsiteX40" fmla="*/ 3 w 728"/>
                <a:gd name="connsiteY40" fmla="*/ 1172 h 1308"/>
                <a:gd name="connsiteX41" fmla="*/ 15 w 728"/>
                <a:gd name="connsiteY41" fmla="*/ 1180 h 1308"/>
                <a:gd name="connsiteX42" fmla="*/ 39 w 728"/>
                <a:gd name="connsiteY42" fmla="*/ 1188 h 1308"/>
                <a:gd name="connsiteX43" fmla="*/ 119 w 728"/>
                <a:gd name="connsiteY43" fmla="*/ 1224 h 1308"/>
                <a:gd name="connsiteX44" fmla="*/ 111 w 728"/>
                <a:gd name="connsiteY44"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35 w 728"/>
                <a:gd name="connsiteY29" fmla="*/ 892 h 1308"/>
                <a:gd name="connsiteX30" fmla="*/ 243 w 728"/>
                <a:gd name="connsiteY30" fmla="*/ 932 h 1308"/>
                <a:gd name="connsiteX31" fmla="*/ 191 w 728"/>
                <a:gd name="connsiteY31" fmla="*/ 956 h 1308"/>
                <a:gd name="connsiteX32" fmla="*/ 199 w 728"/>
                <a:gd name="connsiteY32" fmla="*/ 992 h 1308"/>
                <a:gd name="connsiteX33" fmla="*/ 111 w 728"/>
                <a:gd name="connsiteY33" fmla="*/ 1016 h 1308"/>
                <a:gd name="connsiteX34" fmla="*/ 147 w 728"/>
                <a:gd name="connsiteY34" fmla="*/ 1040 h 1308"/>
                <a:gd name="connsiteX35" fmla="*/ 91 w 728"/>
                <a:gd name="connsiteY35" fmla="*/ 1084 h 1308"/>
                <a:gd name="connsiteX36" fmla="*/ 67 w 728"/>
                <a:gd name="connsiteY36" fmla="*/ 1092 h 1308"/>
                <a:gd name="connsiteX37" fmla="*/ 55 w 728"/>
                <a:gd name="connsiteY37" fmla="*/ 1116 h 1308"/>
                <a:gd name="connsiteX38" fmla="*/ 19 w 728"/>
                <a:gd name="connsiteY38" fmla="*/ 1148 h 1308"/>
                <a:gd name="connsiteX39" fmla="*/ 3 w 728"/>
                <a:gd name="connsiteY39" fmla="*/ 1172 h 1308"/>
                <a:gd name="connsiteX40" fmla="*/ 15 w 728"/>
                <a:gd name="connsiteY40" fmla="*/ 1180 h 1308"/>
                <a:gd name="connsiteX41" fmla="*/ 39 w 728"/>
                <a:gd name="connsiteY41" fmla="*/ 1188 h 1308"/>
                <a:gd name="connsiteX42" fmla="*/ 119 w 728"/>
                <a:gd name="connsiteY42" fmla="*/ 1224 h 1308"/>
                <a:gd name="connsiteX43" fmla="*/ 111 w 728"/>
                <a:gd name="connsiteY43"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43 w 728"/>
                <a:gd name="connsiteY29" fmla="*/ 932 h 1308"/>
                <a:gd name="connsiteX30" fmla="*/ 191 w 728"/>
                <a:gd name="connsiteY30" fmla="*/ 956 h 1308"/>
                <a:gd name="connsiteX31" fmla="*/ 199 w 728"/>
                <a:gd name="connsiteY31" fmla="*/ 992 h 1308"/>
                <a:gd name="connsiteX32" fmla="*/ 111 w 728"/>
                <a:gd name="connsiteY32" fmla="*/ 1016 h 1308"/>
                <a:gd name="connsiteX33" fmla="*/ 147 w 728"/>
                <a:gd name="connsiteY33" fmla="*/ 1040 h 1308"/>
                <a:gd name="connsiteX34" fmla="*/ 91 w 728"/>
                <a:gd name="connsiteY34" fmla="*/ 1084 h 1308"/>
                <a:gd name="connsiteX35" fmla="*/ 67 w 728"/>
                <a:gd name="connsiteY35" fmla="*/ 1092 h 1308"/>
                <a:gd name="connsiteX36" fmla="*/ 55 w 728"/>
                <a:gd name="connsiteY36" fmla="*/ 1116 h 1308"/>
                <a:gd name="connsiteX37" fmla="*/ 19 w 728"/>
                <a:gd name="connsiteY37" fmla="*/ 1148 h 1308"/>
                <a:gd name="connsiteX38" fmla="*/ 3 w 728"/>
                <a:gd name="connsiteY38" fmla="*/ 1172 h 1308"/>
                <a:gd name="connsiteX39" fmla="*/ 15 w 728"/>
                <a:gd name="connsiteY39" fmla="*/ 1180 h 1308"/>
                <a:gd name="connsiteX40" fmla="*/ 39 w 728"/>
                <a:gd name="connsiteY40" fmla="*/ 1188 h 1308"/>
                <a:gd name="connsiteX41" fmla="*/ 119 w 728"/>
                <a:gd name="connsiteY41" fmla="*/ 1224 h 1308"/>
                <a:gd name="connsiteX42" fmla="*/ 111 w 728"/>
                <a:gd name="connsiteY42"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43 w 728"/>
                <a:gd name="connsiteY28" fmla="*/ 932 h 1308"/>
                <a:gd name="connsiteX29" fmla="*/ 191 w 728"/>
                <a:gd name="connsiteY29" fmla="*/ 956 h 1308"/>
                <a:gd name="connsiteX30" fmla="*/ 199 w 728"/>
                <a:gd name="connsiteY30" fmla="*/ 992 h 1308"/>
                <a:gd name="connsiteX31" fmla="*/ 111 w 728"/>
                <a:gd name="connsiteY31" fmla="*/ 1016 h 1308"/>
                <a:gd name="connsiteX32" fmla="*/ 147 w 728"/>
                <a:gd name="connsiteY32" fmla="*/ 1040 h 1308"/>
                <a:gd name="connsiteX33" fmla="*/ 91 w 728"/>
                <a:gd name="connsiteY33" fmla="*/ 1084 h 1308"/>
                <a:gd name="connsiteX34" fmla="*/ 67 w 728"/>
                <a:gd name="connsiteY34" fmla="*/ 1092 h 1308"/>
                <a:gd name="connsiteX35" fmla="*/ 55 w 728"/>
                <a:gd name="connsiteY35" fmla="*/ 1116 h 1308"/>
                <a:gd name="connsiteX36" fmla="*/ 19 w 728"/>
                <a:gd name="connsiteY36" fmla="*/ 1148 h 1308"/>
                <a:gd name="connsiteX37" fmla="*/ 3 w 728"/>
                <a:gd name="connsiteY37" fmla="*/ 1172 h 1308"/>
                <a:gd name="connsiteX38" fmla="*/ 15 w 728"/>
                <a:gd name="connsiteY38" fmla="*/ 1180 h 1308"/>
                <a:gd name="connsiteX39" fmla="*/ 39 w 728"/>
                <a:gd name="connsiteY39" fmla="*/ 1188 h 1308"/>
                <a:gd name="connsiteX40" fmla="*/ 119 w 728"/>
                <a:gd name="connsiteY40" fmla="*/ 1224 h 1308"/>
                <a:gd name="connsiteX41" fmla="*/ 111 w 728"/>
                <a:gd name="connsiteY41"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1 w 728"/>
                <a:gd name="connsiteY28" fmla="*/ 956 h 1308"/>
                <a:gd name="connsiteX29" fmla="*/ 199 w 728"/>
                <a:gd name="connsiteY29" fmla="*/ 992 h 1308"/>
                <a:gd name="connsiteX30" fmla="*/ 111 w 728"/>
                <a:gd name="connsiteY30" fmla="*/ 1016 h 1308"/>
                <a:gd name="connsiteX31" fmla="*/ 147 w 728"/>
                <a:gd name="connsiteY31" fmla="*/ 1040 h 1308"/>
                <a:gd name="connsiteX32" fmla="*/ 91 w 728"/>
                <a:gd name="connsiteY32" fmla="*/ 1084 h 1308"/>
                <a:gd name="connsiteX33" fmla="*/ 67 w 728"/>
                <a:gd name="connsiteY33" fmla="*/ 1092 h 1308"/>
                <a:gd name="connsiteX34" fmla="*/ 55 w 728"/>
                <a:gd name="connsiteY34" fmla="*/ 1116 h 1308"/>
                <a:gd name="connsiteX35" fmla="*/ 19 w 728"/>
                <a:gd name="connsiteY35" fmla="*/ 1148 h 1308"/>
                <a:gd name="connsiteX36" fmla="*/ 3 w 728"/>
                <a:gd name="connsiteY36" fmla="*/ 1172 h 1308"/>
                <a:gd name="connsiteX37" fmla="*/ 15 w 728"/>
                <a:gd name="connsiteY37" fmla="*/ 1180 h 1308"/>
                <a:gd name="connsiteX38" fmla="*/ 39 w 728"/>
                <a:gd name="connsiteY38" fmla="*/ 1188 h 1308"/>
                <a:gd name="connsiteX39" fmla="*/ 119 w 728"/>
                <a:gd name="connsiteY39" fmla="*/ 1224 h 1308"/>
                <a:gd name="connsiteX40" fmla="*/ 111 w 728"/>
                <a:gd name="connsiteY4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11 w 728"/>
                <a:gd name="connsiteY29" fmla="*/ 1016 h 1308"/>
                <a:gd name="connsiteX30" fmla="*/ 147 w 728"/>
                <a:gd name="connsiteY30" fmla="*/ 1040 h 1308"/>
                <a:gd name="connsiteX31" fmla="*/ 91 w 728"/>
                <a:gd name="connsiteY31" fmla="*/ 1084 h 1308"/>
                <a:gd name="connsiteX32" fmla="*/ 67 w 728"/>
                <a:gd name="connsiteY32" fmla="*/ 1092 h 1308"/>
                <a:gd name="connsiteX33" fmla="*/ 55 w 728"/>
                <a:gd name="connsiteY33" fmla="*/ 1116 h 1308"/>
                <a:gd name="connsiteX34" fmla="*/ 19 w 728"/>
                <a:gd name="connsiteY34" fmla="*/ 1148 h 1308"/>
                <a:gd name="connsiteX35" fmla="*/ 3 w 728"/>
                <a:gd name="connsiteY35" fmla="*/ 1172 h 1308"/>
                <a:gd name="connsiteX36" fmla="*/ 15 w 728"/>
                <a:gd name="connsiteY36" fmla="*/ 1180 h 1308"/>
                <a:gd name="connsiteX37" fmla="*/ 39 w 728"/>
                <a:gd name="connsiteY37" fmla="*/ 1188 h 1308"/>
                <a:gd name="connsiteX38" fmla="*/ 119 w 728"/>
                <a:gd name="connsiteY38" fmla="*/ 1224 h 1308"/>
                <a:gd name="connsiteX39" fmla="*/ 111 w 728"/>
                <a:gd name="connsiteY3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67 w 728"/>
                <a:gd name="connsiteY31" fmla="*/ 1092 h 1308"/>
                <a:gd name="connsiteX32" fmla="*/ 55 w 728"/>
                <a:gd name="connsiteY32" fmla="*/ 1116 h 1308"/>
                <a:gd name="connsiteX33" fmla="*/ 19 w 728"/>
                <a:gd name="connsiteY33" fmla="*/ 1148 h 1308"/>
                <a:gd name="connsiteX34" fmla="*/ 3 w 728"/>
                <a:gd name="connsiteY34" fmla="*/ 1172 h 1308"/>
                <a:gd name="connsiteX35" fmla="*/ 15 w 728"/>
                <a:gd name="connsiteY35" fmla="*/ 1180 h 1308"/>
                <a:gd name="connsiteX36" fmla="*/ 39 w 728"/>
                <a:gd name="connsiteY36" fmla="*/ 1188 h 1308"/>
                <a:gd name="connsiteX37" fmla="*/ 119 w 728"/>
                <a:gd name="connsiteY37" fmla="*/ 1224 h 1308"/>
                <a:gd name="connsiteX38" fmla="*/ 111 w 728"/>
                <a:gd name="connsiteY3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55 w 728"/>
                <a:gd name="connsiteY31" fmla="*/ 1116 h 1308"/>
                <a:gd name="connsiteX32" fmla="*/ 19 w 728"/>
                <a:gd name="connsiteY32" fmla="*/ 1148 h 1308"/>
                <a:gd name="connsiteX33" fmla="*/ 3 w 728"/>
                <a:gd name="connsiteY33" fmla="*/ 1172 h 1308"/>
                <a:gd name="connsiteX34" fmla="*/ 15 w 728"/>
                <a:gd name="connsiteY34" fmla="*/ 1180 h 1308"/>
                <a:gd name="connsiteX35" fmla="*/ 39 w 728"/>
                <a:gd name="connsiteY35" fmla="*/ 1188 h 1308"/>
                <a:gd name="connsiteX36" fmla="*/ 119 w 728"/>
                <a:gd name="connsiteY36" fmla="*/ 1224 h 1308"/>
                <a:gd name="connsiteX37" fmla="*/ 111 w 728"/>
                <a:gd name="connsiteY3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19 w 728"/>
                <a:gd name="connsiteY31" fmla="*/ 1148 h 1308"/>
                <a:gd name="connsiteX32" fmla="*/ 3 w 728"/>
                <a:gd name="connsiteY32" fmla="*/ 1172 h 1308"/>
                <a:gd name="connsiteX33" fmla="*/ 15 w 728"/>
                <a:gd name="connsiteY33" fmla="*/ 1180 h 1308"/>
                <a:gd name="connsiteX34" fmla="*/ 39 w 728"/>
                <a:gd name="connsiteY34" fmla="*/ 1188 h 1308"/>
                <a:gd name="connsiteX35" fmla="*/ 119 w 728"/>
                <a:gd name="connsiteY35" fmla="*/ 1224 h 1308"/>
                <a:gd name="connsiteX36" fmla="*/ 111 w 728"/>
                <a:gd name="connsiteY3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3 w 728"/>
                <a:gd name="connsiteY31" fmla="*/ 1172 h 1308"/>
                <a:gd name="connsiteX32" fmla="*/ 15 w 728"/>
                <a:gd name="connsiteY32" fmla="*/ 1180 h 1308"/>
                <a:gd name="connsiteX33" fmla="*/ 39 w 728"/>
                <a:gd name="connsiteY33" fmla="*/ 1188 h 1308"/>
                <a:gd name="connsiteX34" fmla="*/ 119 w 728"/>
                <a:gd name="connsiteY34" fmla="*/ 1224 h 1308"/>
                <a:gd name="connsiteX35" fmla="*/ 111 w 728"/>
                <a:gd name="connsiteY35" fmla="*/ 1308 h 1308"/>
                <a:gd name="connsiteX0" fmla="*/ 644 w 713"/>
                <a:gd name="connsiteY0" fmla="*/ 0 h 1308"/>
                <a:gd name="connsiteX1" fmla="*/ 708 w 713"/>
                <a:gd name="connsiteY1" fmla="*/ 8 h 1308"/>
                <a:gd name="connsiteX2" fmla="*/ 704 w 713"/>
                <a:gd name="connsiteY2" fmla="*/ 24 h 1308"/>
                <a:gd name="connsiteX3" fmla="*/ 680 w 713"/>
                <a:gd name="connsiteY3" fmla="*/ 32 h 1308"/>
                <a:gd name="connsiteX4" fmla="*/ 668 w 713"/>
                <a:gd name="connsiteY4" fmla="*/ 44 h 1308"/>
                <a:gd name="connsiteX5" fmla="*/ 652 w 713"/>
                <a:gd name="connsiteY5" fmla="*/ 48 h 1308"/>
                <a:gd name="connsiteX6" fmla="*/ 676 w 713"/>
                <a:gd name="connsiteY6" fmla="*/ 60 h 1308"/>
                <a:gd name="connsiteX7" fmla="*/ 548 w 713"/>
                <a:gd name="connsiteY7" fmla="*/ 100 h 1308"/>
                <a:gd name="connsiteX8" fmla="*/ 548 w 713"/>
                <a:gd name="connsiteY8" fmla="*/ 128 h 1308"/>
                <a:gd name="connsiteX9" fmla="*/ 536 w 713"/>
                <a:gd name="connsiteY9" fmla="*/ 168 h 1308"/>
                <a:gd name="connsiteX10" fmla="*/ 512 w 713"/>
                <a:gd name="connsiteY10" fmla="*/ 172 h 1308"/>
                <a:gd name="connsiteX11" fmla="*/ 488 w 713"/>
                <a:gd name="connsiteY11" fmla="*/ 188 h 1308"/>
                <a:gd name="connsiteX12" fmla="*/ 476 w 713"/>
                <a:gd name="connsiteY12" fmla="*/ 196 h 1308"/>
                <a:gd name="connsiteX13" fmla="*/ 472 w 713"/>
                <a:gd name="connsiteY13" fmla="*/ 208 h 1308"/>
                <a:gd name="connsiteX14" fmla="*/ 328 w 713"/>
                <a:gd name="connsiteY14" fmla="*/ 220 h 1308"/>
                <a:gd name="connsiteX15" fmla="*/ 156 w 713"/>
                <a:gd name="connsiteY15" fmla="*/ 260 h 1308"/>
                <a:gd name="connsiteX16" fmla="*/ 144 w 713"/>
                <a:gd name="connsiteY16" fmla="*/ 292 h 1308"/>
                <a:gd name="connsiteX17" fmla="*/ 216 w 713"/>
                <a:gd name="connsiteY17" fmla="*/ 296 h 1308"/>
                <a:gd name="connsiteX18" fmla="*/ 240 w 713"/>
                <a:gd name="connsiteY18" fmla="*/ 304 h 1308"/>
                <a:gd name="connsiteX19" fmla="*/ 248 w 713"/>
                <a:gd name="connsiteY19" fmla="*/ 328 h 1308"/>
                <a:gd name="connsiteX20" fmla="*/ 252 w 713"/>
                <a:gd name="connsiteY20" fmla="*/ 340 h 1308"/>
                <a:gd name="connsiteX21" fmla="*/ 216 w 713"/>
                <a:gd name="connsiteY21" fmla="*/ 356 h 1308"/>
                <a:gd name="connsiteX22" fmla="*/ 196 w 713"/>
                <a:gd name="connsiteY22" fmla="*/ 400 h 1308"/>
                <a:gd name="connsiteX23" fmla="*/ 140 w 713"/>
                <a:gd name="connsiteY23" fmla="*/ 424 h 1308"/>
                <a:gd name="connsiteX24" fmla="*/ 116 w 713"/>
                <a:gd name="connsiteY24" fmla="*/ 456 h 1308"/>
                <a:gd name="connsiteX25" fmla="*/ 96 w 713"/>
                <a:gd name="connsiteY25" fmla="*/ 532 h 1308"/>
                <a:gd name="connsiteX26" fmla="*/ 128 w 713"/>
                <a:gd name="connsiteY26" fmla="*/ 756 h 1308"/>
                <a:gd name="connsiteX27" fmla="*/ 184 w 713"/>
                <a:gd name="connsiteY27" fmla="*/ 776 h 1308"/>
                <a:gd name="connsiteX28" fmla="*/ 184 w 713"/>
                <a:gd name="connsiteY28" fmla="*/ 992 h 1308"/>
                <a:gd name="connsiteX29" fmla="*/ 132 w 713"/>
                <a:gd name="connsiteY29" fmla="*/ 1040 h 1308"/>
                <a:gd name="connsiteX30" fmla="*/ 76 w 713"/>
                <a:gd name="connsiteY30" fmla="*/ 1084 h 1308"/>
                <a:gd name="connsiteX31" fmla="*/ 0 w 713"/>
                <a:gd name="connsiteY31" fmla="*/ 1180 h 1308"/>
                <a:gd name="connsiteX32" fmla="*/ 24 w 713"/>
                <a:gd name="connsiteY32" fmla="*/ 1188 h 1308"/>
                <a:gd name="connsiteX33" fmla="*/ 104 w 713"/>
                <a:gd name="connsiteY33" fmla="*/ 1224 h 1308"/>
                <a:gd name="connsiteX34" fmla="*/ 96 w 713"/>
                <a:gd name="connsiteY34" fmla="*/ 1308 h 1308"/>
                <a:gd name="connsiteX0" fmla="*/ 625 w 694"/>
                <a:gd name="connsiteY0" fmla="*/ 0 h 1308"/>
                <a:gd name="connsiteX1" fmla="*/ 689 w 694"/>
                <a:gd name="connsiteY1" fmla="*/ 8 h 1308"/>
                <a:gd name="connsiteX2" fmla="*/ 685 w 694"/>
                <a:gd name="connsiteY2" fmla="*/ 24 h 1308"/>
                <a:gd name="connsiteX3" fmla="*/ 661 w 694"/>
                <a:gd name="connsiteY3" fmla="*/ 32 h 1308"/>
                <a:gd name="connsiteX4" fmla="*/ 649 w 694"/>
                <a:gd name="connsiteY4" fmla="*/ 44 h 1308"/>
                <a:gd name="connsiteX5" fmla="*/ 633 w 694"/>
                <a:gd name="connsiteY5" fmla="*/ 48 h 1308"/>
                <a:gd name="connsiteX6" fmla="*/ 657 w 694"/>
                <a:gd name="connsiteY6" fmla="*/ 60 h 1308"/>
                <a:gd name="connsiteX7" fmla="*/ 529 w 694"/>
                <a:gd name="connsiteY7" fmla="*/ 100 h 1308"/>
                <a:gd name="connsiteX8" fmla="*/ 529 w 694"/>
                <a:gd name="connsiteY8" fmla="*/ 128 h 1308"/>
                <a:gd name="connsiteX9" fmla="*/ 517 w 694"/>
                <a:gd name="connsiteY9" fmla="*/ 168 h 1308"/>
                <a:gd name="connsiteX10" fmla="*/ 493 w 694"/>
                <a:gd name="connsiteY10" fmla="*/ 172 h 1308"/>
                <a:gd name="connsiteX11" fmla="*/ 469 w 694"/>
                <a:gd name="connsiteY11" fmla="*/ 188 h 1308"/>
                <a:gd name="connsiteX12" fmla="*/ 457 w 694"/>
                <a:gd name="connsiteY12" fmla="*/ 196 h 1308"/>
                <a:gd name="connsiteX13" fmla="*/ 453 w 694"/>
                <a:gd name="connsiteY13" fmla="*/ 208 h 1308"/>
                <a:gd name="connsiteX14" fmla="*/ 309 w 694"/>
                <a:gd name="connsiteY14" fmla="*/ 220 h 1308"/>
                <a:gd name="connsiteX15" fmla="*/ 137 w 694"/>
                <a:gd name="connsiteY15" fmla="*/ 260 h 1308"/>
                <a:gd name="connsiteX16" fmla="*/ 125 w 694"/>
                <a:gd name="connsiteY16" fmla="*/ 292 h 1308"/>
                <a:gd name="connsiteX17" fmla="*/ 197 w 694"/>
                <a:gd name="connsiteY17" fmla="*/ 296 h 1308"/>
                <a:gd name="connsiteX18" fmla="*/ 221 w 694"/>
                <a:gd name="connsiteY18" fmla="*/ 304 h 1308"/>
                <a:gd name="connsiteX19" fmla="*/ 229 w 694"/>
                <a:gd name="connsiteY19" fmla="*/ 328 h 1308"/>
                <a:gd name="connsiteX20" fmla="*/ 233 w 694"/>
                <a:gd name="connsiteY20" fmla="*/ 340 h 1308"/>
                <a:gd name="connsiteX21" fmla="*/ 197 w 694"/>
                <a:gd name="connsiteY21" fmla="*/ 356 h 1308"/>
                <a:gd name="connsiteX22" fmla="*/ 177 w 694"/>
                <a:gd name="connsiteY22" fmla="*/ 400 h 1308"/>
                <a:gd name="connsiteX23" fmla="*/ 121 w 694"/>
                <a:gd name="connsiteY23" fmla="*/ 424 h 1308"/>
                <a:gd name="connsiteX24" fmla="*/ 97 w 694"/>
                <a:gd name="connsiteY24" fmla="*/ 456 h 1308"/>
                <a:gd name="connsiteX25" fmla="*/ 77 w 694"/>
                <a:gd name="connsiteY25" fmla="*/ 532 h 1308"/>
                <a:gd name="connsiteX26" fmla="*/ 109 w 694"/>
                <a:gd name="connsiteY26" fmla="*/ 756 h 1308"/>
                <a:gd name="connsiteX27" fmla="*/ 165 w 694"/>
                <a:gd name="connsiteY27" fmla="*/ 776 h 1308"/>
                <a:gd name="connsiteX28" fmla="*/ 165 w 694"/>
                <a:gd name="connsiteY28" fmla="*/ 992 h 1308"/>
                <a:gd name="connsiteX29" fmla="*/ 113 w 694"/>
                <a:gd name="connsiteY29" fmla="*/ 1040 h 1308"/>
                <a:gd name="connsiteX30" fmla="*/ 57 w 694"/>
                <a:gd name="connsiteY30" fmla="*/ 1084 h 1308"/>
                <a:gd name="connsiteX31" fmla="*/ 5 w 694"/>
                <a:gd name="connsiteY31" fmla="*/ 1188 h 1308"/>
                <a:gd name="connsiteX32" fmla="*/ 85 w 694"/>
                <a:gd name="connsiteY32" fmla="*/ 1224 h 1308"/>
                <a:gd name="connsiteX33" fmla="*/ 77 w 694"/>
                <a:gd name="connsiteY33" fmla="*/ 1308 h 1308"/>
                <a:gd name="connsiteX0" fmla="*/ 573 w 642"/>
                <a:gd name="connsiteY0" fmla="*/ 0 h 1308"/>
                <a:gd name="connsiteX1" fmla="*/ 637 w 642"/>
                <a:gd name="connsiteY1" fmla="*/ 8 h 1308"/>
                <a:gd name="connsiteX2" fmla="*/ 633 w 642"/>
                <a:gd name="connsiteY2" fmla="*/ 24 h 1308"/>
                <a:gd name="connsiteX3" fmla="*/ 609 w 642"/>
                <a:gd name="connsiteY3" fmla="*/ 32 h 1308"/>
                <a:gd name="connsiteX4" fmla="*/ 597 w 642"/>
                <a:gd name="connsiteY4" fmla="*/ 44 h 1308"/>
                <a:gd name="connsiteX5" fmla="*/ 581 w 642"/>
                <a:gd name="connsiteY5" fmla="*/ 48 h 1308"/>
                <a:gd name="connsiteX6" fmla="*/ 605 w 642"/>
                <a:gd name="connsiteY6" fmla="*/ 60 h 1308"/>
                <a:gd name="connsiteX7" fmla="*/ 477 w 642"/>
                <a:gd name="connsiteY7" fmla="*/ 100 h 1308"/>
                <a:gd name="connsiteX8" fmla="*/ 477 w 642"/>
                <a:gd name="connsiteY8" fmla="*/ 128 h 1308"/>
                <a:gd name="connsiteX9" fmla="*/ 465 w 642"/>
                <a:gd name="connsiteY9" fmla="*/ 168 h 1308"/>
                <a:gd name="connsiteX10" fmla="*/ 441 w 642"/>
                <a:gd name="connsiteY10" fmla="*/ 172 h 1308"/>
                <a:gd name="connsiteX11" fmla="*/ 417 w 642"/>
                <a:gd name="connsiteY11" fmla="*/ 188 h 1308"/>
                <a:gd name="connsiteX12" fmla="*/ 405 w 642"/>
                <a:gd name="connsiteY12" fmla="*/ 196 h 1308"/>
                <a:gd name="connsiteX13" fmla="*/ 401 w 642"/>
                <a:gd name="connsiteY13" fmla="*/ 208 h 1308"/>
                <a:gd name="connsiteX14" fmla="*/ 257 w 642"/>
                <a:gd name="connsiteY14" fmla="*/ 220 h 1308"/>
                <a:gd name="connsiteX15" fmla="*/ 85 w 642"/>
                <a:gd name="connsiteY15" fmla="*/ 260 h 1308"/>
                <a:gd name="connsiteX16" fmla="*/ 73 w 642"/>
                <a:gd name="connsiteY16" fmla="*/ 292 h 1308"/>
                <a:gd name="connsiteX17" fmla="*/ 145 w 642"/>
                <a:gd name="connsiteY17" fmla="*/ 296 h 1308"/>
                <a:gd name="connsiteX18" fmla="*/ 169 w 642"/>
                <a:gd name="connsiteY18" fmla="*/ 304 h 1308"/>
                <a:gd name="connsiteX19" fmla="*/ 177 w 642"/>
                <a:gd name="connsiteY19" fmla="*/ 328 h 1308"/>
                <a:gd name="connsiteX20" fmla="*/ 181 w 642"/>
                <a:gd name="connsiteY20" fmla="*/ 340 h 1308"/>
                <a:gd name="connsiteX21" fmla="*/ 145 w 642"/>
                <a:gd name="connsiteY21" fmla="*/ 356 h 1308"/>
                <a:gd name="connsiteX22" fmla="*/ 125 w 642"/>
                <a:gd name="connsiteY22" fmla="*/ 400 h 1308"/>
                <a:gd name="connsiteX23" fmla="*/ 69 w 642"/>
                <a:gd name="connsiteY23" fmla="*/ 424 h 1308"/>
                <a:gd name="connsiteX24" fmla="*/ 45 w 642"/>
                <a:gd name="connsiteY24" fmla="*/ 456 h 1308"/>
                <a:gd name="connsiteX25" fmla="*/ 25 w 642"/>
                <a:gd name="connsiteY25" fmla="*/ 532 h 1308"/>
                <a:gd name="connsiteX26" fmla="*/ 57 w 642"/>
                <a:gd name="connsiteY26" fmla="*/ 756 h 1308"/>
                <a:gd name="connsiteX27" fmla="*/ 113 w 642"/>
                <a:gd name="connsiteY27" fmla="*/ 776 h 1308"/>
                <a:gd name="connsiteX28" fmla="*/ 113 w 642"/>
                <a:gd name="connsiteY28" fmla="*/ 992 h 1308"/>
                <a:gd name="connsiteX29" fmla="*/ 61 w 642"/>
                <a:gd name="connsiteY29" fmla="*/ 1040 h 1308"/>
                <a:gd name="connsiteX30" fmla="*/ 5 w 642"/>
                <a:gd name="connsiteY30" fmla="*/ 1084 h 1308"/>
                <a:gd name="connsiteX31" fmla="*/ 33 w 642"/>
                <a:gd name="connsiteY31" fmla="*/ 1224 h 1308"/>
                <a:gd name="connsiteX32" fmla="*/ 25 w 642"/>
                <a:gd name="connsiteY32"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36 w 617"/>
                <a:gd name="connsiteY29" fmla="*/ 1040 h 1308"/>
                <a:gd name="connsiteX30" fmla="*/ 8 w 617"/>
                <a:gd name="connsiteY30" fmla="*/ 1224 h 1308"/>
                <a:gd name="connsiteX31" fmla="*/ 0 w 617"/>
                <a:gd name="connsiteY31"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8 w 617"/>
                <a:gd name="connsiteY29" fmla="*/ 1224 h 1308"/>
                <a:gd name="connsiteX30" fmla="*/ 0 w 617"/>
                <a:gd name="connsiteY30"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 w 617"/>
                <a:gd name="connsiteY28" fmla="*/ 1224 h 1308"/>
                <a:gd name="connsiteX29" fmla="*/ 0 w 617"/>
                <a:gd name="connsiteY29"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 w 617"/>
                <a:gd name="connsiteY27" fmla="*/ 1224 h 1308"/>
                <a:gd name="connsiteX28" fmla="*/ 0 w 617"/>
                <a:gd name="connsiteY28" fmla="*/ 1308 h 1308"/>
                <a:gd name="connsiteX0" fmla="*/ 550 w 619"/>
                <a:gd name="connsiteY0" fmla="*/ 0 h 1308"/>
                <a:gd name="connsiteX1" fmla="*/ 614 w 619"/>
                <a:gd name="connsiteY1" fmla="*/ 8 h 1308"/>
                <a:gd name="connsiteX2" fmla="*/ 610 w 619"/>
                <a:gd name="connsiteY2" fmla="*/ 24 h 1308"/>
                <a:gd name="connsiteX3" fmla="*/ 586 w 619"/>
                <a:gd name="connsiteY3" fmla="*/ 32 h 1308"/>
                <a:gd name="connsiteX4" fmla="*/ 574 w 619"/>
                <a:gd name="connsiteY4" fmla="*/ 44 h 1308"/>
                <a:gd name="connsiteX5" fmla="*/ 558 w 619"/>
                <a:gd name="connsiteY5" fmla="*/ 48 h 1308"/>
                <a:gd name="connsiteX6" fmla="*/ 582 w 619"/>
                <a:gd name="connsiteY6" fmla="*/ 60 h 1308"/>
                <a:gd name="connsiteX7" fmla="*/ 454 w 619"/>
                <a:gd name="connsiteY7" fmla="*/ 100 h 1308"/>
                <a:gd name="connsiteX8" fmla="*/ 454 w 619"/>
                <a:gd name="connsiteY8" fmla="*/ 128 h 1308"/>
                <a:gd name="connsiteX9" fmla="*/ 442 w 619"/>
                <a:gd name="connsiteY9" fmla="*/ 168 h 1308"/>
                <a:gd name="connsiteX10" fmla="*/ 418 w 619"/>
                <a:gd name="connsiteY10" fmla="*/ 172 h 1308"/>
                <a:gd name="connsiteX11" fmla="*/ 394 w 619"/>
                <a:gd name="connsiteY11" fmla="*/ 188 h 1308"/>
                <a:gd name="connsiteX12" fmla="*/ 382 w 619"/>
                <a:gd name="connsiteY12" fmla="*/ 196 h 1308"/>
                <a:gd name="connsiteX13" fmla="*/ 378 w 619"/>
                <a:gd name="connsiteY13" fmla="*/ 208 h 1308"/>
                <a:gd name="connsiteX14" fmla="*/ 234 w 619"/>
                <a:gd name="connsiteY14" fmla="*/ 220 h 1308"/>
                <a:gd name="connsiteX15" fmla="*/ 62 w 619"/>
                <a:gd name="connsiteY15" fmla="*/ 260 h 1308"/>
                <a:gd name="connsiteX16" fmla="*/ 50 w 619"/>
                <a:gd name="connsiteY16" fmla="*/ 292 h 1308"/>
                <a:gd name="connsiteX17" fmla="*/ 122 w 619"/>
                <a:gd name="connsiteY17" fmla="*/ 296 h 1308"/>
                <a:gd name="connsiteX18" fmla="*/ 146 w 619"/>
                <a:gd name="connsiteY18" fmla="*/ 304 h 1308"/>
                <a:gd name="connsiteX19" fmla="*/ 154 w 619"/>
                <a:gd name="connsiteY19" fmla="*/ 328 h 1308"/>
                <a:gd name="connsiteX20" fmla="*/ 158 w 619"/>
                <a:gd name="connsiteY20" fmla="*/ 340 h 1308"/>
                <a:gd name="connsiteX21" fmla="*/ 122 w 619"/>
                <a:gd name="connsiteY21" fmla="*/ 356 h 1308"/>
                <a:gd name="connsiteX22" fmla="*/ 102 w 619"/>
                <a:gd name="connsiteY22" fmla="*/ 400 h 1308"/>
                <a:gd name="connsiteX23" fmla="*/ 46 w 619"/>
                <a:gd name="connsiteY23" fmla="*/ 424 h 1308"/>
                <a:gd name="connsiteX24" fmla="*/ 22 w 619"/>
                <a:gd name="connsiteY24" fmla="*/ 456 h 1308"/>
                <a:gd name="connsiteX25" fmla="*/ 2 w 619"/>
                <a:gd name="connsiteY25" fmla="*/ 532 h 1308"/>
                <a:gd name="connsiteX26" fmla="*/ 10 w 619"/>
                <a:gd name="connsiteY26" fmla="*/ 1224 h 1308"/>
                <a:gd name="connsiteX27" fmla="*/ 2 w 619"/>
                <a:gd name="connsiteY27" fmla="*/ 1308 h 1308"/>
                <a:gd name="connsiteX0" fmla="*/ 551 w 620"/>
                <a:gd name="connsiteY0" fmla="*/ 0 h 1308"/>
                <a:gd name="connsiteX1" fmla="*/ 615 w 620"/>
                <a:gd name="connsiteY1" fmla="*/ 8 h 1308"/>
                <a:gd name="connsiteX2" fmla="*/ 611 w 620"/>
                <a:gd name="connsiteY2" fmla="*/ 24 h 1308"/>
                <a:gd name="connsiteX3" fmla="*/ 587 w 620"/>
                <a:gd name="connsiteY3" fmla="*/ 32 h 1308"/>
                <a:gd name="connsiteX4" fmla="*/ 575 w 620"/>
                <a:gd name="connsiteY4" fmla="*/ 44 h 1308"/>
                <a:gd name="connsiteX5" fmla="*/ 559 w 620"/>
                <a:gd name="connsiteY5" fmla="*/ 48 h 1308"/>
                <a:gd name="connsiteX6" fmla="*/ 583 w 620"/>
                <a:gd name="connsiteY6" fmla="*/ 60 h 1308"/>
                <a:gd name="connsiteX7" fmla="*/ 455 w 620"/>
                <a:gd name="connsiteY7" fmla="*/ 100 h 1308"/>
                <a:gd name="connsiteX8" fmla="*/ 455 w 620"/>
                <a:gd name="connsiteY8" fmla="*/ 128 h 1308"/>
                <a:gd name="connsiteX9" fmla="*/ 443 w 620"/>
                <a:gd name="connsiteY9" fmla="*/ 168 h 1308"/>
                <a:gd name="connsiteX10" fmla="*/ 419 w 620"/>
                <a:gd name="connsiteY10" fmla="*/ 172 h 1308"/>
                <a:gd name="connsiteX11" fmla="*/ 395 w 620"/>
                <a:gd name="connsiteY11" fmla="*/ 188 h 1308"/>
                <a:gd name="connsiteX12" fmla="*/ 383 w 620"/>
                <a:gd name="connsiteY12" fmla="*/ 196 h 1308"/>
                <a:gd name="connsiteX13" fmla="*/ 379 w 620"/>
                <a:gd name="connsiteY13" fmla="*/ 208 h 1308"/>
                <a:gd name="connsiteX14" fmla="*/ 235 w 620"/>
                <a:gd name="connsiteY14" fmla="*/ 220 h 1308"/>
                <a:gd name="connsiteX15" fmla="*/ 63 w 620"/>
                <a:gd name="connsiteY15" fmla="*/ 260 h 1308"/>
                <a:gd name="connsiteX16" fmla="*/ 51 w 620"/>
                <a:gd name="connsiteY16" fmla="*/ 292 h 1308"/>
                <a:gd name="connsiteX17" fmla="*/ 123 w 620"/>
                <a:gd name="connsiteY17" fmla="*/ 296 h 1308"/>
                <a:gd name="connsiteX18" fmla="*/ 147 w 620"/>
                <a:gd name="connsiteY18" fmla="*/ 304 h 1308"/>
                <a:gd name="connsiteX19" fmla="*/ 155 w 620"/>
                <a:gd name="connsiteY19" fmla="*/ 328 h 1308"/>
                <a:gd name="connsiteX20" fmla="*/ 159 w 620"/>
                <a:gd name="connsiteY20" fmla="*/ 340 h 1308"/>
                <a:gd name="connsiteX21" fmla="*/ 123 w 620"/>
                <a:gd name="connsiteY21" fmla="*/ 356 h 1308"/>
                <a:gd name="connsiteX22" fmla="*/ 103 w 620"/>
                <a:gd name="connsiteY22" fmla="*/ 400 h 1308"/>
                <a:gd name="connsiteX23" fmla="*/ 47 w 620"/>
                <a:gd name="connsiteY23" fmla="*/ 424 h 1308"/>
                <a:gd name="connsiteX24" fmla="*/ 23 w 620"/>
                <a:gd name="connsiteY24" fmla="*/ 456 h 1308"/>
                <a:gd name="connsiteX25" fmla="*/ 3 w 620"/>
                <a:gd name="connsiteY25" fmla="*/ 532 h 1308"/>
                <a:gd name="connsiteX26" fmla="*/ 3 w 620"/>
                <a:gd name="connsiteY26" fmla="*/ 1308 h 1308"/>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100 w 617"/>
                <a:gd name="connsiteY22" fmla="*/ 400 h 532"/>
                <a:gd name="connsiteX23" fmla="*/ 44 w 617"/>
                <a:gd name="connsiteY23" fmla="*/ 424 h 532"/>
                <a:gd name="connsiteX24" fmla="*/ 20 w 617"/>
                <a:gd name="connsiteY24" fmla="*/ 456 h 532"/>
                <a:gd name="connsiteX25" fmla="*/ 0 w 617"/>
                <a:gd name="connsiteY25"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44 w 617"/>
                <a:gd name="connsiteY22" fmla="*/ 424 h 532"/>
                <a:gd name="connsiteX23" fmla="*/ 20 w 617"/>
                <a:gd name="connsiteY23" fmla="*/ 456 h 532"/>
                <a:gd name="connsiteX24" fmla="*/ 0 w 617"/>
                <a:gd name="connsiteY24"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20 w 617"/>
                <a:gd name="connsiteY22" fmla="*/ 456 h 532"/>
                <a:gd name="connsiteX23" fmla="*/ 0 w 617"/>
                <a:gd name="connsiteY23"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0 w 617"/>
                <a:gd name="connsiteY22" fmla="*/ 532 h 532"/>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400 w 590"/>
                <a:gd name="connsiteY22"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400 w 590"/>
                <a:gd name="connsiteY23"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330 w 590"/>
                <a:gd name="connsiteY23" fmla="*/ 430 h 494"/>
                <a:gd name="connsiteX24" fmla="*/ 400 w 590"/>
                <a:gd name="connsiteY24"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55 w 590"/>
                <a:gd name="connsiteY23" fmla="*/ 471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69 w 590"/>
                <a:gd name="connsiteY23" fmla="*/ 457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81 w 590"/>
                <a:gd name="connsiteY22" fmla="*/ 414 h 494"/>
                <a:gd name="connsiteX23" fmla="*/ 179 w 590"/>
                <a:gd name="connsiteY23" fmla="*/ 445 h 494"/>
                <a:gd name="connsiteX24" fmla="*/ 269 w 590"/>
                <a:gd name="connsiteY24" fmla="*/ 457 h 494"/>
                <a:gd name="connsiteX25" fmla="*/ 330 w 590"/>
                <a:gd name="connsiteY25" fmla="*/ 430 h 494"/>
                <a:gd name="connsiteX26" fmla="*/ 400 w 590"/>
                <a:gd name="connsiteY26"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81 w 590"/>
                <a:gd name="connsiteY23" fmla="*/ 414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0" h="494">
                  <a:moveTo>
                    <a:pt x="521" y="0"/>
                  </a:moveTo>
                  <a:cubicBezTo>
                    <a:pt x="541" y="7"/>
                    <a:pt x="565" y="0"/>
                    <a:pt x="585" y="8"/>
                  </a:cubicBezTo>
                  <a:cubicBezTo>
                    <a:pt x="590" y="10"/>
                    <a:pt x="585" y="20"/>
                    <a:pt x="581" y="24"/>
                  </a:cubicBezTo>
                  <a:cubicBezTo>
                    <a:pt x="575" y="29"/>
                    <a:pt x="557" y="32"/>
                    <a:pt x="557" y="32"/>
                  </a:cubicBezTo>
                  <a:cubicBezTo>
                    <a:pt x="553" y="36"/>
                    <a:pt x="550" y="41"/>
                    <a:pt x="545" y="44"/>
                  </a:cubicBezTo>
                  <a:cubicBezTo>
                    <a:pt x="540" y="47"/>
                    <a:pt x="531" y="43"/>
                    <a:pt x="529" y="48"/>
                  </a:cubicBezTo>
                  <a:cubicBezTo>
                    <a:pt x="527" y="53"/>
                    <a:pt x="551" y="59"/>
                    <a:pt x="553" y="60"/>
                  </a:cubicBezTo>
                  <a:cubicBezTo>
                    <a:pt x="542" y="106"/>
                    <a:pt x="459" y="98"/>
                    <a:pt x="425" y="100"/>
                  </a:cubicBezTo>
                  <a:cubicBezTo>
                    <a:pt x="405" y="107"/>
                    <a:pt x="416" y="114"/>
                    <a:pt x="425" y="128"/>
                  </a:cubicBezTo>
                  <a:cubicBezTo>
                    <a:pt x="395" y="138"/>
                    <a:pt x="437" y="144"/>
                    <a:pt x="413" y="168"/>
                  </a:cubicBezTo>
                  <a:cubicBezTo>
                    <a:pt x="407" y="174"/>
                    <a:pt x="397" y="171"/>
                    <a:pt x="389" y="172"/>
                  </a:cubicBezTo>
                  <a:cubicBezTo>
                    <a:pt x="381" y="177"/>
                    <a:pt x="373" y="183"/>
                    <a:pt x="365" y="188"/>
                  </a:cubicBezTo>
                  <a:cubicBezTo>
                    <a:pt x="361" y="191"/>
                    <a:pt x="353" y="196"/>
                    <a:pt x="353" y="196"/>
                  </a:cubicBezTo>
                  <a:cubicBezTo>
                    <a:pt x="352" y="200"/>
                    <a:pt x="353" y="207"/>
                    <a:pt x="349" y="208"/>
                  </a:cubicBezTo>
                  <a:cubicBezTo>
                    <a:pt x="324" y="214"/>
                    <a:pt x="232" y="218"/>
                    <a:pt x="205" y="220"/>
                  </a:cubicBezTo>
                  <a:cubicBezTo>
                    <a:pt x="192" y="260"/>
                    <a:pt x="58" y="259"/>
                    <a:pt x="33" y="260"/>
                  </a:cubicBezTo>
                  <a:cubicBezTo>
                    <a:pt x="28" y="262"/>
                    <a:pt x="0" y="286"/>
                    <a:pt x="21" y="292"/>
                  </a:cubicBezTo>
                  <a:cubicBezTo>
                    <a:pt x="44" y="298"/>
                    <a:pt x="69" y="295"/>
                    <a:pt x="93" y="296"/>
                  </a:cubicBezTo>
                  <a:cubicBezTo>
                    <a:pt x="101" y="299"/>
                    <a:pt x="114" y="296"/>
                    <a:pt x="117" y="304"/>
                  </a:cubicBezTo>
                  <a:cubicBezTo>
                    <a:pt x="120" y="312"/>
                    <a:pt x="122" y="320"/>
                    <a:pt x="125" y="328"/>
                  </a:cubicBezTo>
                  <a:cubicBezTo>
                    <a:pt x="126" y="332"/>
                    <a:pt x="129" y="340"/>
                    <a:pt x="129" y="340"/>
                  </a:cubicBezTo>
                  <a:cubicBezTo>
                    <a:pt x="116" y="344"/>
                    <a:pt x="106" y="352"/>
                    <a:pt x="93" y="356"/>
                  </a:cubicBezTo>
                  <a:cubicBezTo>
                    <a:pt x="95" y="363"/>
                    <a:pt x="83" y="387"/>
                    <a:pt x="95" y="397"/>
                  </a:cubicBezTo>
                  <a:cubicBezTo>
                    <a:pt x="107" y="407"/>
                    <a:pt x="196" y="411"/>
                    <a:pt x="164" y="416"/>
                  </a:cubicBezTo>
                  <a:cubicBezTo>
                    <a:pt x="171" y="426"/>
                    <a:pt x="162" y="438"/>
                    <a:pt x="179" y="445"/>
                  </a:cubicBezTo>
                  <a:cubicBezTo>
                    <a:pt x="196" y="452"/>
                    <a:pt x="245" y="456"/>
                    <a:pt x="269" y="457"/>
                  </a:cubicBezTo>
                  <a:cubicBezTo>
                    <a:pt x="300" y="477"/>
                    <a:pt x="308" y="424"/>
                    <a:pt x="330" y="430"/>
                  </a:cubicBezTo>
                  <a:cubicBezTo>
                    <a:pt x="352" y="436"/>
                    <a:pt x="380" y="491"/>
                    <a:pt x="400" y="494"/>
                  </a:cubicBezTo>
                </a:path>
              </a:pathLst>
            </a:custGeom>
            <a:noFill/>
            <a:ln w="28575" cap="flat" cmpd="sng">
              <a:solidFill>
                <a:srgbClr val="0066FF"/>
              </a:solidFill>
              <a:prstDash val="solid"/>
              <a:round/>
              <a:headEnd type="none" w="med" len="med"/>
              <a:tailEnd type="none" w="med" len="med"/>
            </a:ln>
            <a:effectLst>
              <a:outerShdw dist="35921" dir="2700000" algn="ctr" rotWithShape="0">
                <a:schemeClr val="bg1"/>
              </a:outerShdw>
            </a:effectLst>
          </p:spPr>
          <p:txBody>
            <a:bodyPr anchor="ctr" anchorCtr="1"/>
            <a:lstStyle/>
            <a:p>
              <a:pPr algn="ctr" eaLnBrk="0" fontAlgn="auto" hangingPunct="0">
                <a:spcBef>
                  <a:spcPts val="0"/>
                </a:spcBef>
                <a:spcAft>
                  <a:spcPts val="0"/>
                </a:spcAft>
                <a:defRPr/>
              </a:pPr>
              <a:endParaRPr lang="en-US">
                <a:latin typeface="+mn-lt"/>
                <a:cs typeface="+mn-cs"/>
              </a:endParaRPr>
            </a:p>
          </p:txBody>
        </p:sp>
        <p:grpSp>
          <p:nvGrpSpPr>
            <p:cNvPr id="6" name="Group 33"/>
            <p:cNvGrpSpPr>
              <a:grpSpLocks/>
            </p:cNvGrpSpPr>
            <p:nvPr/>
          </p:nvGrpSpPr>
          <p:grpSpPr bwMode="auto">
            <a:xfrm>
              <a:off x="4281488" y="3803650"/>
              <a:ext cx="1362075" cy="2212975"/>
              <a:chOff x="4281488" y="3803650"/>
              <a:chExt cx="1362075" cy="2212975"/>
            </a:xfrm>
          </p:grpSpPr>
          <p:sp>
            <p:nvSpPr>
              <p:cNvPr id="37" name="Freeform 43"/>
              <p:cNvSpPr>
                <a:spLocks/>
              </p:cNvSpPr>
              <p:nvPr/>
            </p:nvSpPr>
            <p:spPr bwMode="gray">
              <a:xfrm>
                <a:off x="4467225" y="3803650"/>
                <a:ext cx="1176338" cy="2212975"/>
              </a:xfrm>
              <a:custGeom>
                <a:avLst/>
                <a:gdLst>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48 w 727"/>
                  <a:gd name="connsiteY45" fmla="*/ 1160 h 1312"/>
                  <a:gd name="connsiteX46" fmla="*/ 280 w 727"/>
                  <a:gd name="connsiteY46" fmla="*/ 1172 h 1312"/>
                  <a:gd name="connsiteX47" fmla="*/ 36 w 727"/>
                  <a:gd name="connsiteY47" fmla="*/ 1216 h 1312"/>
                  <a:gd name="connsiteX48" fmla="*/ 20 w 727"/>
                  <a:gd name="connsiteY48" fmla="*/ 1276 h 1312"/>
                  <a:gd name="connsiteX49" fmla="*/ 4 w 727"/>
                  <a:gd name="connsiteY49" fmla="*/ 1300 h 1312"/>
                  <a:gd name="connsiteX50" fmla="*/ 0 w 727"/>
                  <a:gd name="connsiteY50"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280 w 727"/>
                  <a:gd name="connsiteY45" fmla="*/ 1172 h 1312"/>
                  <a:gd name="connsiteX46" fmla="*/ 36 w 727"/>
                  <a:gd name="connsiteY46" fmla="*/ 1216 h 1312"/>
                  <a:gd name="connsiteX47" fmla="*/ 20 w 727"/>
                  <a:gd name="connsiteY47" fmla="*/ 1276 h 1312"/>
                  <a:gd name="connsiteX48" fmla="*/ 4 w 727"/>
                  <a:gd name="connsiteY48" fmla="*/ 1300 h 1312"/>
                  <a:gd name="connsiteX49" fmla="*/ 0 w 727"/>
                  <a:gd name="connsiteY49"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6 w 727"/>
                  <a:gd name="connsiteY45" fmla="*/ 1216 h 1312"/>
                  <a:gd name="connsiteX46" fmla="*/ 20 w 727"/>
                  <a:gd name="connsiteY46" fmla="*/ 1276 h 1312"/>
                  <a:gd name="connsiteX47" fmla="*/ 4 w 727"/>
                  <a:gd name="connsiteY47" fmla="*/ 1300 h 1312"/>
                  <a:gd name="connsiteX48" fmla="*/ 0 w 727"/>
                  <a:gd name="connsiteY48"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36 w 727"/>
                  <a:gd name="connsiteY44" fmla="*/ 1216 h 1312"/>
                  <a:gd name="connsiteX45" fmla="*/ 20 w 727"/>
                  <a:gd name="connsiteY45" fmla="*/ 1276 h 1312"/>
                  <a:gd name="connsiteX46" fmla="*/ 4 w 727"/>
                  <a:gd name="connsiteY46" fmla="*/ 1300 h 1312"/>
                  <a:gd name="connsiteX47" fmla="*/ 0 w 727"/>
                  <a:gd name="connsiteY47"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36 w 727"/>
                  <a:gd name="connsiteY43" fmla="*/ 1216 h 1312"/>
                  <a:gd name="connsiteX44" fmla="*/ 20 w 727"/>
                  <a:gd name="connsiteY44" fmla="*/ 1276 h 1312"/>
                  <a:gd name="connsiteX45" fmla="*/ 4 w 727"/>
                  <a:gd name="connsiteY45" fmla="*/ 1300 h 1312"/>
                  <a:gd name="connsiteX46" fmla="*/ 0 w 727"/>
                  <a:gd name="connsiteY46" fmla="*/ 1312 h 1312"/>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4 w 723"/>
                  <a:gd name="connsiteY0" fmla="*/ 0 h 1403"/>
                  <a:gd name="connsiteX1" fmla="*/ 620 w 723"/>
                  <a:gd name="connsiteY1" fmla="*/ 32 h 1403"/>
                  <a:gd name="connsiteX2" fmla="*/ 592 w 723"/>
                  <a:gd name="connsiteY2" fmla="*/ 36 h 1403"/>
                  <a:gd name="connsiteX3" fmla="*/ 680 w 723"/>
                  <a:gd name="connsiteY3" fmla="*/ 56 h 1403"/>
                  <a:gd name="connsiteX4" fmla="*/ 716 w 723"/>
                  <a:gd name="connsiteY4" fmla="*/ 80 h 1403"/>
                  <a:gd name="connsiteX5" fmla="*/ 624 w 723"/>
                  <a:gd name="connsiteY5" fmla="*/ 116 h 1403"/>
                  <a:gd name="connsiteX6" fmla="*/ 616 w 723"/>
                  <a:gd name="connsiteY6" fmla="*/ 128 h 1403"/>
                  <a:gd name="connsiteX7" fmla="*/ 624 w 723"/>
                  <a:gd name="connsiteY7" fmla="*/ 152 h 1403"/>
                  <a:gd name="connsiteX8" fmla="*/ 568 w 723"/>
                  <a:gd name="connsiteY8" fmla="*/ 168 h 1403"/>
                  <a:gd name="connsiteX9" fmla="*/ 544 w 723"/>
                  <a:gd name="connsiteY9" fmla="*/ 180 h 1403"/>
                  <a:gd name="connsiteX10" fmla="*/ 556 w 723"/>
                  <a:gd name="connsiteY10" fmla="*/ 208 h 1403"/>
                  <a:gd name="connsiteX11" fmla="*/ 600 w 723"/>
                  <a:gd name="connsiteY11" fmla="*/ 240 h 1403"/>
                  <a:gd name="connsiteX12" fmla="*/ 584 w 723"/>
                  <a:gd name="connsiteY12" fmla="*/ 280 h 1403"/>
                  <a:gd name="connsiteX13" fmla="*/ 632 w 723"/>
                  <a:gd name="connsiteY13" fmla="*/ 296 h 1403"/>
                  <a:gd name="connsiteX14" fmla="*/ 604 w 723"/>
                  <a:gd name="connsiteY14" fmla="*/ 328 h 1403"/>
                  <a:gd name="connsiteX15" fmla="*/ 592 w 723"/>
                  <a:gd name="connsiteY15" fmla="*/ 340 h 1403"/>
                  <a:gd name="connsiteX16" fmla="*/ 584 w 723"/>
                  <a:gd name="connsiteY16" fmla="*/ 364 h 1403"/>
                  <a:gd name="connsiteX17" fmla="*/ 580 w 723"/>
                  <a:gd name="connsiteY17" fmla="*/ 452 h 1403"/>
                  <a:gd name="connsiteX18" fmla="*/ 528 w 723"/>
                  <a:gd name="connsiteY18" fmla="*/ 448 h 1403"/>
                  <a:gd name="connsiteX19" fmla="*/ 436 w 723"/>
                  <a:gd name="connsiteY19" fmla="*/ 452 h 1403"/>
                  <a:gd name="connsiteX20" fmla="*/ 420 w 723"/>
                  <a:gd name="connsiteY20" fmla="*/ 524 h 1403"/>
                  <a:gd name="connsiteX21" fmla="*/ 448 w 723"/>
                  <a:gd name="connsiteY21" fmla="*/ 528 h 1403"/>
                  <a:gd name="connsiteX22" fmla="*/ 452 w 723"/>
                  <a:gd name="connsiteY22" fmla="*/ 564 h 1403"/>
                  <a:gd name="connsiteX23" fmla="*/ 508 w 723"/>
                  <a:gd name="connsiteY23" fmla="*/ 600 h 1403"/>
                  <a:gd name="connsiteX24" fmla="*/ 428 w 723"/>
                  <a:gd name="connsiteY24" fmla="*/ 616 h 1403"/>
                  <a:gd name="connsiteX25" fmla="*/ 404 w 723"/>
                  <a:gd name="connsiteY25" fmla="*/ 624 h 1403"/>
                  <a:gd name="connsiteX26" fmla="*/ 396 w 723"/>
                  <a:gd name="connsiteY26" fmla="*/ 652 h 1403"/>
                  <a:gd name="connsiteX27" fmla="*/ 360 w 723"/>
                  <a:gd name="connsiteY27" fmla="*/ 660 h 1403"/>
                  <a:gd name="connsiteX28" fmla="*/ 336 w 723"/>
                  <a:gd name="connsiteY28" fmla="*/ 708 h 1403"/>
                  <a:gd name="connsiteX29" fmla="*/ 340 w 723"/>
                  <a:gd name="connsiteY29" fmla="*/ 740 h 1403"/>
                  <a:gd name="connsiteX30" fmla="*/ 348 w 723"/>
                  <a:gd name="connsiteY30" fmla="*/ 752 h 1403"/>
                  <a:gd name="connsiteX31" fmla="*/ 336 w 723"/>
                  <a:gd name="connsiteY31" fmla="*/ 776 h 1403"/>
                  <a:gd name="connsiteX32" fmla="*/ 328 w 723"/>
                  <a:gd name="connsiteY32" fmla="*/ 800 h 1403"/>
                  <a:gd name="connsiteX33" fmla="*/ 352 w 723"/>
                  <a:gd name="connsiteY33" fmla="*/ 836 h 1403"/>
                  <a:gd name="connsiteX34" fmla="*/ 356 w 723"/>
                  <a:gd name="connsiteY34" fmla="*/ 848 h 1403"/>
                  <a:gd name="connsiteX35" fmla="*/ 368 w 723"/>
                  <a:gd name="connsiteY35" fmla="*/ 860 h 1403"/>
                  <a:gd name="connsiteX36" fmla="*/ 340 w 723"/>
                  <a:gd name="connsiteY36" fmla="*/ 888 h 1403"/>
                  <a:gd name="connsiteX37" fmla="*/ 400 w 723"/>
                  <a:gd name="connsiteY37" fmla="*/ 904 h 1403"/>
                  <a:gd name="connsiteX38" fmla="*/ 456 w 723"/>
                  <a:gd name="connsiteY38" fmla="*/ 928 h 1403"/>
                  <a:gd name="connsiteX39" fmla="*/ 552 w 723"/>
                  <a:gd name="connsiteY39" fmla="*/ 980 h 1403"/>
                  <a:gd name="connsiteX40" fmla="*/ 672 w 723"/>
                  <a:gd name="connsiteY40" fmla="*/ 1020 h 1403"/>
                  <a:gd name="connsiteX41" fmla="*/ 704 w 723"/>
                  <a:gd name="connsiteY41" fmla="*/ 1048 h 1403"/>
                  <a:gd name="connsiteX42" fmla="*/ 672 w 723"/>
                  <a:gd name="connsiteY42" fmla="*/ 1076 h 1403"/>
                  <a:gd name="connsiteX43" fmla="*/ 32 w 723"/>
                  <a:gd name="connsiteY43" fmla="*/ 1216 h 1403"/>
                  <a:gd name="connsiteX44" fmla="*/ 89 w 723"/>
                  <a:gd name="connsiteY44" fmla="*/ 1394 h 1403"/>
                  <a:gd name="connsiteX45" fmla="*/ 0 w 723"/>
                  <a:gd name="connsiteY45" fmla="*/ 1300 h 1403"/>
                  <a:gd name="connsiteX0" fmla="*/ 588 w 707"/>
                  <a:gd name="connsiteY0" fmla="*/ 0 h 1394"/>
                  <a:gd name="connsiteX1" fmla="*/ 604 w 707"/>
                  <a:gd name="connsiteY1" fmla="*/ 32 h 1394"/>
                  <a:gd name="connsiteX2" fmla="*/ 576 w 707"/>
                  <a:gd name="connsiteY2" fmla="*/ 36 h 1394"/>
                  <a:gd name="connsiteX3" fmla="*/ 664 w 707"/>
                  <a:gd name="connsiteY3" fmla="*/ 56 h 1394"/>
                  <a:gd name="connsiteX4" fmla="*/ 700 w 707"/>
                  <a:gd name="connsiteY4" fmla="*/ 80 h 1394"/>
                  <a:gd name="connsiteX5" fmla="*/ 608 w 707"/>
                  <a:gd name="connsiteY5" fmla="*/ 116 h 1394"/>
                  <a:gd name="connsiteX6" fmla="*/ 600 w 707"/>
                  <a:gd name="connsiteY6" fmla="*/ 128 h 1394"/>
                  <a:gd name="connsiteX7" fmla="*/ 608 w 707"/>
                  <a:gd name="connsiteY7" fmla="*/ 152 h 1394"/>
                  <a:gd name="connsiteX8" fmla="*/ 552 w 707"/>
                  <a:gd name="connsiteY8" fmla="*/ 168 h 1394"/>
                  <a:gd name="connsiteX9" fmla="*/ 528 w 707"/>
                  <a:gd name="connsiteY9" fmla="*/ 180 h 1394"/>
                  <a:gd name="connsiteX10" fmla="*/ 540 w 707"/>
                  <a:gd name="connsiteY10" fmla="*/ 208 h 1394"/>
                  <a:gd name="connsiteX11" fmla="*/ 584 w 707"/>
                  <a:gd name="connsiteY11" fmla="*/ 240 h 1394"/>
                  <a:gd name="connsiteX12" fmla="*/ 568 w 707"/>
                  <a:gd name="connsiteY12" fmla="*/ 280 h 1394"/>
                  <a:gd name="connsiteX13" fmla="*/ 616 w 707"/>
                  <a:gd name="connsiteY13" fmla="*/ 296 h 1394"/>
                  <a:gd name="connsiteX14" fmla="*/ 588 w 707"/>
                  <a:gd name="connsiteY14" fmla="*/ 328 h 1394"/>
                  <a:gd name="connsiteX15" fmla="*/ 576 w 707"/>
                  <a:gd name="connsiteY15" fmla="*/ 340 h 1394"/>
                  <a:gd name="connsiteX16" fmla="*/ 568 w 707"/>
                  <a:gd name="connsiteY16" fmla="*/ 364 h 1394"/>
                  <a:gd name="connsiteX17" fmla="*/ 564 w 707"/>
                  <a:gd name="connsiteY17" fmla="*/ 452 h 1394"/>
                  <a:gd name="connsiteX18" fmla="*/ 512 w 707"/>
                  <a:gd name="connsiteY18" fmla="*/ 448 h 1394"/>
                  <a:gd name="connsiteX19" fmla="*/ 420 w 707"/>
                  <a:gd name="connsiteY19" fmla="*/ 452 h 1394"/>
                  <a:gd name="connsiteX20" fmla="*/ 404 w 707"/>
                  <a:gd name="connsiteY20" fmla="*/ 524 h 1394"/>
                  <a:gd name="connsiteX21" fmla="*/ 432 w 707"/>
                  <a:gd name="connsiteY21" fmla="*/ 528 h 1394"/>
                  <a:gd name="connsiteX22" fmla="*/ 436 w 707"/>
                  <a:gd name="connsiteY22" fmla="*/ 564 h 1394"/>
                  <a:gd name="connsiteX23" fmla="*/ 492 w 707"/>
                  <a:gd name="connsiteY23" fmla="*/ 600 h 1394"/>
                  <a:gd name="connsiteX24" fmla="*/ 412 w 707"/>
                  <a:gd name="connsiteY24" fmla="*/ 616 h 1394"/>
                  <a:gd name="connsiteX25" fmla="*/ 388 w 707"/>
                  <a:gd name="connsiteY25" fmla="*/ 624 h 1394"/>
                  <a:gd name="connsiteX26" fmla="*/ 380 w 707"/>
                  <a:gd name="connsiteY26" fmla="*/ 652 h 1394"/>
                  <a:gd name="connsiteX27" fmla="*/ 344 w 707"/>
                  <a:gd name="connsiteY27" fmla="*/ 660 h 1394"/>
                  <a:gd name="connsiteX28" fmla="*/ 320 w 707"/>
                  <a:gd name="connsiteY28" fmla="*/ 708 h 1394"/>
                  <a:gd name="connsiteX29" fmla="*/ 324 w 707"/>
                  <a:gd name="connsiteY29" fmla="*/ 740 h 1394"/>
                  <a:gd name="connsiteX30" fmla="*/ 332 w 707"/>
                  <a:gd name="connsiteY30" fmla="*/ 752 h 1394"/>
                  <a:gd name="connsiteX31" fmla="*/ 320 w 707"/>
                  <a:gd name="connsiteY31" fmla="*/ 776 h 1394"/>
                  <a:gd name="connsiteX32" fmla="*/ 312 w 707"/>
                  <a:gd name="connsiteY32" fmla="*/ 800 h 1394"/>
                  <a:gd name="connsiteX33" fmla="*/ 336 w 707"/>
                  <a:gd name="connsiteY33" fmla="*/ 836 h 1394"/>
                  <a:gd name="connsiteX34" fmla="*/ 340 w 707"/>
                  <a:gd name="connsiteY34" fmla="*/ 848 h 1394"/>
                  <a:gd name="connsiteX35" fmla="*/ 352 w 707"/>
                  <a:gd name="connsiteY35" fmla="*/ 860 h 1394"/>
                  <a:gd name="connsiteX36" fmla="*/ 324 w 707"/>
                  <a:gd name="connsiteY36" fmla="*/ 888 h 1394"/>
                  <a:gd name="connsiteX37" fmla="*/ 384 w 707"/>
                  <a:gd name="connsiteY37" fmla="*/ 904 h 1394"/>
                  <a:gd name="connsiteX38" fmla="*/ 440 w 707"/>
                  <a:gd name="connsiteY38" fmla="*/ 928 h 1394"/>
                  <a:gd name="connsiteX39" fmla="*/ 536 w 707"/>
                  <a:gd name="connsiteY39" fmla="*/ 980 h 1394"/>
                  <a:gd name="connsiteX40" fmla="*/ 656 w 707"/>
                  <a:gd name="connsiteY40" fmla="*/ 1020 h 1394"/>
                  <a:gd name="connsiteX41" fmla="*/ 688 w 707"/>
                  <a:gd name="connsiteY41" fmla="*/ 1048 h 1394"/>
                  <a:gd name="connsiteX42" fmla="*/ 656 w 707"/>
                  <a:gd name="connsiteY42" fmla="*/ 1076 h 1394"/>
                  <a:gd name="connsiteX43" fmla="*/ 16 w 707"/>
                  <a:gd name="connsiteY43" fmla="*/ 1216 h 1394"/>
                  <a:gd name="connsiteX44" fmla="*/ 73 w 707"/>
                  <a:gd name="connsiteY44" fmla="*/ 1394 h 1394"/>
                  <a:gd name="connsiteX0" fmla="*/ 674 w 793"/>
                  <a:gd name="connsiteY0" fmla="*/ 0 h 1394"/>
                  <a:gd name="connsiteX1" fmla="*/ 690 w 793"/>
                  <a:gd name="connsiteY1" fmla="*/ 32 h 1394"/>
                  <a:gd name="connsiteX2" fmla="*/ 662 w 793"/>
                  <a:gd name="connsiteY2" fmla="*/ 36 h 1394"/>
                  <a:gd name="connsiteX3" fmla="*/ 750 w 793"/>
                  <a:gd name="connsiteY3" fmla="*/ 56 h 1394"/>
                  <a:gd name="connsiteX4" fmla="*/ 786 w 793"/>
                  <a:gd name="connsiteY4" fmla="*/ 80 h 1394"/>
                  <a:gd name="connsiteX5" fmla="*/ 694 w 793"/>
                  <a:gd name="connsiteY5" fmla="*/ 116 h 1394"/>
                  <a:gd name="connsiteX6" fmla="*/ 686 w 793"/>
                  <a:gd name="connsiteY6" fmla="*/ 128 h 1394"/>
                  <a:gd name="connsiteX7" fmla="*/ 694 w 793"/>
                  <a:gd name="connsiteY7" fmla="*/ 152 h 1394"/>
                  <a:gd name="connsiteX8" fmla="*/ 638 w 793"/>
                  <a:gd name="connsiteY8" fmla="*/ 168 h 1394"/>
                  <a:gd name="connsiteX9" fmla="*/ 614 w 793"/>
                  <a:gd name="connsiteY9" fmla="*/ 180 h 1394"/>
                  <a:gd name="connsiteX10" fmla="*/ 626 w 793"/>
                  <a:gd name="connsiteY10" fmla="*/ 208 h 1394"/>
                  <a:gd name="connsiteX11" fmla="*/ 670 w 793"/>
                  <a:gd name="connsiteY11" fmla="*/ 240 h 1394"/>
                  <a:gd name="connsiteX12" fmla="*/ 654 w 793"/>
                  <a:gd name="connsiteY12" fmla="*/ 280 h 1394"/>
                  <a:gd name="connsiteX13" fmla="*/ 702 w 793"/>
                  <a:gd name="connsiteY13" fmla="*/ 296 h 1394"/>
                  <a:gd name="connsiteX14" fmla="*/ 674 w 793"/>
                  <a:gd name="connsiteY14" fmla="*/ 328 h 1394"/>
                  <a:gd name="connsiteX15" fmla="*/ 662 w 793"/>
                  <a:gd name="connsiteY15" fmla="*/ 340 h 1394"/>
                  <a:gd name="connsiteX16" fmla="*/ 654 w 793"/>
                  <a:gd name="connsiteY16" fmla="*/ 364 h 1394"/>
                  <a:gd name="connsiteX17" fmla="*/ 650 w 793"/>
                  <a:gd name="connsiteY17" fmla="*/ 452 h 1394"/>
                  <a:gd name="connsiteX18" fmla="*/ 598 w 793"/>
                  <a:gd name="connsiteY18" fmla="*/ 448 h 1394"/>
                  <a:gd name="connsiteX19" fmla="*/ 506 w 793"/>
                  <a:gd name="connsiteY19" fmla="*/ 452 h 1394"/>
                  <a:gd name="connsiteX20" fmla="*/ 490 w 793"/>
                  <a:gd name="connsiteY20" fmla="*/ 524 h 1394"/>
                  <a:gd name="connsiteX21" fmla="*/ 518 w 793"/>
                  <a:gd name="connsiteY21" fmla="*/ 528 h 1394"/>
                  <a:gd name="connsiteX22" fmla="*/ 522 w 793"/>
                  <a:gd name="connsiteY22" fmla="*/ 564 h 1394"/>
                  <a:gd name="connsiteX23" fmla="*/ 578 w 793"/>
                  <a:gd name="connsiteY23" fmla="*/ 600 h 1394"/>
                  <a:gd name="connsiteX24" fmla="*/ 498 w 793"/>
                  <a:gd name="connsiteY24" fmla="*/ 616 h 1394"/>
                  <a:gd name="connsiteX25" fmla="*/ 474 w 793"/>
                  <a:gd name="connsiteY25" fmla="*/ 624 h 1394"/>
                  <a:gd name="connsiteX26" fmla="*/ 466 w 793"/>
                  <a:gd name="connsiteY26" fmla="*/ 652 h 1394"/>
                  <a:gd name="connsiteX27" fmla="*/ 430 w 793"/>
                  <a:gd name="connsiteY27" fmla="*/ 660 h 1394"/>
                  <a:gd name="connsiteX28" fmla="*/ 406 w 793"/>
                  <a:gd name="connsiteY28" fmla="*/ 708 h 1394"/>
                  <a:gd name="connsiteX29" fmla="*/ 410 w 793"/>
                  <a:gd name="connsiteY29" fmla="*/ 740 h 1394"/>
                  <a:gd name="connsiteX30" fmla="*/ 418 w 793"/>
                  <a:gd name="connsiteY30" fmla="*/ 752 h 1394"/>
                  <a:gd name="connsiteX31" fmla="*/ 406 w 793"/>
                  <a:gd name="connsiteY31" fmla="*/ 776 h 1394"/>
                  <a:gd name="connsiteX32" fmla="*/ 398 w 793"/>
                  <a:gd name="connsiteY32" fmla="*/ 800 h 1394"/>
                  <a:gd name="connsiteX33" fmla="*/ 422 w 793"/>
                  <a:gd name="connsiteY33" fmla="*/ 836 h 1394"/>
                  <a:gd name="connsiteX34" fmla="*/ 426 w 793"/>
                  <a:gd name="connsiteY34" fmla="*/ 848 h 1394"/>
                  <a:gd name="connsiteX35" fmla="*/ 438 w 793"/>
                  <a:gd name="connsiteY35" fmla="*/ 860 h 1394"/>
                  <a:gd name="connsiteX36" fmla="*/ 410 w 793"/>
                  <a:gd name="connsiteY36" fmla="*/ 888 h 1394"/>
                  <a:gd name="connsiteX37" fmla="*/ 470 w 793"/>
                  <a:gd name="connsiteY37" fmla="*/ 904 h 1394"/>
                  <a:gd name="connsiteX38" fmla="*/ 526 w 793"/>
                  <a:gd name="connsiteY38" fmla="*/ 928 h 1394"/>
                  <a:gd name="connsiteX39" fmla="*/ 622 w 793"/>
                  <a:gd name="connsiteY39" fmla="*/ 980 h 1394"/>
                  <a:gd name="connsiteX40" fmla="*/ 742 w 793"/>
                  <a:gd name="connsiteY40" fmla="*/ 1020 h 1394"/>
                  <a:gd name="connsiteX41" fmla="*/ 774 w 793"/>
                  <a:gd name="connsiteY41" fmla="*/ 1048 h 1394"/>
                  <a:gd name="connsiteX42" fmla="*/ 742 w 793"/>
                  <a:gd name="connsiteY42" fmla="*/ 1076 h 1394"/>
                  <a:gd name="connsiteX43" fmla="*/ 102 w 793"/>
                  <a:gd name="connsiteY43" fmla="*/ 1216 h 1394"/>
                  <a:gd name="connsiteX44" fmla="*/ 131 w 793"/>
                  <a:gd name="connsiteY44" fmla="*/ 1310 h 1394"/>
                  <a:gd name="connsiteX45" fmla="*/ 159 w 793"/>
                  <a:gd name="connsiteY45" fmla="*/ 1394 h 1394"/>
                  <a:gd name="connsiteX0" fmla="*/ 572 w 691"/>
                  <a:gd name="connsiteY0" fmla="*/ 0 h 1394"/>
                  <a:gd name="connsiteX1" fmla="*/ 588 w 691"/>
                  <a:gd name="connsiteY1" fmla="*/ 32 h 1394"/>
                  <a:gd name="connsiteX2" fmla="*/ 560 w 691"/>
                  <a:gd name="connsiteY2" fmla="*/ 36 h 1394"/>
                  <a:gd name="connsiteX3" fmla="*/ 648 w 691"/>
                  <a:gd name="connsiteY3" fmla="*/ 56 h 1394"/>
                  <a:gd name="connsiteX4" fmla="*/ 684 w 691"/>
                  <a:gd name="connsiteY4" fmla="*/ 80 h 1394"/>
                  <a:gd name="connsiteX5" fmla="*/ 592 w 691"/>
                  <a:gd name="connsiteY5" fmla="*/ 116 h 1394"/>
                  <a:gd name="connsiteX6" fmla="*/ 584 w 691"/>
                  <a:gd name="connsiteY6" fmla="*/ 128 h 1394"/>
                  <a:gd name="connsiteX7" fmla="*/ 592 w 691"/>
                  <a:gd name="connsiteY7" fmla="*/ 152 h 1394"/>
                  <a:gd name="connsiteX8" fmla="*/ 536 w 691"/>
                  <a:gd name="connsiteY8" fmla="*/ 168 h 1394"/>
                  <a:gd name="connsiteX9" fmla="*/ 512 w 691"/>
                  <a:gd name="connsiteY9" fmla="*/ 180 h 1394"/>
                  <a:gd name="connsiteX10" fmla="*/ 524 w 691"/>
                  <a:gd name="connsiteY10" fmla="*/ 208 h 1394"/>
                  <a:gd name="connsiteX11" fmla="*/ 568 w 691"/>
                  <a:gd name="connsiteY11" fmla="*/ 240 h 1394"/>
                  <a:gd name="connsiteX12" fmla="*/ 552 w 691"/>
                  <a:gd name="connsiteY12" fmla="*/ 280 h 1394"/>
                  <a:gd name="connsiteX13" fmla="*/ 600 w 691"/>
                  <a:gd name="connsiteY13" fmla="*/ 296 h 1394"/>
                  <a:gd name="connsiteX14" fmla="*/ 572 w 691"/>
                  <a:gd name="connsiteY14" fmla="*/ 328 h 1394"/>
                  <a:gd name="connsiteX15" fmla="*/ 560 w 691"/>
                  <a:gd name="connsiteY15" fmla="*/ 340 h 1394"/>
                  <a:gd name="connsiteX16" fmla="*/ 552 w 691"/>
                  <a:gd name="connsiteY16" fmla="*/ 364 h 1394"/>
                  <a:gd name="connsiteX17" fmla="*/ 548 w 691"/>
                  <a:gd name="connsiteY17" fmla="*/ 452 h 1394"/>
                  <a:gd name="connsiteX18" fmla="*/ 496 w 691"/>
                  <a:gd name="connsiteY18" fmla="*/ 448 h 1394"/>
                  <a:gd name="connsiteX19" fmla="*/ 404 w 691"/>
                  <a:gd name="connsiteY19" fmla="*/ 452 h 1394"/>
                  <a:gd name="connsiteX20" fmla="*/ 388 w 691"/>
                  <a:gd name="connsiteY20" fmla="*/ 524 h 1394"/>
                  <a:gd name="connsiteX21" fmla="*/ 416 w 691"/>
                  <a:gd name="connsiteY21" fmla="*/ 528 h 1394"/>
                  <a:gd name="connsiteX22" fmla="*/ 420 w 691"/>
                  <a:gd name="connsiteY22" fmla="*/ 564 h 1394"/>
                  <a:gd name="connsiteX23" fmla="*/ 476 w 691"/>
                  <a:gd name="connsiteY23" fmla="*/ 600 h 1394"/>
                  <a:gd name="connsiteX24" fmla="*/ 396 w 691"/>
                  <a:gd name="connsiteY24" fmla="*/ 616 h 1394"/>
                  <a:gd name="connsiteX25" fmla="*/ 372 w 691"/>
                  <a:gd name="connsiteY25" fmla="*/ 624 h 1394"/>
                  <a:gd name="connsiteX26" fmla="*/ 364 w 691"/>
                  <a:gd name="connsiteY26" fmla="*/ 652 h 1394"/>
                  <a:gd name="connsiteX27" fmla="*/ 328 w 691"/>
                  <a:gd name="connsiteY27" fmla="*/ 660 h 1394"/>
                  <a:gd name="connsiteX28" fmla="*/ 304 w 691"/>
                  <a:gd name="connsiteY28" fmla="*/ 708 h 1394"/>
                  <a:gd name="connsiteX29" fmla="*/ 308 w 691"/>
                  <a:gd name="connsiteY29" fmla="*/ 740 h 1394"/>
                  <a:gd name="connsiteX30" fmla="*/ 316 w 691"/>
                  <a:gd name="connsiteY30" fmla="*/ 752 h 1394"/>
                  <a:gd name="connsiteX31" fmla="*/ 304 w 691"/>
                  <a:gd name="connsiteY31" fmla="*/ 776 h 1394"/>
                  <a:gd name="connsiteX32" fmla="*/ 296 w 691"/>
                  <a:gd name="connsiteY32" fmla="*/ 800 h 1394"/>
                  <a:gd name="connsiteX33" fmla="*/ 320 w 691"/>
                  <a:gd name="connsiteY33" fmla="*/ 836 h 1394"/>
                  <a:gd name="connsiteX34" fmla="*/ 324 w 691"/>
                  <a:gd name="connsiteY34" fmla="*/ 848 h 1394"/>
                  <a:gd name="connsiteX35" fmla="*/ 336 w 691"/>
                  <a:gd name="connsiteY35" fmla="*/ 860 h 1394"/>
                  <a:gd name="connsiteX36" fmla="*/ 308 w 691"/>
                  <a:gd name="connsiteY36" fmla="*/ 888 h 1394"/>
                  <a:gd name="connsiteX37" fmla="*/ 368 w 691"/>
                  <a:gd name="connsiteY37" fmla="*/ 904 h 1394"/>
                  <a:gd name="connsiteX38" fmla="*/ 424 w 691"/>
                  <a:gd name="connsiteY38" fmla="*/ 928 h 1394"/>
                  <a:gd name="connsiteX39" fmla="*/ 520 w 691"/>
                  <a:gd name="connsiteY39" fmla="*/ 980 h 1394"/>
                  <a:gd name="connsiteX40" fmla="*/ 640 w 691"/>
                  <a:gd name="connsiteY40" fmla="*/ 1020 h 1394"/>
                  <a:gd name="connsiteX41" fmla="*/ 672 w 691"/>
                  <a:gd name="connsiteY41" fmla="*/ 1048 h 1394"/>
                  <a:gd name="connsiteX42" fmla="*/ 640 w 691"/>
                  <a:gd name="connsiteY42" fmla="*/ 1076 h 1394"/>
                  <a:gd name="connsiteX43" fmla="*/ 0 w 691"/>
                  <a:gd name="connsiteY43" fmla="*/ 1216 h 1394"/>
                  <a:gd name="connsiteX44" fmla="*/ 29 w 691"/>
                  <a:gd name="connsiteY44" fmla="*/ 1310 h 1394"/>
                  <a:gd name="connsiteX45" fmla="*/ 57 w 691"/>
                  <a:gd name="connsiteY45" fmla="*/ 1394 h 1394"/>
                  <a:gd name="connsiteX0" fmla="*/ 622 w 741"/>
                  <a:gd name="connsiteY0" fmla="*/ 0 h 1394"/>
                  <a:gd name="connsiteX1" fmla="*/ 638 w 741"/>
                  <a:gd name="connsiteY1" fmla="*/ 32 h 1394"/>
                  <a:gd name="connsiteX2" fmla="*/ 610 w 741"/>
                  <a:gd name="connsiteY2" fmla="*/ 36 h 1394"/>
                  <a:gd name="connsiteX3" fmla="*/ 698 w 741"/>
                  <a:gd name="connsiteY3" fmla="*/ 56 h 1394"/>
                  <a:gd name="connsiteX4" fmla="*/ 734 w 741"/>
                  <a:gd name="connsiteY4" fmla="*/ 80 h 1394"/>
                  <a:gd name="connsiteX5" fmla="*/ 642 w 741"/>
                  <a:gd name="connsiteY5" fmla="*/ 116 h 1394"/>
                  <a:gd name="connsiteX6" fmla="*/ 634 w 741"/>
                  <a:gd name="connsiteY6" fmla="*/ 128 h 1394"/>
                  <a:gd name="connsiteX7" fmla="*/ 642 w 741"/>
                  <a:gd name="connsiteY7" fmla="*/ 152 h 1394"/>
                  <a:gd name="connsiteX8" fmla="*/ 586 w 741"/>
                  <a:gd name="connsiteY8" fmla="*/ 168 h 1394"/>
                  <a:gd name="connsiteX9" fmla="*/ 562 w 741"/>
                  <a:gd name="connsiteY9" fmla="*/ 180 h 1394"/>
                  <a:gd name="connsiteX10" fmla="*/ 574 w 741"/>
                  <a:gd name="connsiteY10" fmla="*/ 208 h 1394"/>
                  <a:gd name="connsiteX11" fmla="*/ 618 w 741"/>
                  <a:gd name="connsiteY11" fmla="*/ 240 h 1394"/>
                  <a:gd name="connsiteX12" fmla="*/ 602 w 741"/>
                  <a:gd name="connsiteY12" fmla="*/ 280 h 1394"/>
                  <a:gd name="connsiteX13" fmla="*/ 650 w 741"/>
                  <a:gd name="connsiteY13" fmla="*/ 296 h 1394"/>
                  <a:gd name="connsiteX14" fmla="*/ 622 w 741"/>
                  <a:gd name="connsiteY14" fmla="*/ 328 h 1394"/>
                  <a:gd name="connsiteX15" fmla="*/ 610 w 741"/>
                  <a:gd name="connsiteY15" fmla="*/ 340 h 1394"/>
                  <a:gd name="connsiteX16" fmla="*/ 602 w 741"/>
                  <a:gd name="connsiteY16" fmla="*/ 364 h 1394"/>
                  <a:gd name="connsiteX17" fmla="*/ 598 w 741"/>
                  <a:gd name="connsiteY17" fmla="*/ 452 h 1394"/>
                  <a:gd name="connsiteX18" fmla="*/ 546 w 741"/>
                  <a:gd name="connsiteY18" fmla="*/ 448 h 1394"/>
                  <a:gd name="connsiteX19" fmla="*/ 454 w 741"/>
                  <a:gd name="connsiteY19" fmla="*/ 452 h 1394"/>
                  <a:gd name="connsiteX20" fmla="*/ 438 w 741"/>
                  <a:gd name="connsiteY20" fmla="*/ 524 h 1394"/>
                  <a:gd name="connsiteX21" fmla="*/ 466 w 741"/>
                  <a:gd name="connsiteY21" fmla="*/ 528 h 1394"/>
                  <a:gd name="connsiteX22" fmla="*/ 470 w 741"/>
                  <a:gd name="connsiteY22" fmla="*/ 564 h 1394"/>
                  <a:gd name="connsiteX23" fmla="*/ 526 w 741"/>
                  <a:gd name="connsiteY23" fmla="*/ 600 h 1394"/>
                  <a:gd name="connsiteX24" fmla="*/ 446 w 741"/>
                  <a:gd name="connsiteY24" fmla="*/ 616 h 1394"/>
                  <a:gd name="connsiteX25" fmla="*/ 422 w 741"/>
                  <a:gd name="connsiteY25" fmla="*/ 624 h 1394"/>
                  <a:gd name="connsiteX26" fmla="*/ 414 w 741"/>
                  <a:gd name="connsiteY26" fmla="*/ 652 h 1394"/>
                  <a:gd name="connsiteX27" fmla="*/ 378 w 741"/>
                  <a:gd name="connsiteY27" fmla="*/ 660 h 1394"/>
                  <a:gd name="connsiteX28" fmla="*/ 354 w 741"/>
                  <a:gd name="connsiteY28" fmla="*/ 708 h 1394"/>
                  <a:gd name="connsiteX29" fmla="*/ 358 w 741"/>
                  <a:gd name="connsiteY29" fmla="*/ 740 h 1394"/>
                  <a:gd name="connsiteX30" fmla="*/ 366 w 741"/>
                  <a:gd name="connsiteY30" fmla="*/ 752 h 1394"/>
                  <a:gd name="connsiteX31" fmla="*/ 354 w 741"/>
                  <a:gd name="connsiteY31" fmla="*/ 776 h 1394"/>
                  <a:gd name="connsiteX32" fmla="*/ 346 w 741"/>
                  <a:gd name="connsiteY32" fmla="*/ 800 h 1394"/>
                  <a:gd name="connsiteX33" fmla="*/ 370 w 741"/>
                  <a:gd name="connsiteY33" fmla="*/ 836 h 1394"/>
                  <a:gd name="connsiteX34" fmla="*/ 374 w 741"/>
                  <a:gd name="connsiteY34" fmla="*/ 848 h 1394"/>
                  <a:gd name="connsiteX35" fmla="*/ 386 w 741"/>
                  <a:gd name="connsiteY35" fmla="*/ 860 h 1394"/>
                  <a:gd name="connsiteX36" fmla="*/ 358 w 741"/>
                  <a:gd name="connsiteY36" fmla="*/ 888 h 1394"/>
                  <a:gd name="connsiteX37" fmla="*/ 418 w 741"/>
                  <a:gd name="connsiteY37" fmla="*/ 904 h 1394"/>
                  <a:gd name="connsiteX38" fmla="*/ 474 w 741"/>
                  <a:gd name="connsiteY38" fmla="*/ 928 h 1394"/>
                  <a:gd name="connsiteX39" fmla="*/ 570 w 741"/>
                  <a:gd name="connsiteY39" fmla="*/ 980 h 1394"/>
                  <a:gd name="connsiteX40" fmla="*/ 690 w 741"/>
                  <a:gd name="connsiteY40" fmla="*/ 1020 h 1394"/>
                  <a:gd name="connsiteX41" fmla="*/ 722 w 741"/>
                  <a:gd name="connsiteY41" fmla="*/ 1048 h 1394"/>
                  <a:gd name="connsiteX42" fmla="*/ 690 w 741"/>
                  <a:gd name="connsiteY42" fmla="*/ 1076 h 1394"/>
                  <a:gd name="connsiteX43" fmla="*/ 50 w 741"/>
                  <a:gd name="connsiteY43" fmla="*/ 1216 h 1394"/>
                  <a:gd name="connsiteX44" fmla="*/ 79 w 741"/>
                  <a:gd name="connsiteY44" fmla="*/ 1310 h 1394"/>
                  <a:gd name="connsiteX45" fmla="*/ 107 w 741"/>
                  <a:gd name="connsiteY45" fmla="*/ 1394 h 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41" h="1394">
                    <a:moveTo>
                      <a:pt x="622" y="0"/>
                    </a:moveTo>
                    <a:cubicBezTo>
                      <a:pt x="630" y="3"/>
                      <a:pt x="658" y="20"/>
                      <a:pt x="638" y="32"/>
                    </a:cubicBezTo>
                    <a:cubicBezTo>
                      <a:pt x="630" y="37"/>
                      <a:pt x="619" y="35"/>
                      <a:pt x="610" y="36"/>
                    </a:cubicBezTo>
                    <a:cubicBezTo>
                      <a:pt x="621" y="68"/>
                      <a:pt x="672" y="55"/>
                      <a:pt x="698" y="56"/>
                    </a:cubicBezTo>
                    <a:cubicBezTo>
                      <a:pt x="717" y="61"/>
                      <a:pt x="723" y="64"/>
                      <a:pt x="734" y="80"/>
                    </a:cubicBezTo>
                    <a:cubicBezTo>
                      <a:pt x="723" y="112"/>
                      <a:pt x="671" y="110"/>
                      <a:pt x="642" y="116"/>
                    </a:cubicBezTo>
                    <a:cubicBezTo>
                      <a:pt x="639" y="120"/>
                      <a:pt x="634" y="123"/>
                      <a:pt x="634" y="128"/>
                    </a:cubicBezTo>
                    <a:cubicBezTo>
                      <a:pt x="634" y="136"/>
                      <a:pt x="642" y="152"/>
                      <a:pt x="642" y="152"/>
                    </a:cubicBezTo>
                    <a:cubicBezTo>
                      <a:pt x="623" y="158"/>
                      <a:pt x="605" y="162"/>
                      <a:pt x="586" y="168"/>
                    </a:cubicBezTo>
                    <a:cubicBezTo>
                      <a:pt x="578" y="171"/>
                      <a:pt x="570" y="177"/>
                      <a:pt x="562" y="180"/>
                    </a:cubicBezTo>
                    <a:cubicBezTo>
                      <a:pt x="547" y="202"/>
                      <a:pt x="560" y="187"/>
                      <a:pt x="574" y="208"/>
                    </a:cubicBezTo>
                    <a:cubicBezTo>
                      <a:pt x="554" y="239"/>
                      <a:pt x="600" y="237"/>
                      <a:pt x="618" y="240"/>
                    </a:cubicBezTo>
                    <a:cubicBezTo>
                      <a:pt x="630" y="258"/>
                      <a:pt x="623" y="273"/>
                      <a:pt x="602" y="280"/>
                    </a:cubicBezTo>
                    <a:cubicBezTo>
                      <a:pt x="619" y="286"/>
                      <a:pt x="635" y="286"/>
                      <a:pt x="650" y="296"/>
                    </a:cubicBezTo>
                    <a:cubicBezTo>
                      <a:pt x="667" y="322"/>
                      <a:pt x="641" y="322"/>
                      <a:pt x="622" y="328"/>
                    </a:cubicBezTo>
                    <a:cubicBezTo>
                      <a:pt x="618" y="332"/>
                      <a:pt x="613" y="335"/>
                      <a:pt x="610" y="340"/>
                    </a:cubicBezTo>
                    <a:cubicBezTo>
                      <a:pt x="606" y="347"/>
                      <a:pt x="602" y="364"/>
                      <a:pt x="602" y="364"/>
                    </a:cubicBezTo>
                    <a:cubicBezTo>
                      <a:pt x="601" y="393"/>
                      <a:pt x="614" y="428"/>
                      <a:pt x="598" y="452"/>
                    </a:cubicBezTo>
                    <a:cubicBezTo>
                      <a:pt x="588" y="466"/>
                      <a:pt x="563" y="448"/>
                      <a:pt x="546" y="448"/>
                    </a:cubicBezTo>
                    <a:cubicBezTo>
                      <a:pt x="515" y="448"/>
                      <a:pt x="485" y="451"/>
                      <a:pt x="454" y="452"/>
                    </a:cubicBezTo>
                    <a:cubicBezTo>
                      <a:pt x="425" y="462"/>
                      <a:pt x="422" y="493"/>
                      <a:pt x="438" y="524"/>
                    </a:cubicBezTo>
                    <a:cubicBezTo>
                      <a:pt x="442" y="532"/>
                      <a:pt x="457" y="527"/>
                      <a:pt x="466" y="528"/>
                    </a:cubicBezTo>
                    <a:cubicBezTo>
                      <a:pt x="467" y="540"/>
                      <a:pt x="466" y="553"/>
                      <a:pt x="470" y="564"/>
                    </a:cubicBezTo>
                    <a:cubicBezTo>
                      <a:pt x="474" y="576"/>
                      <a:pt x="513" y="596"/>
                      <a:pt x="526" y="600"/>
                    </a:cubicBezTo>
                    <a:cubicBezTo>
                      <a:pt x="514" y="637"/>
                      <a:pt x="528" y="606"/>
                      <a:pt x="446" y="616"/>
                    </a:cubicBezTo>
                    <a:cubicBezTo>
                      <a:pt x="438" y="617"/>
                      <a:pt x="422" y="624"/>
                      <a:pt x="422" y="624"/>
                    </a:cubicBezTo>
                    <a:cubicBezTo>
                      <a:pt x="419" y="633"/>
                      <a:pt x="422" y="646"/>
                      <a:pt x="414" y="652"/>
                    </a:cubicBezTo>
                    <a:cubicBezTo>
                      <a:pt x="404" y="659"/>
                      <a:pt x="390" y="656"/>
                      <a:pt x="378" y="660"/>
                    </a:cubicBezTo>
                    <a:cubicBezTo>
                      <a:pt x="373" y="695"/>
                      <a:pt x="370" y="684"/>
                      <a:pt x="354" y="708"/>
                    </a:cubicBezTo>
                    <a:cubicBezTo>
                      <a:pt x="355" y="719"/>
                      <a:pt x="355" y="730"/>
                      <a:pt x="358" y="740"/>
                    </a:cubicBezTo>
                    <a:cubicBezTo>
                      <a:pt x="359" y="745"/>
                      <a:pt x="365" y="747"/>
                      <a:pt x="366" y="752"/>
                    </a:cubicBezTo>
                    <a:cubicBezTo>
                      <a:pt x="367" y="760"/>
                      <a:pt x="357" y="770"/>
                      <a:pt x="354" y="776"/>
                    </a:cubicBezTo>
                    <a:cubicBezTo>
                      <a:pt x="351" y="784"/>
                      <a:pt x="346" y="800"/>
                      <a:pt x="346" y="800"/>
                    </a:cubicBezTo>
                    <a:cubicBezTo>
                      <a:pt x="354" y="863"/>
                      <a:pt x="338" y="814"/>
                      <a:pt x="370" y="836"/>
                    </a:cubicBezTo>
                    <a:cubicBezTo>
                      <a:pt x="374" y="838"/>
                      <a:pt x="372" y="844"/>
                      <a:pt x="374" y="848"/>
                    </a:cubicBezTo>
                    <a:cubicBezTo>
                      <a:pt x="377" y="853"/>
                      <a:pt x="382" y="856"/>
                      <a:pt x="386" y="860"/>
                    </a:cubicBezTo>
                    <a:cubicBezTo>
                      <a:pt x="382" y="873"/>
                      <a:pt x="358" y="888"/>
                      <a:pt x="358" y="888"/>
                    </a:cubicBezTo>
                    <a:cubicBezTo>
                      <a:pt x="377" y="916"/>
                      <a:pt x="357" y="893"/>
                      <a:pt x="418" y="904"/>
                    </a:cubicBezTo>
                    <a:cubicBezTo>
                      <a:pt x="436" y="907"/>
                      <a:pt x="455" y="923"/>
                      <a:pt x="474" y="928"/>
                    </a:cubicBezTo>
                    <a:cubicBezTo>
                      <a:pt x="490" y="977"/>
                      <a:pt x="521" y="975"/>
                      <a:pt x="570" y="980"/>
                    </a:cubicBezTo>
                    <a:cubicBezTo>
                      <a:pt x="610" y="993"/>
                      <a:pt x="654" y="996"/>
                      <a:pt x="690" y="1020"/>
                    </a:cubicBezTo>
                    <a:cubicBezTo>
                      <a:pt x="699" y="1034"/>
                      <a:pt x="706" y="1043"/>
                      <a:pt x="722" y="1048"/>
                    </a:cubicBezTo>
                    <a:cubicBezTo>
                      <a:pt x="741" y="1076"/>
                      <a:pt x="719" y="1073"/>
                      <a:pt x="690" y="1076"/>
                    </a:cubicBezTo>
                    <a:cubicBezTo>
                      <a:pt x="578" y="1104"/>
                      <a:pt x="159" y="1183"/>
                      <a:pt x="50" y="1216"/>
                    </a:cubicBezTo>
                    <a:cubicBezTo>
                      <a:pt x="0" y="1270"/>
                      <a:pt x="70" y="1281"/>
                      <a:pt x="79" y="1310"/>
                    </a:cubicBezTo>
                    <a:cubicBezTo>
                      <a:pt x="88" y="1339"/>
                      <a:pt x="102" y="1380"/>
                      <a:pt x="107" y="1394"/>
                    </a:cubicBezTo>
                  </a:path>
                </a:pathLst>
              </a:custGeom>
              <a:noFill/>
              <a:ln w="28575" cap="flat" cmpd="sng">
                <a:solidFill>
                  <a:srgbClr val="0066FF"/>
                </a:solidFill>
                <a:prstDash val="solid"/>
                <a:round/>
                <a:headEnd type="none" w="med" len="med"/>
                <a:tailEnd type="none" w="med" len="med"/>
              </a:ln>
              <a:effectLst>
                <a:outerShdw dist="35921" dir="2700000" algn="ctr" rotWithShape="0">
                  <a:schemeClr val="bg1"/>
                </a:outerShdw>
              </a:effectLst>
            </p:spPr>
            <p:txBody>
              <a:bodyPr anchor="ctr" anchorCtr="1"/>
              <a:lstStyle/>
              <a:p>
                <a:pPr algn="ctr" eaLnBrk="0" fontAlgn="auto" hangingPunct="0">
                  <a:spcBef>
                    <a:spcPts val="0"/>
                  </a:spcBef>
                  <a:spcAft>
                    <a:spcPts val="0"/>
                  </a:spcAft>
                  <a:defRPr/>
                </a:pPr>
                <a:endParaRPr lang="en-US">
                  <a:latin typeface="+mn-lt"/>
                  <a:cs typeface="+mn-cs"/>
                </a:endParaRPr>
              </a:p>
            </p:txBody>
          </p:sp>
          <p:sp>
            <p:nvSpPr>
              <p:cNvPr id="48" name="Freeform 47"/>
              <p:cNvSpPr/>
              <p:nvPr/>
            </p:nvSpPr>
            <p:spPr bwMode="gray">
              <a:xfrm>
                <a:off x="4538663" y="5132388"/>
                <a:ext cx="466725" cy="184150"/>
              </a:xfrm>
              <a:custGeom>
                <a:avLst/>
                <a:gdLst>
                  <a:gd name="connsiteX0" fmla="*/ 466890 w 466890"/>
                  <a:gd name="connsiteY0" fmla="*/ 0 h 184994"/>
                  <a:gd name="connsiteX1" fmla="*/ 86330 w 466890"/>
                  <a:gd name="connsiteY1" fmla="*/ 5286 h 184994"/>
                  <a:gd name="connsiteX2" fmla="*/ 102187 w 466890"/>
                  <a:gd name="connsiteY2" fmla="*/ 31714 h 184994"/>
                  <a:gd name="connsiteX3" fmla="*/ 139186 w 466890"/>
                  <a:gd name="connsiteY3" fmla="*/ 47570 h 184994"/>
                  <a:gd name="connsiteX4" fmla="*/ 149757 w 466890"/>
                  <a:gd name="connsiteY4" fmla="*/ 68712 h 184994"/>
                  <a:gd name="connsiteX5" fmla="*/ 128615 w 466890"/>
                  <a:gd name="connsiteY5" fmla="*/ 79283 h 184994"/>
                  <a:gd name="connsiteX6" fmla="*/ 144472 w 466890"/>
                  <a:gd name="connsiteY6" fmla="*/ 110997 h 184994"/>
                  <a:gd name="connsiteX7" fmla="*/ 160328 w 466890"/>
                  <a:gd name="connsiteY7" fmla="*/ 126853 h 184994"/>
                  <a:gd name="connsiteX8" fmla="*/ 22904 w 466890"/>
                  <a:gd name="connsiteY8" fmla="*/ 126853 h 184994"/>
                  <a:gd name="connsiteX9" fmla="*/ 22904 w 466890"/>
                  <a:gd name="connsiteY9" fmla="*/ 147996 h 184994"/>
                  <a:gd name="connsiteX10" fmla="*/ 54617 w 466890"/>
                  <a:gd name="connsiteY10" fmla="*/ 184994 h 18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6890" h="184994">
                    <a:moveTo>
                      <a:pt x="466890" y="0"/>
                    </a:moveTo>
                    <a:cubicBezTo>
                      <a:pt x="307002" y="0"/>
                      <a:pt x="147114" y="0"/>
                      <a:pt x="86330" y="5286"/>
                    </a:cubicBezTo>
                    <a:cubicBezTo>
                      <a:pt x="25546" y="10572"/>
                      <a:pt x="93378" y="24667"/>
                      <a:pt x="102187" y="31714"/>
                    </a:cubicBezTo>
                    <a:cubicBezTo>
                      <a:pt x="110996" y="38761"/>
                      <a:pt x="131258" y="41404"/>
                      <a:pt x="139186" y="47570"/>
                    </a:cubicBezTo>
                    <a:cubicBezTo>
                      <a:pt x="147114" y="53736"/>
                      <a:pt x="151519" y="63427"/>
                      <a:pt x="149757" y="68712"/>
                    </a:cubicBezTo>
                    <a:cubicBezTo>
                      <a:pt x="147995" y="73998"/>
                      <a:pt x="129496" y="72236"/>
                      <a:pt x="128615" y="79283"/>
                    </a:cubicBezTo>
                    <a:cubicBezTo>
                      <a:pt x="127734" y="86330"/>
                      <a:pt x="139187" y="103069"/>
                      <a:pt x="144472" y="110997"/>
                    </a:cubicBezTo>
                    <a:cubicBezTo>
                      <a:pt x="149757" y="118925"/>
                      <a:pt x="180589" y="124210"/>
                      <a:pt x="160328" y="126853"/>
                    </a:cubicBezTo>
                    <a:cubicBezTo>
                      <a:pt x="140067" y="129496"/>
                      <a:pt x="45808" y="123329"/>
                      <a:pt x="22904" y="126853"/>
                    </a:cubicBezTo>
                    <a:cubicBezTo>
                      <a:pt x="0" y="130377"/>
                      <a:pt x="17619" y="138306"/>
                      <a:pt x="22904" y="147996"/>
                    </a:cubicBezTo>
                    <a:cubicBezTo>
                      <a:pt x="28189" y="157686"/>
                      <a:pt x="50212" y="179708"/>
                      <a:pt x="54617" y="184994"/>
                    </a:cubicBezTo>
                  </a:path>
                </a:pathLst>
              </a:custGeom>
              <a:noFill/>
              <a:ln w="28575" cap="flat" cmpd="sng">
                <a:solidFill>
                  <a:srgbClr val="0066FF"/>
                </a:solidFill>
                <a:prstDash val="solid"/>
                <a:round/>
                <a:headEnd type="none" w="med" len="med"/>
                <a:tailEnd type="none" w="med" len="med"/>
              </a:ln>
              <a:effectLst>
                <a:outerShdw dist="35921" dir="2700000" algn="ctr" rotWithShape="0">
                  <a:schemeClr val="bg1"/>
                </a:outerShdw>
              </a:effectLst>
            </p:spPr>
            <p:txBody>
              <a:bodyPr anchor="ctr" anchorCtr="1"/>
              <a:lstStyle/>
              <a:p>
                <a:pPr algn="ctr" eaLnBrk="0" fontAlgn="auto" hangingPunct="0">
                  <a:spcBef>
                    <a:spcPts val="0"/>
                  </a:spcBef>
                  <a:spcAft>
                    <a:spcPts val="0"/>
                  </a:spcAft>
                  <a:defRPr/>
                </a:pPr>
                <a:endParaRPr lang="en-US">
                  <a:latin typeface="+mn-lt"/>
                  <a:cs typeface="+mn-cs"/>
                </a:endParaRPr>
              </a:p>
            </p:txBody>
          </p:sp>
          <p:sp>
            <p:nvSpPr>
              <p:cNvPr id="50" name="Freeform 49"/>
              <p:cNvSpPr/>
              <p:nvPr/>
            </p:nvSpPr>
            <p:spPr bwMode="gray">
              <a:xfrm>
                <a:off x="4281488" y="5332413"/>
                <a:ext cx="344487" cy="646112"/>
              </a:xfrm>
              <a:custGeom>
                <a:avLst/>
                <a:gdLst>
                  <a:gd name="connsiteX0" fmla="*/ 295110 w 343560"/>
                  <a:gd name="connsiteY0" fmla="*/ 0 h 644837"/>
                  <a:gd name="connsiteX1" fmla="*/ 157685 w 343560"/>
                  <a:gd name="connsiteY1" fmla="*/ 36999 h 644837"/>
                  <a:gd name="connsiteX2" fmla="*/ 194684 w 343560"/>
                  <a:gd name="connsiteY2" fmla="*/ 52856 h 644837"/>
                  <a:gd name="connsiteX3" fmla="*/ 242254 w 343560"/>
                  <a:gd name="connsiteY3" fmla="*/ 89854 h 644837"/>
                  <a:gd name="connsiteX4" fmla="*/ 189399 w 343560"/>
                  <a:gd name="connsiteY4" fmla="*/ 126853 h 644837"/>
                  <a:gd name="connsiteX5" fmla="*/ 99544 w 343560"/>
                  <a:gd name="connsiteY5" fmla="*/ 153281 h 644837"/>
                  <a:gd name="connsiteX6" fmla="*/ 104830 w 343560"/>
                  <a:gd name="connsiteY6" fmla="*/ 163852 h 644837"/>
                  <a:gd name="connsiteX7" fmla="*/ 110115 w 343560"/>
                  <a:gd name="connsiteY7" fmla="*/ 200851 h 644837"/>
                  <a:gd name="connsiteX8" fmla="*/ 25547 w 343560"/>
                  <a:gd name="connsiteY8" fmla="*/ 243135 h 644837"/>
                  <a:gd name="connsiteX9" fmla="*/ 4404 w 343560"/>
                  <a:gd name="connsiteY9" fmla="*/ 285420 h 644837"/>
                  <a:gd name="connsiteX10" fmla="*/ 51974 w 343560"/>
                  <a:gd name="connsiteY10" fmla="*/ 317133 h 644837"/>
                  <a:gd name="connsiteX11" fmla="*/ 147114 w 343560"/>
                  <a:gd name="connsiteY11" fmla="*/ 359417 h 644837"/>
                  <a:gd name="connsiteX12" fmla="*/ 226397 w 343560"/>
                  <a:gd name="connsiteY12" fmla="*/ 417558 h 644837"/>
                  <a:gd name="connsiteX13" fmla="*/ 236969 w 343560"/>
                  <a:gd name="connsiteY13" fmla="*/ 454557 h 644837"/>
                  <a:gd name="connsiteX14" fmla="*/ 326823 w 343560"/>
                  <a:gd name="connsiteY14" fmla="*/ 570839 h 644837"/>
                  <a:gd name="connsiteX15" fmla="*/ 337394 w 343560"/>
                  <a:gd name="connsiteY15" fmla="*/ 634266 h 644837"/>
                  <a:gd name="connsiteX16" fmla="*/ 342679 w 343560"/>
                  <a:gd name="connsiteY16" fmla="*/ 634266 h 64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3560" h="644837">
                    <a:moveTo>
                      <a:pt x="295110" y="0"/>
                    </a:moveTo>
                    <a:cubicBezTo>
                      <a:pt x="234766" y="14095"/>
                      <a:pt x="174423" y="28190"/>
                      <a:pt x="157685" y="36999"/>
                    </a:cubicBezTo>
                    <a:cubicBezTo>
                      <a:pt x="140947" y="45808"/>
                      <a:pt x="180589" y="44047"/>
                      <a:pt x="194684" y="52856"/>
                    </a:cubicBezTo>
                    <a:cubicBezTo>
                      <a:pt x="208779" y="61665"/>
                      <a:pt x="243135" y="77521"/>
                      <a:pt x="242254" y="89854"/>
                    </a:cubicBezTo>
                    <a:cubicBezTo>
                      <a:pt x="241373" y="102187"/>
                      <a:pt x="213184" y="116282"/>
                      <a:pt x="189399" y="126853"/>
                    </a:cubicBezTo>
                    <a:cubicBezTo>
                      <a:pt x="165614" y="137424"/>
                      <a:pt x="113639" y="147115"/>
                      <a:pt x="99544" y="153281"/>
                    </a:cubicBezTo>
                    <a:cubicBezTo>
                      <a:pt x="85449" y="159447"/>
                      <a:pt x="103068" y="155924"/>
                      <a:pt x="104830" y="163852"/>
                    </a:cubicBezTo>
                    <a:cubicBezTo>
                      <a:pt x="106592" y="171780"/>
                      <a:pt x="123329" y="187637"/>
                      <a:pt x="110115" y="200851"/>
                    </a:cubicBezTo>
                    <a:cubicBezTo>
                      <a:pt x="96901" y="214065"/>
                      <a:pt x="43165" y="229040"/>
                      <a:pt x="25547" y="243135"/>
                    </a:cubicBezTo>
                    <a:cubicBezTo>
                      <a:pt x="7929" y="257230"/>
                      <a:pt x="0" y="273087"/>
                      <a:pt x="4404" y="285420"/>
                    </a:cubicBezTo>
                    <a:cubicBezTo>
                      <a:pt x="8808" y="297753"/>
                      <a:pt x="28189" y="304800"/>
                      <a:pt x="51974" y="317133"/>
                    </a:cubicBezTo>
                    <a:cubicBezTo>
                      <a:pt x="75759" y="329466"/>
                      <a:pt x="118043" y="342679"/>
                      <a:pt x="147114" y="359417"/>
                    </a:cubicBezTo>
                    <a:cubicBezTo>
                      <a:pt x="176185" y="376155"/>
                      <a:pt x="211421" y="401701"/>
                      <a:pt x="226397" y="417558"/>
                    </a:cubicBezTo>
                    <a:cubicBezTo>
                      <a:pt x="241373" y="433415"/>
                      <a:pt x="220231" y="429010"/>
                      <a:pt x="236969" y="454557"/>
                    </a:cubicBezTo>
                    <a:cubicBezTo>
                      <a:pt x="253707" y="480104"/>
                      <a:pt x="310086" y="540888"/>
                      <a:pt x="326823" y="570839"/>
                    </a:cubicBezTo>
                    <a:cubicBezTo>
                      <a:pt x="343560" y="600790"/>
                      <a:pt x="334751" y="623695"/>
                      <a:pt x="337394" y="634266"/>
                    </a:cubicBezTo>
                    <a:cubicBezTo>
                      <a:pt x="340037" y="644837"/>
                      <a:pt x="342679" y="634266"/>
                      <a:pt x="342679" y="634266"/>
                    </a:cubicBezTo>
                  </a:path>
                </a:pathLst>
              </a:custGeom>
              <a:noFill/>
              <a:ln w="28575" cap="flat" cmpd="sng">
                <a:solidFill>
                  <a:srgbClr val="0066FF"/>
                </a:solidFill>
                <a:prstDash val="solid"/>
                <a:round/>
                <a:headEnd type="none" w="med" len="med"/>
                <a:tailEnd type="none" w="med" len="med"/>
              </a:ln>
              <a:effectLst>
                <a:outerShdw dist="35921" dir="2700000" algn="ctr" rotWithShape="0">
                  <a:schemeClr val="bg1"/>
                </a:outerShdw>
              </a:effectLst>
            </p:spPr>
            <p:txBody>
              <a:bodyPr anchor="ctr" anchorCtr="1"/>
              <a:lstStyle/>
              <a:p>
                <a:pPr algn="ctr" eaLnBrk="0" fontAlgn="auto" hangingPunct="0">
                  <a:spcBef>
                    <a:spcPts val="0"/>
                  </a:spcBef>
                  <a:spcAft>
                    <a:spcPts val="0"/>
                  </a:spcAft>
                  <a:defRPr/>
                </a:pPr>
                <a:endParaRPr lang="en-US">
                  <a:latin typeface="+mn-lt"/>
                  <a:cs typeface="+mn-cs"/>
                </a:endParaRPr>
              </a:p>
            </p:txBody>
          </p:sp>
          <p:sp>
            <p:nvSpPr>
              <p:cNvPr id="51" name="Freeform 50"/>
              <p:cNvSpPr/>
              <p:nvPr/>
            </p:nvSpPr>
            <p:spPr bwMode="gray">
              <a:xfrm>
                <a:off x="4581525" y="5307013"/>
                <a:ext cx="649288" cy="9525"/>
              </a:xfrm>
              <a:custGeom>
                <a:avLst/>
                <a:gdLst>
                  <a:gd name="connsiteX0" fmla="*/ 649032 w 649032"/>
                  <a:gd name="connsiteY0" fmla="*/ 0 h 9591"/>
                  <a:gd name="connsiteX1" fmla="*/ 0 w 649032"/>
                  <a:gd name="connsiteY1" fmla="*/ 9591 h 9591"/>
                </a:gdLst>
                <a:ahLst/>
                <a:cxnLst>
                  <a:cxn ang="0">
                    <a:pos x="connsiteX0" y="connsiteY0"/>
                  </a:cxn>
                  <a:cxn ang="0">
                    <a:pos x="connsiteX1" y="connsiteY1"/>
                  </a:cxn>
                </a:cxnLst>
                <a:rect l="l" t="t" r="r" b="b"/>
                <a:pathLst>
                  <a:path w="649032" h="9591">
                    <a:moveTo>
                      <a:pt x="649032" y="0"/>
                    </a:moveTo>
                    <a:lnTo>
                      <a:pt x="0" y="9591"/>
                    </a:lnTo>
                  </a:path>
                </a:pathLst>
              </a:custGeom>
              <a:noFill/>
              <a:ln w="28575" cap="flat" cmpd="sng">
                <a:solidFill>
                  <a:srgbClr val="0066FF"/>
                </a:solidFill>
                <a:prstDash val="solid"/>
                <a:round/>
                <a:headEnd type="none" w="med" len="med"/>
                <a:tailEnd type="none" w="med" len="med"/>
              </a:ln>
              <a:effectLst>
                <a:outerShdw dist="35921" dir="2700000" algn="ctr" rotWithShape="0">
                  <a:schemeClr val="bg1"/>
                </a:outerShdw>
              </a:effectLst>
            </p:spPr>
            <p:txBody>
              <a:bodyPr anchor="ctr" anchorCtr="1"/>
              <a:lstStyle/>
              <a:p>
                <a:pPr algn="ctr" eaLnBrk="0" fontAlgn="auto" hangingPunct="0">
                  <a:spcBef>
                    <a:spcPts val="0"/>
                  </a:spcBef>
                  <a:spcAft>
                    <a:spcPts val="0"/>
                  </a:spcAft>
                  <a:defRPr/>
                </a:pPr>
                <a:endParaRPr lang="en-US">
                  <a:latin typeface="+mn-lt"/>
                  <a:cs typeface="+mn-cs"/>
                </a:endParaRPr>
              </a:p>
            </p:txBody>
          </p:sp>
        </p:grpSp>
      </p:grpSp>
      <p:sp>
        <p:nvSpPr>
          <p:cNvPr id="31" name="Freeform 30"/>
          <p:cNvSpPr/>
          <p:nvPr/>
        </p:nvSpPr>
        <p:spPr bwMode="invGray">
          <a:xfrm>
            <a:off x="-13887" y="3499281"/>
            <a:ext cx="4859207" cy="1454160"/>
          </a:xfrm>
          <a:custGeom>
            <a:avLst/>
            <a:gdLst>
              <a:gd name="connsiteX0" fmla="*/ 0 w 4407108"/>
              <a:gd name="connsiteY0" fmla="*/ 999267 h 1454160"/>
              <a:gd name="connsiteX1" fmla="*/ 374754 w 4407108"/>
              <a:gd name="connsiteY1" fmla="*/ 1014257 h 1454160"/>
              <a:gd name="connsiteX2" fmla="*/ 809469 w 4407108"/>
              <a:gd name="connsiteY2" fmla="*/ 1059228 h 1454160"/>
              <a:gd name="connsiteX3" fmla="*/ 1034321 w 4407108"/>
              <a:gd name="connsiteY3" fmla="*/ 1104198 h 1454160"/>
              <a:gd name="connsiteX4" fmla="*/ 1259174 w 4407108"/>
              <a:gd name="connsiteY4" fmla="*/ 1134178 h 1454160"/>
              <a:gd name="connsiteX5" fmla="*/ 1469036 w 4407108"/>
              <a:gd name="connsiteY5" fmla="*/ 1149169 h 1454160"/>
              <a:gd name="connsiteX6" fmla="*/ 1708879 w 4407108"/>
              <a:gd name="connsiteY6" fmla="*/ 1119188 h 1454160"/>
              <a:gd name="connsiteX7" fmla="*/ 1933731 w 4407108"/>
              <a:gd name="connsiteY7" fmla="*/ 1134178 h 1454160"/>
              <a:gd name="connsiteX8" fmla="*/ 2173574 w 4407108"/>
              <a:gd name="connsiteY8" fmla="*/ 1119188 h 1454160"/>
              <a:gd name="connsiteX9" fmla="*/ 2323475 w 4407108"/>
              <a:gd name="connsiteY9" fmla="*/ 1194139 h 1454160"/>
              <a:gd name="connsiteX10" fmla="*/ 2548328 w 4407108"/>
              <a:gd name="connsiteY10" fmla="*/ 1209129 h 1454160"/>
              <a:gd name="connsiteX11" fmla="*/ 2758190 w 4407108"/>
              <a:gd name="connsiteY11" fmla="*/ 1254100 h 1454160"/>
              <a:gd name="connsiteX12" fmla="*/ 2983043 w 4407108"/>
              <a:gd name="connsiteY12" fmla="*/ 1344041 h 1454160"/>
              <a:gd name="connsiteX13" fmla="*/ 3072984 w 4407108"/>
              <a:gd name="connsiteY13" fmla="*/ 1404001 h 1454160"/>
              <a:gd name="connsiteX14" fmla="*/ 3267856 w 4407108"/>
              <a:gd name="connsiteY14" fmla="*/ 1374021 h 1454160"/>
              <a:gd name="connsiteX15" fmla="*/ 3552669 w 4407108"/>
              <a:gd name="connsiteY15" fmla="*/ 1299070 h 1454160"/>
              <a:gd name="connsiteX16" fmla="*/ 3747541 w 4407108"/>
              <a:gd name="connsiteY16" fmla="*/ 1254100 h 1454160"/>
              <a:gd name="connsiteX17" fmla="*/ 3867462 w 4407108"/>
              <a:gd name="connsiteY17" fmla="*/ 1224119 h 1454160"/>
              <a:gd name="connsiteX18" fmla="*/ 4017364 w 4407108"/>
              <a:gd name="connsiteY18" fmla="*/ 1209129 h 1454160"/>
              <a:gd name="connsiteX19" fmla="*/ 4032354 w 4407108"/>
              <a:gd name="connsiteY19" fmla="*/ 1194139 h 1454160"/>
              <a:gd name="connsiteX20" fmla="*/ 4137285 w 4407108"/>
              <a:gd name="connsiteY20" fmla="*/ 1239110 h 1454160"/>
              <a:gd name="connsiteX21" fmla="*/ 4347148 w 4407108"/>
              <a:gd name="connsiteY21" fmla="*/ 1209129 h 1454160"/>
              <a:gd name="connsiteX22" fmla="*/ 4407108 w 4407108"/>
              <a:gd name="connsiteY22" fmla="*/ 1179149 h 1454160"/>
              <a:gd name="connsiteX23" fmla="*/ 4272197 w 4407108"/>
              <a:gd name="connsiteY23" fmla="*/ 1059228 h 1454160"/>
              <a:gd name="connsiteX24" fmla="*/ 4107305 w 4407108"/>
              <a:gd name="connsiteY24" fmla="*/ 969287 h 1454160"/>
              <a:gd name="connsiteX25" fmla="*/ 4062335 w 4407108"/>
              <a:gd name="connsiteY25" fmla="*/ 804395 h 1454160"/>
              <a:gd name="connsiteX26" fmla="*/ 4002374 w 4407108"/>
              <a:gd name="connsiteY26" fmla="*/ 684474 h 1454160"/>
              <a:gd name="connsiteX27" fmla="*/ 3927423 w 4407108"/>
              <a:gd name="connsiteY27" fmla="*/ 594533 h 1454160"/>
              <a:gd name="connsiteX28" fmla="*/ 3852472 w 4407108"/>
              <a:gd name="connsiteY28" fmla="*/ 534572 h 1454160"/>
              <a:gd name="connsiteX29" fmla="*/ 3702571 w 4407108"/>
              <a:gd name="connsiteY29" fmla="*/ 444631 h 1454160"/>
              <a:gd name="connsiteX30" fmla="*/ 3552669 w 4407108"/>
              <a:gd name="connsiteY30" fmla="*/ 429641 h 1454160"/>
              <a:gd name="connsiteX31" fmla="*/ 3417757 w 4407108"/>
              <a:gd name="connsiteY31" fmla="*/ 354690 h 1454160"/>
              <a:gd name="connsiteX32" fmla="*/ 3387777 w 4407108"/>
              <a:gd name="connsiteY32" fmla="*/ 249759 h 1454160"/>
              <a:gd name="connsiteX33" fmla="*/ 3492708 w 4407108"/>
              <a:gd name="connsiteY33" fmla="*/ 69877 h 1454160"/>
              <a:gd name="connsiteX34" fmla="*/ 3327816 w 4407108"/>
              <a:gd name="connsiteY34" fmla="*/ 9916 h 1454160"/>
              <a:gd name="connsiteX35" fmla="*/ 3132944 w 4407108"/>
              <a:gd name="connsiteY35" fmla="*/ 9916 h 1454160"/>
              <a:gd name="connsiteX36" fmla="*/ 2983043 w 4407108"/>
              <a:gd name="connsiteY36" fmla="*/ 54887 h 1454160"/>
              <a:gd name="connsiteX37" fmla="*/ 2803161 w 4407108"/>
              <a:gd name="connsiteY37" fmla="*/ 159818 h 1454160"/>
              <a:gd name="connsiteX38" fmla="*/ 2743200 w 4407108"/>
              <a:gd name="connsiteY38" fmla="*/ 249759 h 1454160"/>
              <a:gd name="connsiteX39" fmla="*/ 3013023 w 4407108"/>
              <a:gd name="connsiteY39" fmla="*/ 264749 h 1454160"/>
              <a:gd name="connsiteX40" fmla="*/ 3192905 w 4407108"/>
              <a:gd name="connsiteY40" fmla="*/ 234769 h 1454160"/>
              <a:gd name="connsiteX41" fmla="*/ 3282846 w 4407108"/>
              <a:gd name="connsiteY41" fmla="*/ 369680 h 1454160"/>
              <a:gd name="connsiteX42" fmla="*/ 3297836 w 4407108"/>
              <a:gd name="connsiteY42" fmla="*/ 414651 h 1454160"/>
              <a:gd name="connsiteX43" fmla="*/ 3102964 w 4407108"/>
              <a:gd name="connsiteY43" fmla="*/ 489601 h 1454160"/>
              <a:gd name="connsiteX44" fmla="*/ 2833141 w 4407108"/>
              <a:gd name="connsiteY44" fmla="*/ 654493 h 1454160"/>
              <a:gd name="connsiteX45" fmla="*/ 2533338 w 4407108"/>
              <a:gd name="connsiteY45" fmla="*/ 729444 h 1454160"/>
              <a:gd name="connsiteX46" fmla="*/ 2248525 w 4407108"/>
              <a:gd name="connsiteY46" fmla="*/ 744434 h 1454160"/>
              <a:gd name="connsiteX47" fmla="*/ 1828800 w 4407108"/>
              <a:gd name="connsiteY47" fmla="*/ 879346 h 1454160"/>
              <a:gd name="connsiteX48" fmla="*/ 1439056 w 4407108"/>
              <a:gd name="connsiteY48" fmla="*/ 894336 h 1454160"/>
              <a:gd name="connsiteX49" fmla="*/ 1139253 w 4407108"/>
              <a:gd name="connsiteY49" fmla="*/ 834375 h 1454160"/>
              <a:gd name="connsiteX50" fmla="*/ 884420 w 4407108"/>
              <a:gd name="connsiteY50" fmla="*/ 834375 h 1454160"/>
              <a:gd name="connsiteX51" fmla="*/ 569626 w 4407108"/>
              <a:gd name="connsiteY51" fmla="*/ 909326 h 1454160"/>
              <a:gd name="connsiteX52" fmla="*/ 269823 w 4407108"/>
              <a:gd name="connsiteY52" fmla="*/ 939306 h 1454160"/>
              <a:gd name="connsiteX53" fmla="*/ 164892 w 4407108"/>
              <a:gd name="connsiteY53" fmla="*/ 924316 h 1454160"/>
              <a:gd name="connsiteX54" fmla="*/ 74951 w 4407108"/>
              <a:gd name="connsiteY54" fmla="*/ 999267 h 1454160"/>
              <a:gd name="connsiteX0" fmla="*/ 115549 w 4522657"/>
              <a:gd name="connsiteY0" fmla="*/ 999267 h 1454160"/>
              <a:gd name="connsiteX1" fmla="*/ 490303 w 4522657"/>
              <a:gd name="connsiteY1" fmla="*/ 1014257 h 1454160"/>
              <a:gd name="connsiteX2" fmla="*/ 925018 w 4522657"/>
              <a:gd name="connsiteY2" fmla="*/ 1059228 h 1454160"/>
              <a:gd name="connsiteX3" fmla="*/ 1149870 w 4522657"/>
              <a:gd name="connsiteY3" fmla="*/ 1104198 h 1454160"/>
              <a:gd name="connsiteX4" fmla="*/ 1374723 w 4522657"/>
              <a:gd name="connsiteY4" fmla="*/ 1134178 h 1454160"/>
              <a:gd name="connsiteX5" fmla="*/ 1584585 w 4522657"/>
              <a:gd name="connsiteY5" fmla="*/ 1149169 h 1454160"/>
              <a:gd name="connsiteX6" fmla="*/ 1824428 w 4522657"/>
              <a:gd name="connsiteY6" fmla="*/ 1119188 h 1454160"/>
              <a:gd name="connsiteX7" fmla="*/ 2049280 w 4522657"/>
              <a:gd name="connsiteY7" fmla="*/ 1134178 h 1454160"/>
              <a:gd name="connsiteX8" fmla="*/ 2289123 w 4522657"/>
              <a:gd name="connsiteY8" fmla="*/ 1119188 h 1454160"/>
              <a:gd name="connsiteX9" fmla="*/ 2439024 w 4522657"/>
              <a:gd name="connsiteY9" fmla="*/ 1194139 h 1454160"/>
              <a:gd name="connsiteX10" fmla="*/ 2663877 w 4522657"/>
              <a:gd name="connsiteY10" fmla="*/ 1209129 h 1454160"/>
              <a:gd name="connsiteX11" fmla="*/ 2873739 w 4522657"/>
              <a:gd name="connsiteY11" fmla="*/ 1254100 h 1454160"/>
              <a:gd name="connsiteX12" fmla="*/ 3098592 w 4522657"/>
              <a:gd name="connsiteY12" fmla="*/ 1344041 h 1454160"/>
              <a:gd name="connsiteX13" fmla="*/ 3188533 w 4522657"/>
              <a:gd name="connsiteY13" fmla="*/ 1404001 h 1454160"/>
              <a:gd name="connsiteX14" fmla="*/ 3383405 w 4522657"/>
              <a:gd name="connsiteY14" fmla="*/ 1374021 h 1454160"/>
              <a:gd name="connsiteX15" fmla="*/ 3668218 w 4522657"/>
              <a:gd name="connsiteY15" fmla="*/ 1299070 h 1454160"/>
              <a:gd name="connsiteX16" fmla="*/ 3863090 w 4522657"/>
              <a:gd name="connsiteY16" fmla="*/ 1254100 h 1454160"/>
              <a:gd name="connsiteX17" fmla="*/ 3983011 w 4522657"/>
              <a:gd name="connsiteY17" fmla="*/ 1224119 h 1454160"/>
              <a:gd name="connsiteX18" fmla="*/ 4132913 w 4522657"/>
              <a:gd name="connsiteY18" fmla="*/ 1209129 h 1454160"/>
              <a:gd name="connsiteX19" fmla="*/ 4147903 w 4522657"/>
              <a:gd name="connsiteY19" fmla="*/ 1194139 h 1454160"/>
              <a:gd name="connsiteX20" fmla="*/ 4252834 w 4522657"/>
              <a:gd name="connsiteY20" fmla="*/ 1239110 h 1454160"/>
              <a:gd name="connsiteX21" fmla="*/ 4462697 w 4522657"/>
              <a:gd name="connsiteY21" fmla="*/ 1209129 h 1454160"/>
              <a:gd name="connsiteX22" fmla="*/ 4522657 w 4522657"/>
              <a:gd name="connsiteY22" fmla="*/ 1179149 h 1454160"/>
              <a:gd name="connsiteX23" fmla="*/ 4387746 w 4522657"/>
              <a:gd name="connsiteY23" fmla="*/ 1059228 h 1454160"/>
              <a:gd name="connsiteX24" fmla="*/ 4222854 w 4522657"/>
              <a:gd name="connsiteY24" fmla="*/ 969287 h 1454160"/>
              <a:gd name="connsiteX25" fmla="*/ 4177884 w 4522657"/>
              <a:gd name="connsiteY25" fmla="*/ 804395 h 1454160"/>
              <a:gd name="connsiteX26" fmla="*/ 4117923 w 4522657"/>
              <a:gd name="connsiteY26" fmla="*/ 684474 h 1454160"/>
              <a:gd name="connsiteX27" fmla="*/ 4042972 w 4522657"/>
              <a:gd name="connsiteY27" fmla="*/ 594533 h 1454160"/>
              <a:gd name="connsiteX28" fmla="*/ 3968021 w 4522657"/>
              <a:gd name="connsiteY28" fmla="*/ 534572 h 1454160"/>
              <a:gd name="connsiteX29" fmla="*/ 3818120 w 4522657"/>
              <a:gd name="connsiteY29" fmla="*/ 444631 h 1454160"/>
              <a:gd name="connsiteX30" fmla="*/ 3668218 w 4522657"/>
              <a:gd name="connsiteY30" fmla="*/ 429641 h 1454160"/>
              <a:gd name="connsiteX31" fmla="*/ 3533306 w 4522657"/>
              <a:gd name="connsiteY31" fmla="*/ 354690 h 1454160"/>
              <a:gd name="connsiteX32" fmla="*/ 3503326 w 4522657"/>
              <a:gd name="connsiteY32" fmla="*/ 249759 h 1454160"/>
              <a:gd name="connsiteX33" fmla="*/ 3608257 w 4522657"/>
              <a:gd name="connsiteY33" fmla="*/ 69877 h 1454160"/>
              <a:gd name="connsiteX34" fmla="*/ 3443365 w 4522657"/>
              <a:gd name="connsiteY34" fmla="*/ 9916 h 1454160"/>
              <a:gd name="connsiteX35" fmla="*/ 3248493 w 4522657"/>
              <a:gd name="connsiteY35" fmla="*/ 9916 h 1454160"/>
              <a:gd name="connsiteX36" fmla="*/ 3098592 w 4522657"/>
              <a:gd name="connsiteY36" fmla="*/ 54887 h 1454160"/>
              <a:gd name="connsiteX37" fmla="*/ 2918710 w 4522657"/>
              <a:gd name="connsiteY37" fmla="*/ 159818 h 1454160"/>
              <a:gd name="connsiteX38" fmla="*/ 2858749 w 4522657"/>
              <a:gd name="connsiteY38" fmla="*/ 249759 h 1454160"/>
              <a:gd name="connsiteX39" fmla="*/ 3128572 w 4522657"/>
              <a:gd name="connsiteY39" fmla="*/ 264749 h 1454160"/>
              <a:gd name="connsiteX40" fmla="*/ 3308454 w 4522657"/>
              <a:gd name="connsiteY40" fmla="*/ 234769 h 1454160"/>
              <a:gd name="connsiteX41" fmla="*/ 3398395 w 4522657"/>
              <a:gd name="connsiteY41" fmla="*/ 369680 h 1454160"/>
              <a:gd name="connsiteX42" fmla="*/ 3413385 w 4522657"/>
              <a:gd name="connsiteY42" fmla="*/ 414651 h 1454160"/>
              <a:gd name="connsiteX43" fmla="*/ 3218513 w 4522657"/>
              <a:gd name="connsiteY43" fmla="*/ 489601 h 1454160"/>
              <a:gd name="connsiteX44" fmla="*/ 2948690 w 4522657"/>
              <a:gd name="connsiteY44" fmla="*/ 654493 h 1454160"/>
              <a:gd name="connsiteX45" fmla="*/ 2648887 w 4522657"/>
              <a:gd name="connsiteY45" fmla="*/ 729444 h 1454160"/>
              <a:gd name="connsiteX46" fmla="*/ 2364074 w 4522657"/>
              <a:gd name="connsiteY46" fmla="*/ 744434 h 1454160"/>
              <a:gd name="connsiteX47" fmla="*/ 1944349 w 4522657"/>
              <a:gd name="connsiteY47" fmla="*/ 879346 h 1454160"/>
              <a:gd name="connsiteX48" fmla="*/ 1554605 w 4522657"/>
              <a:gd name="connsiteY48" fmla="*/ 894336 h 1454160"/>
              <a:gd name="connsiteX49" fmla="*/ 1254802 w 4522657"/>
              <a:gd name="connsiteY49" fmla="*/ 834375 h 1454160"/>
              <a:gd name="connsiteX50" fmla="*/ 999969 w 4522657"/>
              <a:gd name="connsiteY50" fmla="*/ 834375 h 1454160"/>
              <a:gd name="connsiteX51" fmla="*/ 685175 w 4522657"/>
              <a:gd name="connsiteY51" fmla="*/ 909326 h 1454160"/>
              <a:gd name="connsiteX52" fmla="*/ 385372 w 4522657"/>
              <a:gd name="connsiteY52" fmla="*/ 939306 h 1454160"/>
              <a:gd name="connsiteX53" fmla="*/ 280441 w 4522657"/>
              <a:gd name="connsiteY53" fmla="*/ 924316 h 1454160"/>
              <a:gd name="connsiteX54" fmla="*/ 0 w 4522657"/>
              <a:gd name="connsiteY54" fmla="*/ 834167 h 1454160"/>
              <a:gd name="connsiteX0" fmla="*/ 115549 w 4522657"/>
              <a:gd name="connsiteY0" fmla="*/ 999267 h 1454160"/>
              <a:gd name="connsiteX1" fmla="*/ 490303 w 4522657"/>
              <a:gd name="connsiteY1" fmla="*/ 1014257 h 1454160"/>
              <a:gd name="connsiteX2" fmla="*/ 925018 w 4522657"/>
              <a:gd name="connsiteY2" fmla="*/ 1059228 h 1454160"/>
              <a:gd name="connsiteX3" fmla="*/ 1149870 w 4522657"/>
              <a:gd name="connsiteY3" fmla="*/ 1104198 h 1454160"/>
              <a:gd name="connsiteX4" fmla="*/ 1374723 w 4522657"/>
              <a:gd name="connsiteY4" fmla="*/ 1134178 h 1454160"/>
              <a:gd name="connsiteX5" fmla="*/ 1584585 w 4522657"/>
              <a:gd name="connsiteY5" fmla="*/ 1149169 h 1454160"/>
              <a:gd name="connsiteX6" fmla="*/ 1824428 w 4522657"/>
              <a:gd name="connsiteY6" fmla="*/ 1119188 h 1454160"/>
              <a:gd name="connsiteX7" fmla="*/ 2049280 w 4522657"/>
              <a:gd name="connsiteY7" fmla="*/ 1134178 h 1454160"/>
              <a:gd name="connsiteX8" fmla="*/ 2289123 w 4522657"/>
              <a:gd name="connsiteY8" fmla="*/ 1119188 h 1454160"/>
              <a:gd name="connsiteX9" fmla="*/ 2439024 w 4522657"/>
              <a:gd name="connsiteY9" fmla="*/ 1194139 h 1454160"/>
              <a:gd name="connsiteX10" fmla="*/ 2663877 w 4522657"/>
              <a:gd name="connsiteY10" fmla="*/ 1209129 h 1454160"/>
              <a:gd name="connsiteX11" fmla="*/ 2873739 w 4522657"/>
              <a:gd name="connsiteY11" fmla="*/ 1254100 h 1454160"/>
              <a:gd name="connsiteX12" fmla="*/ 3098592 w 4522657"/>
              <a:gd name="connsiteY12" fmla="*/ 1344041 h 1454160"/>
              <a:gd name="connsiteX13" fmla="*/ 3188533 w 4522657"/>
              <a:gd name="connsiteY13" fmla="*/ 1404001 h 1454160"/>
              <a:gd name="connsiteX14" fmla="*/ 3383405 w 4522657"/>
              <a:gd name="connsiteY14" fmla="*/ 1374021 h 1454160"/>
              <a:gd name="connsiteX15" fmla="*/ 3668218 w 4522657"/>
              <a:gd name="connsiteY15" fmla="*/ 1299070 h 1454160"/>
              <a:gd name="connsiteX16" fmla="*/ 3863090 w 4522657"/>
              <a:gd name="connsiteY16" fmla="*/ 1254100 h 1454160"/>
              <a:gd name="connsiteX17" fmla="*/ 3983011 w 4522657"/>
              <a:gd name="connsiteY17" fmla="*/ 1224119 h 1454160"/>
              <a:gd name="connsiteX18" fmla="*/ 4132913 w 4522657"/>
              <a:gd name="connsiteY18" fmla="*/ 1209129 h 1454160"/>
              <a:gd name="connsiteX19" fmla="*/ 4147903 w 4522657"/>
              <a:gd name="connsiteY19" fmla="*/ 1194139 h 1454160"/>
              <a:gd name="connsiteX20" fmla="*/ 4252834 w 4522657"/>
              <a:gd name="connsiteY20" fmla="*/ 1239110 h 1454160"/>
              <a:gd name="connsiteX21" fmla="*/ 4462697 w 4522657"/>
              <a:gd name="connsiteY21" fmla="*/ 1209129 h 1454160"/>
              <a:gd name="connsiteX22" fmla="*/ 4522657 w 4522657"/>
              <a:gd name="connsiteY22" fmla="*/ 1179149 h 1454160"/>
              <a:gd name="connsiteX23" fmla="*/ 4387746 w 4522657"/>
              <a:gd name="connsiteY23" fmla="*/ 1059228 h 1454160"/>
              <a:gd name="connsiteX24" fmla="*/ 4222854 w 4522657"/>
              <a:gd name="connsiteY24" fmla="*/ 969287 h 1454160"/>
              <a:gd name="connsiteX25" fmla="*/ 4177884 w 4522657"/>
              <a:gd name="connsiteY25" fmla="*/ 804395 h 1454160"/>
              <a:gd name="connsiteX26" fmla="*/ 4117923 w 4522657"/>
              <a:gd name="connsiteY26" fmla="*/ 684474 h 1454160"/>
              <a:gd name="connsiteX27" fmla="*/ 4042972 w 4522657"/>
              <a:gd name="connsiteY27" fmla="*/ 594533 h 1454160"/>
              <a:gd name="connsiteX28" fmla="*/ 3968021 w 4522657"/>
              <a:gd name="connsiteY28" fmla="*/ 534572 h 1454160"/>
              <a:gd name="connsiteX29" fmla="*/ 3818120 w 4522657"/>
              <a:gd name="connsiteY29" fmla="*/ 444631 h 1454160"/>
              <a:gd name="connsiteX30" fmla="*/ 3668218 w 4522657"/>
              <a:gd name="connsiteY30" fmla="*/ 429641 h 1454160"/>
              <a:gd name="connsiteX31" fmla="*/ 3533306 w 4522657"/>
              <a:gd name="connsiteY31" fmla="*/ 354690 h 1454160"/>
              <a:gd name="connsiteX32" fmla="*/ 3503326 w 4522657"/>
              <a:gd name="connsiteY32" fmla="*/ 249759 h 1454160"/>
              <a:gd name="connsiteX33" fmla="*/ 3608257 w 4522657"/>
              <a:gd name="connsiteY33" fmla="*/ 69877 h 1454160"/>
              <a:gd name="connsiteX34" fmla="*/ 3443365 w 4522657"/>
              <a:gd name="connsiteY34" fmla="*/ 9916 h 1454160"/>
              <a:gd name="connsiteX35" fmla="*/ 3248493 w 4522657"/>
              <a:gd name="connsiteY35" fmla="*/ 9916 h 1454160"/>
              <a:gd name="connsiteX36" fmla="*/ 3098592 w 4522657"/>
              <a:gd name="connsiteY36" fmla="*/ 54887 h 1454160"/>
              <a:gd name="connsiteX37" fmla="*/ 2918710 w 4522657"/>
              <a:gd name="connsiteY37" fmla="*/ 159818 h 1454160"/>
              <a:gd name="connsiteX38" fmla="*/ 2858749 w 4522657"/>
              <a:gd name="connsiteY38" fmla="*/ 249759 h 1454160"/>
              <a:gd name="connsiteX39" fmla="*/ 3128572 w 4522657"/>
              <a:gd name="connsiteY39" fmla="*/ 264749 h 1454160"/>
              <a:gd name="connsiteX40" fmla="*/ 3308454 w 4522657"/>
              <a:gd name="connsiteY40" fmla="*/ 234769 h 1454160"/>
              <a:gd name="connsiteX41" fmla="*/ 3398395 w 4522657"/>
              <a:gd name="connsiteY41" fmla="*/ 369680 h 1454160"/>
              <a:gd name="connsiteX42" fmla="*/ 3413385 w 4522657"/>
              <a:gd name="connsiteY42" fmla="*/ 414651 h 1454160"/>
              <a:gd name="connsiteX43" fmla="*/ 3218513 w 4522657"/>
              <a:gd name="connsiteY43" fmla="*/ 489601 h 1454160"/>
              <a:gd name="connsiteX44" fmla="*/ 2948690 w 4522657"/>
              <a:gd name="connsiteY44" fmla="*/ 654493 h 1454160"/>
              <a:gd name="connsiteX45" fmla="*/ 2648887 w 4522657"/>
              <a:gd name="connsiteY45" fmla="*/ 729444 h 1454160"/>
              <a:gd name="connsiteX46" fmla="*/ 2364074 w 4522657"/>
              <a:gd name="connsiteY46" fmla="*/ 744434 h 1454160"/>
              <a:gd name="connsiteX47" fmla="*/ 1944349 w 4522657"/>
              <a:gd name="connsiteY47" fmla="*/ 879346 h 1454160"/>
              <a:gd name="connsiteX48" fmla="*/ 1554605 w 4522657"/>
              <a:gd name="connsiteY48" fmla="*/ 894336 h 1454160"/>
              <a:gd name="connsiteX49" fmla="*/ 1254802 w 4522657"/>
              <a:gd name="connsiteY49" fmla="*/ 834375 h 1454160"/>
              <a:gd name="connsiteX50" fmla="*/ 999969 w 4522657"/>
              <a:gd name="connsiteY50" fmla="*/ 834375 h 1454160"/>
              <a:gd name="connsiteX51" fmla="*/ 685175 w 4522657"/>
              <a:gd name="connsiteY51" fmla="*/ 909326 h 1454160"/>
              <a:gd name="connsiteX52" fmla="*/ 385372 w 4522657"/>
              <a:gd name="connsiteY52" fmla="*/ 939306 h 1454160"/>
              <a:gd name="connsiteX53" fmla="*/ 540937 w 4522657"/>
              <a:gd name="connsiteY53" fmla="*/ 786969 h 1454160"/>
              <a:gd name="connsiteX54" fmla="*/ 280441 w 4522657"/>
              <a:gd name="connsiteY54" fmla="*/ 924316 h 1454160"/>
              <a:gd name="connsiteX55" fmla="*/ 0 w 4522657"/>
              <a:gd name="connsiteY55" fmla="*/ 834167 h 1454160"/>
              <a:gd name="connsiteX0" fmla="*/ 115549 w 4522657"/>
              <a:gd name="connsiteY0" fmla="*/ 999267 h 1454160"/>
              <a:gd name="connsiteX1" fmla="*/ 490303 w 4522657"/>
              <a:gd name="connsiteY1" fmla="*/ 1014257 h 1454160"/>
              <a:gd name="connsiteX2" fmla="*/ 925018 w 4522657"/>
              <a:gd name="connsiteY2" fmla="*/ 1059228 h 1454160"/>
              <a:gd name="connsiteX3" fmla="*/ 1149870 w 4522657"/>
              <a:gd name="connsiteY3" fmla="*/ 1104198 h 1454160"/>
              <a:gd name="connsiteX4" fmla="*/ 1374723 w 4522657"/>
              <a:gd name="connsiteY4" fmla="*/ 1134178 h 1454160"/>
              <a:gd name="connsiteX5" fmla="*/ 1584585 w 4522657"/>
              <a:gd name="connsiteY5" fmla="*/ 1149169 h 1454160"/>
              <a:gd name="connsiteX6" fmla="*/ 1824428 w 4522657"/>
              <a:gd name="connsiteY6" fmla="*/ 1119188 h 1454160"/>
              <a:gd name="connsiteX7" fmla="*/ 2049280 w 4522657"/>
              <a:gd name="connsiteY7" fmla="*/ 1134178 h 1454160"/>
              <a:gd name="connsiteX8" fmla="*/ 2289123 w 4522657"/>
              <a:gd name="connsiteY8" fmla="*/ 1119188 h 1454160"/>
              <a:gd name="connsiteX9" fmla="*/ 2439024 w 4522657"/>
              <a:gd name="connsiteY9" fmla="*/ 1194139 h 1454160"/>
              <a:gd name="connsiteX10" fmla="*/ 2663877 w 4522657"/>
              <a:gd name="connsiteY10" fmla="*/ 1209129 h 1454160"/>
              <a:gd name="connsiteX11" fmla="*/ 2873739 w 4522657"/>
              <a:gd name="connsiteY11" fmla="*/ 1254100 h 1454160"/>
              <a:gd name="connsiteX12" fmla="*/ 3098592 w 4522657"/>
              <a:gd name="connsiteY12" fmla="*/ 1344041 h 1454160"/>
              <a:gd name="connsiteX13" fmla="*/ 3188533 w 4522657"/>
              <a:gd name="connsiteY13" fmla="*/ 1404001 h 1454160"/>
              <a:gd name="connsiteX14" fmla="*/ 3383405 w 4522657"/>
              <a:gd name="connsiteY14" fmla="*/ 1374021 h 1454160"/>
              <a:gd name="connsiteX15" fmla="*/ 3668218 w 4522657"/>
              <a:gd name="connsiteY15" fmla="*/ 1299070 h 1454160"/>
              <a:gd name="connsiteX16" fmla="*/ 3863090 w 4522657"/>
              <a:gd name="connsiteY16" fmla="*/ 1254100 h 1454160"/>
              <a:gd name="connsiteX17" fmla="*/ 3983011 w 4522657"/>
              <a:gd name="connsiteY17" fmla="*/ 1224119 h 1454160"/>
              <a:gd name="connsiteX18" fmla="*/ 4132913 w 4522657"/>
              <a:gd name="connsiteY18" fmla="*/ 1209129 h 1454160"/>
              <a:gd name="connsiteX19" fmla="*/ 4147903 w 4522657"/>
              <a:gd name="connsiteY19" fmla="*/ 1194139 h 1454160"/>
              <a:gd name="connsiteX20" fmla="*/ 4252834 w 4522657"/>
              <a:gd name="connsiteY20" fmla="*/ 1239110 h 1454160"/>
              <a:gd name="connsiteX21" fmla="*/ 4462697 w 4522657"/>
              <a:gd name="connsiteY21" fmla="*/ 1209129 h 1454160"/>
              <a:gd name="connsiteX22" fmla="*/ 4522657 w 4522657"/>
              <a:gd name="connsiteY22" fmla="*/ 1179149 h 1454160"/>
              <a:gd name="connsiteX23" fmla="*/ 4387746 w 4522657"/>
              <a:gd name="connsiteY23" fmla="*/ 1059228 h 1454160"/>
              <a:gd name="connsiteX24" fmla="*/ 4222854 w 4522657"/>
              <a:gd name="connsiteY24" fmla="*/ 969287 h 1454160"/>
              <a:gd name="connsiteX25" fmla="*/ 4177884 w 4522657"/>
              <a:gd name="connsiteY25" fmla="*/ 804395 h 1454160"/>
              <a:gd name="connsiteX26" fmla="*/ 4117923 w 4522657"/>
              <a:gd name="connsiteY26" fmla="*/ 684474 h 1454160"/>
              <a:gd name="connsiteX27" fmla="*/ 4042972 w 4522657"/>
              <a:gd name="connsiteY27" fmla="*/ 594533 h 1454160"/>
              <a:gd name="connsiteX28" fmla="*/ 3968021 w 4522657"/>
              <a:gd name="connsiteY28" fmla="*/ 534572 h 1454160"/>
              <a:gd name="connsiteX29" fmla="*/ 3818120 w 4522657"/>
              <a:gd name="connsiteY29" fmla="*/ 444631 h 1454160"/>
              <a:gd name="connsiteX30" fmla="*/ 3668218 w 4522657"/>
              <a:gd name="connsiteY30" fmla="*/ 429641 h 1454160"/>
              <a:gd name="connsiteX31" fmla="*/ 3533306 w 4522657"/>
              <a:gd name="connsiteY31" fmla="*/ 354690 h 1454160"/>
              <a:gd name="connsiteX32" fmla="*/ 3503326 w 4522657"/>
              <a:gd name="connsiteY32" fmla="*/ 249759 h 1454160"/>
              <a:gd name="connsiteX33" fmla="*/ 3608257 w 4522657"/>
              <a:gd name="connsiteY33" fmla="*/ 69877 h 1454160"/>
              <a:gd name="connsiteX34" fmla="*/ 3443365 w 4522657"/>
              <a:gd name="connsiteY34" fmla="*/ 9916 h 1454160"/>
              <a:gd name="connsiteX35" fmla="*/ 3248493 w 4522657"/>
              <a:gd name="connsiteY35" fmla="*/ 9916 h 1454160"/>
              <a:gd name="connsiteX36" fmla="*/ 3098592 w 4522657"/>
              <a:gd name="connsiteY36" fmla="*/ 54887 h 1454160"/>
              <a:gd name="connsiteX37" fmla="*/ 2918710 w 4522657"/>
              <a:gd name="connsiteY37" fmla="*/ 159818 h 1454160"/>
              <a:gd name="connsiteX38" fmla="*/ 2858749 w 4522657"/>
              <a:gd name="connsiteY38" fmla="*/ 249759 h 1454160"/>
              <a:gd name="connsiteX39" fmla="*/ 3128572 w 4522657"/>
              <a:gd name="connsiteY39" fmla="*/ 264749 h 1454160"/>
              <a:gd name="connsiteX40" fmla="*/ 3308454 w 4522657"/>
              <a:gd name="connsiteY40" fmla="*/ 234769 h 1454160"/>
              <a:gd name="connsiteX41" fmla="*/ 3398395 w 4522657"/>
              <a:gd name="connsiteY41" fmla="*/ 369680 h 1454160"/>
              <a:gd name="connsiteX42" fmla="*/ 3413385 w 4522657"/>
              <a:gd name="connsiteY42" fmla="*/ 414651 h 1454160"/>
              <a:gd name="connsiteX43" fmla="*/ 3218513 w 4522657"/>
              <a:gd name="connsiteY43" fmla="*/ 489601 h 1454160"/>
              <a:gd name="connsiteX44" fmla="*/ 2948690 w 4522657"/>
              <a:gd name="connsiteY44" fmla="*/ 654493 h 1454160"/>
              <a:gd name="connsiteX45" fmla="*/ 2648887 w 4522657"/>
              <a:gd name="connsiteY45" fmla="*/ 729444 h 1454160"/>
              <a:gd name="connsiteX46" fmla="*/ 2364074 w 4522657"/>
              <a:gd name="connsiteY46" fmla="*/ 744434 h 1454160"/>
              <a:gd name="connsiteX47" fmla="*/ 1944349 w 4522657"/>
              <a:gd name="connsiteY47" fmla="*/ 879346 h 1454160"/>
              <a:gd name="connsiteX48" fmla="*/ 1554605 w 4522657"/>
              <a:gd name="connsiteY48" fmla="*/ 894336 h 1454160"/>
              <a:gd name="connsiteX49" fmla="*/ 1254802 w 4522657"/>
              <a:gd name="connsiteY49" fmla="*/ 834375 h 1454160"/>
              <a:gd name="connsiteX50" fmla="*/ 999969 w 4522657"/>
              <a:gd name="connsiteY50" fmla="*/ 834375 h 1454160"/>
              <a:gd name="connsiteX51" fmla="*/ 685175 w 4522657"/>
              <a:gd name="connsiteY51" fmla="*/ 909326 h 1454160"/>
              <a:gd name="connsiteX52" fmla="*/ 385372 w 4522657"/>
              <a:gd name="connsiteY52" fmla="*/ 939306 h 1454160"/>
              <a:gd name="connsiteX53" fmla="*/ 540937 w 4522657"/>
              <a:gd name="connsiteY53" fmla="*/ 786969 h 1454160"/>
              <a:gd name="connsiteX54" fmla="*/ 280441 w 4522657"/>
              <a:gd name="connsiteY54" fmla="*/ 924316 h 1454160"/>
              <a:gd name="connsiteX55" fmla="*/ 280587 w 4522657"/>
              <a:gd name="connsiteY55" fmla="*/ 806019 h 1454160"/>
              <a:gd name="connsiteX56" fmla="*/ 0 w 4522657"/>
              <a:gd name="connsiteY56" fmla="*/ 834167 h 1454160"/>
              <a:gd name="connsiteX0" fmla="*/ 115549 w 4522657"/>
              <a:gd name="connsiteY0" fmla="*/ 999267 h 1454160"/>
              <a:gd name="connsiteX1" fmla="*/ 490303 w 4522657"/>
              <a:gd name="connsiteY1" fmla="*/ 1014257 h 1454160"/>
              <a:gd name="connsiteX2" fmla="*/ 925018 w 4522657"/>
              <a:gd name="connsiteY2" fmla="*/ 1059228 h 1454160"/>
              <a:gd name="connsiteX3" fmla="*/ 1149870 w 4522657"/>
              <a:gd name="connsiteY3" fmla="*/ 1104198 h 1454160"/>
              <a:gd name="connsiteX4" fmla="*/ 1374723 w 4522657"/>
              <a:gd name="connsiteY4" fmla="*/ 1134178 h 1454160"/>
              <a:gd name="connsiteX5" fmla="*/ 1584585 w 4522657"/>
              <a:gd name="connsiteY5" fmla="*/ 1149169 h 1454160"/>
              <a:gd name="connsiteX6" fmla="*/ 1824428 w 4522657"/>
              <a:gd name="connsiteY6" fmla="*/ 1119188 h 1454160"/>
              <a:gd name="connsiteX7" fmla="*/ 2049280 w 4522657"/>
              <a:gd name="connsiteY7" fmla="*/ 1134178 h 1454160"/>
              <a:gd name="connsiteX8" fmla="*/ 2289123 w 4522657"/>
              <a:gd name="connsiteY8" fmla="*/ 1119188 h 1454160"/>
              <a:gd name="connsiteX9" fmla="*/ 2439024 w 4522657"/>
              <a:gd name="connsiteY9" fmla="*/ 1194139 h 1454160"/>
              <a:gd name="connsiteX10" fmla="*/ 2663877 w 4522657"/>
              <a:gd name="connsiteY10" fmla="*/ 1209129 h 1454160"/>
              <a:gd name="connsiteX11" fmla="*/ 2873739 w 4522657"/>
              <a:gd name="connsiteY11" fmla="*/ 1254100 h 1454160"/>
              <a:gd name="connsiteX12" fmla="*/ 3098592 w 4522657"/>
              <a:gd name="connsiteY12" fmla="*/ 1344041 h 1454160"/>
              <a:gd name="connsiteX13" fmla="*/ 3188533 w 4522657"/>
              <a:gd name="connsiteY13" fmla="*/ 1404001 h 1454160"/>
              <a:gd name="connsiteX14" fmla="*/ 3383405 w 4522657"/>
              <a:gd name="connsiteY14" fmla="*/ 1374021 h 1454160"/>
              <a:gd name="connsiteX15" fmla="*/ 3668218 w 4522657"/>
              <a:gd name="connsiteY15" fmla="*/ 1299070 h 1454160"/>
              <a:gd name="connsiteX16" fmla="*/ 3863090 w 4522657"/>
              <a:gd name="connsiteY16" fmla="*/ 1254100 h 1454160"/>
              <a:gd name="connsiteX17" fmla="*/ 3983011 w 4522657"/>
              <a:gd name="connsiteY17" fmla="*/ 1224119 h 1454160"/>
              <a:gd name="connsiteX18" fmla="*/ 4132913 w 4522657"/>
              <a:gd name="connsiteY18" fmla="*/ 1209129 h 1454160"/>
              <a:gd name="connsiteX19" fmla="*/ 4147903 w 4522657"/>
              <a:gd name="connsiteY19" fmla="*/ 1194139 h 1454160"/>
              <a:gd name="connsiteX20" fmla="*/ 4252834 w 4522657"/>
              <a:gd name="connsiteY20" fmla="*/ 1239110 h 1454160"/>
              <a:gd name="connsiteX21" fmla="*/ 4462697 w 4522657"/>
              <a:gd name="connsiteY21" fmla="*/ 1209129 h 1454160"/>
              <a:gd name="connsiteX22" fmla="*/ 4522657 w 4522657"/>
              <a:gd name="connsiteY22" fmla="*/ 1179149 h 1454160"/>
              <a:gd name="connsiteX23" fmla="*/ 4387746 w 4522657"/>
              <a:gd name="connsiteY23" fmla="*/ 1059228 h 1454160"/>
              <a:gd name="connsiteX24" fmla="*/ 4222854 w 4522657"/>
              <a:gd name="connsiteY24" fmla="*/ 969287 h 1454160"/>
              <a:gd name="connsiteX25" fmla="*/ 4177884 w 4522657"/>
              <a:gd name="connsiteY25" fmla="*/ 804395 h 1454160"/>
              <a:gd name="connsiteX26" fmla="*/ 4117923 w 4522657"/>
              <a:gd name="connsiteY26" fmla="*/ 684474 h 1454160"/>
              <a:gd name="connsiteX27" fmla="*/ 4042972 w 4522657"/>
              <a:gd name="connsiteY27" fmla="*/ 594533 h 1454160"/>
              <a:gd name="connsiteX28" fmla="*/ 3968021 w 4522657"/>
              <a:gd name="connsiteY28" fmla="*/ 534572 h 1454160"/>
              <a:gd name="connsiteX29" fmla="*/ 3818120 w 4522657"/>
              <a:gd name="connsiteY29" fmla="*/ 444631 h 1454160"/>
              <a:gd name="connsiteX30" fmla="*/ 3668218 w 4522657"/>
              <a:gd name="connsiteY30" fmla="*/ 429641 h 1454160"/>
              <a:gd name="connsiteX31" fmla="*/ 3533306 w 4522657"/>
              <a:gd name="connsiteY31" fmla="*/ 354690 h 1454160"/>
              <a:gd name="connsiteX32" fmla="*/ 3503326 w 4522657"/>
              <a:gd name="connsiteY32" fmla="*/ 249759 h 1454160"/>
              <a:gd name="connsiteX33" fmla="*/ 3608257 w 4522657"/>
              <a:gd name="connsiteY33" fmla="*/ 69877 h 1454160"/>
              <a:gd name="connsiteX34" fmla="*/ 3443365 w 4522657"/>
              <a:gd name="connsiteY34" fmla="*/ 9916 h 1454160"/>
              <a:gd name="connsiteX35" fmla="*/ 3248493 w 4522657"/>
              <a:gd name="connsiteY35" fmla="*/ 9916 h 1454160"/>
              <a:gd name="connsiteX36" fmla="*/ 3098592 w 4522657"/>
              <a:gd name="connsiteY36" fmla="*/ 54887 h 1454160"/>
              <a:gd name="connsiteX37" fmla="*/ 2918710 w 4522657"/>
              <a:gd name="connsiteY37" fmla="*/ 159818 h 1454160"/>
              <a:gd name="connsiteX38" fmla="*/ 2858749 w 4522657"/>
              <a:gd name="connsiteY38" fmla="*/ 249759 h 1454160"/>
              <a:gd name="connsiteX39" fmla="*/ 3128572 w 4522657"/>
              <a:gd name="connsiteY39" fmla="*/ 264749 h 1454160"/>
              <a:gd name="connsiteX40" fmla="*/ 3308454 w 4522657"/>
              <a:gd name="connsiteY40" fmla="*/ 234769 h 1454160"/>
              <a:gd name="connsiteX41" fmla="*/ 3398395 w 4522657"/>
              <a:gd name="connsiteY41" fmla="*/ 369680 h 1454160"/>
              <a:gd name="connsiteX42" fmla="*/ 3413385 w 4522657"/>
              <a:gd name="connsiteY42" fmla="*/ 414651 h 1454160"/>
              <a:gd name="connsiteX43" fmla="*/ 3218513 w 4522657"/>
              <a:gd name="connsiteY43" fmla="*/ 489601 h 1454160"/>
              <a:gd name="connsiteX44" fmla="*/ 2948690 w 4522657"/>
              <a:gd name="connsiteY44" fmla="*/ 654493 h 1454160"/>
              <a:gd name="connsiteX45" fmla="*/ 2648887 w 4522657"/>
              <a:gd name="connsiteY45" fmla="*/ 729444 h 1454160"/>
              <a:gd name="connsiteX46" fmla="*/ 2364074 w 4522657"/>
              <a:gd name="connsiteY46" fmla="*/ 744434 h 1454160"/>
              <a:gd name="connsiteX47" fmla="*/ 1944349 w 4522657"/>
              <a:gd name="connsiteY47" fmla="*/ 879346 h 1454160"/>
              <a:gd name="connsiteX48" fmla="*/ 1554605 w 4522657"/>
              <a:gd name="connsiteY48" fmla="*/ 894336 h 1454160"/>
              <a:gd name="connsiteX49" fmla="*/ 1254802 w 4522657"/>
              <a:gd name="connsiteY49" fmla="*/ 834375 h 1454160"/>
              <a:gd name="connsiteX50" fmla="*/ 999969 w 4522657"/>
              <a:gd name="connsiteY50" fmla="*/ 834375 h 1454160"/>
              <a:gd name="connsiteX51" fmla="*/ 685175 w 4522657"/>
              <a:gd name="connsiteY51" fmla="*/ 909326 h 1454160"/>
              <a:gd name="connsiteX52" fmla="*/ 385372 w 4522657"/>
              <a:gd name="connsiteY52" fmla="*/ 939306 h 1454160"/>
              <a:gd name="connsiteX53" fmla="*/ 540937 w 4522657"/>
              <a:gd name="connsiteY53" fmla="*/ 786969 h 1454160"/>
              <a:gd name="connsiteX54" fmla="*/ 362991 w 4522657"/>
              <a:gd name="connsiteY54" fmla="*/ 810016 h 1454160"/>
              <a:gd name="connsiteX55" fmla="*/ 280587 w 4522657"/>
              <a:gd name="connsiteY55" fmla="*/ 806019 h 1454160"/>
              <a:gd name="connsiteX56" fmla="*/ 0 w 4522657"/>
              <a:gd name="connsiteY56" fmla="*/ 834167 h 1454160"/>
              <a:gd name="connsiteX0" fmla="*/ 452099 w 4859207"/>
              <a:gd name="connsiteY0" fmla="*/ 999267 h 1454160"/>
              <a:gd name="connsiteX1" fmla="*/ 826853 w 4859207"/>
              <a:gd name="connsiteY1" fmla="*/ 1014257 h 1454160"/>
              <a:gd name="connsiteX2" fmla="*/ 1261568 w 4859207"/>
              <a:gd name="connsiteY2" fmla="*/ 1059228 h 1454160"/>
              <a:gd name="connsiteX3" fmla="*/ 1486420 w 4859207"/>
              <a:gd name="connsiteY3" fmla="*/ 1104198 h 1454160"/>
              <a:gd name="connsiteX4" fmla="*/ 1711273 w 4859207"/>
              <a:gd name="connsiteY4" fmla="*/ 1134178 h 1454160"/>
              <a:gd name="connsiteX5" fmla="*/ 1921135 w 4859207"/>
              <a:gd name="connsiteY5" fmla="*/ 1149169 h 1454160"/>
              <a:gd name="connsiteX6" fmla="*/ 2160978 w 4859207"/>
              <a:gd name="connsiteY6" fmla="*/ 1119188 h 1454160"/>
              <a:gd name="connsiteX7" fmla="*/ 2385830 w 4859207"/>
              <a:gd name="connsiteY7" fmla="*/ 1134178 h 1454160"/>
              <a:gd name="connsiteX8" fmla="*/ 2625673 w 4859207"/>
              <a:gd name="connsiteY8" fmla="*/ 1119188 h 1454160"/>
              <a:gd name="connsiteX9" fmla="*/ 2775574 w 4859207"/>
              <a:gd name="connsiteY9" fmla="*/ 1194139 h 1454160"/>
              <a:gd name="connsiteX10" fmla="*/ 3000427 w 4859207"/>
              <a:gd name="connsiteY10" fmla="*/ 1209129 h 1454160"/>
              <a:gd name="connsiteX11" fmla="*/ 3210289 w 4859207"/>
              <a:gd name="connsiteY11" fmla="*/ 1254100 h 1454160"/>
              <a:gd name="connsiteX12" fmla="*/ 3435142 w 4859207"/>
              <a:gd name="connsiteY12" fmla="*/ 1344041 h 1454160"/>
              <a:gd name="connsiteX13" fmla="*/ 3525083 w 4859207"/>
              <a:gd name="connsiteY13" fmla="*/ 1404001 h 1454160"/>
              <a:gd name="connsiteX14" fmla="*/ 3719955 w 4859207"/>
              <a:gd name="connsiteY14" fmla="*/ 1374021 h 1454160"/>
              <a:gd name="connsiteX15" fmla="*/ 4004768 w 4859207"/>
              <a:gd name="connsiteY15" fmla="*/ 1299070 h 1454160"/>
              <a:gd name="connsiteX16" fmla="*/ 4199640 w 4859207"/>
              <a:gd name="connsiteY16" fmla="*/ 1254100 h 1454160"/>
              <a:gd name="connsiteX17" fmla="*/ 4319561 w 4859207"/>
              <a:gd name="connsiteY17" fmla="*/ 1224119 h 1454160"/>
              <a:gd name="connsiteX18" fmla="*/ 4469463 w 4859207"/>
              <a:gd name="connsiteY18" fmla="*/ 1209129 h 1454160"/>
              <a:gd name="connsiteX19" fmla="*/ 4484453 w 4859207"/>
              <a:gd name="connsiteY19" fmla="*/ 1194139 h 1454160"/>
              <a:gd name="connsiteX20" fmla="*/ 4589384 w 4859207"/>
              <a:gd name="connsiteY20" fmla="*/ 1239110 h 1454160"/>
              <a:gd name="connsiteX21" fmla="*/ 4799247 w 4859207"/>
              <a:gd name="connsiteY21" fmla="*/ 1209129 h 1454160"/>
              <a:gd name="connsiteX22" fmla="*/ 4859207 w 4859207"/>
              <a:gd name="connsiteY22" fmla="*/ 1179149 h 1454160"/>
              <a:gd name="connsiteX23" fmla="*/ 4724296 w 4859207"/>
              <a:gd name="connsiteY23" fmla="*/ 1059228 h 1454160"/>
              <a:gd name="connsiteX24" fmla="*/ 4559404 w 4859207"/>
              <a:gd name="connsiteY24" fmla="*/ 969287 h 1454160"/>
              <a:gd name="connsiteX25" fmla="*/ 4514434 w 4859207"/>
              <a:gd name="connsiteY25" fmla="*/ 804395 h 1454160"/>
              <a:gd name="connsiteX26" fmla="*/ 4454473 w 4859207"/>
              <a:gd name="connsiteY26" fmla="*/ 684474 h 1454160"/>
              <a:gd name="connsiteX27" fmla="*/ 4379522 w 4859207"/>
              <a:gd name="connsiteY27" fmla="*/ 594533 h 1454160"/>
              <a:gd name="connsiteX28" fmla="*/ 4304571 w 4859207"/>
              <a:gd name="connsiteY28" fmla="*/ 534572 h 1454160"/>
              <a:gd name="connsiteX29" fmla="*/ 4154670 w 4859207"/>
              <a:gd name="connsiteY29" fmla="*/ 444631 h 1454160"/>
              <a:gd name="connsiteX30" fmla="*/ 4004768 w 4859207"/>
              <a:gd name="connsiteY30" fmla="*/ 429641 h 1454160"/>
              <a:gd name="connsiteX31" fmla="*/ 3869856 w 4859207"/>
              <a:gd name="connsiteY31" fmla="*/ 354690 h 1454160"/>
              <a:gd name="connsiteX32" fmla="*/ 3839876 w 4859207"/>
              <a:gd name="connsiteY32" fmla="*/ 249759 h 1454160"/>
              <a:gd name="connsiteX33" fmla="*/ 3944807 w 4859207"/>
              <a:gd name="connsiteY33" fmla="*/ 69877 h 1454160"/>
              <a:gd name="connsiteX34" fmla="*/ 3779915 w 4859207"/>
              <a:gd name="connsiteY34" fmla="*/ 9916 h 1454160"/>
              <a:gd name="connsiteX35" fmla="*/ 3585043 w 4859207"/>
              <a:gd name="connsiteY35" fmla="*/ 9916 h 1454160"/>
              <a:gd name="connsiteX36" fmla="*/ 3435142 w 4859207"/>
              <a:gd name="connsiteY36" fmla="*/ 54887 h 1454160"/>
              <a:gd name="connsiteX37" fmla="*/ 3255260 w 4859207"/>
              <a:gd name="connsiteY37" fmla="*/ 159818 h 1454160"/>
              <a:gd name="connsiteX38" fmla="*/ 3195299 w 4859207"/>
              <a:gd name="connsiteY38" fmla="*/ 249759 h 1454160"/>
              <a:gd name="connsiteX39" fmla="*/ 3465122 w 4859207"/>
              <a:gd name="connsiteY39" fmla="*/ 264749 h 1454160"/>
              <a:gd name="connsiteX40" fmla="*/ 3645004 w 4859207"/>
              <a:gd name="connsiteY40" fmla="*/ 234769 h 1454160"/>
              <a:gd name="connsiteX41" fmla="*/ 3734945 w 4859207"/>
              <a:gd name="connsiteY41" fmla="*/ 369680 h 1454160"/>
              <a:gd name="connsiteX42" fmla="*/ 3749935 w 4859207"/>
              <a:gd name="connsiteY42" fmla="*/ 414651 h 1454160"/>
              <a:gd name="connsiteX43" fmla="*/ 3555063 w 4859207"/>
              <a:gd name="connsiteY43" fmla="*/ 489601 h 1454160"/>
              <a:gd name="connsiteX44" fmla="*/ 3285240 w 4859207"/>
              <a:gd name="connsiteY44" fmla="*/ 654493 h 1454160"/>
              <a:gd name="connsiteX45" fmla="*/ 2985437 w 4859207"/>
              <a:gd name="connsiteY45" fmla="*/ 729444 h 1454160"/>
              <a:gd name="connsiteX46" fmla="*/ 2700624 w 4859207"/>
              <a:gd name="connsiteY46" fmla="*/ 744434 h 1454160"/>
              <a:gd name="connsiteX47" fmla="*/ 2280899 w 4859207"/>
              <a:gd name="connsiteY47" fmla="*/ 879346 h 1454160"/>
              <a:gd name="connsiteX48" fmla="*/ 1891155 w 4859207"/>
              <a:gd name="connsiteY48" fmla="*/ 894336 h 1454160"/>
              <a:gd name="connsiteX49" fmla="*/ 1591352 w 4859207"/>
              <a:gd name="connsiteY49" fmla="*/ 834375 h 1454160"/>
              <a:gd name="connsiteX50" fmla="*/ 1336519 w 4859207"/>
              <a:gd name="connsiteY50" fmla="*/ 834375 h 1454160"/>
              <a:gd name="connsiteX51" fmla="*/ 1021725 w 4859207"/>
              <a:gd name="connsiteY51" fmla="*/ 909326 h 1454160"/>
              <a:gd name="connsiteX52" fmla="*/ 721922 w 4859207"/>
              <a:gd name="connsiteY52" fmla="*/ 939306 h 1454160"/>
              <a:gd name="connsiteX53" fmla="*/ 877487 w 4859207"/>
              <a:gd name="connsiteY53" fmla="*/ 786969 h 1454160"/>
              <a:gd name="connsiteX54" fmla="*/ 699541 w 4859207"/>
              <a:gd name="connsiteY54" fmla="*/ 810016 h 1454160"/>
              <a:gd name="connsiteX55" fmla="*/ 617137 w 4859207"/>
              <a:gd name="connsiteY55" fmla="*/ 806019 h 1454160"/>
              <a:gd name="connsiteX56" fmla="*/ 0 w 4859207"/>
              <a:gd name="connsiteY56" fmla="*/ 542067 h 1454160"/>
              <a:gd name="connsiteX0" fmla="*/ 452099 w 4859207"/>
              <a:gd name="connsiteY0" fmla="*/ 999267 h 1454160"/>
              <a:gd name="connsiteX1" fmla="*/ 826853 w 4859207"/>
              <a:gd name="connsiteY1" fmla="*/ 1014257 h 1454160"/>
              <a:gd name="connsiteX2" fmla="*/ 1261568 w 4859207"/>
              <a:gd name="connsiteY2" fmla="*/ 1059228 h 1454160"/>
              <a:gd name="connsiteX3" fmla="*/ 1486420 w 4859207"/>
              <a:gd name="connsiteY3" fmla="*/ 1104198 h 1454160"/>
              <a:gd name="connsiteX4" fmla="*/ 1711273 w 4859207"/>
              <a:gd name="connsiteY4" fmla="*/ 1134178 h 1454160"/>
              <a:gd name="connsiteX5" fmla="*/ 1921135 w 4859207"/>
              <a:gd name="connsiteY5" fmla="*/ 1149169 h 1454160"/>
              <a:gd name="connsiteX6" fmla="*/ 2160978 w 4859207"/>
              <a:gd name="connsiteY6" fmla="*/ 1119188 h 1454160"/>
              <a:gd name="connsiteX7" fmla="*/ 2385830 w 4859207"/>
              <a:gd name="connsiteY7" fmla="*/ 1134178 h 1454160"/>
              <a:gd name="connsiteX8" fmla="*/ 2625673 w 4859207"/>
              <a:gd name="connsiteY8" fmla="*/ 1119188 h 1454160"/>
              <a:gd name="connsiteX9" fmla="*/ 2775574 w 4859207"/>
              <a:gd name="connsiteY9" fmla="*/ 1194139 h 1454160"/>
              <a:gd name="connsiteX10" fmla="*/ 3000427 w 4859207"/>
              <a:gd name="connsiteY10" fmla="*/ 1209129 h 1454160"/>
              <a:gd name="connsiteX11" fmla="*/ 3210289 w 4859207"/>
              <a:gd name="connsiteY11" fmla="*/ 1254100 h 1454160"/>
              <a:gd name="connsiteX12" fmla="*/ 3435142 w 4859207"/>
              <a:gd name="connsiteY12" fmla="*/ 1344041 h 1454160"/>
              <a:gd name="connsiteX13" fmla="*/ 3525083 w 4859207"/>
              <a:gd name="connsiteY13" fmla="*/ 1404001 h 1454160"/>
              <a:gd name="connsiteX14" fmla="*/ 3719955 w 4859207"/>
              <a:gd name="connsiteY14" fmla="*/ 1374021 h 1454160"/>
              <a:gd name="connsiteX15" fmla="*/ 4004768 w 4859207"/>
              <a:gd name="connsiteY15" fmla="*/ 1299070 h 1454160"/>
              <a:gd name="connsiteX16" fmla="*/ 4199640 w 4859207"/>
              <a:gd name="connsiteY16" fmla="*/ 1254100 h 1454160"/>
              <a:gd name="connsiteX17" fmla="*/ 4319561 w 4859207"/>
              <a:gd name="connsiteY17" fmla="*/ 1224119 h 1454160"/>
              <a:gd name="connsiteX18" fmla="*/ 4469463 w 4859207"/>
              <a:gd name="connsiteY18" fmla="*/ 1209129 h 1454160"/>
              <a:gd name="connsiteX19" fmla="*/ 4484453 w 4859207"/>
              <a:gd name="connsiteY19" fmla="*/ 1194139 h 1454160"/>
              <a:gd name="connsiteX20" fmla="*/ 4589384 w 4859207"/>
              <a:gd name="connsiteY20" fmla="*/ 1239110 h 1454160"/>
              <a:gd name="connsiteX21" fmla="*/ 4799247 w 4859207"/>
              <a:gd name="connsiteY21" fmla="*/ 1209129 h 1454160"/>
              <a:gd name="connsiteX22" fmla="*/ 4859207 w 4859207"/>
              <a:gd name="connsiteY22" fmla="*/ 1179149 h 1454160"/>
              <a:gd name="connsiteX23" fmla="*/ 4724296 w 4859207"/>
              <a:gd name="connsiteY23" fmla="*/ 1059228 h 1454160"/>
              <a:gd name="connsiteX24" fmla="*/ 4559404 w 4859207"/>
              <a:gd name="connsiteY24" fmla="*/ 969287 h 1454160"/>
              <a:gd name="connsiteX25" fmla="*/ 4514434 w 4859207"/>
              <a:gd name="connsiteY25" fmla="*/ 804395 h 1454160"/>
              <a:gd name="connsiteX26" fmla="*/ 4454473 w 4859207"/>
              <a:gd name="connsiteY26" fmla="*/ 684474 h 1454160"/>
              <a:gd name="connsiteX27" fmla="*/ 4379522 w 4859207"/>
              <a:gd name="connsiteY27" fmla="*/ 594533 h 1454160"/>
              <a:gd name="connsiteX28" fmla="*/ 4304571 w 4859207"/>
              <a:gd name="connsiteY28" fmla="*/ 534572 h 1454160"/>
              <a:gd name="connsiteX29" fmla="*/ 4154670 w 4859207"/>
              <a:gd name="connsiteY29" fmla="*/ 444631 h 1454160"/>
              <a:gd name="connsiteX30" fmla="*/ 4004768 w 4859207"/>
              <a:gd name="connsiteY30" fmla="*/ 429641 h 1454160"/>
              <a:gd name="connsiteX31" fmla="*/ 3869856 w 4859207"/>
              <a:gd name="connsiteY31" fmla="*/ 354690 h 1454160"/>
              <a:gd name="connsiteX32" fmla="*/ 3839876 w 4859207"/>
              <a:gd name="connsiteY32" fmla="*/ 249759 h 1454160"/>
              <a:gd name="connsiteX33" fmla="*/ 3944807 w 4859207"/>
              <a:gd name="connsiteY33" fmla="*/ 69877 h 1454160"/>
              <a:gd name="connsiteX34" fmla="*/ 3779915 w 4859207"/>
              <a:gd name="connsiteY34" fmla="*/ 9916 h 1454160"/>
              <a:gd name="connsiteX35" fmla="*/ 3585043 w 4859207"/>
              <a:gd name="connsiteY35" fmla="*/ 9916 h 1454160"/>
              <a:gd name="connsiteX36" fmla="*/ 3435142 w 4859207"/>
              <a:gd name="connsiteY36" fmla="*/ 54887 h 1454160"/>
              <a:gd name="connsiteX37" fmla="*/ 3255260 w 4859207"/>
              <a:gd name="connsiteY37" fmla="*/ 159818 h 1454160"/>
              <a:gd name="connsiteX38" fmla="*/ 3195299 w 4859207"/>
              <a:gd name="connsiteY38" fmla="*/ 249759 h 1454160"/>
              <a:gd name="connsiteX39" fmla="*/ 3465122 w 4859207"/>
              <a:gd name="connsiteY39" fmla="*/ 264749 h 1454160"/>
              <a:gd name="connsiteX40" fmla="*/ 3645004 w 4859207"/>
              <a:gd name="connsiteY40" fmla="*/ 234769 h 1454160"/>
              <a:gd name="connsiteX41" fmla="*/ 3734945 w 4859207"/>
              <a:gd name="connsiteY41" fmla="*/ 369680 h 1454160"/>
              <a:gd name="connsiteX42" fmla="*/ 3749935 w 4859207"/>
              <a:gd name="connsiteY42" fmla="*/ 414651 h 1454160"/>
              <a:gd name="connsiteX43" fmla="*/ 3555063 w 4859207"/>
              <a:gd name="connsiteY43" fmla="*/ 489601 h 1454160"/>
              <a:gd name="connsiteX44" fmla="*/ 3285240 w 4859207"/>
              <a:gd name="connsiteY44" fmla="*/ 654493 h 1454160"/>
              <a:gd name="connsiteX45" fmla="*/ 2985437 w 4859207"/>
              <a:gd name="connsiteY45" fmla="*/ 729444 h 1454160"/>
              <a:gd name="connsiteX46" fmla="*/ 2700624 w 4859207"/>
              <a:gd name="connsiteY46" fmla="*/ 744434 h 1454160"/>
              <a:gd name="connsiteX47" fmla="*/ 2280899 w 4859207"/>
              <a:gd name="connsiteY47" fmla="*/ 879346 h 1454160"/>
              <a:gd name="connsiteX48" fmla="*/ 1891155 w 4859207"/>
              <a:gd name="connsiteY48" fmla="*/ 894336 h 1454160"/>
              <a:gd name="connsiteX49" fmla="*/ 1591352 w 4859207"/>
              <a:gd name="connsiteY49" fmla="*/ 834375 h 1454160"/>
              <a:gd name="connsiteX50" fmla="*/ 1336519 w 4859207"/>
              <a:gd name="connsiteY50" fmla="*/ 834375 h 1454160"/>
              <a:gd name="connsiteX51" fmla="*/ 1021725 w 4859207"/>
              <a:gd name="connsiteY51" fmla="*/ 909326 h 1454160"/>
              <a:gd name="connsiteX52" fmla="*/ 721922 w 4859207"/>
              <a:gd name="connsiteY52" fmla="*/ 939306 h 1454160"/>
              <a:gd name="connsiteX53" fmla="*/ 877487 w 4859207"/>
              <a:gd name="connsiteY53" fmla="*/ 786969 h 1454160"/>
              <a:gd name="connsiteX54" fmla="*/ 699541 w 4859207"/>
              <a:gd name="connsiteY54" fmla="*/ 810016 h 1454160"/>
              <a:gd name="connsiteX55" fmla="*/ 617137 w 4859207"/>
              <a:gd name="connsiteY55" fmla="*/ 806019 h 1454160"/>
              <a:gd name="connsiteX56" fmla="*/ 286937 w 4859207"/>
              <a:gd name="connsiteY56" fmla="*/ 545669 h 1454160"/>
              <a:gd name="connsiteX57" fmla="*/ 0 w 4859207"/>
              <a:gd name="connsiteY57" fmla="*/ 542067 h 1454160"/>
              <a:gd name="connsiteX0" fmla="*/ 452099 w 4859207"/>
              <a:gd name="connsiteY0" fmla="*/ 999267 h 1454160"/>
              <a:gd name="connsiteX1" fmla="*/ 826853 w 4859207"/>
              <a:gd name="connsiteY1" fmla="*/ 1014257 h 1454160"/>
              <a:gd name="connsiteX2" fmla="*/ 1261568 w 4859207"/>
              <a:gd name="connsiteY2" fmla="*/ 1059228 h 1454160"/>
              <a:gd name="connsiteX3" fmla="*/ 1486420 w 4859207"/>
              <a:gd name="connsiteY3" fmla="*/ 1104198 h 1454160"/>
              <a:gd name="connsiteX4" fmla="*/ 1711273 w 4859207"/>
              <a:gd name="connsiteY4" fmla="*/ 1134178 h 1454160"/>
              <a:gd name="connsiteX5" fmla="*/ 1921135 w 4859207"/>
              <a:gd name="connsiteY5" fmla="*/ 1149169 h 1454160"/>
              <a:gd name="connsiteX6" fmla="*/ 2160978 w 4859207"/>
              <a:gd name="connsiteY6" fmla="*/ 1119188 h 1454160"/>
              <a:gd name="connsiteX7" fmla="*/ 2385830 w 4859207"/>
              <a:gd name="connsiteY7" fmla="*/ 1134178 h 1454160"/>
              <a:gd name="connsiteX8" fmla="*/ 2625673 w 4859207"/>
              <a:gd name="connsiteY8" fmla="*/ 1119188 h 1454160"/>
              <a:gd name="connsiteX9" fmla="*/ 2775574 w 4859207"/>
              <a:gd name="connsiteY9" fmla="*/ 1194139 h 1454160"/>
              <a:gd name="connsiteX10" fmla="*/ 3000427 w 4859207"/>
              <a:gd name="connsiteY10" fmla="*/ 1209129 h 1454160"/>
              <a:gd name="connsiteX11" fmla="*/ 3210289 w 4859207"/>
              <a:gd name="connsiteY11" fmla="*/ 1254100 h 1454160"/>
              <a:gd name="connsiteX12" fmla="*/ 3435142 w 4859207"/>
              <a:gd name="connsiteY12" fmla="*/ 1344041 h 1454160"/>
              <a:gd name="connsiteX13" fmla="*/ 3525083 w 4859207"/>
              <a:gd name="connsiteY13" fmla="*/ 1404001 h 1454160"/>
              <a:gd name="connsiteX14" fmla="*/ 3719955 w 4859207"/>
              <a:gd name="connsiteY14" fmla="*/ 1374021 h 1454160"/>
              <a:gd name="connsiteX15" fmla="*/ 4004768 w 4859207"/>
              <a:gd name="connsiteY15" fmla="*/ 1299070 h 1454160"/>
              <a:gd name="connsiteX16" fmla="*/ 4199640 w 4859207"/>
              <a:gd name="connsiteY16" fmla="*/ 1254100 h 1454160"/>
              <a:gd name="connsiteX17" fmla="*/ 4319561 w 4859207"/>
              <a:gd name="connsiteY17" fmla="*/ 1224119 h 1454160"/>
              <a:gd name="connsiteX18" fmla="*/ 4469463 w 4859207"/>
              <a:gd name="connsiteY18" fmla="*/ 1209129 h 1454160"/>
              <a:gd name="connsiteX19" fmla="*/ 4484453 w 4859207"/>
              <a:gd name="connsiteY19" fmla="*/ 1194139 h 1454160"/>
              <a:gd name="connsiteX20" fmla="*/ 4589384 w 4859207"/>
              <a:gd name="connsiteY20" fmla="*/ 1239110 h 1454160"/>
              <a:gd name="connsiteX21" fmla="*/ 4799247 w 4859207"/>
              <a:gd name="connsiteY21" fmla="*/ 1209129 h 1454160"/>
              <a:gd name="connsiteX22" fmla="*/ 4859207 w 4859207"/>
              <a:gd name="connsiteY22" fmla="*/ 1179149 h 1454160"/>
              <a:gd name="connsiteX23" fmla="*/ 4724296 w 4859207"/>
              <a:gd name="connsiteY23" fmla="*/ 1059228 h 1454160"/>
              <a:gd name="connsiteX24" fmla="*/ 4559404 w 4859207"/>
              <a:gd name="connsiteY24" fmla="*/ 969287 h 1454160"/>
              <a:gd name="connsiteX25" fmla="*/ 4514434 w 4859207"/>
              <a:gd name="connsiteY25" fmla="*/ 804395 h 1454160"/>
              <a:gd name="connsiteX26" fmla="*/ 4454473 w 4859207"/>
              <a:gd name="connsiteY26" fmla="*/ 684474 h 1454160"/>
              <a:gd name="connsiteX27" fmla="*/ 4379522 w 4859207"/>
              <a:gd name="connsiteY27" fmla="*/ 594533 h 1454160"/>
              <a:gd name="connsiteX28" fmla="*/ 4304571 w 4859207"/>
              <a:gd name="connsiteY28" fmla="*/ 534572 h 1454160"/>
              <a:gd name="connsiteX29" fmla="*/ 4154670 w 4859207"/>
              <a:gd name="connsiteY29" fmla="*/ 444631 h 1454160"/>
              <a:gd name="connsiteX30" fmla="*/ 4004768 w 4859207"/>
              <a:gd name="connsiteY30" fmla="*/ 429641 h 1454160"/>
              <a:gd name="connsiteX31" fmla="*/ 3869856 w 4859207"/>
              <a:gd name="connsiteY31" fmla="*/ 354690 h 1454160"/>
              <a:gd name="connsiteX32" fmla="*/ 3839876 w 4859207"/>
              <a:gd name="connsiteY32" fmla="*/ 249759 h 1454160"/>
              <a:gd name="connsiteX33" fmla="*/ 3944807 w 4859207"/>
              <a:gd name="connsiteY33" fmla="*/ 69877 h 1454160"/>
              <a:gd name="connsiteX34" fmla="*/ 3779915 w 4859207"/>
              <a:gd name="connsiteY34" fmla="*/ 9916 h 1454160"/>
              <a:gd name="connsiteX35" fmla="*/ 3585043 w 4859207"/>
              <a:gd name="connsiteY35" fmla="*/ 9916 h 1454160"/>
              <a:gd name="connsiteX36" fmla="*/ 3435142 w 4859207"/>
              <a:gd name="connsiteY36" fmla="*/ 54887 h 1454160"/>
              <a:gd name="connsiteX37" fmla="*/ 3255260 w 4859207"/>
              <a:gd name="connsiteY37" fmla="*/ 159818 h 1454160"/>
              <a:gd name="connsiteX38" fmla="*/ 3195299 w 4859207"/>
              <a:gd name="connsiteY38" fmla="*/ 249759 h 1454160"/>
              <a:gd name="connsiteX39" fmla="*/ 3465122 w 4859207"/>
              <a:gd name="connsiteY39" fmla="*/ 264749 h 1454160"/>
              <a:gd name="connsiteX40" fmla="*/ 3645004 w 4859207"/>
              <a:gd name="connsiteY40" fmla="*/ 234769 h 1454160"/>
              <a:gd name="connsiteX41" fmla="*/ 3734945 w 4859207"/>
              <a:gd name="connsiteY41" fmla="*/ 369680 h 1454160"/>
              <a:gd name="connsiteX42" fmla="*/ 3749935 w 4859207"/>
              <a:gd name="connsiteY42" fmla="*/ 414651 h 1454160"/>
              <a:gd name="connsiteX43" fmla="*/ 3555063 w 4859207"/>
              <a:gd name="connsiteY43" fmla="*/ 489601 h 1454160"/>
              <a:gd name="connsiteX44" fmla="*/ 3285240 w 4859207"/>
              <a:gd name="connsiteY44" fmla="*/ 654493 h 1454160"/>
              <a:gd name="connsiteX45" fmla="*/ 2985437 w 4859207"/>
              <a:gd name="connsiteY45" fmla="*/ 729444 h 1454160"/>
              <a:gd name="connsiteX46" fmla="*/ 2700624 w 4859207"/>
              <a:gd name="connsiteY46" fmla="*/ 744434 h 1454160"/>
              <a:gd name="connsiteX47" fmla="*/ 2280899 w 4859207"/>
              <a:gd name="connsiteY47" fmla="*/ 879346 h 1454160"/>
              <a:gd name="connsiteX48" fmla="*/ 1891155 w 4859207"/>
              <a:gd name="connsiteY48" fmla="*/ 894336 h 1454160"/>
              <a:gd name="connsiteX49" fmla="*/ 1591352 w 4859207"/>
              <a:gd name="connsiteY49" fmla="*/ 834375 h 1454160"/>
              <a:gd name="connsiteX50" fmla="*/ 1336519 w 4859207"/>
              <a:gd name="connsiteY50" fmla="*/ 834375 h 1454160"/>
              <a:gd name="connsiteX51" fmla="*/ 1021725 w 4859207"/>
              <a:gd name="connsiteY51" fmla="*/ 909326 h 1454160"/>
              <a:gd name="connsiteX52" fmla="*/ 721922 w 4859207"/>
              <a:gd name="connsiteY52" fmla="*/ 939306 h 1454160"/>
              <a:gd name="connsiteX53" fmla="*/ 877487 w 4859207"/>
              <a:gd name="connsiteY53" fmla="*/ 786969 h 1454160"/>
              <a:gd name="connsiteX54" fmla="*/ 699541 w 4859207"/>
              <a:gd name="connsiteY54" fmla="*/ 810016 h 1454160"/>
              <a:gd name="connsiteX55" fmla="*/ 617137 w 4859207"/>
              <a:gd name="connsiteY55" fmla="*/ 806019 h 1454160"/>
              <a:gd name="connsiteX56" fmla="*/ 388537 w 4859207"/>
              <a:gd name="connsiteY56" fmla="*/ 691719 h 1454160"/>
              <a:gd name="connsiteX57" fmla="*/ 286937 w 4859207"/>
              <a:gd name="connsiteY57" fmla="*/ 545669 h 1454160"/>
              <a:gd name="connsiteX58" fmla="*/ 0 w 4859207"/>
              <a:gd name="connsiteY58" fmla="*/ 542067 h 1454160"/>
              <a:gd name="connsiteX0" fmla="*/ 463612 w 4870720"/>
              <a:gd name="connsiteY0" fmla="*/ 999267 h 1454160"/>
              <a:gd name="connsiteX1" fmla="*/ 838366 w 4870720"/>
              <a:gd name="connsiteY1" fmla="*/ 1014257 h 1454160"/>
              <a:gd name="connsiteX2" fmla="*/ 1273081 w 4870720"/>
              <a:gd name="connsiteY2" fmla="*/ 1059228 h 1454160"/>
              <a:gd name="connsiteX3" fmla="*/ 1497933 w 4870720"/>
              <a:gd name="connsiteY3" fmla="*/ 1104198 h 1454160"/>
              <a:gd name="connsiteX4" fmla="*/ 1722786 w 4870720"/>
              <a:gd name="connsiteY4" fmla="*/ 1134178 h 1454160"/>
              <a:gd name="connsiteX5" fmla="*/ 1932648 w 4870720"/>
              <a:gd name="connsiteY5" fmla="*/ 1149169 h 1454160"/>
              <a:gd name="connsiteX6" fmla="*/ 2172491 w 4870720"/>
              <a:gd name="connsiteY6" fmla="*/ 1119188 h 1454160"/>
              <a:gd name="connsiteX7" fmla="*/ 2397343 w 4870720"/>
              <a:gd name="connsiteY7" fmla="*/ 1134178 h 1454160"/>
              <a:gd name="connsiteX8" fmla="*/ 2637186 w 4870720"/>
              <a:gd name="connsiteY8" fmla="*/ 1119188 h 1454160"/>
              <a:gd name="connsiteX9" fmla="*/ 2787087 w 4870720"/>
              <a:gd name="connsiteY9" fmla="*/ 1194139 h 1454160"/>
              <a:gd name="connsiteX10" fmla="*/ 3011940 w 4870720"/>
              <a:gd name="connsiteY10" fmla="*/ 1209129 h 1454160"/>
              <a:gd name="connsiteX11" fmla="*/ 3221802 w 4870720"/>
              <a:gd name="connsiteY11" fmla="*/ 1254100 h 1454160"/>
              <a:gd name="connsiteX12" fmla="*/ 3446655 w 4870720"/>
              <a:gd name="connsiteY12" fmla="*/ 1344041 h 1454160"/>
              <a:gd name="connsiteX13" fmla="*/ 3536596 w 4870720"/>
              <a:gd name="connsiteY13" fmla="*/ 1404001 h 1454160"/>
              <a:gd name="connsiteX14" fmla="*/ 3731468 w 4870720"/>
              <a:gd name="connsiteY14" fmla="*/ 1374021 h 1454160"/>
              <a:gd name="connsiteX15" fmla="*/ 4016281 w 4870720"/>
              <a:gd name="connsiteY15" fmla="*/ 1299070 h 1454160"/>
              <a:gd name="connsiteX16" fmla="*/ 4211153 w 4870720"/>
              <a:gd name="connsiteY16" fmla="*/ 1254100 h 1454160"/>
              <a:gd name="connsiteX17" fmla="*/ 4331074 w 4870720"/>
              <a:gd name="connsiteY17" fmla="*/ 1224119 h 1454160"/>
              <a:gd name="connsiteX18" fmla="*/ 4480976 w 4870720"/>
              <a:gd name="connsiteY18" fmla="*/ 1209129 h 1454160"/>
              <a:gd name="connsiteX19" fmla="*/ 4495966 w 4870720"/>
              <a:gd name="connsiteY19" fmla="*/ 1194139 h 1454160"/>
              <a:gd name="connsiteX20" fmla="*/ 4600897 w 4870720"/>
              <a:gd name="connsiteY20" fmla="*/ 1239110 h 1454160"/>
              <a:gd name="connsiteX21" fmla="*/ 4810760 w 4870720"/>
              <a:gd name="connsiteY21" fmla="*/ 1209129 h 1454160"/>
              <a:gd name="connsiteX22" fmla="*/ 4870720 w 4870720"/>
              <a:gd name="connsiteY22" fmla="*/ 1179149 h 1454160"/>
              <a:gd name="connsiteX23" fmla="*/ 4735809 w 4870720"/>
              <a:gd name="connsiteY23" fmla="*/ 1059228 h 1454160"/>
              <a:gd name="connsiteX24" fmla="*/ 4570917 w 4870720"/>
              <a:gd name="connsiteY24" fmla="*/ 969287 h 1454160"/>
              <a:gd name="connsiteX25" fmla="*/ 4525947 w 4870720"/>
              <a:gd name="connsiteY25" fmla="*/ 804395 h 1454160"/>
              <a:gd name="connsiteX26" fmla="*/ 4465986 w 4870720"/>
              <a:gd name="connsiteY26" fmla="*/ 684474 h 1454160"/>
              <a:gd name="connsiteX27" fmla="*/ 4391035 w 4870720"/>
              <a:gd name="connsiteY27" fmla="*/ 594533 h 1454160"/>
              <a:gd name="connsiteX28" fmla="*/ 4316084 w 4870720"/>
              <a:gd name="connsiteY28" fmla="*/ 534572 h 1454160"/>
              <a:gd name="connsiteX29" fmla="*/ 4166183 w 4870720"/>
              <a:gd name="connsiteY29" fmla="*/ 444631 h 1454160"/>
              <a:gd name="connsiteX30" fmla="*/ 4016281 w 4870720"/>
              <a:gd name="connsiteY30" fmla="*/ 429641 h 1454160"/>
              <a:gd name="connsiteX31" fmla="*/ 3881369 w 4870720"/>
              <a:gd name="connsiteY31" fmla="*/ 354690 h 1454160"/>
              <a:gd name="connsiteX32" fmla="*/ 3851389 w 4870720"/>
              <a:gd name="connsiteY32" fmla="*/ 249759 h 1454160"/>
              <a:gd name="connsiteX33" fmla="*/ 3956320 w 4870720"/>
              <a:gd name="connsiteY33" fmla="*/ 69877 h 1454160"/>
              <a:gd name="connsiteX34" fmla="*/ 3791428 w 4870720"/>
              <a:gd name="connsiteY34" fmla="*/ 9916 h 1454160"/>
              <a:gd name="connsiteX35" fmla="*/ 3596556 w 4870720"/>
              <a:gd name="connsiteY35" fmla="*/ 9916 h 1454160"/>
              <a:gd name="connsiteX36" fmla="*/ 3446655 w 4870720"/>
              <a:gd name="connsiteY36" fmla="*/ 54887 h 1454160"/>
              <a:gd name="connsiteX37" fmla="*/ 3266773 w 4870720"/>
              <a:gd name="connsiteY37" fmla="*/ 159818 h 1454160"/>
              <a:gd name="connsiteX38" fmla="*/ 3206812 w 4870720"/>
              <a:gd name="connsiteY38" fmla="*/ 249759 h 1454160"/>
              <a:gd name="connsiteX39" fmla="*/ 3476635 w 4870720"/>
              <a:gd name="connsiteY39" fmla="*/ 264749 h 1454160"/>
              <a:gd name="connsiteX40" fmla="*/ 3656517 w 4870720"/>
              <a:gd name="connsiteY40" fmla="*/ 234769 h 1454160"/>
              <a:gd name="connsiteX41" fmla="*/ 3746458 w 4870720"/>
              <a:gd name="connsiteY41" fmla="*/ 369680 h 1454160"/>
              <a:gd name="connsiteX42" fmla="*/ 3761448 w 4870720"/>
              <a:gd name="connsiteY42" fmla="*/ 414651 h 1454160"/>
              <a:gd name="connsiteX43" fmla="*/ 3566576 w 4870720"/>
              <a:gd name="connsiteY43" fmla="*/ 489601 h 1454160"/>
              <a:gd name="connsiteX44" fmla="*/ 3296753 w 4870720"/>
              <a:gd name="connsiteY44" fmla="*/ 654493 h 1454160"/>
              <a:gd name="connsiteX45" fmla="*/ 2996950 w 4870720"/>
              <a:gd name="connsiteY45" fmla="*/ 729444 h 1454160"/>
              <a:gd name="connsiteX46" fmla="*/ 2712137 w 4870720"/>
              <a:gd name="connsiteY46" fmla="*/ 744434 h 1454160"/>
              <a:gd name="connsiteX47" fmla="*/ 2292412 w 4870720"/>
              <a:gd name="connsiteY47" fmla="*/ 879346 h 1454160"/>
              <a:gd name="connsiteX48" fmla="*/ 1902668 w 4870720"/>
              <a:gd name="connsiteY48" fmla="*/ 894336 h 1454160"/>
              <a:gd name="connsiteX49" fmla="*/ 1602865 w 4870720"/>
              <a:gd name="connsiteY49" fmla="*/ 834375 h 1454160"/>
              <a:gd name="connsiteX50" fmla="*/ 1348032 w 4870720"/>
              <a:gd name="connsiteY50" fmla="*/ 834375 h 1454160"/>
              <a:gd name="connsiteX51" fmla="*/ 1033238 w 4870720"/>
              <a:gd name="connsiteY51" fmla="*/ 909326 h 1454160"/>
              <a:gd name="connsiteX52" fmla="*/ 733435 w 4870720"/>
              <a:gd name="connsiteY52" fmla="*/ 939306 h 1454160"/>
              <a:gd name="connsiteX53" fmla="*/ 889000 w 4870720"/>
              <a:gd name="connsiteY53" fmla="*/ 786969 h 1454160"/>
              <a:gd name="connsiteX54" fmla="*/ 711054 w 4870720"/>
              <a:gd name="connsiteY54" fmla="*/ 810016 h 1454160"/>
              <a:gd name="connsiteX55" fmla="*/ 628650 w 4870720"/>
              <a:gd name="connsiteY55" fmla="*/ 806019 h 1454160"/>
              <a:gd name="connsiteX56" fmla="*/ 0 w 4870720"/>
              <a:gd name="connsiteY56" fmla="*/ 679019 h 1454160"/>
              <a:gd name="connsiteX57" fmla="*/ 400050 w 4870720"/>
              <a:gd name="connsiteY57" fmla="*/ 691719 h 1454160"/>
              <a:gd name="connsiteX58" fmla="*/ 298450 w 4870720"/>
              <a:gd name="connsiteY58" fmla="*/ 545669 h 1454160"/>
              <a:gd name="connsiteX59" fmla="*/ 11513 w 4870720"/>
              <a:gd name="connsiteY59" fmla="*/ 542067 h 1454160"/>
              <a:gd name="connsiteX0" fmla="*/ 463612 w 4870720"/>
              <a:gd name="connsiteY0" fmla="*/ 999267 h 1454160"/>
              <a:gd name="connsiteX1" fmla="*/ 838366 w 4870720"/>
              <a:gd name="connsiteY1" fmla="*/ 1014257 h 1454160"/>
              <a:gd name="connsiteX2" fmla="*/ 1273081 w 4870720"/>
              <a:gd name="connsiteY2" fmla="*/ 1059228 h 1454160"/>
              <a:gd name="connsiteX3" fmla="*/ 1497933 w 4870720"/>
              <a:gd name="connsiteY3" fmla="*/ 1104198 h 1454160"/>
              <a:gd name="connsiteX4" fmla="*/ 1722786 w 4870720"/>
              <a:gd name="connsiteY4" fmla="*/ 1134178 h 1454160"/>
              <a:gd name="connsiteX5" fmla="*/ 1932648 w 4870720"/>
              <a:gd name="connsiteY5" fmla="*/ 1149169 h 1454160"/>
              <a:gd name="connsiteX6" fmla="*/ 2172491 w 4870720"/>
              <a:gd name="connsiteY6" fmla="*/ 1119188 h 1454160"/>
              <a:gd name="connsiteX7" fmla="*/ 2397343 w 4870720"/>
              <a:gd name="connsiteY7" fmla="*/ 1134178 h 1454160"/>
              <a:gd name="connsiteX8" fmla="*/ 2637186 w 4870720"/>
              <a:gd name="connsiteY8" fmla="*/ 1119188 h 1454160"/>
              <a:gd name="connsiteX9" fmla="*/ 2787087 w 4870720"/>
              <a:gd name="connsiteY9" fmla="*/ 1194139 h 1454160"/>
              <a:gd name="connsiteX10" fmla="*/ 3011940 w 4870720"/>
              <a:gd name="connsiteY10" fmla="*/ 1209129 h 1454160"/>
              <a:gd name="connsiteX11" fmla="*/ 3221802 w 4870720"/>
              <a:gd name="connsiteY11" fmla="*/ 1254100 h 1454160"/>
              <a:gd name="connsiteX12" fmla="*/ 3446655 w 4870720"/>
              <a:gd name="connsiteY12" fmla="*/ 1344041 h 1454160"/>
              <a:gd name="connsiteX13" fmla="*/ 3536596 w 4870720"/>
              <a:gd name="connsiteY13" fmla="*/ 1404001 h 1454160"/>
              <a:gd name="connsiteX14" fmla="*/ 3731468 w 4870720"/>
              <a:gd name="connsiteY14" fmla="*/ 1374021 h 1454160"/>
              <a:gd name="connsiteX15" fmla="*/ 4016281 w 4870720"/>
              <a:gd name="connsiteY15" fmla="*/ 1299070 h 1454160"/>
              <a:gd name="connsiteX16" fmla="*/ 4211153 w 4870720"/>
              <a:gd name="connsiteY16" fmla="*/ 1254100 h 1454160"/>
              <a:gd name="connsiteX17" fmla="*/ 4331074 w 4870720"/>
              <a:gd name="connsiteY17" fmla="*/ 1224119 h 1454160"/>
              <a:gd name="connsiteX18" fmla="*/ 4480976 w 4870720"/>
              <a:gd name="connsiteY18" fmla="*/ 1209129 h 1454160"/>
              <a:gd name="connsiteX19" fmla="*/ 4495966 w 4870720"/>
              <a:gd name="connsiteY19" fmla="*/ 1194139 h 1454160"/>
              <a:gd name="connsiteX20" fmla="*/ 4600897 w 4870720"/>
              <a:gd name="connsiteY20" fmla="*/ 1239110 h 1454160"/>
              <a:gd name="connsiteX21" fmla="*/ 4810760 w 4870720"/>
              <a:gd name="connsiteY21" fmla="*/ 1209129 h 1454160"/>
              <a:gd name="connsiteX22" fmla="*/ 4870720 w 4870720"/>
              <a:gd name="connsiteY22" fmla="*/ 1179149 h 1454160"/>
              <a:gd name="connsiteX23" fmla="*/ 4735809 w 4870720"/>
              <a:gd name="connsiteY23" fmla="*/ 1059228 h 1454160"/>
              <a:gd name="connsiteX24" fmla="*/ 4570917 w 4870720"/>
              <a:gd name="connsiteY24" fmla="*/ 969287 h 1454160"/>
              <a:gd name="connsiteX25" fmla="*/ 4525947 w 4870720"/>
              <a:gd name="connsiteY25" fmla="*/ 804395 h 1454160"/>
              <a:gd name="connsiteX26" fmla="*/ 4465986 w 4870720"/>
              <a:gd name="connsiteY26" fmla="*/ 684474 h 1454160"/>
              <a:gd name="connsiteX27" fmla="*/ 4391035 w 4870720"/>
              <a:gd name="connsiteY27" fmla="*/ 594533 h 1454160"/>
              <a:gd name="connsiteX28" fmla="*/ 4316084 w 4870720"/>
              <a:gd name="connsiteY28" fmla="*/ 534572 h 1454160"/>
              <a:gd name="connsiteX29" fmla="*/ 4166183 w 4870720"/>
              <a:gd name="connsiteY29" fmla="*/ 444631 h 1454160"/>
              <a:gd name="connsiteX30" fmla="*/ 4016281 w 4870720"/>
              <a:gd name="connsiteY30" fmla="*/ 429641 h 1454160"/>
              <a:gd name="connsiteX31" fmla="*/ 3881369 w 4870720"/>
              <a:gd name="connsiteY31" fmla="*/ 354690 h 1454160"/>
              <a:gd name="connsiteX32" fmla="*/ 3851389 w 4870720"/>
              <a:gd name="connsiteY32" fmla="*/ 249759 h 1454160"/>
              <a:gd name="connsiteX33" fmla="*/ 3956320 w 4870720"/>
              <a:gd name="connsiteY33" fmla="*/ 69877 h 1454160"/>
              <a:gd name="connsiteX34" fmla="*/ 3791428 w 4870720"/>
              <a:gd name="connsiteY34" fmla="*/ 9916 h 1454160"/>
              <a:gd name="connsiteX35" fmla="*/ 3596556 w 4870720"/>
              <a:gd name="connsiteY35" fmla="*/ 9916 h 1454160"/>
              <a:gd name="connsiteX36" fmla="*/ 3446655 w 4870720"/>
              <a:gd name="connsiteY36" fmla="*/ 54887 h 1454160"/>
              <a:gd name="connsiteX37" fmla="*/ 3266773 w 4870720"/>
              <a:gd name="connsiteY37" fmla="*/ 159818 h 1454160"/>
              <a:gd name="connsiteX38" fmla="*/ 3206812 w 4870720"/>
              <a:gd name="connsiteY38" fmla="*/ 249759 h 1454160"/>
              <a:gd name="connsiteX39" fmla="*/ 3476635 w 4870720"/>
              <a:gd name="connsiteY39" fmla="*/ 264749 h 1454160"/>
              <a:gd name="connsiteX40" fmla="*/ 3656517 w 4870720"/>
              <a:gd name="connsiteY40" fmla="*/ 234769 h 1454160"/>
              <a:gd name="connsiteX41" fmla="*/ 3746458 w 4870720"/>
              <a:gd name="connsiteY41" fmla="*/ 369680 h 1454160"/>
              <a:gd name="connsiteX42" fmla="*/ 3761448 w 4870720"/>
              <a:gd name="connsiteY42" fmla="*/ 414651 h 1454160"/>
              <a:gd name="connsiteX43" fmla="*/ 3566576 w 4870720"/>
              <a:gd name="connsiteY43" fmla="*/ 489601 h 1454160"/>
              <a:gd name="connsiteX44" fmla="*/ 3296753 w 4870720"/>
              <a:gd name="connsiteY44" fmla="*/ 654493 h 1454160"/>
              <a:gd name="connsiteX45" fmla="*/ 2996950 w 4870720"/>
              <a:gd name="connsiteY45" fmla="*/ 729444 h 1454160"/>
              <a:gd name="connsiteX46" fmla="*/ 2712137 w 4870720"/>
              <a:gd name="connsiteY46" fmla="*/ 744434 h 1454160"/>
              <a:gd name="connsiteX47" fmla="*/ 2292412 w 4870720"/>
              <a:gd name="connsiteY47" fmla="*/ 879346 h 1454160"/>
              <a:gd name="connsiteX48" fmla="*/ 1902668 w 4870720"/>
              <a:gd name="connsiteY48" fmla="*/ 894336 h 1454160"/>
              <a:gd name="connsiteX49" fmla="*/ 1602865 w 4870720"/>
              <a:gd name="connsiteY49" fmla="*/ 834375 h 1454160"/>
              <a:gd name="connsiteX50" fmla="*/ 1348032 w 4870720"/>
              <a:gd name="connsiteY50" fmla="*/ 834375 h 1454160"/>
              <a:gd name="connsiteX51" fmla="*/ 1033238 w 4870720"/>
              <a:gd name="connsiteY51" fmla="*/ 909326 h 1454160"/>
              <a:gd name="connsiteX52" fmla="*/ 733435 w 4870720"/>
              <a:gd name="connsiteY52" fmla="*/ 939306 h 1454160"/>
              <a:gd name="connsiteX53" fmla="*/ 889000 w 4870720"/>
              <a:gd name="connsiteY53" fmla="*/ 786969 h 1454160"/>
              <a:gd name="connsiteX54" fmla="*/ 711054 w 4870720"/>
              <a:gd name="connsiteY54" fmla="*/ 810016 h 1454160"/>
              <a:gd name="connsiteX55" fmla="*/ 628650 w 4870720"/>
              <a:gd name="connsiteY55" fmla="*/ 806019 h 1454160"/>
              <a:gd name="connsiteX56" fmla="*/ 50800 w 4870720"/>
              <a:gd name="connsiteY56" fmla="*/ 812369 h 1454160"/>
              <a:gd name="connsiteX57" fmla="*/ 0 w 4870720"/>
              <a:gd name="connsiteY57" fmla="*/ 679019 h 1454160"/>
              <a:gd name="connsiteX58" fmla="*/ 400050 w 4870720"/>
              <a:gd name="connsiteY58" fmla="*/ 691719 h 1454160"/>
              <a:gd name="connsiteX59" fmla="*/ 298450 w 4870720"/>
              <a:gd name="connsiteY59" fmla="*/ 545669 h 1454160"/>
              <a:gd name="connsiteX60" fmla="*/ 11513 w 4870720"/>
              <a:gd name="connsiteY60" fmla="*/ 542067 h 1454160"/>
              <a:gd name="connsiteX0" fmla="*/ 44512 w 4870720"/>
              <a:gd name="connsiteY0" fmla="*/ 923067 h 1454160"/>
              <a:gd name="connsiteX1" fmla="*/ 838366 w 4870720"/>
              <a:gd name="connsiteY1" fmla="*/ 1014257 h 1454160"/>
              <a:gd name="connsiteX2" fmla="*/ 1273081 w 4870720"/>
              <a:gd name="connsiteY2" fmla="*/ 1059228 h 1454160"/>
              <a:gd name="connsiteX3" fmla="*/ 1497933 w 4870720"/>
              <a:gd name="connsiteY3" fmla="*/ 1104198 h 1454160"/>
              <a:gd name="connsiteX4" fmla="*/ 1722786 w 4870720"/>
              <a:gd name="connsiteY4" fmla="*/ 1134178 h 1454160"/>
              <a:gd name="connsiteX5" fmla="*/ 1932648 w 4870720"/>
              <a:gd name="connsiteY5" fmla="*/ 1149169 h 1454160"/>
              <a:gd name="connsiteX6" fmla="*/ 2172491 w 4870720"/>
              <a:gd name="connsiteY6" fmla="*/ 1119188 h 1454160"/>
              <a:gd name="connsiteX7" fmla="*/ 2397343 w 4870720"/>
              <a:gd name="connsiteY7" fmla="*/ 1134178 h 1454160"/>
              <a:gd name="connsiteX8" fmla="*/ 2637186 w 4870720"/>
              <a:gd name="connsiteY8" fmla="*/ 1119188 h 1454160"/>
              <a:gd name="connsiteX9" fmla="*/ 2787087 w 4870720"/>
              <a:gd name="connsiteY9" fmla="*/ 1194139 h 1454160"/>
              <a:gd name="connsiteX10" fmla="*/ 3011940 w 4870720"/>
              <a:gd name="connsiteY10" fmla="*/ 1209129 h 1454160"/>
              <a:gd name="connsiteX11" fmla="*/ 3221802 w 4870720"/>
              <a:gd name="connsiteY11" fmla="*/ 1254100 h 1454160"/>
              <a:gd name="connsiteX12" fmla="*/ 3446655 w 4870720"/>
              <a:gd name="connsiteY12" fmla="*/ 1344041 h 1454160"/>
              <a:gd name="connsiteX13" fmla="*/ 3536596 w 4870720"/>
              <a:gd name="connsiteY13" fmla="*/ 1404001 h 1454160"/>
              <a:gd name="connsiteX14" fmla="*/ 3731468 w 4870720"/>
              <a:gd name="connsiteY14" fmla="*/ 1374021 h 1454160"/>
              <a:gd name="connsiteX15" fmla="*/ 4016281 w 4870720"/>
              <a:gd name="connsiteY15" fmla="*/ 1299070 h 1454160"/>
              <a:gd name="connsiteX16" fmla="*/ 4211153 w 4870720"/>
              <a:gd name="connsiteY16" fmla="*/ 1254100 h 1454160"/>
              <a:gd name="connsiteX17" fmla="*/ 4331074 w 4870720"/>
              <a:gd name="connsiteY17" fmla="*/ 1224119 h 1454160"/>
              <a:gd name="connsiteX18" fmla="*/ 4480976 w 4870720"/>
              <a:gd name="connsiteY18" fmla="*/ 1209129 h 1454160"/>
              <a:gd name="connsiteX19" fmla="*/ 4495966 w 4870720"/>
              <a:gd name="connsiteY19" fmla="*/ 1194139 h 1454160"/>
              <a:gd name="connsiteX20" fmla="*/ 4600897 w 4870720"/>
              <a:gd name="connsiteY20" fmla="*/ 1239110 h 1454160"/>
              <a:gd name="connsiteX21" fmla="*/ 4810760 w 4870720"/>
              <a:gd name="connsiteY21" fmla="*/ 1209129 h 1454160"/>
              <a:gd name="connsiteX22" fmla="*/ 4870720 w 4870720"/>
              <a:gd name="connsiteY22" fmla="*/ 1179149 h 1454160"/>
              <a:gd name="connsiteX23" fmla="*/ 4735809 w 4870720"/>
              <a:gd name="connsiteY23" fmla="*/ 1059228 h 1454160"/>
              <a:gd name="connsiteX24" fmla="*/ 4570917 w 4870720"/>
              <a:gd name="connsiteY24" fmla="*/ 969287 h 1454160"/>
              <a:gd name="connsiteX25" fmla="*/ 4525947 w 4870720"/>
              <a:gd name="connsiteY25" fmla="*/ 804395 h 1454160"/>
              <a:gd name="connsiteX26" fmla="*/ 4465986 w 4870720"/>
              <a:gd name="connsiteY26" fmla="*/ 684474 h 1454160"/>
              <a:gd name="connsiteX27" fmla="*/ 4391035 w 4870720"/>
              <a:gd name="connsiteY27" fmla="*/ 594533 h 1454160"/>
              <a:gd name="connsiteX28" fmla="*/ 4316084 w 4870720"/>
              <a:gd name="connsiteY28" fmla="*/ 534572 h 1454160"/>
              <a:gd name="connsiteX29" fmla="*/ 4166183 w 4870720"/>
              <a:gd name="connsiteY29" fmla="*/ 444631 h 1454160"/>
              <a:gd name="connsiteX30" fmla="*/ 4016281 w 4870720"/>
              <a:gd name="connsiteY30" fmla="*/ 429641 h 1454160"/>
              <a:gd name="connsiteX31" fmla="*/ 3881369 w 4870720"/>
              <a:gd name="connsiteY31" fmla="*/ 354690 h 1454160"/>
              <a:gd name="connsiteX32" fmla="*/ 3851389 w 4870720"/>
              <a:gd name="connsiteY32" fmla="*/ 249759 h 1454160"/>
              <a:gd name="connsiteX33" fmla="*/ 3956320 w 4870720"/>
              <a:gd name="connsiteY33" fmla="*/ 69877 h 1454160"/>
              <a:gd name="connsiteX34" fmla="*/ 3791428 w 4870720"/>
              <a:gd name="connsiteY34" fmla="*/ 9916 h 1454160"/>
              <a:gd name="connsiteX35" fmla="*/ 3596556 w 4870720"/>
              <a:gd name="connsiteY35" fmla="*/ 9916 h 1454160"/>
              <a:gd name="connsiteX36" fmla="*/ 3446655 w 4870720"/>
              <a:gd name="connsiteY36" fmla="*/ 54887 h 1454160"/>
              <a:gd name="connsiteX37" fmla="*/ 3266773 w 4870720"/>
              <a:gd name="connsiteY37" fmla="*/ 159818 h 1454160"/>
              <a:gd name="connsiteX38" fmla="*/ 3206812 w 4870720"/>
              <a:gd name="connsiteY38" fmla="*/ 249759 h 1454160"/>
              <a:gd name="connsiteX39" fmla="*/ 3476635 w 4870720"/>
              <a:gd name="connsiteY39" fmla="*/ 264749 h 1454160"/>
              <a:gd name="connsiteX40" fmla="*/ 3656517 w 4870720"/>
              <a:gd name="connsiteY40" fmla="*/ 234769 h 1454160"/>
              <a:gd name="connsiteX41" fmla="*/ 3746458 w 4870720"/>
              <a:gd name="connsiteY41" fmla="*/ 369680 h 1454160"/>
              <a:gd name="connsiteX42" fmla="*/ 3761448 w 4870720"/>
              <a:gd name="connsiteY42" fmla="*/ 414651 h 1454160"/>
              <a:gd name="connsiteX43" fmla="*/ 3566576 w 4870720"/>
              <a:gd name="connsiteY43" fmla="*/ 489601 h 1454160"/>
              <a:gd name="connsiteX44" fmla="*/ 3296753 w 4870720"/>
              <a:gd name="connsiteY44" fmla="*/ 654493 h 1454160"/>
              <a:gd name="connsiteX45" fmla="*/ 2996950 w 4870720"/>
              <a:gd name="connsiteY45" fmla="*/ 729444 h 1454160"/>
              <a:gd name="connsiteX46" fmla="*/ 2712137 w 4870720"/>
              <a:gd name="connsiteY46" fmla="*/ 744434 h 1454160"/>
              <a:gd name="connsiteX47" fmla="*/ 2292412 w 4870720"/>
              <a:gd name="connsiteY47" fmla="*/ 879346 h 1454160"/>
              <a:gd name="connsiteX48" fmla="*/ 1902668 w 4870720"/>
              <a:gd name="connsiteY48" fmla="*/ 894336 h 1454160"/>
              <a:gd name="connsiteX49" fmla="*/ 1602865 w 4870720"/>
              <a:gd name="connsiteY49" fmla="*/ 834375 h 1454160"/>
              <a:gd name="connsiteX50" fmla="*/ 1348032 w 4870720"/>
              <a:gd name="connsiteY50" fmla="*/ 834375 h 1454160"/>
              <a:gd name="connsiteX51" fmla="*/ 1033238 w 4870720"/>
              <a:gd name="connsiteY51" fmla="*/ 909326 h 1454160"/>
              <a:gd name="connsiteX52" fmla="*/ 733435 w 4870720"/>
              <a:gd name="connsiteY52" fmla="*/ 939306 h 1454160"/>
              <a:gd name="connsiteX53" fmla="*/ 889000 w 4870720"/>
              <a:gd name="connsiteY53" fmla="*/ 786969 h 1454160"/>
              <a:gd name="connsiteX54" fmla="*/ 711054 w 4870720"/>
              <a:gd name="connsiteY54" fmla="*/ 810016 h 1454160"/>
              <a:gd name="connsiteX55" fmla="*/ 628650 w 4870720"/>
              <a:gd name="connsiteY55" fmla="*/ 806019 h 1454160"/>
              <a:gd name="connsiteX56" fmla="*/ 50800 w 4870720"/>
              <a:gd name="connsiteY56" fmla="*/ 812369 h 1454160"/>
              <a:gd name="connsiteX57" fmla="*/ 0 w 4870720"/>
              <a:gd name="connsiteY57" fmla="*/ 679019 h 1454160"/>
              <a:gd name="connsiteX58" fmla="*/ 400050 w 4870720"/>
              <a:gd name="connsiteY58" fmla="*/ 691719 h 1454160"/>
              <a:gd name="connsiteX59" fmla="*/ 298450 w 4870720"/>
              <a:gd name="connsiteY59" fmla="*/ 545669 h 1454160"/>
              <a:gd name="connsiteX60" fmla="*/ 11513 w 4870720"/>
              <a:gd name="connsiteY60" fmla="*/ 542067 h 1454160"/>
              <a:gd name="connsiteX0" fmla="*/ 32999 w 4859207"/>
              <a:gd name="connsiteY0" fmla="*/ 923067 h 1454160"/>
              <a:gd name="connsiteX1" fmla="*/ 826853 w 4859207"/>
              <a:gd name="connsiteY1" fmla="*/ 1014257 h 1454160"/>
              <a:gd name="connsiteX2" fmla="*/ 1261568 w 4859207"/>
              <a:gd name="connsiteY2" fmla="*/ 1059228 h 1454160"/>
              <a:gd name="connsiteX3" fmla="*/ 1486420 w 4859207"/>
              <a:gd name="connsiteY3" fmla="*/ 1104198 h 1454160"/>
              <a:gd name="connsiteX4" fmla="*/ 1711273 w 4859207"/>
              <a:gd name="connsiteY4" fmla="*/ 1134178 h 1454160"/>
              <a:gd name="connsiteX5" fmla="*/ 1921135 w 4859207"/>
              <a:gd name="connsiteY5" fmla="*/ 1149169 h 1454160"/>
              <a:gd name="connsiteX6" fmla="*/ 2160978 w 4859207"/>
              <a:gd name="connsiteY6" fmla="*/ 1119188 h 1454160"/>
              <a:gd name="connsiteX7" fmla="*/ 2385830 w 4859207"/>
              <a:gd name="connsiteY7" fmla="*/ 1134178 h 1454160"/>
              <a:gd name="connsiteX8" fmla="*/ 2625673 w 4859207"/>
              <a:gd name="connsiteY8" fmla="*/ 1119188 h 1454160"/>
              <a:gd name="connsiteX9" fmla="*/ 2775574 w 4859207"/>
              <a:gd name="connsiteY9" fmla="*/ 1194139 h 1454160"/>
              <a:gd name="connsiteX10" fmla="*/ 3000427 w 4859207"/>
              <a:gd name="connsiteY10" fmla="*/ 1209129 h 1454160"/>
              <a:gd name="connsiteX11" fmla="*/ 3210289 w 4859207"/>
              <a:gd name="connsiteY11" fmla="*/ 1254100 h 1454160"/>
              <a:gd name="connsiteX12" fmla="*/ 3435142 w 4859207"/>
              <a:gd name="connsiteY12" fmla="*/ 1344041 h 1454160"/>
              <a:gd name="connsiteX13" fmla="*/ 3525083 w 4859207"/>
              <a:gd name="connsiteY13" fmla="*/ 1404001 h 1454160"/>
              <a:gd name="connsiteX14" fmla="*/ 3719955 w 4859207"/>
              <a:gd name="connsiteY14" fmla="*/ 1374021 h 1454160"/>
              <a:gd name="connsiteX15" fmla="*/ 4004768 w 4859207"/>
              <a:gd name="connsiteY15" fmla="*/ 1299070 h 1454160"/>
              <a:gd name="connsiteX16" fmla="*/ 4199640 w 4859207"/>
              <a:gd name="connsiteY16" fmla="*/ 1254100 h 1454160"/>
              <a:gd name="connsiteX17" fmla="*/ 4319561 w 4859207"/>
              <a:gd name="connsiteY17" fmla="*/ 1224119 h 1454160"/>
              <a:gd name="connsiteX18" fmla="*/ 4469463 w 4859207"/>
              <a:gd name="connsiteY18" fmla="*/ 1209129 h 1454160"/>
              <a:gd name="connsiteX19" fmla="*/ 4484453 w 4859207"/>
              <a:gd name="connsiteY19" fmla="*/ 1194139 h 1454160"/>
              <a:gd name="connsiteX20" fmla="*/ 4589384 w 4859207"/>
              <a:gd name="connsiteY20" fmla="*/ 1239110 h 1454160"/>
              <a:gd name="connsiteX21" fmla="*/ 4799247 w 4859207"/>
              <a:gd name="connsiteY21" fmla="*/ 1209129 h 1454160"/>
              <a:gd name="connsiteX22" fmla="*/ 4859207 w 4859207"/>
              <a:gd name="connsiteY22" fmla="*/ 1179149 h 1454160"/>
              <a:gd name="connsiteX23" fmla="*/ 4724296 w 4859207"/>
              <a:gd name="connsiteY23" fmla="*/ 1059228 h 1454160"/>
              <a:gd name="connsiteX24" fmla="*/ 4559404 w 4859207"/>
              <a:gd name="connsiteY24" fmla="*/ 969287 h 1454160"/>
              <a:gd name="connsiteX25" fmla="*/ 4514434 w 4859207"/>
              <a:gd name="connsiteY25" fmla="*/ 804395 h 1454160"/>
              <a:gd name="connsiteX26" fmla="*/ 4454473 w 4859207"/>
              <a:gd name="connsiteY26" fmla="*/ 684474 h 1454160"/>
              <a:gd name="connsiteX27" fmla="*/ 4379522 w 4859207"/>
              <a:gd name="connsiteY27" fmla="*/ 594533 h 1454160"/>
              <a:gd name="connsiteX28" fmla="*/ 4304571 w 4859207"/>
              <a:gd name="connsiteY28" fmla="*/ 534572 h 1454160"/>
              <a:gd name="connsiteX29" fmla="*/ 4154670 w 4859207"/>
              <a:gd name="connsiteY29" fmla="*/ 444631 h 1454160"/>
              <a:gd name="connsiteX30" fmla="*/ 4004768 w 4859207"/>
              <a:gd name="connsiteY30" fmla="*/ 429641 h 1454160"/>
              <a:gd name="connsiteX31" fmla="*/ 3869856 w 4859207"/>
              <a:gd name="connsiteY31" fmla="*/ 354690 h 1454160"/>
              <a:gd name="connsiteX32" fmla="*/ 3839876 w 4859207"/>
              <a:gd name="connsiteY32" fmla="*/ 249759 h 1454160"/>
              <a:gd name="connsiteX33" fmla="*/ 3944807 w 4859207"/>
              <a:gd name="connsiteY33" fmla="*/ 69877 h 1454160"/>
              <a:gd name="connsiteX34" fmla="*/ 3779915 w 4859207"/>
              <a:gd name="connsiteY34" fmla="*/ 9916 h 1454160"/>
              <a:gd name="connsiteX35" fmla="*/ 3585043 w 4859207"/>
              <a:gd name="connsiteY35" fmla="*/ 9916 h 1454160"/>
              <a:gd name="connsiteX36" fmla="*/ 3435142 w 4859207"/>
              <a:gd name="connsiteY36" fmla="*/ 54887 h 1454160"/>
              <a:gd name="connsiteX37" fmla="*/ 3255260 w 4859207"/>
              <a:gd name="connsiteY37" fmla="*/ 159818 h 1454160"/>
              <a:gd name="connsiteX38" fmla="*/ 3195299 w 4859207"/>
              <a:gd name="connsiteY38" fmla="*/ 249759 h 1454160"/>
              <a:gd name="connsiteX39" fmla="*/ 3465122 w 4859207"/>
              <a:gd name="connsiteY39" fmla="*/ 264749 h 1454160"/>
              <a:gd name="connsiteX40" fmla="*/ 3645004 w 4859207"/>
              <a:gd name="connsiteY40" fmla="*/ 234769 h 1454160"/>
              <a:gd name="connsiteX41" fmla="*/ 3734945 w 4859207"/>
              <a:gd name="connsiteY41" fmla="*/ 369680 h 1454160"/>
              <a:gd name="connsiteX42" fmla="*/ 3749935 w 4859207"/>
              <a:gd name="connsiteY42" fmla="*/ 414651 h 1454160"/>
              <a:gd name="connsiteX43" fmla="*/ 3555063 w 4859207"/>
              <a:gd name="connsiteY43" fmla="*/ 489601 h 1454160"/>
              <a:gd name="connsiteX44" fmla="*/ 3285240 w 4859207"/>
              <a:gd name="connsiteY44" fmla="*/ 654493 h 1454160"/>
              <a:gd name="connsiteX45" fmla="*/ 2985437 w 4859207"/>
              <a:gd name="connsiteY45" fmla="*/ 729444 h 1454160"/>
              <a:gd name="connsiteX46" fmla="*/ 2700624 w 4859207"/>
              <a:gd name="connsiteY46" fmla="*/ 744434 h 1454160"/>
              <a:gd name="connsiteX47" fmla="*/ 2280899 w 4859207"/>
              <a:gd name="connsiteY47" fmla="*/ 879346 h 1454160"/>
              <a:gd name="connsiteX48" fmla="*/ 1891155 w 4859207"/>
              <a:gd name="connsiteY48" fmla="*/ 894336 h 1454160"/>
              <a:gd name="connsiteX49" fmla="*/ 1591352 w 4859207"/>
              <a:gd name="connsiteY49" fmla="*/ 834375 h 1454160"/>
              <a:gd name="connsiteX50" fmla="*/ 1336519 w 4859207"/>
              <a:gd name="connsiteY50" fmla="*/ 834375 h 1454160"/>
              <a:gd name="connsiteX51" fmla="*/ 1021725 w 4859207"/>
              <a:gd name="connsiteY51" fmla="*/ 909326 h 1454160"/>
              <a:gd name="connsiteX52" fmla="*/ 721922 w 4859207"/>
              <a:gd name="connsiteY52" fmla="*/ 939306 h 1454160"/>
              <a:gd name="connsiteX53" fmla="*/ 877487 w 4859207"/>
              <a:gd name="connsiteY53" fmla="*/ 786969 h 1454160"/>
              <a:gd name="connsiteX54" fmla="*/ 699541 w 4859207"/>
              <a:gd name="connsiteY54" fmla="*/ 810016 h 1454160"/>
              <a:gd name="connsiteX55" fmla="*/ 617137 w 4859207"/>
              <a:gd name="connsiteY55" fmla="*/ 806019 h 1454160"/>
              <a:gd name="connsiteX56" fmla="*/ 39287 w 4859207"/>
              <a:gd name="connsiteY56" fmla="*/ 812369 h 1454160"/>
              <a:gd name="connsiteX57" fmla="*/ 26587 w 4859207"/>
              <a:gd name="connsiteY57" fmla="*/ 717119 h 1454160"/>
              <a:gd name="connsiteX58" fmla="*/ 388537 w 4859207"/>
              <a:gd name="connsiteY58" fmla="*/ 691719 h 1454160"/>
              <a:gd name="connsiteX59" fmla="*/ 286937 w 4859207"/>
              <a:gd name="connsiteY59" fmla="*/ 545669 h 1454160"/>
              <a:gd name="connsiteX60" fmla="*/ 0 w 4859207"/>
              <a:gd name="connsiteY60" fmla="*/ 542067 h 1454160"/>
              <a:gd name="connsiteX0" fmla="*/ 32999 w 4859207"/>
              <a:gd name="connsiteY0" fmla="*/ 923067 h 1454160"/>
              <a:gd name="connsiteX1" fmla="*/ 826853 w 4859207"/>
              <a:gd name="connsiteY1" fmla="*/ 1014257 h 1454160"/>
              <a:gd name="connsiteX2" fmla="*/ 1261568 w 4859207"/>
              <a:gd name="connsiteY2" fmla="*/ 1059228 h 1454160"/>
              <a:gd name="connsiteX3" fmla="*/ 1486420 w 4859207"/>
              <a:gd name="connsiteY3" fmla="*/ 1104198 h 1454160"/>
              <a:gd name="connsiteX4" fmla="*/ 1711273 w 4859207"/>
              <a:gd name="connsiteY4" fmla="*/ 1134178 h 1454160"/>
              <a:gd name="connsiteX5" fmla="*/ 1921135 w 4859207"/>
              <a:gd name="connsiteY5" fmla="*/ 1149169 h 1454160"/>
              <a:gd name="connsiteX6" fmla="*/ 2160978 w 4859207"/>
              <a:gd name="connsiteY6" fmla="*/ 1119188 h 1454160"/>
              <a:gd name="connsiteX7" fmla="*/ 2385830 w 4859207"/>
              <a:gd name="connsiteY7" fmla="*/ 1134178 h 1454160"/>
              <a:gd name="connsiteX8" fmla="*/ 2625673 w 4859207"/>
              <a:gd name="connsiteY8" fmla="*/ 1119188 h 1454160"/>
              <a:gd name="connsiteX9" fmla="*/ 2775574 w 4859207"/>
              <a:gd name="connsiteY9" fmla="*/ 1194139 h 1454160"/>
              <a:gd name="connsiteX10" fmla="*/ 3000427 w 4859207"/>
              <a:gd name="connsiteY10" fmla="*/ 1209129 h 1454160"/>
              <a:gd name="connsiteX11" fmla="*/ 3210289 w 4859207"/>
              <a:gd name="connsiteY11" fmla="*/ 1254100 h 1454160"/>
              <a:gd name="connsiteX12" fmla="*/ 3435142 w 4859207"/>
              <a:gd name="connsiteY12" fmla="*/ 1344041 h 1454160"/>
              <a:gd name="connsiteX13" fmla="*/ 3525083 w 4859207"/>
              <a:gd name="connsiteY13" fmla="*/ 1404001 h 1454160"/>
              <a:gd name="connsiteX14" fmla="*/ 3719955 w 4859207"/>
              <a:gd name="connsiteY14" fmla="*/ 1374021 h 1454160"/>
              <a:gd name="connsiteX15" fmla="*/ 4004768 w 4859207"/>
              <a:gd name="connsiteY15" fmla="*/ 1299070 h 1454160"/>
              <a:gd name="connsiteX16" fmla="*/ 4199640 w 4859207"/>
              <a:gd name="connsiteY16" fmla="*/ 1254100 h 1454160"/>
              <a:gd name="connsiteX17" fmla="*/ 4319561 w 4859207"/>
              <a:gd name="connsiteY17" fmla="*/ 1224119 h 1454160"/>
              <a:gd name="connsiteX18" fmla="*/ 4469463 w 4859207"/>
              <a:gd name="connsiteY18" fmla="*/ 1209129 h 1454160"/>
              <a:gd name="connsiteX19" fmla="*/ 4484453 w 4859207"/>
              <a:gd name="connsiteY19" fmla="*/ 1194139 h 1454160"/>
              <a:gd name="connsiteX20" fmla="*/ 4589384 w 4859207"/>
              <a:gd name="connsiteY20" fmla="*/ 1239110 h 1454160"/>
              <a:gd name="connsiteX21" fmla="*/ 4799247 w 4859207"/>
              <a:gd name="connsiteY21" fmla="*/ 1209129 h 1454160"/>
              <a:gd name="connsiteX22" fmla="*/ 4859207 w 4859207"/>
              <a:gd name="connsiteY22" fmla="*/ 1179149 h 1454160"/>
              <a:gd name="connsiteX23" fmla="*/ 4724296 w 4859207"/>
              <a:gd name="connsiteY23" fmla="*/ 1059228 h 1454160"/>
              <a:gd name="connsiteX24" fmla="*/ 4559404 w 4859207"/>
              <a:gd name="connsiteY24" fmla="*/ 969287 h 1454160"/>
              <a:gd name="connsiteX25" fmla="*/ 4514434 w 4859207"/>
              <a:gd name="connsiteY25" fmla="*/ 804395 h 1454160"/>
              <a:gd name="connsiteX26" fmla="*/ 4454473 w 4859207"/>
              <a:gd name="connsiteY26" fmla="*/ 684474 h 1454160"/>
              <a:gd name="connsiteX27" fmla="*/ 4379522 w 4859207"/>
              <a:gd name="connsiteY27" fmla="*/ 594533 h 1454160"/>
              <a:gd name="connsiteX28" fmla="*/ 4304571 w 4859207"/>
              <a:gd name="connsiteY28" fmla="*/ 534572 h 1454160"/>
              <a:gd name="connsiteX29" fmla="*/ 4154670 w 4859207"/>
              <a:gd name="connsiteY29" fmla="*/ 444631 h 1454160"/>
              <a:gd name="connsiteX30" fmla="*/ 4004768 w 4859207"/>
              <a:gd name="connsiteY30" fmla="*/ 429641 h 1454160"/>
              <a:gd name="connsiteX31" fmla="*/ 3869856 w 4859207"/>
              <a:gd name="connsiteY31" fmla="*/ 354690 h 1454160"/>
              <a:gd name="connsiteX32" fmla="*/ 3839876 w 4859207"/>
              <a:gd name="connsiteY32" fmla="*/ 249759 h 1454160"/>
              <a:gd name="connsiteX33" fmla="*/ 3944807 w 4859207"/>
              <a:gd name="connsiteY33" fmla="*/ 69877 h 1454160"/>
              <a:gd name="connsiteX34" fmla="*/ 3779915 w 4859207"/>
              <a:gd name="connsiteY34" fmla="*/ 9916 h 1454160"/>
              <a:gd name="connsiteX35" fmla="*/ 3585043 w 4859207"/>
              <a:gd name="connsiteY35" fmla="*/ 9916 h 1454160"/>
              <a:gd name="connsiteX36" fmla="*/ 3435142 w 4859207"/>
              <a:gd name="connsiteY36" fmla="*/ 54887 h 1454160"/>
              <a:gd name="connsiteX37" fmla="*/ 3255260 w 4859207"/>
              <a:gd name="connsiteY37" fmla="*/ 159818 h 1454160"/>
              <a:gd name="connsiteX38" fmla="*/ 3195299 w 4859207"/>
              <a:gd name="connsiteY38" fmla="*/ 249759 h 1454160"/>
              <a:gd name="connsiteX39" fmla="*/ 3465122 w 4859207"/>
              <a:gd name="connsiteY39" fmla="*/ 264749 h 1454160"/>
              <a:gd name="connsiteX40" fmla="*/ 3645004 w 4859207"/>
              <a:gd name="connsiteY40" fmla="*/ 234769 h 1454160"/>
              <a:gd name="connsiteX41" fmla="*/ 3734945 w 4859207"/>
              <a:gd name="connsiteY41" fmla="*/ 369680 h 1454160"/>
              <a:gd name="connsiteX42" fmla="*/ 3749935 w 4859207"/>
              <a:gd name="connsiteY42" fmla="*/ 414651 h 1454160"/>
              <a:gd name="connsiteX43" fmla="*/ 3555063 w 4859207"/>
              <a:gd name="connsiteY43" fmla="*/ 489601 h 1454160"/>
              <a:gd name="connsiteX44" fmla="*/ 3285240 w 4859207"/>
              <a:gd name="connsiteY44" fmla="*/ 654493 h 1454160"/>
              <a:gd name="connsiteX45" fmla="*/ 2985437 w 4859207"/>
              <a:gd name="connsiteY45" fmla="*/ 729444 h 1454160"/>
              <a:gd name="connsiteX46" fmla="*/ 2700624 w 4859207"/>
              <a:gd name="connsiteY46" fmla="*/ 744434 h 1454160"/>
              <a:gd name="connsiteX47" fmla="*/ 2280899 w 4859207"/>
              <a:gd name="connsiteY47" fmla="*/ 879346 h 1454160"/>
              <a:gd name="connsiteX48" fmla="*/ 1891155 w 4859207"/>
              <a:gd name="connsiteY48" fmla="*/ 894336 h 1454160"/>
              <a:gd name="connsiteX49" fmla="*/ 1591352 w 4859207"/>
              <a:gd name="connsiteY49" fmla="*/ 834375 h 1454160"/>
              <a:gd name="connsiteX50" fmla="*/ 1336519 w 4859207"/>
              <a:gd name="connsiteY50" fmla="*/ 834375 h 1454160"/>
              <a:gd name="connsiteX51" fmla="*/ 1021725 w 4859207"/>
              <a:gd name="connsiteY51" fmla="*/ 909326 h 1454160"/>
              <a:gd name="connsiteX52" fmla="*/ 721922 w 4859207"/>
              <a:gd name="connsiteY52" fmla="*/ 939306 h 1454160"/>
              <a:gd name="connsiteX53" fmla="*/ 610787 w 4859207"/>
              <a:gd name="connsiteY53" fmla="*/ 939369 h 1454160"/>
              <a:gd name="connsiteX54" fmla="*/ 877487 w 4859207"/>
              <a:gd name="connsiteY54" fmla="*/ 786969 h 1454160"/>
              <a:gd name="connsiteX55" fmla="*/ 699541 w 4859207"/>
              <a:gd name="connsiteY55" fmla="*/ 810016 h 1454160"/>
              <a:gd name="connsiteX56" fmla="*/ 617137 w 4859207"/>
              <a:gd name="connsiteY56" fmla="*/ 806019 h 1454160"/>
              <a:gd name="connsiteX57" fmla="*/ 39287 w 4859207"/>
              <a:gd name="connsiteY57" fmla="*/ 812369 h 1454160"/>
              <a:gd name="connsiteX58" fmla="*/ 26587 w 4859207"/>
              <a:gd name="connsiteY58" fmla="*/ 717119 h 1454160"/>
              <a:gd name="connsiteX59" fmla="*/ 388537 w 4859207"/>
              <a:gd name="connsiteY59" fmla="*/ 691719 h 1454160"/>
              <a:gd name="connsiteX60" fmla="*/ 286937 w 4859207"/>
              <a:gd name="connsiteY60" fmla="*/ 545669 h 1454160"/>
              <a:gd name="connsiteX61" fmla="*/ 0 w 4859207"/>
              <a:gd name="connsiteY61" fmla="*/ 542067 h 1454160"/>
              <a:gd name="connsiteX0" fmla="*/ 32999 w 4859207"/>
              <a:gd name="connsiteY0" fmla="*/ 923067 h 1454160"/>
              <a:gd name="connsiteX1" fmla="*/ 826853 w 4859207"/>
              <a:gd name="connsiteY1" fmla="*/ 1014257 h 1454160"/>
              <a:gd name="connsiteX2" fmla="*/ 1261568 w 4859207"/>
              <a:gd name="connsiteY2" fmla="*/ 1059228 h 1454160"/>
              <a:gd name="connsiteX3" fmla="*/ 1486420 w 4859207"/>
              <a:gd name="connsiteY3" fmla="*/ 1104198 h 1454160"/>
              <a:gd name="connsiteX4" fmla="*/ 1711273 w 4859207"/>
              <a:gd name="connsiteY4" fmla="*/ 1134178 h 1454160"/>
              <a:gd name="connsiteX5" fmla="*/ 1921135 w 4859207"/>
              <a:gd name="connsiteY5" fmla="*/ 1149169 h 1454160"/>
              <a:gd name="connsiteX6" fmla="*/ 2160978 w 4859207"/>
              <a:gd name="connsiteY6" fmla="*/ 1119188 h 1454160"/>
              <a:gd name="connsiteX7" fmla="*/ 2385830 w 4859207"/>
              <a:gd name="connsiteY7" fmla="*/ 1134178 h 1454160"/>
              <a:gd name="connsiteX8" fmla="*/ 2625673 w 4859207"/>
              <a:gd name="connsiteY8" fmla="*/ 1119188 h 1454160"/>
              <a:gd name="connsiteX9" fmla="*/ 2775574 w 4859207"/>
              <a:gd name="connsiteY9" fmla="*/ 1194139 h 1454160"/>
              <a:gd name="connsiteX10" fmla="*/ 3000427 w 4859207"/>
              <a:gd name="connsiteY10" fmla="*/ 1209129 h 1454160"/>
              <a:gd name="connsiteX11" fmla="*/ 3210289 w 4859207"/>
              <a:gd name="connsiteY11" fmla="*/ 1254100 h 1454160"/>
              <a:gd name="connsiteX12" fmla="*/ 3435142 w 4859207"/>
              <a:gd name="connsiteY12" fmla="*/ 1344041 h 1454160"/>
              <a:gd name="connsiteX13" fmla="*/ 3525083 w 4859207"/>
              <a:gd name="connsiteY13" fmla="*/ 1404001 h 1454160"/>
              <a:gd name="connsiteX14" fmla="*/ 3719955 w 4859207"/>
              <a:gd name="connsiteY14" fmla="*/ 1374021 h 1454160"/>
              <a:gd name="connsiteX15" fmla="*/ 4004768 w 4859207"/>
              <a:gd name="connsiteY15" fmla="*/ 1299070 h 1454160"/>
              <a:gd name="connsiteX16" fmla="*/ 4199640 w 4859207"/>
              <a:gd name="connsiteY16" fmla="*/ 1254100 h 1454160"/>
              <a:gd name="connsiteX17" fmla="*/ 4319561 w 4859207"/>
              <a:gd name="connsiteY17" fmla="*/ 1224119 h 1454160"/>
              <a:gd name="connsiteX18" fmla="*/ 4469463 w 4859207"/>
              <a:gd name="connsiteY18" fmla="*/ 1209129 h 1454160"/>
              <a:gd name="connsiteX19" fmla="*/ 4484453 w 4859207"/>
              <a:gd name="connsiteY19" fmla="*/ 1194139 h 1454160"/>
              <a:gd name="connsiteX20" fmla="*/ 4589384 w 4859207"/>
              <a:gd name="connsiteY20" fmla="*/ 1239110 h 1454160"/>
              <a:gd name="connsiteX21" fmla="*/ 4799247 w 4859207"/>
              <a:gd name="connsiteY21" fmla="*/ 1209129 h 1454160"/>
              <a:gd name="connsiteX22" fmla="*/ 4859207 w 4859207"/>
              <a:gd name="connsiteY22" fmla="*/ 1179149 h 1454160"/>
              <a:gd name="connsiteX23" fmla="*/ 4724296 w 4859207"/>
              <a:gd name="connsiteY23" fmla="*/ 1059228 h 1454160"/>
              <a:gd name="connsiteX24" fmla="*/ 4559404 w 4859207"/>
              <a:gd name="connsiteY24" fmla="*/ 969287 h 1454160"/>
              <a:gd name="connsiteX25" fmla="*/ 4514434 w 4859207"/>
              <a:gd name="connsiteY25" fmla="*/ 804395 h 1454160"/>
              <a:gd name="connsiteX26" fmla="*/ 4454473 w 4859207"/>
              <a:gd name="connsiteY26" fmla="*/ 684474 h 1454160"/>
              <a:gd name="connsiteX27" fmla="*/ 4379522 w 4859207"/>
              <a:gd name="connsiteY27" fmla="*/ 594533 h 1454160"/>
              <a:gd name="connsiteX28" fmla="*/ 4304571 w 4859207"/>
              <a:gd name="connsiteY28" fmla="*/ 534572 h 1454160"/>
              <a:gd name="connsiteX29" fmla="*/ 4154670 w 4859207"/>
              <a:gd name="connsiteY29" fmla="*/ 444631 h 1454160"/>
              <a:gd name="connsiteX30" fmla="*/ 4004768 w 4859207"/>
              <a:gd name="connsiteY30" fmla="*/ 429641 h 1454160"/>
              <a:gd name="connsiteX31" fmla="*/ 3869856 w 4859207"/>
              <a:gd name="connsiteY31" fmla="*/ 354690 h 1454160"/>
              <a:gd name="connsiteX32" fmla="*/ 3839876 w 4859207"/>
              <a:gd name="connsiteY32" fmla="*/ 249759 h 1454160"/>
              <a:gd name="connsiteX33" fmla="*/ 3944807 w 4859207"/>
              <a:gd name="connsiteY33" fmla="*/ 69877 h 1454160"/>
              <a:gd name="connsiteX34" fmla="*/ 3779915 w 4859207"/>
              <a:gd name="connsiteY34" fmla="*/ 9916 h 1454160"/>
              <a:gd name="connsiteX35" fmla="*/ 3585043 w 4859207"/>
              <a:gd name="connsiteY35" fmla="*/ 9916 h 1454160"/>
              <a:gd name="connsiteX36" fmla="*/ 3435142 w 4859207"/>
              <a:gd name="connsiteY36" fmla="*/ 54887 h 1454160"/>
              <a:gd name="connsiteX37" fmla="*/ 3255260 w 4859207"/>
              <a:gd name="connsiteY37" fmla="*/ 159818 h 1454160"/>
              <a:gd name="connsiteX38" fmla="*/ 3195299 w 4859207"/>
              <a:gd name="connsiteY38" fmla="*/ 249759 h 1454160"/>
              <a:gd name="connsiteX39" fmla="*/ 3465122 w 4859207"/>
              <a:gd name="connsiteY39" fmla="*/ 264749 h 1454160"/>
              <a:gd name="connsiteX40" fmla="*/ 3645004 w 4859207"/>
              <a:gd name="connsiteY40" fmla="*/ 234769 h 1454160"/>
              <a:gd name="connsiteX41" fmla="*/ 3734945 w 4859207"/>
              <a:gd name="connsiteY41" fmla="*/ 369680 h 1454160"/>
              <a:gd name="connsiteX42" fmla="*/ 3749935 w 4859207"/>
              <a:gd name="connsiteY42" fmla="*/ 414651 h 1454160"/>
              <a:gd name="connsiteX43" fmla="*/ 3555063 w 4859207"/>
              <a:gd name="connsiteY43" fmla="*/ 489601 h 1454160"/>
              <a:gd name="connsiteX44" fmla="*/ 3285240 w 4859207"/>
              <a:gd name="connsiteY44" fmla="*/ 654493 h 1454160"/>
              <a:gd name="connsiteX45" fmla="*/ 2985437 w 4859207"/>
              <a:gd name="connsiteY45" fmla="*/ 729444 h 1454160"/>
              <a:gd name="connsiteX46" fmla="*/ 2700624 w 4859207"/>
              <a:gd name="connsiteY46" fmla="*/ 744434 h 1454160"/>
              <a:gd name="connsiteX47" fmla="*/ 2280899 w 4859207"/>
              <a:gd name="connsiteY47" fmla="*/ 879346 h 1454160"/>
              <a:gd name="connsiteX48" fmla="*/ 1891155 w 4859207"/>
              <a:gd name="connsiteY48" fmla="*/ 894336 h 1454160"/>
              <a:gd name="connsiteX49" fmla="*/ 1591352 w 4859207"/>
              <a:gd name="connsiteY49" fmla="*/ 834375 h 1454160"/>
              <a:gd name="connsiteX50" fmla="*/ 1336519 w 4859207"/>
              <a:gd name="connsiteY50" fmla="*/ 834375 h 1454160"/>
              <a:gd name="connsiteX51" fmla="*/ 1021725 w 4859207"/>
              <a:gd name="connsiteY51" fmla="*/ 909326 h 1454160"/>
              <a:gd name="connsiteX52" fmla="*/ 721922 w 4859207"/>
              <a:gd name="connsiteY52" fmla="*/ 939306 h 1454160"/>
              <a:gd name="connsiteX53" fmla="*/ 610787 w 4859207"/>
              <a:gd name="connsiteY53" fmla="*/ 939369 h 1454160"/>
              <a:gd name="connsiteX54" fmla="*/ 877487 w 4859207"/>
              <a:gd name="connsiteY54" fmla="*/ 786969 h 1454160"/>
              <a:gd name="connsiteX55" fmla="*/ 699541 w 4859207"/>
              <a:gd name="connsiteY55" fmla="*/ 810016 h 1454160"/>
              <a:gd name="connsiteX56" fmla="*/ 617137 w 4859207"/>
              <a:gd name="connsiteY56" fmla="*/ 806019 h 1454160"/>
              <a:gd name="connsiteX57" fmla="*/ 39287 w 4859207"/>
              <a:gd name="connsiteY57" fmla="*/ 812369 h 1454160"/>
              <a:gd name="connsiteX58" fmla="*/ 26587 w 4859207"/>
              <a:gd name="connsiteY58" fmla="*/ 717119 h 1454160"/>
              <a:gd name="connsiteX59" fmla="*/ 388537 w 4859207"/>
              <a:gd name="connsiteY59" fmla="*/ 691719 h 1454160"/>
              <a:gd name="connsiteX60" fmla="*/ 286937 w 4859207"/>
              <a:gd name="connsiteY60" fmla="*/ 545669 h 1454160"/>
              <a:gd name="connsiteX61" fmla="*/ 0 w 4859207"/>
              <a:gd name="connsiteY61" fmla="*/ 542067 h 1454160"/>
              <a:gd name="connsiteX0" fmla="*/ 32999 w 4859207"/>
              <a:gd name="connsiteY0" fmla="*/ 923067 h 1454160"/>
              <a:gd name="connsiteX1" fmla="*/ 826853 w 4859207"/>
              <a:gd name="connsiteY1" fmla="*/ 1014257 h 1454160"/>
              <a:gd name="connsiteX2" fmla="*/ 1261568 w 4859207"/>
              <a:gd name="connsiteY2" fmla="*/ 1059228 h 1454160"/>
              <a:gd name="connsiteX3" fmla="*/ 1486420 w 4859207"/>
              <a:gd name="connsiteY3" fmla="*/ 1104198 h 1454160"/>
              <a:gd name="connsiteX4" fmla="*/ 1711273 w 4859207"/>
              <a:gd name="connsiteY4" fmla="*/ 1134178 h 1454160"/>
              <a:gd name="connsiteX5" fmla="*/ 1921135 w 4859207"/>
              <a:gd name="connsiteY5" fmla="*/ 1149169 h 1454160"/>
              <a:gd name="connsiteX6" fmla="*/ 2160978 w 4859207"/>
              <a:gd name="connsiteY6" fmla="*/ 1119188 h 1454160"/>
              <a:gd name="connsiteX7" fmla="*/ 2385830 w 4859207"/>
              <a:gd name="connsiteY7" fmla="*/ 1134178 h 1454160"/>
              <a:gd name="connsiteX8" fmla="*/ 2625673 w 4859207"/>
              <a:gd name="connsiteY8" fmla="*/ 1119188 h 1454160"/>
              <a:gd name="connsiteX9" fmla="*/ 2775574 w 4859207"/>
              <a:gd name="connsiteY9" fmla="*/ 1194139 h 1454160"/>
              <a:gd name="connsiteX10" fmla="*/ 3000427 w 4859207"/>
              <a:gd name="connsiteY10" fmla="*/ 1209129 h 1454160"/>
              <a:gd name="connsiteX11" fmla="*/ 3210289 w 4859207"/>
              <a:gd name="connsiteY11" fmla="*/ 1254100 h 1454160"/>
              <a:gd name="connsiteX12" fmla="*/ 3435142 w 4859207"/>
              <a:gd name="connsiteY12" fmla="*/ 1344041 h 1454160"/>
              <a:gd name="connsiteX13" fmla="*/ 3525083 w 4859207"/>
              <a:gd name="connsiteY13" fmla="*/ 1404001 h 1454160"/>
              <a:gd name="connsiteX14" fmla="*/ 3719955 w 4859207"/>
              <a:gd name="connsiteY14" fmla="*/ 1374021 h 1454160"/>
              <a:gd name="connsiteX15" fmla="*/ 4004768 w 4859207"/>
              <a:gd name="connsiteY15" fmla="*/ 1299070 h 1454160"/>
              <a:gd name="connsiteX16" fmla="*/ 4199640 w 4859207"/>
              <a:gd name="connsiteY16" fmla="*/ 1254100 h 1454160"/>
              <a:gd name="connsiteX17" fmla="*/ 4319561 w 4859207"/>
              <a:gd name="connsiteY17" fmla="*/ 1224119 h 1454160"/>
              <a:gd name="connsiteX18" fmla="*/ 4469463 w 4859207"/>
              <a:gd name="connsiteY18" fmla="*/ 1209129 h 1454160"/>
              <a:gd name="connsiteX19" fmla="*/ 4484453 w 4859207"/>
              <a:gd name="connsiteY19" fmla="*/ 1194139 h 1454160"/>
              <a:gd name="connsiteX20" fmla="*/ 4589384 w 4859207"/>
              <a:gd name="connsiteY20" fmla="*/ 1239110 h 1454160"/>
              <a:gd name="connsiteX21" fmla="*/ 4799247 w 4859207"/>
              <a:gd name="connsiteY21" fmla="*/ 1209129 h 1454160"/>
              <a:gd name="connsiteX22" fmla="*/ 4859207 w 4859207"/>
              <a:gd name="connsiteY22" fmla="*/ 1179149 h 1454160"/>
              <a:gd name="connsiteX23" fmla="*/ 4724296 w 4859207"/>
              <a:gd name="connsiteY23" fmla="*/ 1059228 h 1454160"/>
              <a:gd name="connsiteX24" fmla="*/ 4559404 w 4859207"/>
              <a:gd name="connsiteY24" fmla="*/ 969287 h 1454160"/>
              <a:gd name="connsiteX25" fmla="*/ 4514434 w 4859207"/>
              <a:gd name="connsiteY25" fmla="*/ 804395 h 1454160"/>
              <a:gd name="connsiteX26" fmla="*/ 4454473 w 4859207"/>
              <a:gd name="connsiteY26" fmla="*/ 684474 h 1454160"/>
              <a:gd name="connsiteX27" fmla="*/ 4379522 w 4859207"/>
              <a:gd name="connsiteY27" fmla="*/ 594533 h 1454160"/>
              <a:gd name="connsiteX28" fmla="*/ 4304571 w 4859207"/>
              <a:gd name="connsiteY28" fmla="*/ 534572 h 1454160"/>
              <a:gd name="connsiteX29" fmla="*/ 4154670 w 4859207"/>
              <a:gd name="connsiteY29" fmla="*/ 444631 h 1454160"/>
              <a:gd name="connsiteX30" fmla="*/ 4004768 w 4859207"/>
              <a:gd name="connsiteY30" fmla="*/ 429641 h 1454160"/>
              <a:gd name="connsiteX31" fmla="*/ 3869856 w 4859207"/>
              <a:gd name="connsiteY31" fmla="*/ 354690 h 1454160"/>
              <a:gd name="connsiteX32" fmla="*/ 3839876 w 4859207"/>
              <a:gd name="connsiteY32" fmla="*/ 249759 h 1454160"/>
              <a:gd name="connsiteX33" fmla="*/ 3944807 w 4859207"/>
              <a:gd name="connsiteY33" fmla="*/ 69877 h 1454160"/>
              <a:gd name="connsiteX34" fmla="*/ 3779915 w 4859207"/>
              <a:gd name="connsiteY34" fmla="*/ 9916 h 1454160"/>
              <a:gd name="connsiteX35" fmla="*/ 3585043 w 4859207"/>
              <a:gd name="connsiteY35" fmla="*/ 9916 h 1454160"/>
              <a:gd name="connsiteX36" fmla="*/ 3435142 w 4859207"/>
              <a:gd name="connsiteY36" fmla="*/ 54887 h 1454160"/>
              <a:gd name="connsiteX37" fmla="*/ 3255260 w 4859207"/>
              <a:gd name="connsiteY37" fmla="*/ 159818 h 1454160"/>
              <a:gd name="connsiteX38" fmla="*/ 3195299 w 4859207"/>
              <a:gd name="connsiteY38" fmla="*/ 249759 h 1454160"/>
              <a:gd name="connsiteX39" fmla="*/ 3465122 w 4859207"/>
              <a:gd name="connsiteY39" fmla="*/ 264749 h 1454160"/>
              <a:gd name="connsiteX40" fmla="*/ 3645004 w 4859207"/>
              <a:gd name="connsiteY40" fmla="*/ 234769 h 1454160"/>
              <a:gd name="connsiteX41" fmla="*/ 3734945 w 4859207"/>
              <a:gd name="connsiteY41" fmla="*/ 369680 h 1454160"/>
              <a:gd name="connsiteX42" fmla="*/ 3749935 w 4859207"/>
              <a:gd name="connsiteY42" fmla="*/ 414651 h 1454160"/>
              <a:gd name="connsiteX43" fmla="*/ 3555063 w 4859207"/>
              <a:gd name="connsiteY43" fmla="*/ 489601 h 1454160"/>
              <a:gd name="connsiteX44" fmla="*/ 3285240 w 4859207"/>
              <a:gd name="connsiteY44" fmla="*/ 654493 h 1454160"/>
              <a:gd name="connsiteX45" fmla="*/ 2985437 w 4859207"/>
              <a:gd name="connsiteY45" fmla="*/ 729444 h 1454160"/>
              <a:gd name="connsiteX46" fmla="*/ 2700624 w 4859207"/>
              <a:gd name="connsiteY46" fmla="*/ 744434 h 1454160"/>
              <a:gd name="connsiteX47" fmla="*/ 2280899 w 4859207"/>
              <a:gd name="connsiteY47" fmla="*/ 879346 h 1454160"/>
              <a:gd name="connsiteX48" fmla="*/ 1891155 w 4859207"/>
              <a:gd name="connsiteY48" fmla="*/ 894336 h 1454160"/>
              <a:gd name="connsiteX49" fmla="*/ 1591352 w 4859207"/>
              <a:gd name="connsiteY49" fmla="*/ 834375 h 1454160"/>
              <a:gd name="connsiteX50" fmla="*/ 1336519 w 4859207"/>
              <a:gd name="connsiteY50" fmla="*/ 834375 h 1454160"/>
              <a:gd name="connsiteX51" fmla="*/ 1021725 w 4859207"/>
              <a:gd name="connsiteY51" fmla="*/ 909326 h 1454160"/>
              <a:gd name="connsiteX52" fmla="*/ 721922 w 4859207"/>
              <a:gd name="connsiteY52" fmla="*/ 939306 h 1454160"/>
              <a:gd name="connsiteX53" fmla="*/ 610787 w 4859207"/>
              <a:gd name="connsiteY53" fmla="*/ 939369 h 1454160"/>
              <a:gd name="connsiteX54" fmla="*/ 617137 w 4859207"/>
              <a:gd name="connsiteY54" fmla="*/ 926669 h 1454160"/>
              <a:gd name="connsiteX55" fmla="*/ 877487 w 4859207"/>
              <a:gd name="connsiteY55" fmla="*/ 786969 h 1454160"/>
              <a:gd name="connsiteX56" fmla="*/ 699541 w 4859207"/>
              <a:gd name="connsiteY56" fmla="*/ 810016 h 1454160"/>
              <a:gd name="connsiteX57" fmla="*/ 617137 w 4859207"/>
              <a:gd name="connsiteY57" fmla="*/ 806019 h 1454160"/>
              <a:gd name="connsiteX58" fmla="*/ 39287 w 4859207"/>
              <a:gd name="connsiteY58" fmla="*/ 812369 h 1454160"/>
              <a:gd name="connsiteX59" fmla="*/ 26587 w 4859207"/>
              <a:gd name="connsiteY59" fmla="*/ 717119 h 1454160"/>
              <a:gd name="connsiteX60" fmla="*/ 388537 w 4859207"/>
              <a:gd name="connsiteY60" fmla="*/ 691719 h 1454160"/>
              <a:gd name="connsiteX61" fmla="*/ 286937 w 4859207"/>
              <a:gd name="connsiteY61" fmla="*/ 545669 h 1454160"/>
              <a:gd name="connsiteX62" fmla="*/ 0 w 4859207"/>
              <a:gd name="connsiteY62" fmla="*/ 542067 h 1454160"/>
              <a:gd name="connsiteX0" fmla="*/ 32999 w 4859207"/>
              <a:gd name="connsiteY0" fmla="*/ 923067 h 1454160"/>
              <a:gd name="connsiteX1" fmla="*/ 826853 w 4859207"/>
              <a:gd name="connsiteY1" fmla="*/ 1014257 h 1454160"/>
              <a:gd name="connsiteX2" fmla="*/ 1261568 w 4859207"/>
              <a:gd name="connsiteY2" fmla="*/ 1059228 h 1454160"/>
              <a:gd name="connsiteX3" fmla="*/ 1486420 w 4859207"/>
              <a:gd name="connsiteY3" fmla="*/ 1104198 h 1454160"/>
              <a:gd name="connsiteX4" fmla="*/ 1711273 w 4859207"/>
              <a:gd name="connsiteY4" fmla="*/ 1134178 h 1454160"/>
              <a:gd name="connsiteX5" fmla="*/ 1921135 w 4859207"/>
              <a:gd name="connsiteY5" fmla="*/ 1149169 h 1454160"/>
              <a:gd name="connsiteX6" fmla="*/ 2160978 w 4859207"/>
              <a:gd name="connsiteY6" fmla="*/ 1119188 h 1454160"/>
              <a:gd name="connsiteX7" fmla="*/ 2385830 w 4859207"/>
              <a:gd name="connsiteY7" fmla="*/ 1134178 h 1454160"/>
              <a:gd name="connsiteX8" fmla="*/ 2625673 w 4859207"/>
              <a:gd name="connsiteY8" fmla="*/ 1119188 h 1454160"/>
              <a:gd name="connsiteX9" fmla="*/ 2775574 w 4859207"/>
              <a:gd name="connsiteY9" fmla="*/ 1194139 h 1454160"/>
              <a:gd name="connsiteX10" fmla="*/ 3000427 w 4859207"/>
              <a:gd name="connsiteY10" fmla="*/ 1209129 h 1454160"/>
              <a:gd name="connsiteX11" fmla="*/ 3210289 w 4859207"/>
              <a:gd name="connsiteY11" fmla="*/ 1254100 h 1454160"/>
              <a:gd name="connsiteX12" fmla="*/ 3435142 w 4859207"/>
              <a:gd name="connsiteY12" fmla="*/ 1344041 h 1454160"/>
              <a:gd name="connsiteX13" fmla="*/ 3525083 w 4859207"/>
              <a:gd name="connsiteY13" fmla="*/ 1404001 h 1454160"/>
              <a:gd name="connsiteX14" fmla="*/ 3719955 w 4859207"/>
              <a:gd name="connsiteY14" fmla="*/ 1374021 h 1454160"/>
              <a:gd name="connsiteX15" fmla="*/ 4004768 w 4859207"/>
              <a:gd name="connsiteY15" fmla="*/ 1299070 h 1454160"/>
              <a:gd name="connsiteX16" fmla="*/ 4199640 w 4859207"/>
              <a:gd name="connsiteY16" fmla="*/ 1254100 h 1454160"/>
              <a:gd name="connsiteX17" fmla="*/ 4319561 w 4859207"/>
              <a:gd name="connsiteY17" fmla="*/ 1224119 h 1454160"/>
              <a:gd name="connsiteX18" fmla="*/ 4469463 w 4859207"/>
              <a:gd name="connsiteY18" fmla="*/ 1209129 h 1454160"/>
              <a:gd name="connsiteX19" fmla="*/ 4484453 w 4859207"/>
              <a:gd name="connsiteY19" fmla="*/ 1194139 h 1454160"/>
              <a:gd name="connsiteX20" fmla="*/ 4589384 w 4859207"/>
              <a:gd name="connsiteY20" fmla="*/ 1239110 h 1454160"/>
              <a:gd name="connsiteX21" fmla="*/ 4799247 w 4859207"/>
              <a:gd name="connsiteY21" fmla="*/ 1209129 h 1454160"/>
              <a:gd name="connsiteX22" fmla="*/ 4859207 w 4859207"/>
              <a:gd name="connsiteY22" fmla="*/ 1179149 h 1454160"/>
              <a:gd name="connsiteX23" fmla="*/ 4724296 w 4859207"/>
              <a:gd name="connsiteY23" fmla="*/ 1059228 h 1454160"/>
              <a:gd name="connsiteX24" fmla="*/ 4559404 w 4859207"/>
              <a:gd name="connsiteY24" fmla="*/ 969287 h 1454160"/>
              <a:gd name="connsiteX25" fmla="*/ 4514434 w 4859207"/>
              <a:gd name="connsiteY25" fmla="*/ 804395 h 1454160"/>
              <a:gd name="connsiteX26" fmla="*/ 4454473 w 4859207"/>
              <a:gd name="connsiteY26" fmla="*/ 684474 h 1454160"/>
              <a:gd name="connsiteX27" fmla="*/ 4379522 w 4859207"/>
              <a:gd name="connsiteY27" fmla="*/ 594533 h 1454160"/>
              <a:gd name="connsiteX28" fmla="*/ 4304571 w 4859207"/>
              <a:gd name="connsiteY28" fmla="*/ 534572 h 1454160"/>
              <a:gd name="connsiteX29" fmla="*/ 4154670 w 4859207"/>
              <a:gd name="connsiteY29" fmla="*/ 444631 h 1454160"/>
              <a:gd name="connsiteX30" fmla="*/ 4004768 w 4859207"/>
              <a:gd name="connsiteY30" fmla="*/ 429641 h 1454160"/>
              <a:gd name="connsiteX31" fmla="*/ 3869856 w 4859207"/>
              <a:gd name="connsiteY31" fmla="*/ 354690 h 1454160"/>
              <a:gd name="connsiteX32" fmla="*/ 3839876 w 4859207"/>
              <a:gd name="connsiteY32" fmla="*/ 249759 h 1454160"/>
              <a:gd name="connsiteX33" fmla="*/ 3944807 w 4859207"/>
              <a:gd name="connsiteY33" fmla="*/ 69877 h 1454160"/>
              <a:gd name="connsiteX34" fmla="*/ 3779915 w 4859207"/>
              <a:gd name="connsiteY34" fmla="*/ 9916 h 1454160"/>
              <a:gd name="connsiteX35" fmla="*/ 3585043 w 4859207"/>
              <a:gd name="connsiteY35" fmla="*/ 9916 h 1454160"/>
              <a:gd name="connsiteX36" fmla="*/ 3435142 w 4859207"/>
              <a:gd name="connsiteY36" fmla="*/ 54887 h 1454160"/>
              <a:gd name="connsiteX37" fmla="*/ 3255260 w 4859207"/>
              <a:gd name="connsiteY37" fmla="*/ 159818 h 1454160"/>
              <a:gd name="connsiteX38" fmla="*/ 3195299 w 4859207"/>
              <a:gd name="connsiteY38" fmla="*/ 249759 h 1454160"/>
              <a:gd name="connsiteX39" fmla="*/ 3465122 w 4859207"/>
              <a:gd name="connsiteY39" fmla="*/ 264749 h 1454160"/>
              <a:gd name="connsiteX40" fmla="*/ 3645004 w 4859207"/>
              <a:gd name="connsiteY40" fmla="*/ 234769 h 1454160"/>
              <a:gd name="connsiteX41" fmla="*/ 3734945 w 4859207"/>
              <a:gd name="connsiteY41" fmla="*/ 369680 h 1454160"/>
              <a:gd name="connsiteX42" fmla="*/ 3749935 w 4859207"/>
              <a:gd name="connsiteY42" fmla="*/ 414651 h 1454160"/>
              <a:gd name="connsiteX43" fmla="*/ 3555063 w 4859207"/>
              <a:gd name="connsiteY43" fmla="*/ 489601 h 1454160"/>
              <a:gd name="connsiteX44" fmla="*/ 3285240 w 4859207"/>
              <a:gd name="connsiteY44" fmla="*/ 654493 h 1454160"/>
              <a:gd name="connsiteX45" fmla="*/ 2985437 w 4859207"/>
              <a:gd name="connsiteY45" fmla="*/ 729444 h 1454160"/>
              <a:gd name="connsiteX46" fmla="*/ 2700624 w 4859207"/>
              <a:gd name="connsiteY46" fmla="*/ 744434 h 1454160"/>
              <a:gd name="connsiteX47" fmla="*/ 2280899 w 4859207"/>
              <a:gd name="connsiteY47" fmla="*/ 879346 h 1454160"/>
              <a:gd name="connsiteX48" fmla="*/ 1891155 w 4859207"/>
              <a:gd name="connsiteY48" fmla="*/ 894336 h 1454160"/>
              <a:gd name="connsiteX49" fmla="*/ 1591352 w 4859207"/>
              <a:gd name="connsiteY49" fmla="*/ 834375 h 1454160"/>
              <a:gd name="connsiteX50" fmla="*/ 1336519 w 4859207"/>
              <a:gd name="connsiteY50" fmla="*/ 834375 h 1454160"/>
              <a:gd name="connsiteX51" fmla="*/ 1021725 w 4859207"/>
              <a:gd name="connsiteY51" fmla="*/ 909326 h 1454160"/>
              <a:gd name="connsiteX52" fmla="*/ 721922 w 4859207"/>
              <a:gd name="connsiteY52" fmla="*/ 939306 h 1454160"/>
              <a:gd name="connsiteX53" fmla="*/ 610787 w 4859207"/>
              <a:gd name="connsiteY53" fmla="*/ 939369 h 1454160"/>
              <a:gd name="connsiteX54" fmla="*/ 617137 w 4859207"/>
              <a:gd name="connsiteY54" fmla="*/ 926669 h 1454160"/>
              <a:gd name="connsiteX55" fmla="*/ 877487 w 4859207"/>
              <a:gd name="connsiteY55" fmla="*/ 786969 h 1454160"/>
              <a:gd name="connsiteX56" fmla="*/ 699541 w 4859207"/>
              <a:gd name="connsiteY56" fmla="*/ 810016 h 1454160"/>
              <a:gd name="connsiteX57" fmla="*/ 617137 w 4859207"/>
              <a:gd name="connsiteY57" fmla="*/ 806019 h 1454160"/>
              <a:gd name="connsiteX58" fmla="*/ 39287 w 4859207"/>
              <a:gd name="connsiteY58" fmla="*/ 812369 h 1454160"/>
              <a:gd name="connsiteX59" fmla="*/ 26587 w 4859207"/>
              <a:gd name="connsiteY59" fmla="*/ 717119 h 1454160"/>
              <a:gd name="connsiteX60" fmla="*/ 388537 w 4859207"/>
              <a:gd name="connsiteY60" fmla="*/ 691719 h 1454160"/>
              <a:gd name="connsiteX61" fmla="*/ 286937 w 4859207"/>
              <a:gd name="connsiteY61" fmla="*/ 545669 h 1454160"/>
              <a:gd name="connsiteX62" fmla="*/ 0 w 4859207"/>
              <a:gd name="connsiteY62" fmla="*/ 542067 h 1454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4859207" h="1454160">
                <a:moveTo>
                  <a:pt x="32999" y="923067"/>
                </a:moveTo>
                <a:lnTo>
                  <a:pt x="826853" y="1014257"/>
                </a:lnTo>
                <a:lnTo>
                  <a:pt x="1261568" y="1059228"/>
                </a:lnTo>
                <a:cubicBezTo>
                  <a:pt x="1491373" y="1089868"/>
                  <a:pt x="1486420" y="1013594"/>
                  <a:pt x="1486420" y="1104198"/>
                </a:cubicBezTo>
                <a:lnTo>
                  <a:pt x="1711273" y="1134178"/>
                </a:lnTo>
                <a:lnTo>
                  <a:pt x="1921135" y="1149169"/>
                </a:lnTo>
                <a:lnTo>
                  <a:pt x="2160978" y="1119188"/>
                </a:lnTo>
                <a:lnTo>
                  <a:pt x="2385830" y="1134178"/>
                </a:lnTo>
                <a:lnTo>
                  <a:pt x="2625673" y="1119188"/>
                </a:lnTo>
                <a:lnTo>
                  <a:pt x="2775574" y="1194139"/>
                </a:lnTo>
                <a:lnTo>
                  <a:pt x="3000427" y="1209129"/>
                </a:lnTo>
                <a:lnTo>
                  <a:pt x="3210289" y="1254100"/>
                </a:lnTo>
                <a:cubicBezTo>
                  <a:pt x="3454811" y="1345795"/>
                  <a:pt x="3535516" y="1344041"/>
                  <a:pt x="3435142" y="1344041"/>
                </a:cubicBezTo>
                <a:lnTo>
                  <a:pt x="3525083" y="1404001"/>
                </a:lnTo>
                <a:cubicBezTo>
                  <a:pt x="3724937" y="1388628"/>
                  <a:pt x="3719955" y="1454160"/>
                  <a:pt x="3719955" y="1374021"/>
                </a:cubicBezTo>
                <a:lnTo>
                  <a:pt x="4004768" y="1299070"/>
                </a:lnTo>
                <a:lnTo>
                  <a:pt x="4199640" y="1254100"/>
                </a:lnTo>
                <a:lnTo>
                  <a:pt x="4319561" y="1224119"/>
                </a:lnTo>
                <a:cubicBezTo>
                  <a:pt x="4444877" y="1259924"/>
                  <a:pt x="4398771" y="1279823"/>
                  <a:pt x="4469463" y="1209129"/>
                </a:cubicBezTo>
                <a:lnTo>
                  <a:pt x="4484453" y="1194139"/>
                </a:lnTo>
                <a:cubicBezTo>
                  <a:pt x="4578863" y="1241345"/>
                  <a:pt x="4540875" y="1239110"/>
                  <a:pt x="4589384" y="1239110"/>
                </a:cubicBezTo>
                <a:cubicBezTo>
                  <a:pt x="4791302" y="1223577"/>
                  <a:pt x="4738187" y="1270185"/>
                  <a:pt x="4799247" y="1209129"/>
                </a:cubicBezTo>
                <a:lnTo>
                  <a:pt x="4859207" y="1179149"/>
                </a:lnTo>
                <a:cubicBezTo>
                  <a:pt x="4733968" y="1069565"/>
                  <a:pt x="4776845" y="1111777"/>
                  <a:pt x="4724296" y="1059228"/>
                </a:cubicBezTo>
                <a:lnTo>
                  <a:pt x="4559404" y="969287"/>
                </a:lnTo>
                <a:cubicBezTo>
                  <a:pt x="4511274" y="824894"/>
                  <a:pt x="4514434" y="881778"/>
                  <a:pt x="4514434" y="804395"/>
                </a:cubicBezTo>
                <a:lnTo>
                  <a:pt x="4454473" y="684474"/>
                </a:lnTo>
                <a:lnTo>
                  <a:pt x="4379522" y="594533"/>
                </a:lnTo>
                <a:lnTo>
                  <a:pt x="4304571" y="534572"/>
                </a:lnTo>
                <a:lnTo>
                  <a:pt x="4154670" y="444631"/>
                </a:lnTo>
                <a:cubicBezTo>
                  <a:pt x="4014792" y="429089"/>
                  <a:pt x="4065005" y="429641"/>
                  <a:pt x="4004768" y="429641"/>
                </a:cubicBezTo>
                <a:cubicBezTo>
                  <a:pt x="3880610" y="352042"/>
                  <a:pt x="3931986" y="354690"/>
                  <a:pt x="3869856" y="354690"/>
                </a:cubicBezTo>
                <a:lnTo>
                  <a:pt x="3839876" y="249759"/>
                </a:lnTo>
                <a:lnTo>
                  <a:pt x="3944807" y="69877"/>
                </a:lnTo>
                <a:cubicBezTo>
                  <a:pt x="3822522" y="0"/>
                  <a:pt x="3880161" y="9916"/>
                  <a:pt x="3779915" y="9916"/>
                </a:cubicBezTo>
                <a:lnTo>
                  <a:pt x="3585043" y="9916"/>
                </a:lnTo>
                <a:lnTo>
                  <a:pt x="3435142" y="54887"/>
                </a:lnTo>
                <a:lnTo>
                  <a:pt x="3255260" y="159818"/>
                </a:lnTo>
                <a:lnTo>
                  <a:pt x="3195299" y="249759"/>
                </a:lnTo>
                <a:cubicBezTo>
                  <a:pt x="3455120" y="265042"/>
                  <a:pt x="3365041" y="264749"/>
                  <a:pt x="3465122" y="264749"/>
                </a:cubicBezTo>
                <a:lnTo>
                  <a:pt x="3645004" y="234769"/>
                </a:lnTo>
                <a:lnTo>
                  <a:pt x="3734945" y="369680"/>
                </a:lnTo>
                <a:lnTo>
                  <a:pt x="3749935" y="414651"/>
                </a:lnTo>
                <a:lnTo>
                  <a:pt x="3555063" y="489601"/>
                </a:lnTo>
                <a:lnTo>
                  <a:pt x="3285240" y="654493"/>
                </a:lnTo>
                <a:lnTo>
                  <a:pt x="2985437" y="729444"/>
                </a:lnTo>
                <a:lnTo>
                  <a:pt x="2700624" y="744434"/>
                </a:lnTo>
                <a:cubicBezTo>
                  <a:pt x="2285073" y="852169"/>
                  <a:pt x="2358216" y="724706"/>
                  <a:pt x="2280899" y="879346"/>
                </a:cubicBezTo>
                <a:lnTo>
                  <a:pt x="1891155" y="894336"/>
                </a:lnTo>
                <a:lnTo>
                  <a:pt x="1591352" y="834375"/>
                </a:lnTo>
                <a:cubicBezTo>
                  <a:pt x="1344456" y="818944"/>
                  <a:pt x="1408151" y="762743"/>
                  <a:pt x="1336519" y="834375"/>
                </a:cubicBezTo>
                <a:lnTo>
                  <a:pt x="1021725" y="909326"/>
                </a:lnTo>
                <a:lnTo>
                  <a:pt x="721922" y="939306"/>
                </a:lnTo>
                <a:cubicBezTo>
                  <a:pt x="684877" y="939327"/>
                  <a:pt x="597032" y="907598"/>
                  <a:pt x="610787" y="939369"/>
                </a:cubicBezTo>
                <a:cubicBezTo>
                  <a:pt x="612904" y="935136"/>
                  <a:pt x="634070" y="899152"/>
                  <a:pt x="617137" y="926669"/>
                </a:cubicBezTo>
                <a:lnTo>
                  <a:pt x="877487" y="786969"/>
                </a:lnTo>
                <a:lnTo>
                  <a:pt x="699541" y="810016"/>
                </a:lnTo>
                <a:cubicBezTo>
                  <a:pt x="699590" y="808684"/>
                  <a:pt x="617088" y="807351"/>
                  <a:pt x="617137" y="806019"/>
                </a:cubicBezTo>
                <a:lnTo>
                  <a:pt x="39287" y="812369"/>
                </a:lnTo>
                <a:lnTo>
                  <a:pt x="26587" y="717119"/>
                </a:lnTo>
                <a:lnTo>
                  <a:pt x="388537" y="691719"/>
                </a:lnTo>
                <a:lnTo>
                  <a:pt x="286937" y="545669"/>
                </a:lnTo>
                <a:lnTo>
                  <a:pt x="0" y="542067"/>
                </a:lnTo>
              </a:path>
            </a:pathLst>
          </a:custGeom>
          <a:solidFill>
            <a:srgbClr val="4BFF4B">
              <a:alpha val="40000"/>
            </a:srgbClr>
          </a:solidFill>
          <a:ln w="28575" cap="flat" cmpd="sng" algn="ctr">
            <a:noFill/>
            <a:prstDash val="solid"/>
            <a:round/>
            <a:headEnd type="none" w="med" len="med"/>
            <a:tailEnd type="none" w="med" len="med"/>
          </a:ln>
          <a:effectLst>
            <a:glow rad="228600">
              <a:schemeClr val="bg1">
                <a:alpha val="40000"/>
              </a:schemeClr>
            </a:glow>
          </a:effectLst>
        </p:spPr>
        <p:txBody>
          <a:bodyPr anchor="ctr" anchorCtr="1"/>
          <a:lstStyle/>
          <a:p>
            <a:pPr algn="ctr" eaLnBrk="0" fontAlgn="auto" hangingPunct="0">
              <a:spcBef>
                <a:spcPts val="0"/>
              </a:spcBef>
              <a:spcAft>
                <a:spcPts val="0"/>
              </a:spcAft>
              <a:defRPr/>
            </a:pPr>
            <a:endParaRPr lang="en-US">
              <a:effectLst>
                <a:outerShdw blurRad="38100" dist="38100" dir="2700000" algn="tl">
                  <a:srgbClr val="000000">
                    <a:alpha val="43137"/>
                  </a:srgbClr>
                </a:outerShdw>
              </a:effectLst>
              <a:latin typeface="+mn-lt"/>
              <a:cs typeface="+mn-cs"/>
            </a:endParaRPr>
          </a:p>
        </p:txBody>
      </p:sp>
      <p:sp>
        <p:nvSpPr>
          <p:cNvPr id="32" name="Title 1"/>
          <p:cNvSpPr>
            <a:spLocks noGrp="1"/>
          </p:cNvSpPr>
          <p:nvPr>
            <p:ph type="title"/>
          </p:nvPr>
        </p:nvSpPr>
        <p:spPr bwMode="invGray">
          <a:xfrm>
            <a:off x="228600" y="284405"/>
            <a:ext cx="8534400" cy="1163395"/>
          </a:xfrm>
        </p:spPr>
        <p:txBody>
          <a:bodyPr>
            <a:normAutofit/>
          </a:bodyPr>
          <a:lstStyle/>
          <a:p>
            <a:pPr algn="r" defTabSz="914363" eaLnBrk="1" fontAlgn="auto" hangingPunct="1">
              <a:spcAft>
                <a:spcPts val="0"/>
              </a:spcAft>
              <a:defRPr/>
            </a:pPr>
            <a:r>
              <a:rPr smtClean="0"/>
              <a:t>Delta Near-Term </a:t>
            </a:r>
            <a:r>
              <a:rPr/>
              <a:t>Measures</a:t>
            </a:r>
            <a:br>
              <a:rPr/>
            </a:br>
            <a:r>
              <a:rPr sz="3600">
                <a:solidFill>
                  <a:schemeClr val="tx1"/>
                </a:solidFill>
              </a:rPr>
              <a:t>2-Gate Fish Protection Project</a:t>
            </a:r>
            <a:endParaRPr>
              <a:solidFill>
                <a:schemeClr val="tx1"/>
              </a:solidFill>
            </a:endParaRPr>
          </a:p>
        </p:txBody>
      </p:sp>
      <p:grpSp>
        <p:nvGrpSpPr>
          <p:cNvPr id="7" name="Group 28"/>
          <p:cNvGrpSpPr>
            <a:grpSpLocks/>
          </p:cNvGrpSpPr>
          <p:nvPr/>
        </p:nvGrpSpPr>
        <p:grpSpPr bwMode="auto">
          <a:xfrm>
            <a:off x="1295400" y="5867400"/>
            <a:ext cx="2992438" cy="841375"/>
            <a:chOff x="1295400" y="5867400"/>
            <a:chExt cx="2992438" cy="841375"/>
          </a:xfrm>
        </p:grpSpPr>
        <p:sp>
          <p:nvSpPr>
            <p:cNvPr id="34" name="Text Box 16"/>
            <p:cNvSpPr txBox="1">
              <a:spLocks noChangeArrowheads="1"/>
            </p:cNvSpPr>
            <p:nvPr/>
          </p:nvSpPr>
          <p:spPr bwMode="invGray">
            <a:xfrm>
              <a:off x="1295400" y="5867400"/>
              <a:ext cx="2209800" cy="461963"/>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r" eaLnBrk="0" fontAlgn="auto" hangingPunct="0">
                <a:spcBef>
                  <a:spcPct val="50000"/>
                </a:spcBef>
                <a:spcAft>
                  <a:spcPts val="0"/>
                </a:spcAft>
                <a:defRPr/>
              </a:pPr>
              <a:r>
                <a:rPr lang="en-US" sz="2400" b="1" dirty="0">
                  <a:latin typeface="+mn-lt"/>
                  <a:cs typeface="+mn-cs"/>
                </a:rPr>
                <a:t>SWP Pumps</a:t>
              </a:r>
            </a:p>
          </p:txBody>
        </p:sp>
        <p:sp>
          <p:nvSpPr>
            <p:cNvPr id="35" name="Text Box 16"/>
            <p:cNvSpPr txBox="1">
              <a:spLocks noChangeArrowheads="1"/>
            </p:cNvSpPr>
            <p:nvPr/>
          </p:nvSpPr>
          <p:spPr bwMode="invGray">
            <a:xfrm>
              <a:off x="2078038" y="6246813"/>
              <a:ext cx="2209800" cy="461962"/>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ctr" eaLnBrk="0" fontAlgn="auto" hangingPunct="0">
                <a:spcBef>
                  <a:spcPct val="50000"/>
                </a:spcBef>
                <a:spcAft>
                  <a:spcPts val="0"/>
                </a:spcAft>
                <a:defRPr/>
              </a:pPr>
              <a:r>
                <a:rPr lang="en-US" sz="2400" b="1" dirty="0">
                  <a:latin typeface="+mn-lt"/>
                  <a:cs typeface="+mn-cs"/>
                </a:rPr>
                <a:t>CVP Pumps</a:t>
              </a:r>
            </a:p>
          </p:txBody>
        </p:sp>
        <p:sp>
          <p:nvSpPr>
            <p:cNvPr id="36" name="Oval 17"/>
            <p:cNvSpPr>
              <a:spLocks noChangeArrowheads="1"/>
            </p:cNvSpPr>
            <p:nvPr/>
          </p:nvSpPr>
          <p:spPr bwMode="invGray">
            <a:xfrm>
              <a:off x="3606800" y="5975350"/>
              <a:ext cx="182563" cy="18256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39" name="Oval 17"/>
            <p:cNvSpPr>
              <a:spLocks noChangeArrowheads="1"/>
            </p:cNvSpPr>
            <p:nvPr/>
          </p:nvSpPr>
          <p:spPr bwMode="invGray">
            <a:xfrm>
              <a:off x="4038600" y="6172200"/>
              <a:ext cx="182563" cy="18256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grpSp>
      <p:sp>
        <p:nvSpPr>
          <p:cNvPr id="41" name="Text Box 6"/>
          <p:cNvSpPr txBox="1">
            <a:spLocks noChangeArrowheads="1"/>
          </p:cNvSpPr>
          <p:nvPr/>
        </p:nvSpPr>
        <p:spPr bwMode="invGray">
          <a:xfrm>
            <a:off x="2897188" y="2697163"/>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Sac River</a:t>
            </a:r>
          </a:p>
        </p:txBody>
      </p:sp>
      <p:sp>
        <p:nvSpPr>
          <p:cNvPr id="44"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Stockton</a:t>
            </a:r>
          </a:p>
        </p:txBody>
      </p:sp>
      <p:sp>
        <p:nvSpPr>
          <p:cNvPr id="47"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Sacramento</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32"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strVal val="4*#ppt_w"/>
                                          </p:val>
                                        </p:tav>
                                        <p:tav tm="100000">
                                          <p:val>
                                            <p:strVal val="#ppt_w"/>
                                          </p:val>
                                        </p:tav>
                                      </p:tavLst>
                                    </p:anim>
                                    <p:anim calcmode="lin" valueType="num">
                                      <p:cBhvr>
                                        <p:cTn id="8" dur="500" fill="hold"/>
                                        <p:tgtEl>
                                          <p:spTgt spid="3"/>
                                        </p:tgtEl>
                                        <p:attrNameLst>
                                          <p:attrName>ppt_h</p:attrName>
                                        </p:attrNameLst>
                                      </p:cBhvr>
                                      <p:tavLst>
                                        <p:tav tm="0">
                                          <p:val>
                                            <p:strVal val="4*#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0" presetClass="entr" presetSubtype="0" fill="hold" nodeType="clickEffect">
                                  <p:stCondLst>
                                    <p:cond delay="0"/>
                                  </p:stCondLst>
                                  <p:childTnLst>
                                    <p:set>
                                      <p:cBhvr>
                                        <p:cTn id="12" dur="1" fill="hold">
                                          <p:stCondLst>
                                            <p:cond delay="0"/>
                                          </p:stCondLst>
                                        </p:cTn>
                                        <p:tgtEl>
                                          <p:spTgt spid="31"/>
                                        </p:tgtEl>
                                        <p:attrNameLst>
                                          <p:attrName>style.visibility</p:attrName>
                                        </p:attrNameLst>
                                      </p:cBhvr>
                                      <p:to>
                                        <p:strVal val="visible"/>
                                      </p:to>
                                    </p:set>
                                    <p:animEffect transition="in" filter="fade">
                                      <p:cBhvr>
                                        <p:cTn id="13" dur="500"/>
                                        <p:tgtEl>
                                          <p:spTgt spid="31"/>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40"/>
                                        </p:tgtEl>
                                        <p:attrNameLst>
                                          <p:attrName>style.visibility</p:attrName>
                                        </p:attrNameLst>
                                      </p:cBhvr>
                                      <p:to>
                                        <p:strVal val="visible"/>
                                      </p:to>
                                    </p:set>
                                    <p:animEffect transition="in" filter="fade">
                                      <p:cBhvr>
                                        <p:cTn id="17" dur="500"/>
                                        <p:tgtEl>
                                          <p:spTgt spid="40"/>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wipe(up)">
                                      <p:cBhvr>
                                        <p:cTn id="22" dur="1000"/>
                                        <p:tgtEl>
                                          <p:spTgt spid="5"/>
                                        </p:tgtEl>
                                      </p:cBhvr>
                                    </p:animEffect>
                                  </p:childTnLst>
                                </p:cTn>
                              </p:par>
                            </p:childTnLst>
                          </p:cTn>
                        </p:par>
                        <p:par>
                          <p:cTn id="23" fill="hold">
                            <p:stCondLst>
                              <p:cond delay="1000"/>
                            </p:stCondLst>
                            <p:childTnLst>
                              <p:par>
                                <p:cTn id="24" presetID="10" presetClass="entr" presetSubtype="0" fill="hold" nodeType="after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fade">
                                      <p:cBhvr>
                                        <p:cTn id="2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43035"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42" name="Freeform 41"/>
            <p:cNvSpPr>
              <a:spLocks noChangeAspect="1"/>
            </p:cNvSpPr>
            <p:nvPr/>
          </p:nvSpPr>
          <p:spPr bwMode="ltGray">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lgn="ctr" eaLnBrk="0" fontAlgn="auto" hangingPunct="0">
                <a:spcBef>
                  <a:spcPts val="0"/>
                </a:spcBef>
                <a:spcAft>
                  <a:spcPts val="0"/>
                </a:spcAft>
                <a:defRPr/>
              </a:pPr>
              <a:endParaRPr lang="en-US">
                <a:effectLst>
                  <a:outerShdw blurRad="38100" dist="38100" dir="2700000" algn="tl">
                    <a:srgbClr val="000000">
                      <a:alpha val="43137"/>
                    </a:srgbClr>
                  </a:outerShdw>
                </a:effectLst>
                <a:latin typeface="+mn-lt"/>
                <a:cs typeface="+mn-cs"/>
              </a:endParaRPr>
            </a:p>
          </p:txBody>
        </p:sp>
      </p:grpSp>
      <p:sp>
        <p:nvSpPr>
          <p:cNvPr id="40" name="Text Box 7"/>
          <p:cNvSpPr txBox="1">
            <a:spLocks noChangeArrowheads="1"/>
          </p:cNvSpPr>
          <p:nvPr/>
        </p:nvSpPr>
        <p:spPr bwMode="invGray">
          <a:xfrm>
            <a:off x="4495800" y="6324600"/>
            <a:ext cx="2667000" cy="5334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SWP/CVP Intertie</a:t>
            </a:r>
          </a:p>
        </p:txBody>
      </p:sp>
      <p:grpSp>
        <p:nvGrpSpPr>
          <p:cNvPr id="3" name="Group 32"/>
          <p:cNvGrpSpPr>
            <a:grpSpLocks/>
          </p:cNvGrpSpPr>
          <p:nvPr/>
        </p:nvGrpSpPr>
        <p:grpSpPr bwMode="auto">
          <a:xfrm>
            <a:off x="2590800" y="1739900"/>
            <a:ext cx="2795588" cy="2616200"/>
            <a:chOff x="2590800" y="1739900"/>
            <a:chExt cx="2795588" cy="2616200"/>
          </a:xfrm>
        </p:grpSpPr>
        <p:sp>
          <p:nvSpPr>
            <p:cNvPr id="45" name="Freeform 47"/>
            <p:cNvSpPr>
              <a:spLocks/>
            </p:cNvSpPr>
            <p:nvPr/>
          </p:nvSpPr>
          <p:spPr bwMode="ltGray">
            <a:xfrm>
              <a:off x="2590800" y="1739900"/>
              <a:ext cx="2795588" cy="2616200"/>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35921" dir="2700000" algn="ctr" rotWithShape="0">
                <a:schemeClr val="bg1"/>
              </a:outerShdw>
            </a:effectLst>
          </p:spPr>
          <p:txBody>
            <a:bodyPr anchor="ctr" anchorCtr="1"/>
            <a:lstStyle/>
            <a:p>
              <a:pPr algn="ctr" eaLnBrk="0" fontAlgn="auto" hangingPunct="0">
                <a:spcBef>
                  <a:spcPts val="0"/>
                </a:spcBef>
                <a:spcAft>
                  <a:spcPts val="0"/>
                </a:spcAft>
                <a:defRPr/>
              </a:pPr>
              <a:endParaRPr lang="en-US">
                <a:effectLst>
                  <a:outerShdw blurRad="50800" dist="50800" dir="5400000" algn="ctr" rotWithShape="0">
                    <a:schemeClr val="bg1"/>
                  </a:outerShdw>
                </a:effectLst>
                <a:latin typeface="+mn-lt"/>
                <a:cs typeface="+mn-cs"/>
              </a:endParaRPr>
            </a:p>
          </p:txBody>
        </p:sp>
        <p:sp>
          <p:nvSpPr>
            <p:cNvPr id="46" name="Freeform 48"/>
            <p:cNvSpPr>
              <a:spLocks/>
            </p:cNvSpPr>
            <p:nvPr/>
          </p:nvSpPr>
          <p:spPr bwMode="ltGray">
            <a:xfrm>
              <a:off x="4527550" y="2044700"/>
              <a:ext cx="730250" cy="723900"/>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35921" dir="2700000" algn="ctr" rotWithShape="0">
                <a:schemeClr val="bg1"/>
              </a:outerShdw>
            </a:effectLst>
          </p:spPr>
          <p:txBody>
            <a:bodyPr anchor="ctr" anchorCtr="1"/>
            <a:lstStyle/>
            <a:p>
              <a:pPr algn="ctr" eaLnBrk="0" fontAlgn="auto" hangingPunct="0">
                <a:spcBef>
                  <a:spcPts val="0"/>
                </a:spcBef>
                <a:spcAft>
                  <a:spcPts val="0"/>
                </a:spcAft>
                <a:defRPr/>
              </a:pPr>
              <a:endParaRPr lang="en-US">
                <a:effectLst>
                  <a:outerShdw blurRad="50800" dist="50800" dir="5400000" algn="ctr" rotWithShape="0">
                    <a:schemeClr val="bg1"/>
                  </a:outerShdw>
                </a:effectLst>
                <a:latin typeface="+mn-lt"/>
                <a:cs typeface="+mn-cs"/>
              </a:endParaRPr>
            </a:p>
          </p:txBody>
        </p:sp>
      </p:grpSp>
      <p:sp>
        <p:nvSpPr>
          <p:cNvPr id="9224" name="Slide Number Placeholder 40"/>
          <p:cNvSpPr>
            <a:spLocks noGrp="1"/>
          </p:cNvSpPr>
          <p:nvPr>
            <p:ph type="sldNum" sz="quarter" idx="10"/>
          </p:nvPr>
        </p:nvSpPr>
        <p:spPr/>
        <p:txBody>
          <a:bodyPr/>
          <a:lstStyle/>
          <a:p>
            <a:pPr>
              <a:defRPr/>
            </a:pPr>
            <a:fld id="{30E1D725-FAA7-42C6-8BBF-4B50D31B2308}" type="slidenum">
              <a:rPr lang="en-US" smtClean="0"/>
              <a:pPr>
                <a:defRPr/>
              </a:pPr>
              <a:t>28</a:t>
            </a:fld>
            <a:endParaRPr lang="en-US" smtClean="0"/>
          </a:p>
        </p:txBody>
      </p:sp>
      <p:sp>
        <p:nvSpPr>
          <p:cNvPr id="32" name="Title 1"/>
          <p:cNvSpPr>
            <a:spLocks noGrp="1"/>
          </p:cNvSpPr>
          <p:nvPr>
            <p:ph type="title"/>
          </p:nvPr>
        </p:nvSpPr>
        <p:spPr bwMode="invGray">
          <a:xfrm>
            <a:off x="228600" y="284405"/>
            <a:ext cx="8534400" cy="1163395"/>
          </a:xfrm>
        </p:spPr>
        <p:txBody>
          <a:bodyPr>
            <a:normAutofit/>
          </a:bodyPr>
          <a:lstStyle/>
          <a:p>
            <a:pPr algn="r" defTabSz="914363" eaLnBrk="1" fontAlgn="auto" hangingPunct="1">
              <a:spcAft>
                <a:spcPts val="0"/>
              </a:spcAft>
              <a:defRPr/>
            </a:pPr>
            <a:r>
              <a:rPr smtClean="0"/>
              <a:t>Delta Near-Term </a:t>
            </a:r>
            <a:r>
              <a:rPr/>
              <a:t>Measures</a:t>
            </a:r>
            <a:br>
              <a:rPr/>
            </a:br>
            <a:r>
              <a:rPr sz="3600" smtClean="0">
                <a:solidFill>
                  <a:schemeClr val="tx1"/>
                </a:solidFill>
              </a:rPr>
              <a:t>CVP/SWP Intertie </a:t>
            </a:r>
            <a:r>
              <a:rPr sz="3600">
                <a:solidFill>
                  <a:schemeClr val="tx1"/>
                </a:solidFill>
              </a:rPr>
              <a:t>Project</a:t>
            </a:r>
            <a:endParaRPr>
              <a:solidFill>
                <a:schemeClr val="tx1"/>
              </a:solidFill>
            </a:endParaRPr>
          </a:p>
        </p:txBody>
      </p:sp>
      <p:sp>
        <p:nvSpPr>
          <p:cNvPr id="41" name="Text Box 6"/>
          <p:cNvSpPr txBox="1">
            <a:spLocks noChangeArrowheads="1"/>
          </p:cNvSpPr>
          <p:nvPr/>
        </p:nvSpPr>
        <p:spPr bwMode="invGray">
          <a:xfrm>
            <a:off x="2897188" y="2697163"/>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Sac River</a:t>
            </a:r>
          </a:p>
        </p:txBody>
      </p:sp>
      <p:sp>
        <p:nvSpPr>
          <p:cNvPr id="44"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Stockton</a:t>
            </a:r>
          </a:p>
        </p:txBody>
      </p:sp>
      <p:sp>
        <p:nvSpPr>
          <p:cNvPr id="47"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Sacramento</a:t>
            </a:r>
          </a:p>
        </p:txBody>
      </p:sp>
      <p:sp>
        <p:nvSpPr>
          <p:cNvPr id="33" name="Freeform 42"/>
          <p:cNvSpPr>
            <a:spLocks/>
          </p:cNvSpPr>
          <p:nvPr/>
        </p:nvSpPr>
        <p:spPr bwMode="gray">
          <a:xfrm>
            <a:off x="4494213" y="3759200"/>
            <a:ext cx="936625" cy="784225"/>
          </a:xfrm>
          <a:custGeom>
            <a:avLst/>
            <a:gdLst>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23 w 728"/>
              <a:gd name="connsiteY26" fmla="*/ 652 h 1308"/>
              <a:gd name="connsiteX27" fmla="*/ 99 w 728"/>
              <a:gd name="connsiteY27" fmla="*/ 684 h 1308"/>
              <a:gd name="connsiteX28" fmla="*/ 143 w 728"/>
              <a:gd name="connsiteY28" fmla="*/ 756 h 1308"/>
              <a:gd name="connsiteX29" fmla="*/ 155 w 728"/>
              <a:gd name="connsiteY29" fmla="*/ 760 h 1308"/>
              <a:gd name="connsiteX30" fmla="*/ 199 w 728"/>
              <a:gd name="connsiteY30" fmla="*/ 776 h 1308"/>
              <a:gd name="connsiteX31" fmla="*/ 135 w 728"/>
              <a:gd name="connsiteY31" fmla="*/ 796 h 1308"/>
              <a:gd name="connsiteX32" fmla="*/ 195 w 728"/>
              <a:gd name="connsiteY32" fmla="*/ 820 h 1308"/>
              <a:gd name="connsiteX33" fmla="*/ 171 w 728"/>
              <a:gd name="connsiteY33" fmla="*/ 852 h 1308"/>
              <a:gd name="connsiteX34" fmla="*/ 219 w 728"/>
              <a:gd name="connsiteY34" fmla="*/ 872 h 1308"/>
              <a:gd name="connsiteX35" fmla="*/ 223 w 728"/>
              <a:gd name="connsiteY35" fmla="*/ 884 h 1308"/>
              <a:gd name="connsiteX36" fmla="*/ 235 w 728"/>
              <a:gd name="connsiteY36" fmla="*/ 892 h 1308"/>
              <a:gd name="connsiteX37" fmla="*/ 243 w 728"/>
              <a:gd name="connsiteY37" fmla="*/ 932 h 1308"/>
              <a:gd name="connsiteX38" fmla="*/ 191 w 728"/>
              <a:gd name="connsiteY38" fmla="*/ 956 h 1308"/>
              <a:gd name="connsiteX39" fmla="*/ 199 w 728"/>
              <a:gd name="connsiteY39" fmla="*/ 992 h 1308"/>
              <a:gd name="connsiteX40" fmla="*/ 111 w 728"/>
              <a:gd name="connsiteY40" fmla="*/ 1016 h 1308"/>
              <a:gd name="connsiteX41" fmla="*/ 147 w 728"/>
              <a:gd name="connsiteY41" fmla="*/ 1040 h 1308"/>
              <a:gd name="connsiteX42" fmla="*/ 91 w 728"/>
              <a:gd name="connsiteY42" fmla="*/ 1084 h 1308"/>
              <a:gd name="connsiteX43" fmla="*/ 67 w 728"/>
              <a:gd name="connsiteY43" fmla="*/ 1092 h 1308"/>
              <a:gd name="connsiteX44" fmla="*/ 55 w 728"/>
              <a:gd name="connsiteY44" fmla="*/ 1116 h 1308"/>
              <a:gd name="connsiteX45" fmla="*/ 19 w 728"/>
              <a:gd name="connsiteY45" fmla="*/ 1148 h 1308"/>
              <a:gd name="connsiteX46" fmla="*/ 3 w 728"/>
              <a:gd name="connsiteY46" fmla="*/ 1172 h 1308"/>
              <a:gd name="connsiteX47" fmla="*/ 15 w 728"/>
              <a:gd name="connsiteY47" fmla="*/ 1180 h 1308"/>
              <a:gd name="connsiteX48" fmla="*/ 39 w 728"/>
              <a:gd name="connsiteY48" fmla="*/ 1188 h 1308"/>
              <a:gd name="connsiteX49" fmla="*/ 119 w 728"/>
              <a:gd name="connsiteY49" fmla="*/ 1224 h 1308"/>
              <a:gd name="connsiteX50" fmla="*/ 111 w 728"/>
              <a:gd name="connsiteY5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99 w 728"/>
              <a:gd name="connsiteY26" fmla="*/ 684 h 1308"/>
              <a:gd name="connsiteX27" fmla="*/ 143 w 728"/>
              <a:gd name="connsiteY27" fmla="*/ 756 h 1308"/>
              <a:gd name="connsiteX28" fmla="*/ 155 w 728"/>
              <a:gd name="connsiteY28" fmla="*/ 760 h 1308"/>
              <a:gd name="connsiteX29" fmla="*/ 199 w 728"/>
              <a:gd name="connsiteY29" fmla="*/ 776 h 1308"/>
              <a:gd name="connsiteX30" fmla="*/ 135 w 728"/>
              <a:gd name="connsiteY30" fmla="*/ 796 h 1308"/>
              <a:gd name="connsiteX31" fmla="*/ 195 w 728"/>
              <a:gd name="connsiteY31" fmla="*/ 820 h 1308"/>
              <a:gd name="connsiteX32" fmla="*/ 171 w 728"/>
              <a:gd name="connsiteY32" fmla="*/ 852 h 1308"/>
              <a:gd name="connsiteX33" fmla="*/ 219 w 728"/>
              <a:gd name="connsiteY33" fmla="*/ 872 h 1308"/>
              <a:gd name="connsiteX34" fmla="*/ 223 w 728"/>
              <a:gd name="connsiteY34" fmla="*/ 884 h 1308"/>
              <a:gd name="connsiteX35" fmla="*/ 235 w 728"/>
              <a:gd name="connsiteY35" fmla="*/ 892 h 1308"/>
              <a:gd name="connsiteX36" fmla="*/ 243 w 728"/>
              <a:gd name="connsiteY36" fmla="*/ 932 h 1308"/>
              <a:gd name="connsiteX37" fmla="*/ 191 w 728"/>
              <a:gd name="connsiteY37" fmla="*/ 956 h 1308"/>
              <a:gd name="connsiteX38" fmla="*/ 199 w 728"/>
              <a:gd name="connsiteY38" fmla="*/ 992 h 1308"/>
              <a:gd name="connsiteX39" fmla="*/ 111 w 728"/>
              <a:gd name="connsiteY39" fmla="*/ 1016 h 1308"/>
              <a:gd name="connsiteX40" fmla="*/ 147 w 728"/>
              <a:gd name="connsiteY40" fmla="*/ 1040 h 1308"/>
              <a:gd name="connsiteX41" fmla="*/ 91 w 728"/>
              <a:gd name="connsiteY41" fmla="*/ 1084 h 1308"/>
              <a:gd name="connsiteX42" fmla="*/ 67 w 728"/>
              <a:gd name="connsiteY42" fmla="*/ 1092 h 1308"/>
              <a:gd name="connsiteX43" fmla="*/ 55 w 728"/>
              <a:gd name="connsiteY43" fmla="*/ 1116 h 1308"/>
              <a:gd name="connsiteX44" fmla="*/ 19 w 728"/>
              <a:gd name="connsiteY44" fmla="*/ 1148 h 1308"/>
              <a:gd name="connsiteX45" fmla="*/ 3 w 728"/>
              <a:gd name="connsiteY45" fmla="*/ 1172 h 1308"/>
              <a:gd name="connsiteX46" fmla="*/ 15 w 728"/>
              <a:gd name="connsiteY46" fmla="*/ 1180 h 1308"/>
              <a:gd name="connsiteX47" fmla="*/ 39 w 728"/>
              <a:gd name="connsiteY47" fmla="*/ 1188 h 1308"/>
              <a:gd name="connsiteX48" fmla="*/ 119 w 728"/>
              <a:gd name="connsiteY48" fmla="*/ 1224 h 1308"/>
              <a:gd name="connsiteX49" fmla="*/ 111 w 728"/>
              <a:gd name="connsiteY4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55 w 728"/>
              <a:gd name="connsiteY27" fmla="*/ 760 h 1308"/>
              <a:gd name="connsiteX28" fmla="*/ 199 w 728"/>
              <a:gd name="connsiteY28" fmla="*/ 776 h 1308"/>
              <a:gd name="connsiteX29" fmla="*/ 135 w 728"/>
              <a:gd name="connsiteY29" fmla="*/ 796 h 1308"/>
              <a:gd name="connsiteX30" fmla="*/ 195 w 728"/>
              <a:gd name="connsiteY30" fmla="*/ 820 h 1308"/>
              <a:gd name="connsiteX31" fmla="*/ 171 w 728"/>
              <a:gd name="connsiteY31" fmla="*/ 852 h 1308"/>
              <a:gd name="connsiteX32" fmla="*/ 219 w 728"/>
              <a:gd name="connsiteY32" fmla="*/ 872 h 1308"/>
              <a:gd name="connsiteX33" fmla="*/ 223 w 728"/>
              <a:gd name="connsiteY33" fmla="*/ 884 h 1308"/>
              <a:gd name="connsiteX34" fmla="*/ 235 w 728"/>
              <a:gd name="connsiteY34" fmla="*/ 892 h 1308"/>
              <a:gd name="connsiteX35" fmla="*/ 243 w 728"/>
              <a:gd name="connsiteY35" fmla="*/ 932 h 1308"/>
              <a:gd name="connsiteX36" fmla="*/ 191 w 728"/>
              <a:gd name="connsiteY36" fmla="*/ 956 h 1308"/>
              <a:gd name="connsiteX37" fmla="*/ 199 w 728"/>
              <a:gd name="connsiteY37" fmla="*/ 992 h 1308"/>
              <a:gd name="connsiteX38" fmla="*/ 111 w 728"/>
              <a:gd name="connsiteY38" fmla="*/ 1016 h 1308"/>
              <a:gd name="connsiteX39" fmla="*/ 147 w 728"/>
              <a:gd name="connsiteY39" fmla="*/ 1040 h 1308"/>
              <a:gd name="connsiteX40" fmla="*/ 91 w 728"/>
              <a:gd name="connsiteY40" fmla="*/ 1084 h 1308"/>
              <a:gd name="connsiteX41" fmla="*/ 67 w 728"/>
              <a:gd name="connsiteY41" fmla="*/ 1092 h 1308"/>
              <a:gd name="connsiteX42" fmla="*/ 55 w 728"/>
              <a:gd name="connsiteY42" fmla="*/ 1116 h 1308"/>
              <a:gd name="connsiteX43" fmla="*/ 19 w 728"/>
              <a:gd name="connsiteY43" fmla="*/ 1148 h 1308"/>
              <a:gd name="connsiteX44" fmla="*/ 3 w 728"/>
              <a:gd name="connsiteY44" fmla="*/ 1172 h 1308"/>
              <a:gd name="connsiteX45" fmla="*/ 15 w 728"/>
              <a:gd name="connsiteY45" fmla="*/ 1180 h 1308"/>
              <a:gd name="connsiteX46" fmla="*/ 39 w 728"/>
              <a:gd name="connsiteY46" fmla="*/ 1188 h 1308"/>
              <a:gd name="connsiteX47" fmla="*/ 119 w 728"/>
              <a:gd name="connsiteY47" fmla="*/ 1224 h 1308"/>
              <a:gd name="connsiteX48" fmla="*/ 111 w 728"/>
              <a:gd name="connsiteY4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35 w 728"/>
              <a:gd name="connsiteY28" fmla="*/ 796 h 1308"/>
              <a:gd name="connsiteX29" fmla="*/ 195 w 728"/>
              <a:gd name="connsiteY29" fmla="*/ 820 h 1308"/>
              <a:gd name="connsiteX30" fmla="*/ 171 w 728"/>
              <a:gd name="connsiteY30" fmla="*/ 852 h 1308"/>
              <a:gd name="connsiteX31" fmla="*/ 219 w 728"/>
              <a:gd name="connsiteY31" fmla="*/ 872 h 1308"/>
              <a:gd name="connsiteX32" fmla="*/ 223 w 728"/>
              <a:gd name="connsiteY32" fmla="*/ 884 h 1308"/>
              <a:gd name="connsiteX33" fmla="*/ 235 w 728"/>
              <a:gd name="connsiteY33" fmla="*/ 892 h 1308"/>
              <a:gd name="connsiteX34" fmla="*/ 243 w 728"/>
              <a:gd name="connsiteY34" fmla="*/ 932 h 1308"/>
              <a:gd name="connsiteX35" fmla="*/ 191 w 728"/>
              <a:gd name="connsiteY35" fmla="*/ 956 h 1308"/>
              <a:gd name="connsiteX36" fmla="*/ 199 w 728"/>
              <a:gd name="connsiteY36" fmla="*/ 992 h 1308"/>
              <a:gd name="connsiteX37" fmla="*/ 111 w 728"/>
              <a:gd name="connsiteY37" fmla="*/ 1016 h 1308"/>
              <a:gd name="connsiteX38" fmla="*/ 147 w 728"/>
              <a:gd name="connsiteY38" fmla="*/ 1040 h 1308"/>
              <a:gd name="connsiteX39" fmla="*/ 91 w 728"/>
              <a:gd name="connsiteY39" fmla="*/ 1084 h 1308"/>
              <a:gd name="connsiteX40" fmla="*/ 67 w 728"/>
              <a:gd name="connsiteY40" fmla="*/ 1092 h 1308"/>
              <a:gd name="connsiteX41" fmla="*/ 55 w 728"/>
              <a:gd name="connsiteY41" fmla="*/ 1116 h 1308"/>
              <a:gd name="connsiteX42" fmla="*/ 19 w 728"/>
              <a:gd name="connsiteY42" fmla="*/ 1148 h 1308"/>
              <a:gd name="connsiteX43" fmla="*/ 3 w 728"/>
              <a:gd name="connsiteY43" fmla="*/ 1172 h 1308"/>
              <a:gd name="connsiteX44" fmla="*/ 15 w 728"/>
              <a:gd name="connsiteY44" fmla="*/ 1180 h 1308"/>
              <a:gd name="connsiteX45" fmla="*/ 39 w 728"/>
              <a:gd name="connsiteY45" fmla="*/ 1188 h 1308"/>
              <a:gd name="connsiteX46" fmla="*/ 119 w 728"/>
              <a:gd name="connsiteY46" fmla="*/ 1224 h 1308"/>
              <a:gd name="connsiteX47" fmla="*/ 111 w 728"/>
              <a:gd name="connsiteY4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5 w 728"/>
              <a:gd name="connsiteY28" fmla="*/ 820 h 1308"/>
              <a:gd name="connsiteX29" fmla="*/ 171 w 728"/>
              <a:gd name="connsiteY29" fmla="*/ 852 h 1308"/>
              <a:gd name="connsiteX30" fmla="*/ 219 w 728"/>
              <a:gd name="connsiteY30" fmla="*/ 872 h 1308"/>
              <a:gd name="connsiteX31" fmla="*/ 223 w 728"/>
              <a:gd name="connsiteY31" fmla="*/ 884 h 1308"/>
              <a:gd name="connsiteX32" fmla="*/ 235 w 728"/>
              <a:gd name="connsiteY32" fmla="*/ 892 h 1308"/>
              <a:gd name="connsiteX33" fmla="*/ 243 w 728"/>
              <a:gd name="connsiteY33" fmla="*/ 932 h 1308"/>
              <a:gd name="connsiteX34" fmla="*/ 191 w 728"/>
              <a:gd name="connsiteY34" fmla="*/ 956 h 1308"/>
              <a:gd name="connsiteX35" fmla="*/ 199 w 728"/>
              <a:gd name="connsiteY35" fmla="*/ 992 h 1308"/>
              <a:gd name="connsiteX36" fmla="*/ 111 w 728"/>
              <a:gd name="connsiteY36" fmla="*/ 1016 h 1308"/>
              <a:gd name="connsiteX37" fmla="*/ 147 w 728"/>
              <a:gd name="connsiteY37" fmla="*/ 1040 h 1308"/>
              <a:gd name="connsiteX38" fmla="*/ 91 w 728"/>
              <a:gd name="connsiteY38" fmla="*/ 1084 h 1308"/>
              <a:gd name="connsiteX39" fmla="*/ 67 w 728"/>
              <a:gd name="connsiteY39" fmla="*/ 1092 h 1308"/>
              <a:gd name="connsiteX40" fmla="*/ 55 w 728"/>
              <a:gd name="connsiteY40" fmla="*/ 1116 h 1308"/>
              <a:gd name="connsiteX41" fmla="*/ 19 w 728"/>
              <a:gd name="connsiteY41" fmla="*/ 1148 h 1308"/>
              <a:gd name="connsiteX42" fmla="*/ 3 w 728"/>
              <a:gd name="connsiteY42" fmla="*/ 1172 h 1308"/>
              <a:gd name="connsiteX43" fmla="*/ 15 w 728"/>
              <a:gd name="connsiteY43" fmla="*/ 1180 h 1308"/>
              <a:gd name="connsiteX44" fmla="*/ 39 w 728"/>
              <a:gd name="connsiteY44" fmla="*/ 1188 h 1308"/>
              <a:gd name="connsiteX45" fmla="*/ 119 w 728"/>
              <a:gd name="connsiteY45" fmla="*/ 1224 h 1308"/>
              <a:gd name="connsiteX46" fmla="*/ 111 w 728"/>
              <a:gd name="connsiteY4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71 w 728"/>
              <a:gd name="connsiteY28" fmla="*/ 852 h 1308"/>
              <a:gd name="connsiteX29" fmla="*/ 219 w 728"/>
              <a:gd name="connsiteY29" fmla="*/ 872 h 1308"/>
              <a:gd name="connsiteX30" fmla="*/ 223 w 728"/>
              <a:gd name="connsiteY30" fmla="*/ 884 h 1308"/>
              <a:gd name="connsiteX31" fmla="*/ 235 w 728"/>
              <a:gd name="connsiteY31" fmla="*/ 892 h 1308"/>
              <a:gd name="connsiteX32" fmla="*/ 243 w 728"/>
              <a:gd name="connsiteY32" fmla="*/ 932 h 1308"/>
              <a:gd name="connsiteX33" fmla="*/ 191 w 728"/>
              <a:gd name="connsiteY33" fmla="*/ 956 h 1308"/>
              <a:gd name="connsiteX34" fmla="*/ 199 w 728"/>
              <a:gd name="connsiteY34" fmla="*/ 992 h 1308"/>
              <a:gd name="connsiteX35" fmla="*/ 111 w 728"/>
              <a:gd name="connsiteY35" fmla="*/ 1016 h 1308"/>
              <a:gd name="connsiteX36" fmla="*/ 147 w 728"/>
              <a:gd name="connsiteY36" fmla="*/ 1040 h 1308"/>
              <a:gd name="connsiteX37" fmla="*/ 91 w 728"/>
              <a:gd name="connsiteY37" fmla="*/ 1084 h 1308"/>
              <a:gd name="connsiteX38" fmla="*/ 67 w 728"/>
              <a:gd name="connsiteY38" fmla="*/ 1092 h 1308"/>
              <a:gd name="connsiteX39" fmla="*/ 55 w 728"/>
              <a:gd name="connsiteY39" fmla="*/ 1116 h 1308"/>
              <a:gd name="connsiteX40" fmla="*/ 19 w 728"/>
              <a:gd name="connsiteY40" fmla="*/ 1148 h 1308"/>
              <a:gd name="connsiteX41" fmla="*/ 3 w 728"/>
              <a:gd name="connsiteY41" fmla="*/ 1172 h 1308"/>
              <a:gd name="connsiteX42" fmla="*/ 15 w 728"/>
              <a:gd name="connsiteY42" fmla="*/ 1180 h 1308"/>
              <a:gd name="connsiteX43" fmla="*/ 39 w 728"/>
              <a:gd name="connsiteY43" fmla="*/ 1188 h 1308"/>
              <a:gd name="connsiteX44" fmla="*/ 119 w 728"/>
              <a:gd name="connsiteY44" fmla="*/ 1224 h 1308"/>
              <a:gd name="connsiteX45" fmla="*/ 111 w 728"/>
              <a:gd name="connsiteY45"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23 w 728"/>
              <a:gd name="connsiteY29" fmla="*/ 884 h 1308"/>
              <a:gd name="connsiteX30" fmla="*/ 235 w 728"/>
              <a:gd name="connsiteY30" fmla="*/ 892 h 1308"/>
              <a:gd name="connsiteX31" fmla="*/ 243 w 728"/>
              <a:gd name="connsiteY31" fmla="*/ 932 h 1308"/>
              <a:gd name="connsiteX32" fmla="*/ 191 w 728"/>
              <a:gd name="connsiteY32" fmla="*/ 956 h 1308"/>
              <a:gd name="connsiteX33" fmla="*/ 199 w 728"/>
              <a:gd name="connsiteY33" fmla="*/ 992 h 1308"/>
              <a:gd name="connsiteX34" fmla="*/ 111 w 728"/>
              <a:gd name="connsiteY34" fmla="*/ 1016 h 1308"/>
              <a:gd name="connsiteX35" fmla="*/ 147 w 728"/>
              <a:gd name="connsiteY35" fmla="*/ 1040 h 1308"/>
              <a:gd name="connsiteX36" fmla="*/ 91 w 728"/>
              <a:gd name="connsiteY36" fmla="*/ 1084 h 1308"/>
              <a:gd name="connsiteX37" fmla="*/ 67 w 728"/>
              <a:gd name="connsiteY37" fmla="*/ 1092 h 1308"/>
              <a:gd name="connsiteX38" fmla="*/ 55 w 728"/>
              <a:gd name="connsiteY38" fmla="*/ 1116 h 1308"/>
              <a:gd name="connsiteX39" fmla="*/ 19 w 728"/>
              <a:gd name="connsiteY39" fmla="*/ 1148 h 1308"/>
              <a:gd name="connsiteX40" fmla="*/ 3 w 728"/>
              <a:gd name="connsiteY40" fmla="*/ 1172 h 1308"/>
              <a:gd name="connsiteX41" fmla="*/ 15 w 728"/>
              <a:gd name="connsiteY41" fmla="*/ 1180 h 1308"/>
              <a:gd name="connsiteX42" fmla="*/ 39 w 728"/>
              <a:gd name="connsiteY42" fmla="*/ 1188 h 1308"/>
              <a:gd name="connsiteX43" fmla="*/ 119 w 728"/>
              <a:gd name="connsiteY43" fmla="*/ 1224 h 1308"/>
              <a:gd name="connsiteX44" fmla="*/ 111 w 728"/>
              <a:gd name="connsiteY44"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35 w 728"/>
              <a:gd name="connsiteY29" fmla="*/ 892 h 1308"/>
              <a:gd name="connsiteX30" fmla="*/ 243 w 728"/>
              <a:gd name="connsiteY30" fmla="*/ 932 h 1308"/>
              <a:gd name="connsiteX31" fmla="*/ 191 w 728"/>
              <a:gd name="connsiteY31" fmla="*/ 956 h 1308"/>
              <a:gd name="connsiteX32" fmla="*/ 199 w 728"/>
              <a:gd name="connsiteY32" fmla="*/ 992 h 1308"/>
              <a:gd name="connsiteX33" fmla="*/ 111 w 728"/>
              <a:gd name="connsiteY33" fmla="*/ 1016 h 1308"/>
              <a:gd name="connsiteX34" fmla="*/ 147 w 728"/>
              <a:gd name="connsiteY34" fmla="*/ 1040 h 1308"/>
              <a:gd name="connsiteX35" fmla="*/ 91 w 728"/>
              <a:gd name="connsiteY35" fmla="*/ 1084 h 1308"/>
              <a:gd name="connsiteX36" fmla="*/ 67 w 728"/>
              <a:gd name="connsiteY36" fmla="*/ 1092 h 1308"/>
              <a:gd name="connsiteX37" fmla="*/ 55 w 728"/>
              <a:gd name="connsiteY37" fmla="*/ 1116 h 1308"/>
              <a:gd name="connsiteX38" fmla="*/ 19 w 728"/>
              <a:gd name="connsiteY38" fmla="*/ 1148 h 1308"/>
              <a:gd name="connsiteX39" fmla="*/ 3 w 728"/>
              <a:gd name="connsiteY39" fmla="*/ 1172 h 1308"/>
              <a:gd name="connsiteX40" fmla="*/ 15 w 728"/>
              <a:gd name="connsiteY40" fmla="*/ 1180 h 1308"/>
              <a:gd name="connsiteX41" fmla="*/ 39 w 728"/>
              <a:gd name="connsiteY41" fmla="*/ 1188 h 1308"/>
              <a:gd name="connsiteX42" fmla="*/ 119 w 728"/>
              <a:gd name="connsiteY42" fmla="*/ 1224 h 1308"/>
              <a:gd name="connsiteX43" fmla="*/ 111 w 728"/>
              <a:gd name="connsiteY43"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19 w 728"/>
              <a:gd name="connsiteY28" fmla="*/ 872 h 1308"/>
              <a:gd name="connsiteX29" fmla="*/ 243 w 728"/>
              <a:gd name="connsiteY29" fmla="*/ 932 h 1308"/>
              <a:gd name="connsiteX30" fmla="*/ 191 w 728"/>
              <a:gd name="connsiteY30" fmla="*/ 956 h 1308"/>
              <a:gd name="connsiteX31" fmla="*/ 199 w 728"/>
              <a:gd name="connsiteY31" fmla="*/ 992 h 1308"/>
              <a:gd name="connsiteX32" fmla="*/ 111 w 728"/>
              <a:gd name="connsiteY32" fmla="*/ 1016 h 1308"/>
              <a:gd name="connsiteX33" fmla="*/ 147 w 728"/>
              <a:gd name="connsiteY33" fmla="*/ 1040 h 1308"/>
              <a:gd name="connsiteX34" fmla="*/ 91 w 728"/>
              <a:gd name="connsiteY34" fmla="*/ 1084 h 1308"/>
              <a:gd name="connsiteX35" fmla="*/ 67 w 728"/>
              <a:gd name="connsiteY35" fmla="*/ 1092 h 1308"/>
              <a:gd name="connsiteX36" fmla="*/ 55 w 728"/>
              <a:gd name="connsiteY36" fmla="*/ 1116 h 1308"/>
              <a:gd name="connsiteX37" fmla="*/ 19 w 728"/>
              <a:gd name="connsiteY37" fmla="*/ 1148 h 1308"/>
              <a:gd name="connsiteX38" fmla="*/ 3 w 728"/>
              <a:gd name="connsiteY38" fmla="*/ 1172 h 1308"/>
              <a:gd name="connsiteX39" fmla="*/ 15 w 728"/>
              <a:gd name="connsiteY39" fmla="*/ 1180 h 1308"/>
              <a:gd name="connsiteX40" fmla="*/ 39 w 728"/>
              <a:gd name="connsiteY40" fmla="*/ 1188 h 1308"/>
              <a:gd name="connsiteX41" fmla="*/ 119 w 728"/>
              <a:gd name="connsiteY41" fmla="*/ 1224 h 1308"/>
              <a:gd name="connsiteX42" fmla="*/ 111 w 728"/>
              <a:gd name="connsiteY42"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243 w 728"/>
              <a:gd name="connsiteY28" fmla="*/ 932 h 1308"/>
              <a:gd name="connsiteX29" fmla="*/ 191 w 728"/>
              <a:gd name="connsiteY29" fmla="*/ 956 h 1308"/>
              <a:gd name="connsiteX30" fmla="*/ 199 w 728"/>
              <a:gd name="connsiteY30" fmla="*/ 992 h 1308"/>
              <a:gd name="connsiteX31" fmla="*/ 111 w 728"/>
              <a:gd name="connsiteY31" fmla="*/ 1016 h 1308"/>
              <a:gd name="connsiteX32" fmla="*/ 147 w 728"/>
              <a:gd name="connsiteY32" fmla="*/ 1040 h 1308"/>
              <a:gd name="connsiteX33" fmla="*/ 91 w 728"/>
              <a:gd name="connsiteY33" fmla="*/ 1084 h 1308"/>
              <a:gd name="connsiteX34" fmla="*/ 67 w 728"/>
              <a:gd name="connsiteY34" fmla="*/ 1092 h 1308"/>
              <a:gd name="connsiteX35" fmla="*/ 55 w 728"/>
              <a:gd name="connsiteY35" fmla="*/ 1116 h 1308"/>
              <a:gd name="connsiteX36" fmla="*/ 19 w 728"/>
              <a:gd name="connsiteY36" fmla="*/ 1148 h 1308"/>
              <a:gd name="connsiteX37" fmla="*/ 3 w 728"/>
              <a:gd name="connsiteY37" fmla="*/ 1172 h 1308"/>
              <a:gd name="connsiteX38" fmla="*/ 15 w 728"/>
              <a:gd name="connsiteY38" fmla="*/ 1180 h 1308"/>
              <a:gd name="connsiteX39" fmla="*/ 39 w 728"/>
              <a:gd name="connsiteY39" fmla="*/ 1188 h 1308"/>
              <a:gd name="connsiteX40" fmla="*/ 119 w 728"/>
              <a:gd name="connsiteY40" fmla="*/ 1224 h 1308"/>
              <a:gd name="connsiteX41" fmla="*/ 111 w 728"/>
              <a:gd name="connsiteY41"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1 w 728"/>
              <a:gd name="connsiteY28" fmla="*/ 956 h 1308"/>
              <a:gd name="connsiteX29" fmla="*/ 199 w 728"/>
              <a:gd name="connsiteY29" fmla="*/ 992 h 1308"/>
              <a:gd name="connsiteX30" fmla="*/ 111 w 728"/>
              <a:gd name="connsiteY30" fmla="*/ 1016 h 1308"/>
              <a:gd name="connsiteX31" fmla="*/ 147 w 728"/>
              <a:gd name="connsiteY31" fmla="*/ 1040 h 1308"/>
              <a:gd name="connsiteX32" fmla="*/ 91 w 728"/>
              <a:gd name="connsiteY32" fmla="*/ 1084 h 1308"/>
              <a:gd name="connsiteX33" fmla="*/ 67 w 728"/>
              <a:gd name="connsiteY33" fmla="*/ 1092 h 1308"/>
              <a:gd name="connsiteX34" fmla="*/ 55 w 728"/>
              <a:gd name="connsiteY34" fmla="*/ 1116 h 1308"/>
              <a:gd name="connsiteX35" fmla="*/ 19 w 728"/>
              <a:gd name="connsiteY35" fmla="*/ 1148 h 1308"/>
              <a:gd name="connsiteX36" fmla="*/ 3 w 728"/>
              <a:gd name="connsiteY36" fmla="*/ 1172 h 1308"/>
              <a:gd name="connsiteX37" fmla="*/ 15 w 728"/>
              <a:gd name="connsiteY37" fmla="*/ 1180 h 1308"/>
              <a:gd name="connsiteX38" fmla="*/ 39 w 728"/>
              <a:gd name="connsiteY38" fmla="*/ 1188 h 1308"/>
              <a:gd name="connsiteX39" fmla="*/ 119 w 728"/>
              <a:gd name="connsiteY39" fmla="*/ 1224 h 1308"/>
              <a:gd name="connsiteX40" fmla="*/ 111 w 728"/>
              <a:gd name="connsiteY40"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11 w 728"/>
              <a:gd name="connsiteY29" fmla="*/ 1016 h 1308"/>
              <a:gd name="connsiteX30" fmla="*/ 147 w 728"/>
              <a:gd name="connsiteY30" fmla="*/ 1040 h 1308"/>
              <a:gd name="connsiteX31" fmla="*/ 91 w 728"/>
              <a:gd name="connsiteY31" fmla="*/ 1084 h 1308"/>
              <a:gd name="connsiteX32" fmla="*/ 67 w 728"/>
              <a:gd name="connsiteY32" fmla="*/ 1092 h 1308"/>
              <a:gd name="connsiteX33" fmla="*/ 55 w 728"/>
              <a:gd name="connsiteY33" fmla="*/ 1116 h 1308"/>
              <a:gd name="connsiteX34" fmla="*/ 19 w 728"/>
              <a:gd name="connsiteY34" fmla="*/ 1148 h 1308"/>
              <a:gd name="connsiteX35" fmla="*/ 3 w 728"/>
              <a:gd name="connsiteY35" fmla="*/ 1172 h 1308"/>
              <a:gd name="connsiteX36" fmla="*/ 15 w 728"/>
              <a:gd name="connsiteY36" fmla="*/ 1180 h 1308"/>
              <a:gd name="connsiteX37" fmla="*/ 39 w 728"/>
              <a:gd name="connsiteY37" fmla="*/ 1188 h 1308"/>
              <a:gd name="connsiteX38" fmla="*/ 119 w 728"/>
              <a:gd name="connsiteY38" fmla="*/ 1224 h 1308"/>
              <a:gd name="connsiteX39" fmla="*/ 111 w 728"/>
              <a:gd name="connsiteY39"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67 w 728"/>
              <a:gd name="connsiteY31" fmla="*/ 1092 h 1308"/>
              <a:gd name="connsiteX32" fmla="*/ 55 w 728"/>
              <a:gd name="connsiteY32" fmla="*/ 1116 h 1308"/>
              <a:gd name="connsiteX33" fmla="*/ 19 w 728"/>
              <a:gd name="connsiteY33" fmla="*/ 1148 h 1308"/>
              <a:gd name="connsiteX34" fmla="*/ 3 w 728"/>
              <a:gd name="connsiteY34" fmla="*/ 1172 h 1308"/>
              <a:gd name="connsiteX35" fmla="*/ 15 w 728"/>
              <a:gd name="connsiteY35" fmla="*/ 1180 h 1308"/>
              <a:gd name="connsiteX36" fmla="*/ 39 w 728"/>
              <a:gd name="connsiteY36" fmla="*/ 1188 h 1308"/>
              <a:gd name="connsiteX37" fmla="*/ 119 w 728"/>
              <a:gd name="connsiteY37" fmla="*/ 1224 h 1308"/>
              <a:gd name="connsiteX38" fmla="*/ 111 w 728"/>
              <a:gd name="connsiteY38"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55 w 728"/>
              <a:gd name="connsiteY31" fmla="*/ 1116 h 1308"/>
              <a:gd name="connsiteX32" fmla="*/ 19 w 728"/>
              <a:gd name="connsiteY32" fmla="*/ 1148 h 1308"/>
              <a:gd name="connsiteX33" fmla="*/ 3 w 728"/>
              <a:gd name="connsiteY33" fmla="*/ 1172 h 1308"/>
              <a:gd name="connsiteX34" fmla="*/ 15 w 728"/>
              <a:gd name="connsiteY34" fmla="*/ 1180 h 1308"/>
              <a:gd name="connsiteX35" fmla="*/ 39 w 728"/>
              <a:gd name="connsiteY35" fmla="*/ 1188 h 1308"/>
              <a:gd name="connsiteX36" fmla="*/ 119 w 728"/>
              <a:gd name="connsiteY36" fmla="*/ 1224 h 1308"/>
              <a:gd name="connsiteX37" fmla="*/ 111 w 728"/>
              <a:gd name="connsiteY37"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19 w 728"/>
              <a:gd name="connsiteY31" fmla="*/ 1148 h 1308"/>
              <a:gd name="connsiteX32" fmla="*/ 3 w 728"/>
              <a:gd name="connsiteY32" fmla="*/ 1172 h 1308"/>
              <a:gd name="connsiteX33" fmla="*/ 15 w 728"/>
              <a:gd name="connsiteY33" fmla="*/ 1180 h 1308"/>
              <a:gd name="connsiteX34" fmla="*/ 39 w 728"/>
              <a:gd name="connsiteY34" fmla="*/ 1188 h 1308"/>
              <a:gd name="connsiteX35" fmla="*/ 119 w 728"/>
              <a:gd name="connsiteY35" fmla="*/ 1224 h 1308"/>
              <a:gd name="connsiteX36" fmla="*/ 111 w 728"/>
              <a:gd name="connsiteY36" fmla="*/ 1308 h 1308"/>
              <a:gd name="connsiteX0" fmla="*/ 659 w 728"/>
              <a:gd name="connsiteY0" fmla="*/ 0 h 1308"/>
              <a:gd name="connsiteX1" fmla="*/ 723 w 728"/>
              <a:gd name="connsiteY1" fmla="*/ 8 h 1308"/>
              <a:gd name="connsiteX2" fmla="*/ 719 w 728"/>
              <a:gd name="connsiteY2" fmla="*/ 24 h 1308"/>
              <a:gd name="connsiteX3" fmla="*/ 695 w 728"/>
              <a:gd name="connsiteY3" fmla="*/ 32 h 1308"/>
              <a:gd name="connsiteX4" fmla="*/ 683 w 728"/>
              <a:gd name="connsiteY4" fmla="*/ 44 h 1308"/>
              <a:gd name="connsiteX5" fmla="*/ 667 w 728"/>
              <a:gd name="connsiteY5" fmla="*/ 48 h 1308"/>
              <a:gd name="connsiteX6" fmla="*/ 691 w 728"/>
              <a:gd name="connsiteY6" fmla="*/ 60 h 1308"/>
              <a:gd name="connsiteX7" fmla="*/ 563 w 728"/>
              <a:gd name="connsiteY7" fmla="*/ 100 h 1308"/>
              <a:gd name="connsiteX8" fmla="*/ 563 w 728"/>
              <a:gd name="connsiteY8" fmla="*/ 128 h 1308"/>
              <a:gd name="connsiteX9" fmla="*/ 551 w 728"/>
              <a:gd name="connsiteY9" fmla="*/ 168 h 1308"/>
              <a:gd name="connsiteX10" fmla="*/ 527 w 728"/>
              <a:gd name="connsiteY10" fmla="*/ 172 h 1308"/>
              <a:gd name="connsiteX11" fmla="*/ 503 w 728"/>
              <a:gd name="connsiteY11" fmla="*/ 188 h 1308"/>
              <a:gd name="connsiteX12" fmla="*/ 491 w 728"/>
              <a:gd name="connsiteY12" fmla="*/ 196 h 1308"/>
              <a:gd name="connsiteX13" fmla="*/ 487 w 728"/>
              <a:gd name="connsiteY13" fmla="*/ 208 h 1308"/>
              <a:gd name="connsiteX14" fmla="*/ 343 w 728"/>
              <a:gd name="connsiteY14" fmla="*/ 220 h 1308"/>
              <a:gd name="connsiteX15" fmla="*/ 171 w 728"/>
              <a:gd name="connsiteY15" fmla="*/ 260 h 1308"/>
              <a:gd name="connsiteX16" fmla="*/ 159 w 728"/>
              <a:gd name="connsiteY16" fmla="*/ 292 h 1308"/>
              <a:gd name="connsiteX17" fmla="*/ 231 w 728"/>
              <a:gd name="connsiteY17" fmla="*/ 296 h 1308"/>
              <a:gd name="connsiteX18" fmla="*/ 255 w 728"/>
              <a:gd name="connsiteY18" fmla="*/ 304 h 1308"/>
              <a:gd name="connsiteX19" fmla="*/ 263 w 728"/>
              <a:gd name="connsiteY19" fmla="*/ 328 h 1308"/>
              <a:gd name="connsiteX20" fmla="*/ 267 w 728"/>
              <a:gd name="connsiteY20" fmla="*/ 340 h 1308"/>
              <a:gd name="connsiteX21" fmla="*/ 231 w 728"/>
              <a:gd name="connsiteY21" fmla="*/ 356 h 1308"/>
              <a:gd name="connsiteX22" fmla="*/ 211 w 728"/>
              <a:gd name="connsiteY22" fmla="*/ 400 h 1308"/>
              <a:gd name="connsiteX23" fmla="*/ 155 w 728"/>
              <a:gd name="connsiteY23" fmla="*/ 424 h 1308"/>
              <a:gd name="connsiteX24" fmla="*/ 131 w 728"/>
              <a:gd name="connsiteY24" fmla="*/ 456 h 1308"/>
              <a:gd name="connsiteX25" fmla="*/ 111 w 728"/>
              <a:gd name="connsiteY25" fmla="*/ 532 h 1308"/>
              <a:gd name="connsiteX26" fmla="*/ 143 w 728"/>
              <a:gd name="connsiteY26" fmla="*/ 756 h 1308"/>
              <a:gd name="connsiteX27" fmla="*/ 199 w 728"/>
              <a:gd name="connsiteY27" fmla="*/ 776 h 1308"/>
              <a:gd name="connsiteX28" fmla="*/ 199 w 728"/>
              <a:gd name="connsiteY28" fmla="*/ 992 h 1308"/>
              <a:gd name="connsiteX29" fmla="*/ 147 w 728"/>
              <a:gd name="connsiteY29" fmla="*/ 1040 h 1308"/>
              <a:gd name="connsiteX30" fmla="*/ 91 w 728"/>
              <a:gd name="connsiteY30" fmla="*/ 1084 h 1308"/>
              <a:gd name="connsiteX31" fmla="*/ 3 w 728"/>
              <a:gd name="connsiteY31" fmla="*/ 1172 h 1308"/>
              <a:gd name="connsiteX32" fmla="*/ 15 w 728"/>
              <a:gd name="connsiteY32" fmla="*/ 1180 h 1308"/>
              <a:gd name="connsiteX33" fmla="*/ 39 w 728"/>
              <a:gd name="connsiteY33" fmla="*/ 1188 h 1308"/>
              <a:gd name="connsiteX34" fmla="*/ 119 w 728"/>
              <a:gd name="connsiteY34" fmla="*/ 1224 h 1308"/>
              <a:gd name="connsiteX35" fmla="*/ 111 w 728"/>
              <a:gd name="connsiteY35" fmla="*/ 1308 h 1308"/>
              <a:gd name="connsiteX0" fmla="*/ 644 w 713"/>
              <a:gd name="connsiteY0" fmla="*/ 0 h 1308"/>
              <a:gd name="connsiteX1" fmla="*/ 708 w 713"/>
              <a:gd name="connsiteY1" fmla="*/ 8 h 1308"/>
              <a:gd name="connsiteX2" fmla="*/ 704 w 713"/>
              <a:gd name="connsiteY2" fmla="*/ 24 h 1308"/>
              <a:gd name="connsiteX3" fmla="*/ 680 w 713"/>
              <a:gd name="connsiteY3" fmla="*/ 32 h 1308"/>
              <a:gd name="connsiteX4" fmla="*/ 668 w 713"/>
              <a:gd name="connsiteY4" fmla="*/ 44 h 1308"/>
              <a:gd name="connsiteX5" fmla="*/ 652 w 713"/>
              <a:gd name="connsiteY5" fmla="*/ 48 h 1308"/>
              <a:gd name="connsiteX6" fmla="*/ 676 w 713"/>
              <a:gd name="connsiteY6" fmla="*/ 60 h 1308"/>
              <a:gd name="connsiteX7" fmla="*/ 548 w 713"/>
              <a:gd name="connsiteY7" fmla="*/ 100 h 1308"/>
              <a:gd name="connsiteX8" fmla="*/ 548 w 713"/>
              <a:gd name="connsiteY8" fmla="*/ 128 h 1308"/>
              <a:gd name="connsiteX9" fmla="*/ 536 w 713"/>
              <a:gd name="connsiteY9" fmla="*/ 168 h 1308"/>
              <a:gd name="connsiteX10" fmla="*/ 512 w 713"/>
              <a:gd name="connsiteY10" fmla="*/ 172 h 1308"/>
              <a:gd name="connsiteX11" fmla="*/ 488 w 713"/>
              <a:gd name="connsiteY11" fmla="*/ 188 h 1308"/>
              <a:gd name="connsiteX12" fmla="*/ 476 w 713"/>
              <a:gd name="connsiteY12" fmla="*/ 196 h 1308"/>
              <a:gd name="connsiteX13" fmla="*/ 472 w 713"/>
              <a:gd name="connsiteY13" fmla="*/ 208 h 1308"/>
              <a:gd name="connsiteX14" fmla="*/ 328 w 713"/>
              <a:gd name="connsiteY14" fmla="*/ 220 h 1308"/>
              <a:gd name="connsiteX15" fmla="*/ 156 w 713"/>
              <a:gd name="connsiteY15" fmla="*/ 260 h 1308"/>
              <a:gd name="connsiteX16" fmla="*/ 144 w 713"/>
              <a:gd name="connsiteY16" fmla="*/ 292 h 1308"/>
              <a:gd name="connsiteX17" fmla="*/ 216 w 713"/>
              <a:gd name="connsiteY17" fmla="*/ 296 h 1308"/>
              <a:gd name="connsiteX18" fmla="*/ 240 w 713"/>
              <a:gd name="connsiteY18" fmla="*/ 304 h 1308"/>
              <a:gd name="connsiteX19" fmla="*/ 248 w 713"/>
              <a:gd name="connsiteY19" fmla="*/ 328 h 1308"/>
              <a:gd name="connsiteX20" fmla="*/ 252 w 713"/>
              <a:gd name="connsiteY20" fmla="*/ 340 h 1308"/>
              <a:gd name="connsiteX21" fmla="*/ 216 w 713"/>
              <a:gd name="connsiteY21" fmla="*/ 356 h 1308"/>
              <a:gd name="connsiteX22" fmla="*/ 196 w 713"/>
              <a:gd name="connsiteY22" fmla="*/ 400 h 1308"/>
              <a:gd name="connsiteX23" fmla="*/ 140 w 713"/>
              <a:gd name="connsiteY23" fmla="*/ 424 h 1308"/>
              <a:gd name="connsiteX24" fmla="*/ 116 w 713"/>
              <a:gd name="connsiteY24" fmla="*/ 456 h 1308"/>
              <a:gd name="connsiteX25" fmla="*/ 96 w 713"/>
              <a:gd name="connsiteY25" fmla="*/ 532 h 1308"/>
              <a:gd name="connsiteX26" fmla="*/ 128 w 713"/>
              <a:gd name="connsiteY26" fmla="*/ 756 h 1308"/>
              <a:gd name="connsiteX27" fmla="*/ 184 w 713"/>
              <a:gd name="connsiteY27" fmla="*/ 776 h 1308"/>
              <a:gd name="connsiteX28" fmla="*/ 184 w 713"/>
              <a:gd name="connsiteY28" fmla="*/ 992 h 1308"/>
              <a:gd name="connsiteX29" fmla="*/ 132 w 713"/>
              <a:gd name="connsiteY29" fmla="*/ 1040 h 1308"/>
              <a:gd name="connsiteX30" fmla="*/ 76 w 713"/>
              <a:gd name="connsiteY30" fmla="*/ 1084 h 1308"/>
              <a:gd name="connsiteX31" fmla="*/ 0 w 713"/>
              <a:gd name="connsiteY31" fmla="*/ 1180 h 1308"/>
              <a:gd name="connsiteX32" fmla="*/ 24 w 713"/>
              <a:gd name="connsiteY32" fmla="*/ 1188 h 1308"/>
              <a:gd name="connsiteX33" fmla="*/ 104 w 713"/>
              <a:gd name="connsiteY33" fmla="*/ 1224 h 1308"/>
              <a:gd name="connsiteX34" fmla="*/ 96 w 713"/>
              <a:gd name="connsiteY34" fmla="*/ 1308 h 1308"/>
              <a:gd name="connsiteX0" fmla="*/ 625 w 694"/>
              <a:gd name="connsiteY0" fmla="*/ 0 h 1308"/>
              <a:gd name="connsiteX1" fmla="*/ 689 w 694"/>
              <a:gd name="connsiteY1" fmla="*/ 8 h 1308"/>
              <a:gd name="connsiteX2" fmla="*/ 685 w 694"/>
              <a:gd name="connsiteY2" fmla="*/ 24 h 1308"/>
              <a:gd name="connsiteX3" fmla="*/ 661 w 694"/>
              <a:gd name="connsiteY3" fmla="*/ 32 h 1308"/>
              <a:gd name="connsiteX4" fmla="*/ 649 w 694"/>
              <a:gd name="connsiteY4" fmla="*/ 44 h 1308"/>
              <a:gd name="connsiteX5" fmla="*/ 633 w 694"/>
              <a:gd name="connsiteY5" fmla="*/ 48 h 1308"/>
              <a:gd name="connsiteX6" fmla="*/ 657 w 694"/>
              <a:gd name="connsiteY6" fmla="*/ 60 h 1308"/>
              <a:gd name="connsiteX7" fmla="*/ 529 w 694"/>
              <a:gd name="connsiteY7" fmla="*/ 100 h 1308"/>
              <a:gd name="connsiteX8" fmla="*/ 529 w 694"/>
              <a:gd name="connsiteY8" fmla="*/ 128 h 1308"/>
              <a:gd name="connsiteX9" fmla="*/ 517 w 694"/>
              <a:gd name="connsiteY9" fmla="*/ 168 h 1308"/>
              <a:gd name="connsiteX10" fmla="*/ 493 w 694"/>
              <a:gd name="connsiteY10" fmla="*/ 172 h 1308"/>
              <a:gd name="connsiteX11" fmla="*/ 469 w 694"/>
              <a:gd name="connsiteY11" fmla="*/ 188 h 1308"/>
              <a:gd name="connsiteX12" fmla="*/ 457 w 694"/>
              <a:gd name="connsiteY12" fmla="*/ 196 h 1308"/>
              <a:gd name="connsiteX13" fmla="*/ 453 w 694"/>
              <a:gd name="connsiteY13" fmla="*/ 208 h 1308"/>
              <a:gd name="connsiteX14" fmla="*/ 309 w 694"/>
              <a:gd name="connsiteY14" fmla="*/ 220 h 1308"/>
              <a:gd name="connsiteX15" fmla="*/ 137 w 694"/>
              <a:gd name="connsiteY15" fmla="*/ 260 h 1308"/>
              <a:gd name="connsiteX16" fmla="*/ 125 w 694"/>
              <a:gd name="connsiteY16" fmla="*/ 292 h 1308"/>
              <a:gd name="connsiteX17" fmla="*/ 197 w 694"/>
              <a:gd name="connsiteY17" fmla="*/ 296 h 1308"/>
              <a:gd name="connsiteX18" fmla="*/ 221 w 694"/>
              <a:gd name="connsiteY18" fmla="*/ 304 h 1308"/>
              <a:gd name="connsiteX19" fmla="*/ 229 w 694"/>
              <a:gd name="connsiteY19" fmla="*/ 328 h 1308"/>
              <a:gd name="connsiteX20" fmla="*/ 233 w 694"/>
              <a:gd name="connsiteY20" fmla="*/ 340 h 1308"/>
              <a:gd name="connsiteX21" fmla="*/ 197 w 694"/>
              <a:gd name="connsiteY21" fmla="*/ 356 h 1308"/>
              <a:gd name="connsiteX22" fmla="*/ 177 w 694"/>
              <a:gd name="connsiteY22" fmla="*/ 400 h 1308"/>
              <a:gd name="connsiteX23" fmla="*/ 121 w 694"/>
              <a:gd name="connsiteY23" fmla="*/ 424 h 1308"/>
              <a:gd name="connsiteX24" fmla="*/ 97 w 694"/>
              <a:gd name="connsiteY24" fmla="*/ 456 h 1308"/>
              <a:gd name="connsiteX25" fmla="*/ 77 w 694"/>
              <a:gd name="connsiteY25" fmla="*/ 532 h 1308"/>
              <a:gd name="connsiteX26" fmla="*/ 109 w 694"/>
              <a:gd name="connsiteY26" fmla="*/ 756 h 1308"/>
              <a:gd name="connsiteX27" fmla="*/ 165 w 694"/>
              <a:gd name="connsiteY27" fmla="*/ 776 h 1308"/>
              <a:gd name="connsiteX28" fmla="*/ 165 w 694"/>
              <a:gd name="connsiteY28" fmla="*/ 992 h 1308"/>
              <a:gd name="connsiteX29" fmla="*/ 113 w 694"/>
              <a:gd name="connsiteY29" fmla="*/ 1040 h 1308"/>
              <a:gd name="connsiteX30" fmla="*/ 57 w 694"/>
              <a:gd name="connsiteY30" fmla="*/ 1084 h 1308"/>
              <a:gd name="connsiteX31" fmla="*/ 5 w 694"/>
              <a:gd name="connsiteY31" fmla="*/ 1188 h 1308"/>
              <a:gd name="connsiteX32" fmla="*/ 85 w 694"/>
              <a:gd name="connsiteY32" fmla="*/ 1224 h 1308"/>
              <a:gd name="connsiteX33" fmla="*/ 77 w 694"/>
              <a:gd name="connsiteY33" fmla="*/ 1308 h 1308"/>
              <a:gd name="connsiteX0" fmla="*/ 573 w 642"/>
              <a:gd name="connsiteY0" fmla="*/ 0 h 1308"/>
              <a:gd name="connsiteX1" fmla="*/ 637 w 642"/>
              <a:gd name="connsiteY1" fmla="*/ 8 h 1308"/>
              <a:gd name="connsiteX2" fmla="*/ 633 w 642"/>
              <a:gd name="connsiteY2" fmla="*/ 24 h 1308"/>
              <a:gd name="connsiteX3" fmla="*/ 609 w 642"/>
              <a:gd name="connsiteY3" fmla="*/ 32 h 1308"/>
              <a:gd name="connsiteX4" fmla="*/ 597 w 642"/>
              <a:gd name="connsiteY4" fmla="*/ 44 h 1308"/>
              <a:gd name="connsiteX5" fmla="*/ 581 w 642"/>
              <a:gd name="connsiteY5" fmla="*/ 48 h 1308"/>
              <a:gd name="connsiteX6" fmla="*/ 605 w 642"/>
              <a:gd name="connsiteY6" fmla="*/ 60 h 1308"/>
              <a:gd name="connsiteX7" fmla="*/ 477 w 642"/>
              <a:gd name="connsiteY7" fmla="*/ 100 h 1308"/>
              <a:gd name="connsiteX8" fmla="*/ 477 w 642"/>
              <a:gd name="connsiteY8" fmla="*/ 128 h 1308"/>
              <a:gd name="connsiteX9" fmla="*/ 465 w 642"/>
              <a:gd name="connsiteY9" fmla="*/ 168 h 1308"/>
              <a:gd name="connsiteX10" fmla="*/ 441 w 642"/>
              <a:gd name="connsiteY10" fmla="*/ 172 h 1308"/>
              <a:gd name="connsiteX11" fmla="*/ 417 w 642"/>
              <a:gd name="connsiteY11" fmla="*/ 188 h 1308"/>
              <a:gd name="connsiteX12" fmla="*/ 405 w 642"/>
              <a:gd name="connsiteY12" fmla="*/ 196 h 1308"/>
              <a:gd name="connsiteX13" fmla="*/ 401 w 642"/>
              <a:gd name="connsiteY13" fmla="*/ 208 h 1308"/>
              <a:gd name="connsiteX14" fmla="*/ 257 w 642"/>
              <a:gd name="connsiteY14" fmla="*/ 220 h 1308"/>
              <a:gd name="connsiteX15" fmla="*/ 85 w 642"/>
              <a:gd name="connsiteY15" fmla="*/ 260 h 1308"/>
              <a:gd name="connsiteX16" fmla="*/ 73 w 642"/>
              <a:gd name="connsiteY16" fmla="*/ 292 h 1308"/>
              <a:gd name="connsiteX17" fmla="*/ 145 w 642"/>
              <a:gd name="connsiteY17" fmla="*/ 296 h 1308"/>
              <a:gd name="connsiteX18" fmla="*/ 169 w 642"/>
              <a:gd name="connsiteY18" fmla="*/ 304 h 1308"/>
              <a:gd name="connsiteX19" fmla="*/ 177 w 642"/>
              <a:gd name="connsiteY19" fmla="*/ 328 h 1308"/>
              <a:gd name="connsiteX20" fmla="*/ 181 w 642"/>
              <a:gd name="connsiteY20" fmla="*/ 340 h 1308"/>
              <a:gd name="connsiteX21" fmla="*/ 145 w 642"/>
              <a:gd name="connsiteY21" fmla="*/ 356 h 1308"/>
              <a:gd name="connsiteX22" fmla="*/ 125 w 642"/>
              <a:gd name="connsiteY22" fmla="*/ 400 h 1308"/>
              <a:gd name="connsiteX23" fmla="*/ 69 w 642"/>
              <a:gd name="connsiteY23" fmla="*/ 424 h 1308"/>
              <a:gd name="connsiteX24" fmla="*/ 45 w 642"/>
              <a:gd name="connsiteY24" fmla="*/ 456 h 1308"/>
              <a:gd name="connsiteX25" fmla="*/ 25 w 642"/>
              <a:gd name="connsiteY25" fmla="*/ 532 h 1308"/>
              <a:gd name="connsiteX26" fmla="*/ 57 w 642"/>
              <a:gd name="connsiteY26" fmla="*/ 756 h 1308"/>
              <a:gd name="connsiteX27" fmla="*/ 113 w 642"/>
              <a:gd name="connsiteY27" fmla="*/ 776 h 1308"/>
              <a:gd name="connsiteX28" fmla="*/ 113 w 642"/>
              <a:gd name="connsiteY28" fmla="*/ 992 h 1308"/>
              <a:gd name="connsiteX29" fmla="*/ 61 w 642"/>
              <a:gd name="connsiteY29" fmla="*/ 1040 h 1308"/>
              <a:gd name="connsiteX30" fmla="*/ 5 w 642"/>
              <a:gd name="connsiteY30" fmla="*/ 1084 h 1308"/>
              <a:gd name="connsiteX31" fmla="*/ 33 w 642"/>
              <a:gd name="connsiteY31" fmla="*/ 1224 h 1308"/>
              <a:gd name="connsiteX32" fmla="*/ 25 w 642"/>
              <a:gd name="connsiteY32"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36 w 617"/>
              <a:gd name="connsiteY29" fmla="*/ 1040 h 1308"/>
              <a:gd name="connsiteX30" fmla="*/ 8 w 617"/>
              <a:gd name="connsiteY30" fmla="*/ 1224 h 1308"/>
              <a:gd name="connsiteX31" fmla="*/ 0 w 617"/>
              <a:gd name="connsiteY31"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8 w 617"/>
              <a:gd name="connsiteY28" fmla="*/ 992 h 1308"/>
              <a:gd name="connsiteX29" fmla="*/ 8 w 617"/>
              <a:gd name="connsiteY29" fmla="*/ 1224 h 1308"/>
              <a:gd name="connsiteX30" fmla="*/ 0 w 617"/>
              <a:gd name="connsiteY30"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8 w 617"/>
              <a:gd name="connsiteY27" fmla="*/ 776 h 1308"/>
              <a:gd name="connsiteX28" fmla="*/ 8 w 617"/>
              <a:gd name="connsiteY28" fmla="*/ 1224 h 1308"/>
              <a:gd name="connsiteX29" fmla="*/ 0 w 617"/>
              <a:gd name="connsiteY29" fmla="*/ 1308 h 1308"/>
              <a:gd name="connsiteX0" fmla="*/ 548 w 617"/>
              <a:gd name="connsiteY0" fmla="*/ 0 h 1308"/>
              <a:gd name="connsiteX1" fmla="*/ 612 w 617"/>
              <a:gd name="connsiteY1" fmla="*/ 8 h 1308"/>
              <a:gd name="connsiteX2" fmla="*/ 608 w 617"/>
              <a:gd name="connsiteY2" fmla="*/ 24 h 1308"/>
              <a:gd name="connsiteX3" fmla="*/ 584 w 617"/>
              <a:gd name="connsiteY3" fmla="*/ 32 h 1308"/>
              <a:gd name="connsiteX4" fmla="*/ 572 w 617"/>
              <a:gd name="connsiteY4" fmla="*/ 44 h 1308"/>
              <a:gd name="connsiteX5" fmla="*/ 556 w 617"/>
              <a:gd name="connsiteY5" fmla="*/ 48 h 1308"/>
              <a:gd name="connsiteX6" fmla="*/ 580 w 617"/>
              <a:gd name="connsiteY6" fmla="*/ 60 h 1308"/>
              <a:gd name="connsiteX7" fmla="*/ 452 w 617"/>
              <a:gd name="connsiteY7" fmla="*/ 100 h 1308"/>
              <a:gd name="connsiteX8" fmla="*/ 452 w 617"/>
              <a:gd name="connsiteY8" fmla="*/ 128 h 1308"/>
              <a:gd name="connsiteX9" fmla="*/ 440 w 617"/>
              <a:gd name="connsiteY9" fmla="*/ 168 h 1308"/>
              <a:gd name="connsiteX10" fmla="*/ 416 w 617"/>
              <a:gd name="connsiteY10" fmla="*/ 172 h 1308"/>
              <a:gd name="connsiteX11" fmla="*/ 392 w 617"/>
              <a:gd name="connsiteY11" fmla="*/ 188 h 1308"/>
              <a:gd name="connsiteX12" fmla="*/ 380 w 617"/>
              <a:gd name="connsiteY12" fmla="*/ 196 h 1308"/>
              <a:gd name="connsiteX13" fmla="*/ 376 w 617"/>
              <a:gd name="connsiteY13" fmla="*/ 208 h 1308"/>
              <a:gd name="connsiteX14" fmla="*/ 232 w 617"/>
              <a:gd name="connsiteY14" fmla="*/ 220 h 1308"/>
              <a:gd name="connsiteX15" fmla="*/ 60 w 617"/>
              <a:gd name="connsiteY15" fmla="*/ 260 h 1308"/>
              <a:gd name="connsiteX16" fmla="*/ 48 w 617"/>
              <a:gd name="connsiteY16" fmla="*/ 292 h 1308"/>
              <a:gd name="connsiteX17" fmla="*/ 120 w 617"/>
              <a:gd name="connsiteY17" fmla="*/ 296 h 1308"/>
              <a:gd name="connsiteX18" fmla="*/ 144 w 617"/>
              <a:gd name="connsiteY18" fmla="*/ 304 h 1308"/>
              <a:gd name="connsiteX19" fmla="*/ 152 w 617"/>
              <a:gd name="connsiteY19" fmla="*/ 328 h 1308"/>
              <a:gd name="connsiteX20" fmla="*/ 156 w 617"/>
              <a:gd name="connsiteY20" fmla="*/ 340 h 1308"/>
              <a:gd name="connsiteX21" fmla="*/ 120 w 617"/>
              <a:gd name="connsiteY21" fmla="*/ 356 h 1308"/>
              <a:gd name="connsiteX22" fmla="*/ 100 w 617"/>
              <a:gd name="connsiteY22" fmla="*/ 400 h 1308"/>
              <a:gd name="connsiteX23" fmla="*/ 44 w 617"/>
              <a:gd name="connsiteY23" fmla="*/ 424 h 1308"/>
              <a:gd name="connsiteX24" fmla="*/ 20 w 617"/>
              <a:gd name="connsiteY24" fmla="*/ 456 h 1308"/>
              <a:gd name="connsiteX25" fmla="*/ 0 w 617"/>
              <a:gd name="connsiteY25" fmla="*/ 532 h 1308"/>
              <a:gd name="connsiteX26" fmla="*/ 32 w 617"/>
              <a:gd name="connsiteY26" fmla="*/ 756 h 1308"/>
              <a:gd name="connsiteX27" fmla="*/ 8 w 617"/>
              <a:gd name="connsiteY27" fmla="*/ 1224 h 1308"/>
              <a:gd name="connsiteX28" fmla="*/ 0 w 617"/>
              <a:gd name="connsiteY28" fmla="*/ 1308 h 1308"/>
              <a:gd name="connsiteX0" fmla="*/ 550 w 619"/>
              <a:gd name="connsiteY0" fmla="*/ 0 h 1308"/>
              <a:gd name="connsiteX1" fmla="*/ 614 w 619"/>
              <a:gd name="connsiteY1" fmla="*/ 8 h 1308"/>
              <a:gd name="connsiteX2" fmla="*/ 610 w 619"/>
              <a:gd name="connsiteY2" fmla="*/ 24 h 1308"/>
              <a:gd name="connsiteX3" fmla="*/ 586 w 619"/>
              <a:gd name="connsiteY3" fmla="*/ 32 h 1308"/>
              <a:gd name="connsiteX4" fmla="*/ 574 w 619"/>
              <a:gd name="connsiteY4" fmla="*/ 44 h 1308"/>
              <a:gd name="connsiteX5" fmla="*/ 558 w 619"/>
              <a:gd name="connsiteY5" fmla="*/ 48 h 1308"/>
              <a:gd name="connsiteX6" fmla="*/ 582 w 619"/>
              <a:gd name="connsiteY6" fmla="*/ 60 h 1308"/>
              <a:gd name="connsiteX7" fmla="*/ 454 w 619"/>
              <a:gd name="connsiteY7" fmla="*/ 100 h 1308"/>
              <a:gd name="connsiteX8" fmla="*/ 454 w 619"/>
              <a:gd name="connsiteY8" fmla="*/ 128 h 1308"/>
              <a:gd name="connsiteX9" fmla="*/ 442 w 619"/>
              <a:gd name="connsiteY9" fmla="*/ 168 h 1308"/>
              <a:gd name="connsiteX10" fmla="*/ 418 w 619"/>
              <a:gd name="connsiteY10" fmla="*/ 172 h 1308"/>
              <a:gd name="connsiteX11" fmla="*/ 394 w 619"/>
              <a:gd name="connsiteY11" fmla="*/ 188 h 1308"/>
              <a:gd name="connsiteX12" fmla="*/ 382 w 619"/>
              <a:gd name="connsiteY12" fmla="*/ 196 h 1308"/>
              <a:gd name="connsiteX13" fmla="*/ 378 w 619"/>
              <a:gd name="connsiteY13" fmla="*/ 208 h 1308"/>
              <a:gd name="connsiteX14" fmla="*/ 234 w 619"/>
              <a:gd name="connsiteY14" fmla="*/ 220 h 1308"/>
              <a:gd name="connsiteX15" fmla="*/ 62 w 619"/>
              <a:gd name="connsiteY15" fmla="*/ 260 h 1308"/>
              <a:gd name="connsiteX16" fmla="*/ 50 w 619"/>
              <a:gd name="connsiteY16" fmla="*/ 292 h 1308"/>
              <a:gd name="connsiteX17" fmla="*/ 122 w 619"/>
              <a:gd name="connsiteY17" fmla="*/ 296 h 1308"/>
              <a:gd name="connsiteX18" fmla="*/ 146 w 619"/>
              <a:gd name="connsiteY18" fmla="*/ 304 h 1308"/>
              <a:gd name="connsiteX19" fmla="*/ 154 w 619"/>
              <a:gd name="connsiteY19" fmla="*/ 328 h 1308"/>
              <a:gd name="connsiteX20" fmla="*/ 158 w 619"/>
              <a:gd name="connsiteY20" fmla="*/ 340 h 1308"/>
              <a:gd name="connsiteX21" fmla="*/ 122 w 619"/>
              <a:gd name="connsiteY21" fmla="*/ 356 h 1308"/>
              <a:gd name="connsiteX22" fmla="*/ 102 w 619"/>
              <a:gd name="connsiteY22" fmla="*/ 400 h 1308"/>
              <a:gd name="connsiteX23" fmla="*/ 46 w 619"/>
              <a:gd name="connsiteY23" fmla="*/ 424 h 1308"/>
              <a:gd name="connsiteX24" fmla="*/ 22 w 619"/>
              <a:gd name="connsiteY24" fmla="*/ 456 h 1308"/>
              <a:gd name="connsiteX25" fmla="*/ 2 w 619"/>
              <a:gd name="connsiteY25" fmla="*/ 532 h 1308"/>
              <a:gd name="connsiteX26" fmla="*/ 10 w 619"/>
              <a:gd name="connsiteY26" fmla="*/ 1224 h 1308"/>
              <a:gd name="connsiteX27" fmla="*/ 2 w 619"/>
              <a:gd name="connsiteY27" fmla="*/ 1308 h 1308"/>
              <a:gd name="connsiteX0" fmla="*/ 551 w 620"/>
              <a:gd name="connsiteY0" fmla="*/ 0 h 1308"/>
              <a:gd name="connsiteX1" fmla="*/ 615 w 620"/>
              <a:gd name="connsiteY1" fmla="*/ 8 h 1308"/>
              <a:gd name="connsiteX2" fmla="*/ 611 w 620"/>
              <a:gd name="connsiteY2" fmla="*/ 24 h 1308"/>
              <a:gd name="connsiteX3" fmla="*/ 587 w 620"/>
              <a:gd name="connsiteY3" fmla="*/ 32 h 1308"/>
              <a:gd name="connsiteX4" fmla="*/ 575 w 620"/>
              <a:gd name="connsiteY4" fmla="*/ 44 h 1308"/>
              <a:gd name="connsiteX5" fmla="*/ 559 w 620"/>
              <a:gd name="connsiteY5" fmla="*/ 48 h 1308"/>
              <a:gd name="connsiteX6" fmla="*/ 583 w 620"/>
              <a:gd name="connsiteY6" fmla="*/ 60 h 1308"/>
              <a:gd name="connsiteX7" fmla="*/ 455 w 620"/>
              <a:gd name="connsiteY7" fmla="*/ 100 h 1308"/>
              <a:gd name="connsiteX8" fmla="*/ 455 w 620"/>
              <a:gd name="connsiteY8" fmla="*/ 128 h 1308"/>
              <a:gd name="connsiteX9" fmla="*/ 443 w 620"/>
              <a:gd name="connsiteY9" fmla="*/ 168 h 1308"/>
              <a:gd name="connsiteX10" fmla="*/ 419 w 620"/>
              <a:gd name="connsiteY10" fmla="*/ 172 h 1308"/>
              <a:gd name="connsiteX11" fmla="*/ 395 w 620"/>
              <a:gd name="connsiteY11" fmla="*/ 188 h 1308"/>
              <a:gd name="connsiteX12" fmla="*/ 383 w 620"/>
              <a:gd name="connsiteY12" fmla="*/ 196 h 1308"/>
              <a:gd name="connsiteX13" fmla="*/ 379 w 620"/>
              <a:gd name="connsiteY13" fmla="*/ 208 h 1308"/>
              <a:gd name="connsiteX14" fmla="*/ 235 w 620"/>
              <a:gd name="connsiteY14" fmla="*/ 220 h 1308"/>
              <a:gd name="connsiteX15" fmla="*/ 63 w 620"/>
              <a:gd name="connsiteY15" fmla="*/ 260 h 1308"/>
              <a:gd name="connsiteX16" fmla="*/ 51 w 620"/>
              <a:gd name="connsiteY16" fmla="*/ 292 h 1308"/>
              <a:gd name="connsiteX17" fmla="*/ 123 w 620"/>
              <a:gd name="connsiteY17" fmla="*/ 296 h 1308"/>
              <a:gd name="connsiteX18" fmla="*/ 147 w 620"/>
              <a:gd name="connsiteY18" fmla="*/ 304 h 1308"/>
              <a:gd name="connsiteX19" fmla="*/ 155 w 620"/>
              <a:gd name="connsiteY19" fmla="*/ 328 h 1308"/>
              <a:gd name="connsiteX20" fmla="*/ 159 w 620"/>
              <a:gd name="connsiteY20" fmla="*/ 340 h 1308"/>
              <a:gd name="connsiteX21" fmla="*/ 123 w 620"/>
              <a:gd name="connsiteY21" fmla="*/ 356 h 1308"/>
              <a:gd name="connsiteX22" fmla="*/ 103 w 620"/>
              <a:gd name="connsiteY22" fmla="*/ 400 h 1308"/>
              <a:gd name="connsiteX23" fmla="*/ 47 w 620"/>
              <a:gd name="connsiteY23" fmla="*/ 424 h 1308"/>
              <a:gd name="connsiteX24" fmla="*/ 23 w 620"/>
              <a:gd name="connsiteY24" fmla="*/ 456 h 1308"/>
              <a:gd name="connsiteX25" fmla="*/ 3 w 620"/>
              <a:gd name="connsiteY25" fmla="*/ 532 h 1308"/>
              <a:gd name="connsiteX26" fmla="*/ 3 w 620"/>
              <a:gd name="connsiteY26" fmla="*/ 1308 h 1308"/>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100 w 617"/>
              <a:gd name="connsiteY22" fmla="*/ 400 h 532"/>
              <a:gd name="connsiteX23" fmla="*/ 44 w 617"/>
              <a:gd name="connsiteY23" fmla="*/ 424 h 532"/>
              <a:gd name="connsiteX24" fmla="*/ 20 w 617"/>
              <a:gd name="connsiteY24" fmla="*/ 456 h 532"/>
              <a:gd name="connsiteX25" fmla="*/ 0 w 617"/>
              <a:gd name="connsiteY25"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44 w 617"/>
              <a:gd name="connsiteY22" fmla="*/ 424 h 532"/>
              <a:gd name="connsiteX23" fmla="*/ 20 w 617"/>
              <a:gd name="connsiteY23" fmla="*/ 456 h 532"/>
              <a:gd name="connsiteX24" fmla="*/ 0 w 617"/>
              <a:gd name="connsiteY24"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20 w 617"/>
              <a:gd name="connsiteY22" fmla="*/ 456 h 532"/>
              <a:gd name="connsiteX23" fmla="*/ 0 w 617"/>
              <a:gd name="connsiteY23" fmla="*/ 532 h 532"/>
              <a:gd name="connsiteX0" fmla="*/ 548 w 617"/>
              <a:gd name="connsiteY0" fmla="*/ 0 h 532"/>
              <a:gd name="connsiteX1" fmla="*/ 612 w 617"/>
              <a:gd name="connsiteY1" fmla="*/ 8 h 532"/>
              <a:gd name="connsiteX2" fmla="*/ 608 w 617"/>
              <a:gd name="connsiteY2" fmla="*/ 24 h 532"/>
              <a:gd name="connsiteX3" fmla="*/ 584 w 617"/>
              <a:gd name="connsiteY3" fmla="*/ 32 h 532"/>
              <a:gd name="connsiteX4" fmla="*/ 572 w 617"/>
              <a:gd name="connsiteY4" fmla="*/ 44 h 532"/>
              <a:gd name="connsiteX5" fmla="*/ 556 w 617"/>
              <a:gd name="connsiteY5" fmla="*/ 48 h 532"/>
              <a:gd name="connsiteX6" fmla="*/ 580 w 617"/>
              <a:gd name="connsiteY6" fmla="*/ 60 h 532"/>
              <a:gd name="connsiteX7" fmla="*/ 452 w 617"/>
              <a:gd name="connsiteY7" fmla="*/ 100 h 532"/>
              <a:gd name="connsiteX8" fmla="*/ 452 w 617"/>
              <a:gd name="connsiteY8" fmla="*/ 128 h 532"/>
              <a:gd name="connsiteX9" fmla="*/ 440 w 617"/>
              <a:gd name="connsiteY9" fmla="*/ 168 h 532"/>
              <a:gd name="connsiteX10" fmla="*/ 416 w 617"/>
              <a:gd name="connsiteY10" fmla="*/ 172 h 532"/>
              <a:gd name="connsiteX11" fmla="*/ 392 w 617"/>
              <a:gd name="connsiteY11" fmla="*/ 188 h 532"/>
              <a:gd name="connsiteX12" fmla="*/ 380 w 617"/>
              <a:gd name="connsiteY12" fmla="*/ 196 h 532"/>
              <a:gd name="connsiteX13" fmla="*/ 376 w 617"/>
              <a:gd name="connsiteY13" fmla="*/ 208 h 532"/>
              <a:gd name="connsiteX14" fmla="*/ 232 w 617"/>
              <a:gd name="connsiteY14" fmla="*/ 220 h 532"/>
              <a:gd name="connsiteX15" fmla="*/ 60 w 617"/>
              <a:gd name="connsiteY15" fmla="*/ 260 h 532"/>
              <a:gd name="connsiteX16" fmla="*/ 48 w 617"/>
              <a:gd name="connsiteY16" fmla="*/ 292 h 532"/>
              <a:gd name="connsiteX17" fmla="*/ 120 w 617"/>
              <a:gd name="connsiteY17" fmla="*/ 296 h 532"/>
              <a:gd name="connsiteX18" fmla="*/ 144 w 617"/>
              <a:gd name="connsiteY18" fmla="*/ 304 h 532"/>
              <a:gd name="connsiteX19" fmla="*/ 152 w 617"/>
              <a:gd name="connsiteY19" fmla="*/ 328 h 532"/>
              <a:gd name="connsiteX20" fmla="*/ 156 w 617"/>
              <a:gd name="connsiteY20" fmla="*/ 340 h 532"/>
              <a:gd name="connsiteX21" fmla="*/ 120 w 617"/>
              <a:gd name="connsiteY21" fmla="*/ 356 h 532"/>
              <a:gd name="connsiteX22" fmla="*/ 0 w 617"/>
              <a:gd name="connsiteY22" fmla="*/ 532 h 532"/>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400 w 590"/>
              <a:gd name="connsiteY22"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400 w 590"/>
              <a:gd name="connsiteY23"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255 w 590"/>
              <a:gd name="connsiteY22" fmla="*/ 471 h 494"/>
              <a:gd name="connsiteX23" fmla="*/ 330 w 590"/>
              <a:gd name="connsiteY23" fmla="*/ 430 h 494"/>
              <a:gd name="connsiteX24" fmla="*/ 400 w 590"/>
              <a:gd name="connsiteY24"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55 w 590"/>
              <a:gd name="connsiteY23" fmla="*/ 471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79 w 590"/>
              <a:gd name="connsiteY22" fmla="*/ 445 h 494"/>
              <a:gd name="connsiteX23" fmla="*/ 269 w 590"/>
              <a:gd name="connsiteY23" fmla="*/ 457 h 494"/>
              <a:gd name="connsiteX24" fmla="*/ 330 w 590"/>
              <a:gd name="connsiteY24" fmla="*/ 430 h 494"/>
              <a:gd name="connsiteX25" fmla="*/ 400 w 590"/>
              <a:gd name="connsiteY25"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181 w 590"/>
              <a:gd name="connsiteY22" fmla="*/ 414 h 494"/>
              <a:gd name="connsiteX23" fmla="*/ 179 w 590"/>
              <a:gd name="connsiteY23" fmla="*/ 445 h 494"/>
              <a:gd name="connsiteX24" fmla="*/ 269 w 590"/>
              <a:gd name="connsiteY24" fmla="*/ 457 h 494"/>
              <a:gd name="connsiteX25" fmla="*/ 330 w 590"/>
              <a:gd name="connsiteY25" fmla="*/ 430 h 494"/>
              <a:gd name="connsiteX26" fmla="*/ 400 w 590"/>
              <a:gd name="connsiteY26"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81 w 590"/>
              <a:gd name="connsiteY23" fmla="*/ 414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 name="connsiteX0" fmla="*/ 521 w 590"/>
              <a:gd name="connsiteY0" fmla="*/ 0 h 494"/>
              <a:gd name="connsiteX1" fmla="*/ 585 w 590"/>
              <a:gd name="connsiteY1" fmla="*/ 8 h 494"/>
              <a:gd name="connsiteX2" fmla="*/ 581 w 590"/>
              <a:gd name="connsiteY2" fmla="*/ 24 h 494"/>
              <a:gd name="connsiteX3" fmla="*/ 557 w 590"/>
              <a:gd name="connsiteY3" fmla="*/ 32 h 494"/>
              <a:gd name="connsiteX4" fmla="*/ 545 w 590"/>
              <a:gd name="connsiteY4" fmla="*/ 44 h 494"/>
              <a:gd name="connsiteX5" fmla="*/ 529 w 590"/>
              <a:gd name="connsiteY5" fmla="*/ 48 h 494"/>
              <a:gd name="connsiteX6" fmla="*/ 553 w 590"/>
              <a:gd name="connsiteY6" fmla="*/ 60 h 494"/>
              <a:gd name="connsiteX7" fmla="*/ 425 w 590"/>
              <a:gd name="connsiteY7" fmla="*/ 100 h 494"/>
              <a:gd name="connsiteX8" fmla="*/ 425 w 590"/>
              <a:gd name="connsiteY8" fmla="*/ 128 h 494"/>
              <a:gd name="connsiteX9" fmla="*/ 413 w 590"/>
              <a:gd name="connsiteY9" fmla="*/ 168 h 494"/>
              <a:gd name="connsiteX10" fmla="*/ 389 w 590"/>
              <a:gd name="connsiteY10" fmla="*/ 172 h 494"/>
              <a:gd name="connsiteX11" fmla="*/ 365 w 590"/>
              <a:gd name="connsiteY11" fmla="*/ 188 h 494"/>
              <a:gd name="connsiteX12" fmla="*/ 353 w 590"/>
              <a:gd name="connsiteY12" fmla="*/ 196 h 494"/>
              <a:gd name="connsiteX13" fmla="*/ 349 w 590"/>
              <a:gd name="connsiteY13" fmla="*/ 208 h 494"/>
              <a:gd name="connsiteX14" fmla="*/ 205 w 590"/>
              <a:gd name="connsiteY14" fmla="*/ 220 h 494"/>
              <a:gd name="connsiteX15" fmla="*/ 33 w 590"/>
              <a:gd name="connsiteY15" fmla="*/ 260 h 494"/>
              <a:gd name="connsiteX16" fmla="*/ 21 w 590"/>
              <a:gd name="connsiteY16" fmla="*/ 292 h 494"/>
              <a:gd name="connsiteX17" fmla="*/ 93 w 590"/>
              <a:gd name="connsiteY17" fmla="*/ 296 h 494"/>
              <a:gd name="connsiteX18" fmla="*/ 117 w 590"/>
              <a:gd name="connsiteY18" fmla="*/ 304 h 494"/>
              <a:gd name="connsiteX19" fmla="*/ 125 w 590"/>
              <a:gd name="connsiteY19" fmla="*/ 328 h 494"/>
              <a:gd name="connsiteX20" fmla="*/ 129 w 590"/>
              <a:gd name="connsiteY20" fmla="*/ 340 h 494"/>
              <a:gd name="connsiteX21" fmla="*/ 93 w 590"/>
              <a:gd name="connsiteY21" fmla="*/ 356 h 494"/>
              <a:gd name="connsiteX22" fmla="*/ 95 w 590"/>
              <a:gd name="connsiteY22" fmla="*/ 397 h 494"/>
              <a:gd name="connsiteX23" fmla="*/ 164 w 590"/>
              <a:gd name="connsiteY23" fmla="*/ 416 h 494"/>
              <a:gd name="connsiteX24" fmla="*/ 179 w 590"/>
              <a:gd name="connsiteY24" fmla="*/ 445 h 494"/>
              <a:gd name="connsiteX25" fmla="*/ 269 w 590"/>
              <a:gd name="connsiteY25" fmla="*/ 457 h 494"/>
              <a:gd name="connsiteX26" fmla="*/ 330 w 590"/>
              <a:gd name="connsiteY26" fmla="*/ 430 h 494"/>
              <a:gd name="connsiteX27" fmla="*/ 400 w 590"/>
              <a:gd name="connsiteY27" fmla="*/ 494 h 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90" h="494">
                <a:moveTo>
                  <a:pt x="521" y="0"/>
                </a:moveTo>
                <a:cubicBezTo>
                  <a:pt x="541" y="7"/>
                  <a:pt x="565" y="0"/>
                  <a:pt x="585" y="8"/>
                </a:cubicBezTo>
                <a:cubicBezTo>
                  <a:pt x="590" y="10"/>
                  <a:pt x="585" y="20"/>
                  <a:pt x="581" y="24"/>
                </a:cubicBezTo>
                <a:cubicBezTo>
                  <a:pt x="575" y="29"/>
                  <a:pt x="557" y="32"/>
                  <a:pt x="557" y="32"/>
                </a:cubicBezTo>
                <a:cubicBezTo>
                  <a:pt x="553" y="36"/>
                  <a:pt x="550" y="41"/>
                  <a:pt x="545" y="44"/>
                </a:cubicBezTo>
                <a:cubicBezTo>
                  <a:pt x="540" y="47"/>
                  <a:pt x="531" y="43"/>
                  <a:pt x="529" y="48"/>
                </a:cubicBezTo>
                <a:cubicBezTo>
                  <a:pt x="527" y="53"/>
                  <a:pt x="551" y="59"/>
                  <a:pt x="553" y="60"/>
                </a:cubicBezTo>
                <a:cubicBezTo>
                  <a:pt x="542" y="106"/>
                  <a:pt x="459" y="98"/>
                  <a:pt x="425" y="100"/>
                </a:cubicBezTo>
                <a:cubicBezTo>
                  <a:pt x="405" y="107"/>
                  <a:pt x="416" y="114"/>
                  <a:pt x="425" y="128"/>
                </a:cubicBezTo>
                <a:cubicBezTo>
                  <a:pt x="395" y="138"/>
                  <a:pt x="437" y="144"/>
                  <a:pt x="413" y="168"/>
                </a:cubicBezTo>
                <a:cubicBezTo>
                  <a:pt x="407" y="174"/>
                  <a:pt x="397" y="171"/>
                  <a:pt x="389" y="172"/>
                </a:cubicBezTo>
                <a:cubicBezTo>
                  <a:pt x="381" y="177"/>
                  <a:pt x="373" y="183"/>
                  <a:pt x="365" y="188"/>
                </a:cubicBezTo>
                <a:cubicBezTo>
                  <a:pt x="361" y="191"/>
                  <a:pt x="353" y="196"/>
                  <a:pt x="353" y="196"/>
                </a:cubicBezTo>
                <a:cubicBezTo>
                  <a:pt x="352" y="200"/>
                  <a:pt x="353" y="207"/>
                  <a:pt x="349" y="208"/>
                </a:cubicBezTo>
                <a:cubicBezTo>
                  <a:pt x="324" y="214"/>
                  <a:pt x="232" y="218"/>
                  <a:pt x="205" y="220"/>
                </a:cubicBezTo>
                <a:cubicBezTo>
                  <a:pt x="192" y="260"/>
                  <a:pt x="58" y="259"/>
                  <a:pt x="33" y="260"/>
                </a:cubicBezTo>
                <a:cubicBezTo>
                  <a:pt x="28" y="262"/>
                  <a:pt x="0" y="286"/>
                  <a:pt x="21" y="292"/>
                </a:cubicBezTo>
                <a:cubicBezTo>
                  <a:pt x="44" y="298"/>
                  <a:pt x="69" y="295"/>
                  <a:pt x="93" y="296"/>
                </a:cubicBezTo>
                <a:cubicBezTo>
                  <a:pt x="101" y="299"/>
                  <a:pt x="114" y="296"/>
                  <a:pt x="117" y="304"/>
                </a:cubicBezTo>
                <a:cubicBezTo>
                  <a:pt x="120" y="312"/>
                  <a:pt x="122" y="320"/>
                  <a:pt x="125" y="328"/>
                </a:cubicBezTo>
                <a:cubicBezTo>
                  <a:pt x="126" y="332"/>
                  <a:pt x="129" y="340"/>
                  <a:pt x="129" y="340"/>
                </a:cubicBezTo>
                <a:cubicBezTo>
                  <a:pt x="116" y="344"/>
                  <a:pt x="106" y="352"/>
                  <a:pt x="93" y="356"/>
                </a:cubicBezTo>
                <a:cubicBezTo>
                  <a:pt x="95" y="363"/>
                  <a:pt x="83" y="387"/>
                  <a:pt x="95" y="397"/>
                </a:cubicBezTo>
                <a:cubicBezTo>
                  <a:pt x="107" y="407"/>
                  <a:pt x="196" y="411"/>
                  <a:pt x="164" y="416"/>
                </a:cubicBezTo>
                <a:cubicBezTo>
                  <a:pt x="171" y="426"/>
                  <a:pt x="162" y="438"/>
                  <a:pt x="179" y="445"/>
                </a:cubicBezTo>
                <a:cubicBezTo>
                  <a:pt x="196" y="452"/>
                  <a:pt x="245" y="456"/>
                  <a:pt x="269" y="457"/>
                </a:cubicBezTo>
                <a:cubicBezTo>
                  <a:pt x="300" y="477"/>
                  <a:pt x="308" y="424"/>
                  <a:pt x="330" y="430"/>
                </a:cubicBezTo>
                <a:cubicBezTo>
                  <a:pt x="352" y="436"/>
                  <a:pt x="380" y="491"/>
                  <a:pt x="400" y="494"/>
                </a:cubicBezTo>
              </a:path>
            </a:pathLst>
          </a:custGeom>
          <a:noFill/>
          <a:ln w="28575" cap="flat" cmpd="sng">
            <a:solidFill>
              <a:srgbClr val="0066FF"/>
            </a:solidFill>
            <a:prstDash val="solid"/>
            <a:round/>
            <a:headEnd type="none" w="med" len="med"/>
            <a:tailEnd type="none" w="med" len="med"/>
          </a:ln>
          <a:effectLst>
            <a:outerShdw dist="35921" dir="2700000" algn="ctr" rotWithShape="0">
              <a:schemeClr val="bg1"/>
            </a:outerShdw>
          </a:effectLst>
        </p:spPr>
        <p:txBody>
          <a:bodyPr anchor="ctr" anchorCtr="1"/>
          <a:lstStyle/>
          <a:p>
            <a:pPr algn="ctr" eaLnBrk="0" fontAlgn="auto" hangingPunct="0">
              <a:spcBef>
                <a:spcPts val="0"/>
              </a:spcBef>
              <a:spcAft>
                <a:spcPts val="0"/>
              </a:spcAft>
              <a:defRPr/>
            </a:pPr>
            <a:endParaRPr lang="en-US">
              <a:latin typeface="+mn-lt"/>
              <a:cs typeface="+mn-cs"/>
            </a:endParaRPr>
          </a:p>
        </p:txBody>
      </p:sp>
      <p:sp>
        <p:nvSpPr>
          <p:cNvPr id="49" name="Freeform 43"/>
          <p:cNvSpPr>
            <a:spLocks/>
          </p:cNvSpPr>
          <p:nvPr/>
        </p:nvSpPr>
        <p:spPr bwMode="gray">
          <a:xfrm>
            <a:off x="4467225" y="3803650"/>
            <a:ext cx="1176338" cy="2212975"/>
          </a:xfrm>
          <a:custGeom>
            <a:avLst/>
            <a:gdLst>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48 w 727"/>
              <a:gd name="connsiteY45" fmla="*/ 1160 h 1312"/>
              <a:gd name="connsiteX46" fmla="*/ 280 w 727"/>
              <a:gd name="connsiteY46" fmla="*/ 1172 h 1312"/>
              <a:gd name="connsiteX47" fmla="*/ 36 w 727"/>
              <a:gd name="connsiteY47" fmla="*/ 1216 h 1312"/>
              <a:gd name="connsiteX48" fmla="*/ 20 w 727"/>
              <a:gd name="connsiteY48" fmla="*/ 1276 h 1312"/>
              <a:gd name="connsiteX49" fmla="*/ 4 w 727"/>
              <a:gd name="connsiteY49" fmla="*/ 1300 h 1312"/>
              <a:gd name="connsiteX50" fmla="*/ 0 w 727"/>
              <a:gd name="connsiteY50"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280 w 727"/>
              <a:gd name="connsiteY45" fmla="*/ 1172 h 1312"/>
              <a:gd name="connsiteX46" fmla="*/ 36 w 727"/>
              <a:gd name="connsiteY46" fmla="*/ 1216 h 1312"/>
              <a:gd name="connsiteX47" fmla="*/ 20 w 727"/>
              <a:gd name="connsiteY47" fmla="*/ 1276 h 1312"/>
              <a:gd name="connsiteX48" fmla="*/ 4 w 727"/>
              <a:gd name="connsiteY48" fmla="*/ 1300 h 1312"/>
              <a:gd name="connsiteX49" fmla="*/ 0 w 727"/>
              <a:gd name="connsiteY49"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456 w 727"/>
              <a:gd name="connsiteY44" fmla="*/ 1126 h 1312"/>
              <a:gd name="connsiteX45" fmla="*/ 36 w 727"/>
              <a:gd name="connsiteY45" fmla="*/ 1216 h 1312"/>
              <a:gd name="connsiteX46" fmla="*/ 20 w 727"/>
              <a:gd name="connsiteY46" fmla="*/ 1276 h 1312"/>
              <a:gd name="connsiteX47" fmla="*/ 4 w 727"/>
              <a:gd name="connsiteY47" fmla="*/ 1300 h 1312"/>
              <a:gd name="connsiteX48" fmla="*/ 0 w 727"/>
              <a:gd name="connsiteY48"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588 w 727"/>
              <a:gd name="connsiteY43" fmla="*/ 1104 h 1312"/>
              <a:gd name="connsiteX44" fmla="*/ 36 w 727"/>
              <a:gd name="connsiteY44" fmla="*/ 1216 h 1312"/>
              <a:gd name="connsiteX45" fmla="*/ 20 w 727"/>
              <a:gd name="connsiteY45" fmla="*/ 1276 h 1312"/>
              <a:gd name="connsiteX46" fmla="*/ 4 w 727"/>
              <a:gd name="connsiteY46" fmla="*/ 1300 h 1312"/>
              <a:gd name="connsiteX47" fmla="*/ 0 w 727"/>
              <a:gd name="connsiteY47" fmla="*/ 1312 h 1312"/>
              <a:gd name="connsiteX0" fmla="*/ 608 w 727"/>
              <a:gd name="connsiteY0" fmla="*/ 0 h 1312"/>
              <a:gd name="connsiteX1" fmla="*/ 624 w 727"/>
              <a:gd name="connsiteY1" fmla="*/ 32 h 1312"/>
              <a:gd name="connsiteX2" fmla="*/ 596 w 727"/>
              <a:gd name="connsiteY2" fmla="*/ 36 h 1312"/>
              <a:gd name="connsiteX3" fmla="*/ 684 w 727"/>
              <a:gd name="connsiteY3" fmla="*/ 56 h 1312"/>
              <a:gd name="connsiteX4" fmla="*/ 720 w 727"/>
              <a:gd name="connsiteY4" fmla="*/ 80 h 1312"/>
              <a:gd name="connsiteX5" fmla="*/ 628 w 727"/>
              <a:gd name="connsiteY5" fmla="*/ 116 h 1312"/>
              <a:gd name="connsiteX6" fmla="*/ 620 w 727"/>
              <a:gd name="connsiteY6" fmla="*/ 128 h 1312"/>
              <a:gd name="connsiteX7" fmla="*/ 628 w 727"/>
              <a:gd name="connsiteY7" fmla="*/ 152 h 1312"/>
              <a:gd name="connsiteX8" fmla="*/ 572 w 727"/>
              <a:gd name="connsiteY8" fmla="*/ 168 h 1312"/>
              <a:gd name="connsiteX9" fmla="*/ 548 w 727"/>
              <a:gd name="connsiteY9" fmla="*/ 180 h 1312"/>
              <a:gd name="connsiteX10" fmla="*/ 560 w 727"/>
              <a:gd name="connsiteY10" fmla="*/ 208 h 1312"/>
              <a:gd name="connsiteX11" fmla="*/ 604 w 727"/>
              <a:gd name="connsiteY11" fmla="*/ 240 h 1312"/>
              <a:gd name="connsiteX12" fmla="*/ 588 w 727"/>
              <a:gd name="connsiteY12" fmla="*/ 280 h 1312"/>
              <a:gd name="connsiteX13" fmla="*/ 636 w 727"/>
              <a:gd name="connsiteY13" fmla="*/ 296 h 1312"/>
              <a:gd name="connsiteX14" fmla="*/ 608 w 727"/>
              <a:gd name="connsiteY14" fmla="*/ 328 h 1312"/>
              <a:gd name="connsiteX15" fmla="*/ 596 w 727"/>
              <a:gd name="connsiteY15" fmla="*/ 340 h 1312"/>
              <a:gd name="connsiteX16" fmla="*/ 588 w 727"/>
              <a:gd name="connsiteY16" fmla="*/ 364 h 1312"/>
              <a:gd name="connsiteX17" fmla="*/ 584 w 727"/>
              <a:gd name="connsiteY17" fmla="*/ 452 h 1312"/>
              <a:gd name="connsiteX18" fmla="*/ 532 w 727"/>
              <a:gd name="connsiteY18" fmla="*/ 448 h 1312"/>
              <a:gd name="connsiteX19" fmla="*/ 440 w 727"/>
              <a:gd name="connsiteY19" fmla="*/ 452 h 1312"/>
              <a:gd name="connsiteX20" fmla="*/ 424 w 727"/>
              <a:gd name="connsiteY20" fmla="*/ 524 h 1312"/>
              <a:gd name="connsiteX21" fmla="*/ 452 w 727"/>
              <a:gd name="connsiteY21" fmla="*/ 528 h 1312"/>
              <a:gd name="connsiteX22" fmla="*/ 456 w 727"/>
              <a:gd name="connsiteY22" fmla="*/ 564 h 1312"/>
              <a:gd name="connsiteX23" fmla="*/ 512 w 727"/>
              <a:gd name="connsiteY23" fmla="*/ 600 h 1312"/>
              <a:gd name="connsiteX24" fmla="*/ 432 w 727"/>
              <a:gd name="connsiteY24" fmla="*/ 616 h 1312"/>
              <a:gd name="connsiteX25" fmla="*/ 408 w 727"/>
              <a:gd name="connsiteY25" fmla="*/ 624 h 1312"/>
              <a:gd name="connsiteX26" fmla="*/ 400 w 727"/>
              <a:gd name="connsiteY26" fmla="*/ 652 h 1312"/>
              <a:gd name="connsiteX27" fmla="*/ 364 w 727"/>
              <a:gd name="connsiteY27" fmla="*/ 660 h 1312"/>
              <a:gd name="connsiteX28" fmla="*/ 340 w 727"/>
              <a:gd name="connsiteY28" fmla="*/ 708 h 1312"/>
              <a:gd name="connsiteX29" fmla="*/ 344 w 727"/>
              <a:gd name="connsiteY29" fmla="*/ 740 h 1312"/>
              <a:gd name="connsiteX30" fmla="*/ 352 w 727"/>
              <a:gd name="connsiteY30" fmla="*/ 752 h 1312"/>
              <a:gd name="connsiteX31" fmla="*/ 340 w 727"/>
              <a:gd name="connsiteY31" fmla="*/ 776 h 1312"/>
              <a:gd name="connsiteX32" fmla="*/ 332 w 727"/>
              <a:gd name="connsiteY32" fmla="*/ 800 h 1312"/>
              <a:gd name="connsiteX33" fmla="*/ 356 w 727"/>
              <a:gd name="connsiteY33" fmla="*/ 836 h 1312"/>
              <a:gd name="connsiteX34" fmla="*/ 360 w 727"/>
              <a:gd name="connsiteY34" fmla="*/ 848 h 1312"/>
              <a:gd name="connsiteX35" fmla="*/ 372 w 727"/>
              <a:gd name="connsiteY35" fmla="*/ 860 h 1312"/>
              <a:gd name="connsiteX36" fmla="*/ 344 w 727"/>
              <a:gd name="connsiteY36" fmla="*/ 888 h 1312"/>
              <a:gd name="connsiteX37" fmla="*/ 404 w 727"/>
              <a:gd name="connsiteY37" fmla="*/ 904 h 1312"/>
              <a:gd name="connsiteX38" fmla="*/ 460 w 727"/>
              <a:gd name="connsiteY38" fmla="*/ 928 h 1312"/>
              <a:gd name="connsiteX39" fmla="*/ 556 w 727"/>
              <a:gd name="connsiteY39" fmla="*/ 980 h 1312"/>
              <a:gd name="connsiteX40" fmla="*/ 676 w 727"/>
              <a:gd name="connsiteY40" fmla="*/ 1020 h 1312"/>
              <a:gd name="connsiteX41" fmla="*/ 708 w 727"/>
              <a:gd name="connsiteY41" fmla="*/ 1048 h 1312"/>
              <a:gd name="connsiteX42" fmla="*/ 676 w 727"/>
              <a:gd name="connsiteY42" fmla="*/ 1076 h 1312"/>
              <a:gd name="connsiteX43" fmla="*/ 36 w 727"/>
              <a:gd name="connsiteY43" fmla="*/ 1216 h 1312"/>
              <a:gd name="connsiteX44" fmla="*/ 20 w 727"/>
              <a:gd name="connsiteY44" fmla="*/ 1276 h 1312"/>
              <a:gd name="connsiteX45" fmla="*/ 4 w 727"/>
              <a:gd name="connsiteY45" fmla="*/ 1300 h 1312"/>
              <a:gd name="connsiteX46" fmla="*/ 0 w 727"/>
              <a:gd name="connsiteY46" fmla="*/ 1312 h 1312"/>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8 w 727"/>
              <a:gd name="connsiteY0" fmla="*/ 0 h 1403"/>
              <a:gd name="connsiteX1" fmla="*/ 624 w 727"/>
              <a:gd name="connsiteY1" fmla="*/ 32 h 1403"/>
              <a:gd name="connsiteX2" fmla="*/ 596 w 727"/>
              <a:gd name="connsiteY2" fmla="*/ 36 h 1403"/>
              <a:gd name="connsiteX3" fmla="*/ 684 w 727"/>
              <a:gd name="connsiteY3" fmla="*/ 56 h 1403"/>
              <a:gd name="connsiteX4" fmla="*/ 720 w 727"/>
              <a:gd name="connsiteY4" fmla="*/ 80 h 1403"/>
              <a:gd name="connsiteX5" fmla="*/ 628 w 727"/>
              <a:gd name="connsiteY5" fmla="*/ 116 h 1403"/>
              <a:gd name="connsiteX6" fmla="*/ 620 w 727"/>
              <a:gd name="connsiteY6" fmla="*/ 128 h 1403"/>
              <a:gd name="connsiteX7" fmla="*/ 628 w 727"/>
              <a:gd name="connsiteY7" fmla="*/ 152 h 1403"/>
              <a:gd name="connsiteX8" fmla="*/ 572 w 727"/>
              <a:gd name="connsiteY8" fmla="*/ 168 h 1403"/>
              <a:gd name="connsiteX9" fmla="*/ 548 w 727"/>
              <a:gd name="connsiteY9" fmla="*/ 180 h 1403"/>
              <a:gd name="connsiteX10" fmla="*/ 560 w 727"/>
              <a:gd name="connsiteY10" fmla="*/ 208 h 1403"/>
              <a:gd name="connsiteX11" fmla="*/ 604 w 727"/>
              <a:gd name="connsiteY11" fmla="*/ 240 h 1403"/>
              <a:gd name="connsiteX12" fmla="*/ 588 w 727"/>
              <a:gd name="connsiteY12" fmla="*/ 280 h 1403"/>
              <a:gd name="connsiteX13" fmla="*/ 636 w 727"/>
              <a:gd name="connsiteY13" fmla="*/ 296 h 1403"/>
              <a:gd name="connsiteX14" fmla="*/ 608 w 727"/>
              <a:gd name="connsiteY14" fmla="*/ 328 h 1403"/>
              <a:gd name="connsiteX15" fmla="*/ 596 w 727"/>
              <a:gd name="connsiteY15" fmla="*/ 340 h 1403"/>
              <a:gd name="connsiteX16" fmla="*/ 588 w 727"/>
              <a:gd name="connsiteY16" fmla="*/ 364 h 1403"/>
              <a:gd name="connsiteX17" fmla="*/ 584 w 727"/>
              <a:gd name="connsiteY17" fmla="*/ 452 h 1403"/>
              <a:gd name="connsiteX18" fmla="*/ 532 w 727"/>
              <a:gd name="connsiteY18" fmla="*/ 448 h 1403"/>
              <a:gd name="connsiteX19" fmla="*/ 440 w 727"/>
              <a:gd name="connsiteY19" fmla="*/ 452 h 1403"/>
              <a:gd name="connsiteX20" fmla="*/ 424 w 727"/>
              <a:gd name="connsiteY20" fmla="*/ 524 h 1403"/>
              <a:gd name="connsiteX21" fmla="*/ 452 w 727"/>
              <a:gd name="connsiteY21" fmla="*/ 528 h 1403"/>
              <a:gd name="connsiteX22" fmla="*/ 456 w 727"/>
              <a:gd name="connsiteY22" fmla="*/ 564 h 1403"/>
              <a:gd name="connsiteX23" fmla="*/ 512 w 727"/>
              <a:gd name="connsiteY23" fmla="*/ 600 h 1403"/>
              <a:gd name="connsiteX24" fmla="*/ 432 w 727"/>
              <a:gd name="connsiteY24" fmla="*/ 616 h 1403"/>
              <a:gd name="connsiteX25" fmla="*/ 408 w 727"/>
              <a:gd name="connsiteY25" fmla="*/ 624 h 1403"/>
              <a:gd name="connsiteX26" fmla="*/ 400 w 727"/>
              <a:gd name="connsiteY26" fmla="*/ 652 h 1403"/>
              <a:gd name="connsiteX27" fmla="*/ 364 w 727"/>
              <a:gd name="connsiteY27" fmla="*/ 660 h 1403"/>
              <a:gd name="connsiteX28" fmla="*/ 340 w 727"/>
              <a:gd name="connsiteY28" fmla="*/ 708 h 1403"/>
              <a:gd name="connsiteX29" fmla="*/ 344 w 727"/>
              <a:gd name="connsiteY29" fmla="*/ 740 h 1403"/>
              <a:gd name="connsiteX30" fmla="*/ 352 w 727"/>
              <a:gd name="connsiteY30" fmla="*/ 752 h 1403"/>
              <a:gd name="connsiteX31" fmla="*/ 340 w 727"/>
              <a:gd name="connsiteY31" fmla="*/ 776 h 1403"/>
              <a:gd name="connsiteX32" fmla="*/ 332 w 727"/>
              <a:gd name="connsiteY32" fmla="*/ 800 h 1403"/>
              <a:gd name="connsiteX33" fmla="*/ 356 w 727"/>
              <a:gd name="connsiteY33" fmla="*/ 836 h 1403"/>
              <a:gd name="connsiteX34" fmla="*/ 360 w 727"/>
              <a:gd name="connsiteY34" fmla="*/ 848 h 1403"/>
              <a:gd name="connsiteX35" fmla="*/ 372 w 727"/>
              <a:gd name="connsiteY35" fmla="*/ 860 h 1403"/>
              <a:gd name="connsiteX36" fmla="*/ 344 w 727"/>
              <a:gd name="connsiteY36" fmla="*/ 888 h 1403"/>
              <a:gd name="connsiteX37" fmla="*/ 404 w 727"/>
              <a:gd name="connsiteY37" fmla="*/ 904 h 1403"/>
              <a:gd name="connsiteX38" fmla="*/ 460 w 727"/>
              <a:gd name="connsiteY38" fmla="*/ 928 h 1403"/>
              <a:gd name="connsiteX39" fmla="*/ 556 w 727"/>
              <a:gd name="connsiteY39" fmla="*/ 980 h 1403"/>
              <a:gd name="connsiteX40" fmla="*/ 676 w 727"/>
              <a:gd name="connsiteY40" fmla="*/ 1020 h 1403"/>
              <a:gd name="connsiteX41" fmla="*/ 708 w 727"/>
              <a:gd name="connsiteY41" fmla="*/ 1048 h 1403"/>
              <a:gd name="connsiteX42" fmla="*/ 676 w 727"/>
              <a:gd name="connsiteY42" fmla="*/ 1076 h 1403"/>
              <a:gd name="connsiteX43" fmla="*/ 36 w 727"/>
              <a:gd name="connsiteY43" fmla="*/ 1216 h 1403"/>
              <a:gd name="connsiteX44" fmla="*/ 93 w 727"/>
              <a:gd name="connsiteY44" fmla="*/ 1394 h 1403"/>
              <a:gd name="connsiteX45" fmla="*/ 4 w 727"/>
              <a:gd name="connsiteY45" fmla="*/ 1300 h 1403"/>
              <a:gd name="connsiteX46" fmla="*/ 0 w 727"/>
              <a:gd name="connsiteY46" fmla="*/ 1312 h 1403"/>
              <a:gd name="connsiteX0" fmla="*/ 604 w 723"/>
              <a:gd name="connsiteY0" fmla="*/ 0 h 1403"/>
              <a:gd name="connsiteX1" fmla="*/ 620 w 723"/>
              <a:gd name="connsiteY1" fmla="*/ 32 h 1403"/>
              <a:gd name="connsiteX2" fmla="*/ 592 w 723"/>
              <a:gd name="connsiteY2" fmla="*/ 36 h 1403"/>
              <a:gd name="connsiteX3" fmla="*/ 680 w 723"/>
              <a:gd name="connsiteY3" fmla="*/ 56 h 1403"/>
              <a:gd name="connsiteX4" fmla="*/ 716 w 723"/>
              <a:gd name="connsiteY4" fmla="*/ 80 h 1403"/>
              <a:gd name="connsiteX5" fmla="*/ 624 w 723"/>
              <a:gd name="connsiteY5" fmla="*/ 116 h 1403"/>
              <a:gd name="connsiteX6" fmla="*/ 616 w 723"/>
              <a:gd name="connsiteY6" fmla="*/ 128 h 1403"/>
              <a:gd name="connsiteX7" fmla="*/ 624 w 723"/>
              <a:gd name="connsiteY7" fmla="*/ 152 h 1403"/>
              <a:gd name="connsiteX8" fmla="*/ 568 w 723"/>
              <a:gd name="connsiteY8" fmla="*/ 168 h 1403"/>
              <a:gd name="connsiteX9" fmla="*/ 544 w 723"/>
              <a:gd name="connsiteY9" fmla="*/ 180 h 1403"/>
              <a:gd name="connsiteX10" fmla="*/ 556 w 723"/>
              <a:gd name="connsiteY10" fmla="*/ 208 h 1403"/>
              <a:gd name="connsiteX11" fmla="*/ 600 w 723"/>
              <a:gd name="connsiteY11" fmla="*/ 240 h 1403"/>
              <a:gd name="connsiteX12" fmla="*/ 584 w 723"/>
              <a:gd name="connsiteY12" fmla="*/ 280 h 1403"/>
              <a:gd name="connsiteX13" fmla="*/ 632 w 723"/>
              <a:gd name="connsiteY13" fmla="*/ 296 h 1403"/>
              <a:gd name="connsiteX14" fmla="*/ 604 w 723"/>
              <a:gd name="connsiteY14" fmla="*/ 328 h 1403"/>
              <a:gd name="connsiteX15" fmla="*/ 592 w 723"/>
              <a:gd name="connsiteY15" fmla="*/ 340 h 1403"/>
              <a:gd name="connsiteX16" fmla="*/ 584 w 723"/>
              <a:gd name="connsiteY16" fmla="*/ 364 h 1403"/>
              <a:gd name="connsiteX17" fmla="*/ 580 w 723"/>
              <a:gd name="connsiteY17" fmla="*/ 452 h 1403"/>
              <a:gd name="connsiteX18" fmla="*/ 528 w 723"/>
              <a:gd name="connsiteY18" fmla="*/ 448 h 1403"/>
              <a:gd name="connsiteX19" fmla="*/ 436 w 723"/>
              <a:gd name="connsiteY19" fmla="*/ 452 h 1403"/>
              <a:gd name="connsiteX20" fmla="*/ 420 w 723"/>
              <a:gd name="connsiteY20" fmla="*/ 524 h 1403"/>
              <a:gd name="connsiteX21" fmla="*/ 448 w 723"/>
              <a:gd name="connsiteY21" fmla="*/ 528 h 1403"/>
              <a:gd name="connsiteX22" fmla="*/ 452 w 723"/>
              <a:gd name="connsiteY22" fmla="*/ 564 h 1403"/>
              <a:gd name="connsiteX23" fmla="*/ 508 w 723"/>
              <a:gd name="connsiteY23" fmla="*/ 600 h 1403"/>
              <a:gd name="connsiteX24" fmla="*/ 428 w 723"/>
              <a:gd name="connsiteY24" fmla="*/ 616 h 1403"/>
              <a:gd name="connsiteX25" fmla="*/ 404 w 723"/>
              <a:gd name="connsiteY25" fmla="*/ 624 h 1403"/>
              <a:gd name="connsiteX26" fmla="*/ 396 w 723"/>
              <a:gd name="connsiteY26" fmla="*/ 652 h 1403"/>
              <a:gd name="connsiteX27" fmla="*/ 360 w 723"/>
              <a:gd name="connsiteY27" fmla="*/ 660 h 1403"/>
              <a:gd name="connsiteX28" fmla="*/ 336 w 723"/>
              <a:gd name="connsiteY28" fmla="*/ 708 h 1403"/>
              <a:gd name="connsiteX29" fmla="*/ 340 w 723"/>
              <a:gd name="connsiteY29" fmla="*/ 740 h 1403"/>
              <a:gd name="connsiteX30" fmla="*/ 348 w 723"/>
              <a:gd name="connsiteY30" fmla="*/ 752 h 1403"/>
              <a:gd name="connsiteX31" fmla="*/ 336 w 723"/>
              <a:gd name="connsiteY31" fmla="*/ 776 h 1403"/>
              <a:gd name="connsiteX32" fmla="*/ 328 w 723"/>
              <a:gd name="connsiteY32" fmla="*/ 800 h 1403"/>
              <a:gd name="connsiteX33" fmla="*/ 352 w 723"/>
              <a:gd name="connsiteY33" fmla="*/ 836 h 1403"/>
              <a:gd name="connsiteX34" fmla="*/ 356 w 723"/>
              <a:gd name="connsiteY34" fmla="*/ 848 h 1403"/>
              <a:gd name="connsiteX35" fmla="*/ 368 w 723"/>
              <a:gd name="connsiteY35" fmla="*/ 860 h 1403"/>
              <a:gd name="connsiteX36" fmla="*/ 340 w 723"/>
              <a:gd name="connsiteY36" fmla="*/ 888 h 1403"/>
              <a:gd name="connsiteX37" fmla="*/ 400 w 723"/>
              <a:gd name="connsiteY37" fmla="*/ 904 h 1403"/>
              <a:gd name="connsiteX38" fmla="*/ 456 w 723"/>
              <a:gd name="connsiteY38" fmla="*/ 928 h 1403"/>
              <a:gd name="connsiteX39" fmla="*/ 552 w 723"/>
              <a:gd name="connsiteY39" fmla="*/ 980 h 1403"/>
              <a:gd name="connsiteX40" fmla="*/ 672 w 723"/>
              <a:gd name="connsiteY40" fmla="*/ 1020 h 1403"/>
              <a:gd name="connsiteX41" fmla="*/ 704 w 723"/>
              <a:gd name="connsiteY41" fmla="*/ 1048 h 1403"/>
              <a:gd name="connsiteX42" fmla="*/ 672 w 723"/>
              <a:gd name="connsiteY42" fmla="*/ 1076 h 1403"/>
              <a:gd name="connsiteX43" fmla="*/ 32 w 723"/>
              <a:gd name="connsiteY43" fmla="*/ 1216 h 1403"/>
              <a:gd name="connsiteX44" fmla="*/ 89 w 723"/>
              <a:gd name="connsiteY44" fmla="*/ 1394 h 1403"/>
              <a:gd name="connsiteX45" fmla="*/ 0 w 723"/>
              <a:gd name="connsiteY45" fmla="*/ 1300 h 1403"/>
              <a:gd name="connsiteX0" fmla="*/ 588 w 707"/>
              <a:gd name="connsiteY0" fmla="*/ 0 h 1394"/>
              <a:gd name="connsiteX1" fmla="*/ 604 w 707"/>
              <a:gd name="connsiteY1" fmla="*/ 32 h 1394"/>
              <a:gd name="connsiteX2" fmla="*/ 576 w 707"/>
              <a:gd name="connsiteY2" fmla="*/ 36 h 1394"/>
              <a:gd name="connsiteX3" fmla="*/ 664 w 707"/>
              <a:gd name="connsiteY3" fmla="*/ 56 h 1394"/>
              <a:gd name="connsiteX4" fmla="*/ 700 w 707"/>
              <a:gd name="connsiteY4" fmla="*/ 80 h 1394"/>
              <a:gd name="connsiteX5" fmla="*/ 608 w 707"/>
              <a:gd name="connsiteY5" fmla="*/ 116 h 1394"/>
              <a:gd name="connsiteX6" fmla="*/ 600 w 707"/>
              <a:gd name="connsiteY6" fmla="*/ 128 h 1394"/>
              <a:gd name="connsiteX7" fmla="*/ 608 w 707"/>
              <a:gd name="connsiteY7" fmla="*/ 152 h 1394"/>
              <a:gd name="connsiteX8" fmla="*/ 552 w 707"/>
              <a:gd name="connsiteY8" fmla="*/ 168 h 1394"/>
              <a:gd name="connsiteX9" fmla="*/ 528 w 707"/>
              <a:gd name="connsiteY9" fmla="*/ 180 h 1394"/>
              <a:gd name="connsiteX10" fmla="*/ 540 w 707"/>
              <a:gd name="connsiteY10" fmla="*/ 208 h 1394"/>
              <a:gd name="connsiteX11" fmla="*/ 584 w 707"/>
              <a:gd name="connsiteY11" fmla="*/ 240 h 1394"/>
              <a:gd name="connsiteX12" fmla="*/ 568 w 707"/>
              <a:gd name="connsiteY12" fmla="*/ 280 h 1394"/>
              <a:gd name="connsiteX13" fmla="*/ 616 w 707"/>
              <a:gd name="connsiteY13" fmla="*/ 296 h 1394"/>
              <a:gd name="connsiteX14" fmla="*/ 588 w 707"/>
              <a:gd name="connsiteY14" fmla="*/ 328 h 1394"/>
              <a:gd name="connsiteX15" fmla="*/ 576 w 707"/>
              <a:gd name="connsiteY15" fmla="*/ 340 h 1394"/>
              <a:gd name="connsiteX16" fmla="*/ 568 w 707"/>
              <a:gd name="connsiteY16" fmla="*/ 364 h 1394"/>
              <a:gd name="connsiteX17" fmla="*/ 564 w 707"/>
              <a:gd name="connsiteY17" fmla="*/ 452 h 1394"/>
              <a:gd name="connsiteX18" fmla="*/ 512 w 707"/>
              <a:gd name="connsiteY18" fmla="*/ 448 h 1394"/>
              <a:gd name="connsiteX19" fmla="*/ 420 w 707"/>
              <a:gd name="connsiteY19" fmla="*/ 452 h 1394"/>
              <a:gd name="connsiteX20" fmla="*/ 404 w 707"/>
              <a:gd name="connsiteY20" fmla="*/ 524 h 1394"/>
              <a:gd name="connsiteX21" fmla="*/ 432 w 707"/>
              <a:gd name="connsiteY21" fmla="*/ 528 h 1394"/>
              <a:gd name="connsiteX22" fmla="*/ 436 w 707"/>
              <a:gd name="connsiteY22" fmla="*/ 564 h 1394"/>
              <a:gd name="connsiteX23" fmla="*/ 492 w 707"/>
              <a:gd name="connsiteY23" fmla="*/ 600 h 1394"/>
              <a:gd name="connsiteX24" fmla="*/ 412 w 707"/>
              <a:gd name="connsiteY24" fmla="*/ 616 h 1394"/>
              <a:gd name="connsiteX25" fmla="*/ 388 w 707"/>
              <a:gd name="connsiteY25" fmla="*/ 624 h 1394"/>
              <a:gd name="connsiteX26" fmla="*/ 380 w 707"/>
              <a:gd name="connsiteY26" fmla="*/ 652 h 1394"/>
              <a:gd name="connsiteX27" fmla="*/ 344 w 707"/>
              <a:gd name="connsiteY27" fmla="*/ 660 h 1394"/>
              <a:gd name="connsiteX28" fmla="*/ 320 w 707"/>
              <a:gd name="connsiteY28" fmla="*/ 708 h 1394"/>
              <a:gd name="connsiteX29" fmla="*/ 324 w 707"/>
              <a:gd name="connsiteY29" fmla="*/ 740 h 1394"/>
              <a:gd name="connsiteX30" fmla="*/ 332 w 707"/>
              <a:gd name="connsiteY30" fmla="*/ 752 h 1394"/>
              <a:gd name="connsiteX31" fmla="*/ 320 w 707"/>
              <a:gd name="connsiteY31" fmla="*/ 776 h 1394"/>
              <a:gd name="connsiteX32" fmla="*/ 312 w 707"/>
              <a:gd name="connsiteY32" fmla="*/ 800 h 1394"/>
              <a:gd name="connsiteX33" fmla="*/ 336 w 707"/>
              <a:gd name="connsiteY33" fmla="*/ 836 h 1394"/>
              <a:gd name="connsiteX34" fmla="*/ 340 w 707"/>
              <a:gd name="connsiteY34" fmla="*/ 848 h 1394"/>
              <a:gd name="connsiteX35" fmla="*/ 352 w 707"/>
              <a:gd name="connsiteY35" fmla="*/ 860 h 1394"/>
              <a:gd name="connsiteX36" fmla="*/ 324 w 707"/>
              <a:gd name="connsiteY36" fmla="*/ 888 h 1394"/>
              <a:gd name="connsiteX37" fmla="*/ 384 w 707"/>
              <a:gd name="connsiteY37" fmla="*/ 904 h 1394"/>
              <a:gd name="connsiteX38" fmla="*/ 440 w 707"/>
              <a:gd name="connsiteY38" fmla="*/ 928 h 1394"/>
              <a:gd name="connsiteX39" fmla="*/ 536 w 707"/>
              <a:gd name="connsiteY39" fmla="*/ 980 h 1394"/>
              <a:gd name="connsiteX40" fmla="*/ 656 w 707"/>
              <a:gd name="connsiteY40" fmla="*/ 1020 h 1394"/>
              <a:gd name="connsiteX41" fmla="*/ 688 w 707"/>
              <a:gd name="connsiteY41" fmla="*/ 1048 h 1394"/>
              <a:gd name="connsiteX42" fmla="*/ 656 w 707"/>
              <a:gd name="connsiteY42" fmla="*/ 1076 h 1394"/>
              <a:gd name="connsiteX43" fmla="*/ 16 w 707"/>
              <a:gd name="connsiteY43" fmla="*/ 1216 h 1394"/>
              <a:gd name="connsiteX44" fmla="*/ 73 w 707"/>
              <a:gd name="connsiteY44" fmla="*/ 1394 h 1394"/>
              <a:gd name="connsiteX0" fmla="*/ 674 w 793"/>
              <a:gd name="connsiteY0" fmla="*/ 0 h 1394"/>
              <a:gd name="connsiteX1" fmla="*/ 690 w 793"/>
              <a:gd name="connsiteY1" fmla="*/ 32 h 1394"/>
              <a:gd name="connsiteX2" fmla="*/ 662 w 793"/>
              <a:gd name="connsiteY2" fmla="*/ 36 h 1394"/>
              <a:gd name="connsiteX3" fmla="*/ 750 w 793"/>
              <a:gd name="connsiteY3" fmla="*/ 56 h 1394"/>
              <a:gd name="connsiteX4" fmla="*/ 786 w 793"/>
              <a:gd name="connsiteY4" fmla="*/ 80 h 1394"/>
              <a:gd name="connsiteX5" fmla="*/ 694 w 793"/>
              <a:gd name="connsiteY5" fmla="*/ 116 h 1394"/>
              <a:gd name="connsiteX6" fmla="*/ 686 w 793"/>
              <a:gd name="connsiteY6" fmla="*/ 128 h 1394"/>
              <a:gd name="connsiteX7" fmla="*/ 694 w 793"/>
              <a:gd name="connsiteY7" fmla="*/ 152 h 1394"/>
              <a:gd name="connsiteX8" fmla="*/ 638 w 793"/>
              <a:gd name="connsiteY8" fmla="*/ 168 h 1394"/>
              <a:gd name="connsiteX9" fmla="*/ 614 w 793"/>
              <a:gd name="connsiteY9" fmla="*/ 180 h 1394"/>
              <a:gd name="connsiteX10" fmla="*/ 626 w 793"/>
              <a:gd name="connsiteY10" fmla="*/ 208 h 1394"/>
              <a:gd name="connsiteX11" fmla="*/ 670 w 793"/>
              <a:gd name="connsiteY11" fmla="*/ 240 h 1394"/>
              <a:gd name="connsiteX12" fmla="*/ 654 w 793"/>
              <a:gd name="connsiteY12" fmla="*/ 280 h 1394"/>
              <a:gd name="connsiteX13" fmla="*/ 702 w 793"/>
              <a:gd name="connsiteY13" fmla="*/ 296 h 1394"/>
              <a:gd name="connsiteX14" fmla="*/ 674 w 793"/>
              <a:gd name="connsiteY14" fmla="*/ 328 h 1394"/>
              <a:gd name="connsiteX15" fmla="*/ 662 w 793"/>
              <a:gd name="connsiteY15" fmla="*/ 340 h 1394"/>
              <a:gd name="connsiteX16" fmla="*/ 654 w 793"/>
              <a:gd name="connsiteY16" fmla="*/ 364 h 1394"/>
              <a:gd name="connsiteX17" fmla="*/ 650 w 793"/>
              <a:gd name="connsiteY17" fmla="*/ 452 h 1394"/>
              <a:gd name="connsiteX18" fmla="*/ 598 w 793"/>
              <a:gd name="connsiteY18" fmla="*/ 448 h 1394"/>
              <a:gd name="connsiteX19" fmla="*/ 506 w 793"/>
              <a:gd name="connsiteY19" fmla="*/ 452 h 1394"/>
              <a:gd name="connsiteX20" fmla="*/ 490 w 793"/>
              <a:gd name="connsiteY20" fmla="*/ 524 h 1394"/>
              <a:gd name="connsiteX21" fmla="*/ 518 w 793"/>
              <a:gd name="connsiteY21" fmla="*/ 528 h 1394"/>
              <a:gd name="connsiteX22" fmla="*/ 522 w 793"/>
              <a:gd name="connsiteY22" fmla="*/ 564 h 1394"/>
              <a:gd name="connsiteX23" fmla="*/ 578 w 793"/>
              <a:gd name="connsiteY23" fmla="*/ 600 h 1394"/>
              <a:gd name="connsiteX24" fmla="*/ 498 w 793"/>
              <a:gd name="connsiteY24" fmla="*/ 616 h 1394"/>
              <a:gd name="connsiteX25" fmla="*/ 474 w 793"/>
              <a:gd name="connsiteY25" fmla="*/ 624 h 1394"/>
              <a:gd name="connsiteX26" fmla="*/ 466 w 793"/>
              <a:gd name="connsiteY26" fmla="*/ 652 h 1394"/>
              <a:gd name="connsiteX27" fmla="*/ 430 w 793"/>
              <a:gd name="connsiteY27" fmla="*/ 660 h 1394"/>
              <a:gd name="connsiteX28" fmla="*/ 406 w 793"/>
              <a:gd name="connsiteY28" fmla="*/ 708 h 1394"/>
              <a:gd name="connsiteX29" fmla="*/ 410 w 793"/>
              <a:gd name="connsiteY29" fmla="*/ 740 h 1394"/>
              <a:gd name="connsiteX30" fmla="*/ 418 w 793"/>
              <a:gd name="connsiteY30" fmla="*/ 752 h 1394"/>
              <a:gd name="connsiteX31" fmla="*/ 406 w 793"/>
              <a:gd name="connsiteY31" fmla="*/ 776 h 1394"/>
              <a:gd name="connsiteX32" fmla="*/ 398 w 793"/>
              <a:gd name="connsiteY32" fmla="*/ 800 h 1394"/>
              <a:gd name="connsiteX33" fmla="*/ 422 w 793"/>
              <a:gd name="connsiteY33" fmla="*/ 836 h 1394"/>
              <a:gd name="connsiteX34" fmla="*/ 426 w 793"/>
              <a:gd name="connsiteY34" fmla="*/ 848 h 1394"/>
              <a:gd name="connsiteX35" fmla="*/ 438 w 793"/>
              <a:gd name="connsiteY35" fmla="*/ 860 h 1394"/>
              <a:gd name="connsiteX36" fmla="*/ 410 w 793"/>
              <a:gd name="connsiteY36" fmla="*/ 888 h 1394"/>
              <a:gd name="connsiteX37" fmla="*/ 470 w 793"/>
              <a:gd name="connsiteY37" fmla="*/ 904 h 1394"/>
              <a:gd name="connsiteX38" fmla="*/ 526 w 793"/>
              <a:gd name="connsiteY38" fmla="*/ 928 h 1394"/>
              <a:gd name="connsiteX39" fmla="*/ 622 w 793"/>
              <a:gd name="connsiteY39" fmla="*/ 980 h 1394"/>
              <a:gd name="connsiteX40" fmla="*/ 742 w 793"/>
              <a:gd name="connsiteY40" fmla="*/ 1020 h 1394"/>
              <a:gd name="connsiteX41" fmla="*/ 774 w 793"/>
              <a:gd name="connsiteY41" fmla="*/ 1048 h 1394"/>
              <a:gd name="connsiteX42" fmla="*/ 742 w 793"/>
              <a:gd name="connsiteY42" fmla="*/ 1076 h 1394"/>
              <a:gd name="connsiteX43" fmla="*/ 102 w 793"/>
              <a:gd name="connsiteY43" fmla="*/ 1216 h 1394"/>
              <a:gd name="connsiteX44" fmla="*/ 131 w 793"/>
              <a:gd name="connsiteY44" fmla="*/ 1310 h 1394"/>
              <a:gd name="connsiteX45" fmla="*/ 159 w 793"/>
              <a:gd name="connsiteY45" fmla="*/ 1394 h 1394"/>
              <a:gd name="connsiteX0" fmla="*/ 572 w 691"/>
              <a:gd name="connsiteY0" fmla="*/ 0 h 1394"/>
              <a:gd name="connsiteX1" fmla="*/ 588 w 691"/>
              <a:gd name="connsiteY1" fmla="*/ 32 h 1394"/>
              <a:gd name="connsiteX2" fmla="*/ 560 w 691"/>
              <a:gd name="connsiteY2" fmla="*/ 36 h 1394"/>
              <a:gd name="connsiteX3" fmla="*/ 648 w 691"/>
              <a:gd name="connsiteY3" fmla="*/ 56 h 1394"/>
              <a:gd name="connsiteX4" fmla="*/ 684 w 691"/>
              <a:gd name="connsiteY4" fmla="*/ 80 h 1394"/>
              <a:gd name="connsiteX5" fmla="*/ 592 w 691"/>
              <a:gd name="connsiteY5" fmla="*/ 116 h 1394"/>
              <a:gd name="connsiteX6" fmla="*/ 584 w 691"/>
              <a:gd name="connsiteY6" fmla="*/ 128 h 1394"/>
              <a:gd name="connsiteX7" fmla="*/ 592 w 691"/>
              <a:gd name="connsiteY7" fmla="*/ 152 h 1394"/>
              <a:gd name="connsiteX8" fmla="*/ 536 w 691"/>
              <a:gd name="connsiteY8" fmla="*/ 168 h 1394"/>
              <a:gd name="connsiteX9" fmla="*/ 512 w 691"/>
              <a:gd name="connsiteY9" fmla="*/ 180 h 1394"/>
              <a:gd name="connsiteX10" fmla="*/ 524 w 691"/>
              <a:gd name="connsiteY10" fmla="*/ 208 h 1394"/>
              <a:gd name="connsiteX11" fmla="*/ 568 w 691"/>
              <a:gd name="connsiteY11" fmla="*/ 240 h 1394"/>
              <a:gd name="connsiteX12" fmla="*/ 552 w 691"/>
              <a:gd name="connsiteY12" fmla="*/ 280 h 1394"/>
              <a:gd name="connsiteX13" fmla="*/ 600 w 691"/>
              <a:gd name="connsiteY13" fmla="*/ 296 h 1394"/>
              <a:gd name="connsiteX14" fmla="*/ 572 w 691"/>
              <a:gd name="connsiteY14" fmla="*/ 328 h 1394"/>
              <a:gd name="connsiteX15" fmla="*/ 560 w 691"/>
              <a:gd name="connsiteY15" fmla="*/ 340 h 1394"/>
              <a:gd name="connsiteX16" fmla="*/ 552 w 691"/>
              <a:gd name="connsiteY16" fmla="*/ 364 h 1394"/>
              <a:gd name="connsiteX17" fmla="*/ 548 w 691"/>
              <a:gd name="connsiteY17" fmla="*/ 452 h 1394"/>
              <a:gd name="connsiteX18" fmla="*/ 496 w 691"/>
              <a:gd name="connsiteY18" fmla="*/ 448 h 1394"/>
              <a:gd name="connsiteX19" fmla="*/ 404 w 691"/>
              <a:gd name="connsiteY19" fmla="*/ 452 h 1394"/>
              <a:gd name="connsiteX20" fmla="*/ 388 w 691"/>
              <a:gd name="connsiteY20" fmla="*/ 524 h 1394"/>
              <a:gd name="connsiteX21" fmla="*/ 416 w 691"/>
              <a:gd name="connsiteY21" fmla="*/ 528 h 1394"/>
              <a:gd name="connsiteX22" fmla="*/ 420 w 691"/>
              <a:gd name="connsiteY22" fmla="*/ 564 h 1394"/>
              <a:gd name="connsiteX23" fmla="*/ 476 w 691"/>
              <a:gd name="connsiteY23" fmla="*/ 600 h 1394"/>
              <a:gd name="connsiteX24" fmla="*/ 396 w 691"/>
              <a:gd name="connsiteY24" fmla="*/ 616 h 1394"/>
              <a:gd name="connsiteX25" fmla="*/ 372 w 691"/>
              <a:gd name="connsiteY25" fmla="*/ 624 h 1394"/>
              <a:gd name="connsiteX26" fmla="*/ 364 w 691"/>
              <a:gd name="connsiteY26" fmla="*/ 652 h 1394"/>
              <a:gd name="connsiteX27" fmla="*/ 328 w 691"/>
              <a:gd name="connsiteY27" fmla="*/ 660 h 1394"/>
              <a:gd name="connsiteX28" fmla="*/ 304 w 691"/>
              <a:gd name="connsiteY28" fmla="*/ 708 h 1394"/>
              <a:gd name="connsiteX29" fmla="*/ 308 w 691"/>
              <a:gd name="connsiteY29" fmla="*/ 740 h 1394"/>
              <a:gd name="connsiteX30" fmla="*/ 316 w 691"/>
              <a:gd name="connsiteY30" fmla="*/ 752 h 1394"/>
              <a:gd name="connsiteX31" fmla="*/ 304 w 691"/>
              <a:gd name="connsiteY31" fmla="*/ 776 h 1394"/>
              <a:gd name="connsiteX32" fmla="*/ 296 w 691"/>
              <a:gd name="connsiteY32" fmla="*/ 800 h 1394"/>
              <a:gd name="connsiteX33" fmla="*/ 320 w 691"/>
              <a:gd name="connsiteY33" fmla="*/ 836 h 1394"/>
              <a:gd name="connsiteX34" fmla="*/ 324 w 691"/>
              <a:gd name="connsiteY34" fmla="*/ 848 h 1394"/>
              <a:gd name="connsiteX35" fmla="*/ 336 w 691"/>
              <a:gd name="connsiteY35" fmla="*/ 860 h 1394"/>
              <a:gd name="connsiteX36" fmla="*/ 308 w 691"/>
              <a:gd name="connsiteY36" fmla="*/ 888 h 1394"/>
              <a:gd name="connsiteX37" fmla="*/ 368 w 691"/>
              <a:gd name="connsiteY37" fmla="*/ 904 h 1394"/>
              <a:gd name="connsiteX38" fmla="*/ 424 w 691"/>
              <a:gd name="connsiteY38" fmla="*/ 928 h 1394"/>
              <a:gd name="connsiteX39" fmla="*/ 520 w 691"/>
              <a:gd name="connsiteY39" fmla="*/ 980 h 1394"/>
              <a:gd name="connsiteX40" fmla="*/ 640 w 691"/>
              <a:gd name="connsiteY40" fmla="*/ 1020 h 1394"/>
              <a:gd name="connsiteX41" fmla="*/ 672 w 691"/>
              <a:gd name="connsiteY41" fmla="*/ 1048 h 1394"/>
              <a:gd name="connsiteX42" fmla="*/ 640 w 691"/>
              <a:gd name="connsiteY42" fmla="*/ 1076 h 1394"/>
              <a:gd name="connsiteX43" fmla="*/ 0 w 691"/>
              <a:gd name="connsiteY43" fmla="*/ 1216 h 1394"/>
              <a:gd name="connsiteX44" fmla="*/ 29 w 691"/>
              <a:gd name="connsiteY44" fmla="*/ 1310 h 1394"/>
              <a:gd name="connsiteX45" fmla="*/ 57 w 691"/>
              <a:gd name="connsiteY45" fmla="*/ 1394 h 1394"/>
              <a:gd name="connsiteX0" fmla="*/ 622 w 741"/>
              <a:gd name="connsiteY0" fmla="*/ 0 h 1394"/>
              <a:gd name="connsiteX1" fmla="*/ 638 w 741"/>
              <a:gd name="connsiteY1" fmla="*/ 32 h 1394"/>
              <a:gd name="connsiteX2" fmla="*/ 610 w 741"/>
              <a:gd name="connsiteY2" fmla="*/ 36 h 1394"/>
              <a:gd name="connsiteX3" fmla="*/ 698 w 741"/>
              <a:gd name="connsiteY3" fmla="*/ 56 h 1394"/>
              <a:gd name="connsiteX4" fmla="*/ 734 w 741"/>
              <a:gd name="connsiteY4" fmla="*/ 80 h 1394"/>
              <a:gd name="connsiteX5" fmla="*/ 642 w 741"/>
              <a:gd name="connsiteY5" fmla="*/ 116 h 1394"/>
              <a:gd name="connsiteX6" fmla="*/ 634 w 741"/>
              <a:gd name="connsiteY6" fmla="*/ 128 h 1394"/>
              <a:gd name="connsiteX7" fmla="*/ 642 w 741"/>
              <a:gd name="connsiteY7" fmla="*/ 152 h 1394"/>
              <a:gd name="connsiteX8" fmla="*/ 586 w 741"/>
              <a:gd name="connsiteY8" fmla="*/ 168 h 1394"/>
              <a:gd name="connsiteX9" fmla="*/ 562 w 741"/>
              <a:gd name="connsiteY9" fmla="*/ 180 h 1394"/>
              <a:gd name="connsiteX10" fmla="*/ 574 w 741"/>
              <a:gd name="connsiteY10" fmla="*/ 208 h 1394"/>
              <a:gd name="connsiteX11" fmla="*/ 618 w 741"/>
              <a:gd name="connsiteY11" fmla="*/ 240 h 1394"/>
              <a:gd name="connsiteX12" fmla="*/ 602 w 741"/>
              <a:gd name="connsiteY12" fmla="*/ 280 h 1394"/>
              <a:gd name="connsiteX13" fmla="*/ 650 w 741"/>
              <a:gd name="connsiteY13" fmla="*/ 296 h 1394"/>
              <a:gd name="connsiteX14" fmla="*/ 622 w 741"/>
              <a:gd name="connsiteY14" fmla="*/ 328 h 1394"/>
              <a:gd name="connsiteX15" fmla="*/ 610 w 741"/>
              <a:gd name="connsiteY15" fmla="*/ 340 h 1394"/>
              <a:gd name="connsiteX16" fmla="*/ 602 w 741"/>
              <a:gd name="connsiteY16" fmla="*/ 364 h 1394"/>
              <a:gd name="connsiteX17" fmla="*/ 598 w 741"/>
              <a:gd name="connsiteY17" fmla="*/ 452 h 1394"/>
              <a:gd name="connsiteX18" fmla="*/ 546 w 741"/>
              <a:gd name="connsiteY18" fmla="*/ 448 h 1394"/>
              <a:gd name="connsiteX19" fmla="*/ 454 w 741"/>
              <a:gd name="connsiteY19" fmla="*/ 452 h 1394"/>
              <a:gd name="connsiteX20" fmla="*/ 438 w 741"/>
              <a:gd name="connsiteY20" fmla="*/ 524 h 1394"/>
              <a:gd name="connsiteX21" fmla="*/ 466 w 741"/>
              <a:gd name="connsiteY21" fmla="*/ 528 h 1394"/>
              <a:gd name="connsiteX22" fmla="*/ 470 w 741"/>
              <a:gd name="connsiteY22" fmla="*/ 564 h 1394"/>
              <a:gd name="connsiteX23" fmla="*/ 526 w 741"/>
              <a:gd name="connsiteY23" fmla="*/ 600 h 1394"/>
              <a:gd name="connsiteX24" fmla="*/ 446 w 741"/>
              <a:gd name="connsiteY24" fmla="*/ 616 h 1394"/>
              <a:gd name="connsiteX25" fmla="*/ 422 w 741"/>
              <a:gd name="connsiteY25" fmla="*/ 624 h 1394"/>
              <a:gd name="connsiteX26" fmla="*/ 414 w 741"/>
              <a:gd name="connsiteY26" fmla="*/ 652 h 1394"/>
              <a:gd name="connsiteX27" fmla="*/ 378 w 741"/>
              <a:gd name="connsiteY27" fmla="*/ 660 h 1394"/>
              <a:gd name="connsiteX28" fmla="*/ 354 w 741"/>
              <a:gd name="connsiteY28" fmla="*/ 708 h 1394"/>
              <a:gd name="connsiteX29" fmla="*/ 358 w 741"/>
              <a:gd name="connsiteY29" fmla="*/ 740 h 1394"/>
              <a:gd name="connsiteX30" fmla="*/ 366 w 741"/>
              <a:gd name="connsiteY30" fmla="*/ 752 h 1394"/>
              <a:gd name="connsiteX31" fmla="*/ 354 w 741"/>
              <a:gd name="connsiteY31" fmla="*/ 776 h 1394"/>
              <a:gd name="connsiteX32" fmla="*/ 346 w 741"/>
              <a:gd name="connsiteY32" fmla="*/ 800 h 1394"/>
              <a:gd name="connsiteX33" fmla="*/ 370 w 741"/>
              <a:gd name="connsiteY33" fmla="*/ 836 h 1394"/>
              <a:gd name="connsiteX34" fmla="*/ 374 w 741"/>
              <a:gd name="connsiteY34" fmla="*/ 848 h 1394"/>
              <a:gd name="connsiteX35" fmla="*/ 386 w 741"/>
              <a:gd name="connsiteY35" fmla="*/ 860 h 1394"/>
              <a:gd name="connsiteX36" fmla="*/ 358 w 741"/>
              <a:gd name="connsiteY36" fmla="*/ 888 h 1394"/>
              <a:gd name="connsiteX37" fmla="*/ 418 w 741"/>
              <a:gd name="connsiteY37" fmla="*/ 904 h 1394"/>
              <a:gd name="connsiteX38" fmla="*/ 474 w 741"/>
              <a:gd name="connsiteY38" fmla="*/ 928 h 1394"/>
              <a:gd name="connsiteX39" fmla="*/ 570 w 741"/>
              <a:gd name="connsiteY39" fmla="*/ 980 h 1394"/>
              <a:gd name="connsiteX40" fmla="*/ 690 w 741"/>
              <a:gd name="connsiteY40" fmla="*/ 1020 h 1394"/>
              <a:gd name="connsiteX41" fmla="*/ 722 w 741"/>
              <a:gd name="connsiteY41" fmla="*/ 1048 h 1394"/>
              <a:gd name="connsiteX42" fmla="*/ 690 w 741"/>
              <a:gd name="connsiteY42" fmla="*/ 1076 h 1394"/>
              <a:gd name="connsiteX43" fmla="*/ 50 w 741"/>
              <a:gd name="connsiteY43" fmla="*/ 1216 h 1394"/>
              <a:gd name="connsiteX44" fmla="*/ 79 w 741"/>
              <a:gd name="connsiteY44" fmla="*/ 1310 h 1394"/>
              <a:gd name="connsiteX45" fmla="*/ 107 w 741"/>
              <a:gd name="connsiteY45" fmla="*/ 1394 h 1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41" h="1394">
                <a:moveTo>
                  <a:pt x="622" y="0"/>
                </a:moveTo>
                <a:cubicBezTo>
                  <a:pt x="630" y="3"/>
                  <a:pt x="658" y="20"/>
                  <a:pt x="638" y="32"/>
                </a:cubicBezTo>
                <a:cubicBezTo>
                  <a:pt x="630" y="37"/>
                  <a:pt x="619" y="35"/>
                  <a:pt x="610" y="36"/>
                </a:cubicBezTo>
                <a:cubicBezTo>
                  <a:pt x="621" y="68"/>
                  <a:pt x="672" y="55"/>
                  <a:pt x="698" y="56"/>
                </a:cubicBezTo>
                <a:cubicBezTo>
                  <a:pt x="717" y="61"/>
                  <a:pt x="723" y="64"/>
                  <a:pt x="734" y="80"/>
                </a:cubicBezTo>
                <a:cubicBezTo>
                  <a:pt x="723" y="112"/>
                  <a:pt x="671" y="110"/>
                  <a:pt x="642" y="116"/>
                </a:cubicBezTo>
                <a:cubicBezTo>
                  <a:pt x="639" y="120"/>
                  <a:pt x="634" y="123"/>
                  <a:pt x="634" y="128"/>
                </a:cubicBezTo>
                <a:cubicBezTo>
                  <a:pt x="634" y="136"/>
                  <a:pt x="642" y="152"/>
                  <a:pt x="642" y="152"/>
                </a:cubicBezTo>
                <a:cubicBezTo>
                  <a:pt x="623" y="158"/>
                  <a:pt x="605" y="162"/>
                  <a:pt x="586" y="168"/>
                </a:cubicBezTo>
                <a:cubicBezTo>
                  <a:pt x="578" y="171"/>
                  <a:pt x="570" y="177"/>
                  <a:pt x="562" y="180"/>
                </a:cubicBezTo>
                <a:cubicBezTo>
                  <a:pt x="547" y="202"/>
                  <a:pt x="560" y="187"/>
                  <a:pt x="574" y="208"/>
                </a:cubicBezTo>
                <a:cubicBezTo>
                  <a:pt x="554" y="239"/>
                  <a:pt x="600" y="237"/>
                  <a:pt x="618" y="240"/>
                </a:cubicBezTo>
                <a:cubicBezTo>
                  <a:pt x="630" y="258"/>
                  <a:pt x="623" y="273"/>
                  <a:pt x="602" y="280"/>
                </a:cubicBezTo>
                <a:cubicBezTo>
                  <a:pt x="619" y="286"/>
                  <a:pt x="635" y="286"/>
                  <a:pt x="650" y="296"/>
                </a:cubicBezTo>
                <a:cubicBezTo>
                  <a:pt x="667" y="322"/>
                  <a:pt x="641" y="322"/>
                  <a:pt x="622" y="328"/>
                </a:cubicBezTo>
                <a:cubicBezTo>
                  <a:pt x="618" y="332"/>
                  <a:pt x="613" y="335"/>
                  <a:pt x="610" y="340"/>
                </a:cubicBezTo>
                <a:cubicBezTo>
                  <a:pt x="606" y="347"/>
                  <a:pt x="602" y="364"/>
                  <a:pt x="602" y="364"/>
                </a:cubicBezTo>
                <a:cubicBezTo>
                  <a:pt x="601" y="393"/>
                  <a:pt x="614" y="428"/>
                  <a:pt x="598" y="452"/>
                </a:cubicBezTo>
                <a:cubicBezTo>
                  <a:pt x="588" y="466"/>
                  <a:pt x="563" y="448"/>
                  <a:pt x="546" y="448"/>
                </a:cubicBezTo>
                <a:cubicBezTo>
                  <a:pt x="515" y="448"/>
                  <a:pt x="485" y="451"/>
                  <a:pt x="454" y="452"/>
                </a:cubicBezTo>
                <a:cubicBezTo>
                  <a:pt x="425" y="462"/>
                  <a:pt x="422" y="493"/>
                  <a:pt x="438" y="524"/>
                </a:cubicBezTo>
                <a:cubicBezTo>
                  <a:pt x="442" y="532"/>
                  <a:pt x="457" y="527"/>
                  <a:pt x="466" y="528"/>
                </a:cubicBezTo>
                <a:cubicBezTo>
                  <a:pt x="467" y="540"/>
                  <a:pt x="466" y="553"/>
                  <a:pt x="470" y="564"/>
                </a:cubicBezTo>
                <a:cubicBezTo>
                  <a:pt x="474" y="576"/>
                  <a:pt x="513" y="596"/>
                  <a:pt x="526" y="600"/>
                </a:cubicBezTo>
                <a:cubicBezTo>
                  <a:pt x="514" y="637"/>
                  <a:pt x="528" y="606"/>
                  <a:pt x="446" y="616"/>
                </a:cubicBezTo>
                <a:cubicBezTo>
                  <a:pt x="438" y="617"/>
                  <a:pt x="422" y="624"/>
                  <a:pt x="422" y="624"/>
                </a:cubicBezTo>
                <a:cubicBezTo>
                  <a:pt x="419" y="633"/>
                  <a:pt x="422" y="646"/>
                  <a:pt x="414" y="652"/>
                </a:cubicBezTo>
                <a:cubicBezTo>
                  <a:pt x="404" y="659"/>
                  <a:pt x="390" y="656"/>
                  <a:pt x="378" y="660"/>
                </a:cubicBezTo>
                <a:cubicBezTo>
                  <a:pt x="373" y="695"/>
                  <a:pt x="370" y="684"/>
                  <a:pt x="354" y="708"/>
                </a:cubicBezTo>
                <a:cubicBezTo>
                  <a:pt x="355" y="719"/>
                  <a:pt x="355" y="730"/>
                  <a:pt x="358" y="740"/>
                </a:cubicBezTo>
                <a:cubicBezTo>
                  <a:pt x="359" y="745"/>
                  <a:pt x="365" y="747"/>
                  <a:pt x="366" y="752"/>
                </a:cubicBezTo>
                <a:cubicBezTo>
                  <a:pt x="367" y="760"/>
                  <a:pt x="357" y="770"/>
                  <a:pt x="354" y="776"/>
                </a:cubicBezTo>
                <a:cubicBezTo>
                  <a:pt x="351" y="784"/>
                  <a:pt x="346" y="800"/>
                  <a:pt x="346" y="800"/>
                </a:cubicBezTo>
                <a:cubicBezTo>
                  <a:pt x="354" y="863"/>
                  <a:pt x="338" y="814"/>
                  <a:pt x="370" y="836"/>
                </a:cubicBezTo>
                <a:cubicBezTo>
                  <a:pt x="374" y="838"/>
                  <a:pt x="372" y="844"/>
                  <a:pt x="374" y="848"/>
                </a:cubicBezTo>
                <a:cubicBezTo>
                  <a:pt x="377" y="853"/>
                  <a:pt x="382" y="856"/>
                  <a:pt x="386" y="860"/>
                </a:cubicBezTo>
                <a:cubicBezTo>
                  <a:pt x="382" y="873"/>
                  <a:pt x="358" y="888"/>
                  <a:pt x="358" y="888"/>
                </a:cubicBezTo>
                <a:cubicBezTo>
                  <a:pt x="377" y="916"/>
                  <a:pt x="357" y="893"/>
                  <a:pt x="418" y="904"/>
                </a:cubicBezTo>
                <a:cubicBezTo>
                  <a:pt x="436" y="907"/>
                  <a:pt x="455" y="923"/>
                  <a:pt x="474" y="928"/>
                </a:cubicBezTo>
                <a:cubicBezTo>
                  <a:pt x="490" y="977"/>
                  <a:pt x="521" y="975"/>
                  <a:pt x="570" y="980"/>
                </a:cubicBezTo>
                <a:cubicBezTo>
                  <a:pt x="610" y="993"/>
                  <a:pt x="654" y="996"/>
                  <a:pt x="690" y="1020"/>
                </a:cubicBezTo>
                <a:cubicBezTo>
                  <a:pt x="699" y="1034"/>
                  <a:pt x="706" y="1043"/>
                  <a:pt x="722" y="1048"/>
                </a:cubicBezTo>
                <a:cubicBezTo>
                  <a:pt x="741" y="1076"/>
                  <a:pt x="719" y="1073"/>
                  <a:pt x="690" y="1076"/>
                </a:cubicBezTo>
                <a:cubicBezTo>
                  <a:pt x="578" y="1104"/>
                  <a:pt x="159" y="1183"/>
                  <a:pt x="50" y="1216"/>
                </a:cubicBezTo>
                <a:cubicBezTo>
                  <a:pt x="0" y="1270"/>
                  <a:pt x="70" y="1281"/>
                  <a:pt x="79" y="1310"/>
                </a:cubicBezTo>
                <a:cubicBezTo>
                  <a:pt x="88" y="1339"/>
                  <a:pt x="102" y="1380"/>
                  <a:pt x="107" y="1394"/>
                </a:cubicBezTo>
              </a:path>
            </a:pathLst>
          </a:custGeom>
          <a:noFill/>
          <a:ln w="28575" cap="flat" cmpd="sng">
            <a:solidFill>
              <a:srgbClr val="0066FF"/>
            </a:solidFill>
            <a:prstDash val="solid"/>
            <a:round/>
            <a:headEnd type="none" w="med" len="med"/>
            <a:tailEnd type="none" w="med" len="med"/>
          </a:ln>
          <a:effectLst>
            <a:outerShdw dist="35921" dir="2700000" algn="ctr" rotWithShape="0">
              <a:schemeClr val="bg1"/>
            </a:outerShdw>
          </a:effectLst>
        </p:spPr>
        <p:txBody>
          <a:bodyPr anchor="ctr" anchorCtr="1"/>
          <a:lstStyle/>
          <a:p>
            <a:pPr algn="ctr" eaLnBrk="0" fontAlgn="auto" hangingPunct="0">
              <a:spcBef>
                <a:spcPts val="0"/>
              </a:spcBef>
              <a:spcAft>
                <a:spcPts val="0"/>
              </a:spcAft>
              <a:defRPr/>
            </a:pPr>
            <a:endParaRPr lang="en-US">
              <a:latin typeface="+mn-lt"/>
              <a:cs typeface="+mn-cs"/>
            </a:endParaRPr>
          </a:p>
        </p:txBody>
      </p:sp>
      <p:sp>
        <p:nvSpPr>
          <p:cNvPr id="52" name="Freeform 51"/>
          <p:cNvSpPr/>
          <p:nvPr/>
        </p:nvSpPr>
        <p:spPr bwMode="gray">
          <a:xfrm>
            <a:off x="4538663" y="5132388"/>
            <a:ext cx="466725" cy="184150"/>
          </a:xfrm>
          <a:custGeom>
            <a:avLst/>
            <a:gdLst>
              <a:gd name="connsiteX0" fmla="*/ 466890 w 466890"/>
              <a:gd name="connsiteY0" fmla="*/ 0 h 184994"/>
              <a:gd name="connsiteX1" fmla="*/ 86330 w 466890"/>
              <a:gd name="connsiteY1" fmla="*/ 5286 h 184994"/>
              <a:gd name="connsiteX2" fmla="*/ 102187 w 466890"/>
              <a:gd name="connsiteY2" fmla="*/ 31714 h 184994"/>
              <a:gd name="connsiteX3" fmla="*/ 139186 w 466890"/>
              <a:gd name="connsiteY3" fmla="*/ 47570 h 184994"/>
              <a:gd name="connsiteX4" fmla="*/ 149757 w 466890"/>
              <a:gd name="connsiteY4" fmla="*/ 68712 h 184994"/>
              <a:gd name="connsiteX5" fmla="*/ 128615 w 466890"/>
              <a:gd name="connsiteY5" fmla="*/ 79283 h 184994"/>
              <a:gd name="connsiteX6" fmla="*/ 144472 w 466890"/>
              <a:gd name="connsiteY6" fmla="*/ 110997 h 184994"/>
              <a:gd name="connsiteX7" fmla="*/ 160328 w 466890"/>
              <a:gd name="connsiteY7" fmla="*/ 126853 h 184994"/>
              <a:gd name="connsiteX8" fmla="*/ 22904 w 466890"/>
              <a:gd name="connsiteY8" fmla="*/ 126853 h 184994"/>
              <a:gd name="connsiteX9" fmla="*/ 22904 w 466890"/>
              <a:gd name="connsiteY9" fmla="*/ 147996 h 184994"/>
              <a:gd name="connsiteX10" fmla="*/ 54617 w 466890"/>
              <a:gd name="connsiteY10" fmla="*/ 184994 h 184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6890" h="184994">
                <a:moveTo>
                  <a:pt x="466890" y="0"/>
                </a:moveTo>
                <a:cubicBezTo>
                  <a:pt x="307002" y="0"/>
                  <a:pt x="147114" y="0"/>
                  <a:pt x="86330" y="5286"/>
                </a:cubicBezTo>
                <a:cubicBezTo>
                  <a:pt x="25546" y="10572"/>
                  <a:pt x="93378" y="24667"/>
                  <a:pt x="102187" y="31714"/>
                </a:cubicBezTo>
                <a:cubicBezTo>
                  <a:pt x="110996" y="38761"/>
                  <a:pt x="131258" y="41404"/>
                  <a:pt x="139186" y="47570"/>
                </a:cubicBezTo>
                <a:cubicBezTo>
                  <a:pt x="147114" y="53736"/>
                  <a:pt x="151519" y="63427"/>
                  <a:pt x="149757" y="68712"/>
                </a:cubicBezTo>
                <a:cubicBezTo>
                  <a:pt x="147995" y="73998"/>
                  <a:pt x="129496" y="72236"/>
                  <a:pt x="128615" y="79283"/>
                </a:cubicBezTo>
                <a:cubicBezTo>
                  <a:pt x="127734" y="86330"/>
                  <a:pt x="139187" y="103069"/>
                  <a:pt x="144472" y="110997"/>
                </a:cubicBezTo>
                <a:cubicBezTo>
                  <a:pt x="149757" y="118925"/>
                  <a:pt x="180589" y="124210"/>
                  <a:pt x="160328" y="126853"/>
                </a:cubicBezTo>
                <a:cubicBezTo>
                  <a:pt x="140067" y="129496"/>
                  <a:pt x="45808" y="123329"/>
                  <a:pt x="22904" y="126853"/>
                </a:cubicBezTo>
                <a:cubicBezTo>
                  <a:pt x="0" y="130377"/>
                  <a:pt x="17619" y="138306"/>
                  <a:pt x="22904" y="147996"/>
                </a:cubicBezTo>
                <a:cubicBezTo>
                  <a:pt x="28189" y="157686"/>
                  <a:pt x="50212" y="179708"/>
                  <a:pt x="54617" y="184994"/>
                </a:cubicBezTo>
              </a:path>
            </a:pathLst>
          </a:custGeom>
          <a:noFill/>
          <a:ln w="28575" cap="flat" cmpd="sng">
            <a:solidFill>
              <a:srgbClr val="0066FF"/>
            </a:solidFill>
            <a:prstDash val="solid"/>
            <a:round/>
            <a:headEnd type="none" w="med" len="med"/>
            <a:tailEnd type="none" w="med" len="med"/>
          </a:ln>
          <a:effectLst>
            <a:outerShdw dist="35921" dir="2700000" algn="ctr" rotWithShape="0">
              <a:schemeClr val="bg1"/>
            </a:outerShdw>
          </a:effectLst>
        </p:spPr>
        <p:txBody>
          <a:bodyPr anchor="ctr" anchorCtr="1"/>
          <a:lstStyle/>
          <a:p>
            <a:pPr algn="ctr" eaLnBrk="0" fontAlgn="auto" hangingPunct="0">
              <a:spcBef>
                <a:spcPts val="0"/>
              </a:spcBef>
              <a:spcAft>
                <a:spcPts val="0"/>
              </a:spcAft>
              <a:defRPr/>
            </a:pPr>
            <a:endParaRPr lang="en-US">
              <a:latin typeface="+mn-lt"/>
              <a:cs typeface="+mn-cs"/>
            </a:endParaRPr>
          </a:p>
        </p:txBody>
      </p:sp>
      <p:sp>
        <p:nvSpPr>
          <p:cNvPr id="53" name="Freeform 52"/>
          <p:cNvSpPr/>
          <p:nvPr/>
        </p:nvSpPr>
        <p:spPr bwMode="gray">
          <a:xfrm>
            <a:off x="4281488" y="5332413"/>
            <a:ext cx="344487" cy="646112"/>
          </a:xfrm>
          <a:custGeom>
            <a:avLst/>
            <a:gdLst>
              <a:gd name="connsiteX0" fmla="*/ 295110 w 343560"/>
              <a:gd name="connsiteY0" fmla="*/ 0 h 644837"/>
              <a:gd name="connsiteX1" fmla="*/ 157685 w 343560"/>
              <a:gd name="connsiteY1" fmla="*/ 36999 h 644837"/>
              <a:gd name="connsiteX2" fmla="*/ 194684 w 343560"/>
              <a:gd name="connsiteY2" fmla="*/ 52856 h 644837"/>
              <a:gd name="connsiteX3" fmla="*/ 242254 w 343560"/>
              <a:gd name="connsiteY3" fmla="*/ 89854 h 644837"/>
              <a:gd name="connsiteX4" fmla="*/ 189399 w 343560"/>
              <a:gd name="connsiteY4" fmla="*/ 126853 h 644837"/>
              <a:gd name="connsiteX5" fmla="*/ 99544 w 343560"/>
              <a:gd name="connsiteY5" fmla="*/ 153281 h 644837"/>
              <a:gd name="connsiteX6" fmla="*/ 104830 w 343560"/>
              <a:gd name="connsiteY6" fmla="*/ 163852 h 644837"/>
              <a:gd name="connsiteX7" fmla="*/ 110115 w 343560"/>
              <a:gd name="connsiteY7" fmla="*/ 200851 h 644837"/>
              <a:gd name="connsiteX8" fmla="*/ 25547 w 343560"/>
              <a:gd name="connsiteY8" fmla="*/ 243135 h 644837"/>
              <a:gd name="connsiteX9" fmla="*/ 4404 w 343560"/>
              <a:gd name="connsiteY9" fmla="*/ 285420 h 644837"/>
              <a:gd name="connsiteX10" fmla="*/ 51974 w 343560"/>
              <a:gd name="connsiteY10" fmla="*/ 317133 h 644837"/>
              <a:gd name="connsiteX11" fmla="*/ 147114 w 343560"/>
              <a:gd name="connsiteY11" fmla="*/ 359417 h 644837"/>
              <a:gd name="connsiteX12" fmla="*/ 226397 w 343560"/>
              <a:gd name="connsiteY12" fmla="*/ 417558 h 644837"/>
              <a:gd name="connsiteX13" fmla="*/ 236969 w 343560"/>
              <a:gd name="connsiteY13" fmla="*/ 454557 h 644837"/>
              <a:gd name="connsiteX14" fmla="*/ 326823 w 343560"/>
              <a:gd name="connsiteY14" fmla="*/ 570839 h 644837"/>
              <a:gd name="connsiteX15" fmla="*/ 337394 w 343560"/>
              <a:gd name="connsiteY15" fmla="*/ 634266 h 644837"/>
              <a:gd name="connsiteX16" fmla="*/ 342679 w 343560"/>
              <a:gd name="connsiteY16" fmla="*/ 634266 h 644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3560" h="644837">
                <a:moveTo>
                  <a:pt x="295110" y="0"/>
                </a:moveTo>
                <a:cubicBezTo>
                  <a:pt x="234766" y="14095"/>
                  <a:pt x="174423" y="28190"/>
                  <a:pt x="157685" y="36999"/>
                </a:cubicBezTo>
                <a:cubicBezTo>
                  <a:pt x="140947" y="45808"/>
                  <a:pt x="180589" y="44047"/>
                  <a:pt x="194684" y="52856"/>
                </a:cubicBezTo>
                <a:cubicBezTo>
                  <a:pt x="208779" y="61665"/>
                  <a:pt x="243135" y="77521"/>
                  <a:pt x="242254" y="89854"/>
                </a:cubicBezTo>
                <a:cubicBezTo>
                  <a:pt x="241373" y="102187"/>
                  <a:pt x="213184" y="116282"/>
                  <a:pt x="189399" y="126853"/>
                </a:cubicBezTo>
                <a:cubicBezTo>
                  <a:pt x="165614" y="137424"/>
                  <a:pt x="113639" y="147115"/>
                  <a:pt x="99544" y="153281"/>
                </a:cubicBezTo>
                <a:cubicBezTo>
                  <a:pt x="85449" y="159447"/>
                  <a:pt x="103068" y="155924"/>
                  <a:pt x="104830" y="163852"/>
                </a:cubicBezTo>
                <a:cubicBezTo>
                  <a:pt x="106592" y="171780"/>
                  <a:pt x="123329" y="187637"/>
                  <a:pt x="110115" y="200851"/>
                </a:cubicBezTo>
                <a:cubicBezTo>
                  <a:pt x="96901" y="214065"/>
                  <a:pt x="43165" y="229040"/>
                  <a:pt x="25547" y="243135"/>
                </a:cubicBezTo>
                <a:cubicBezTo>
                  <a:pt x="7929" y="257230"/>
                  <a:pt x="0" y="273087"/>
                  <a:pt x="4404" y="285420"/>
                </a:cubicBezTo>
                <a:cubicBezTo>
                  <a:pt x="8808" y="297753"/>
                  <a:pt x="28189" y="304800"/>
                  <a:pt x="51974" y="317133"/>
                </a:cubicBezTo>
                <a:cubicBezTo>
                  <a:pt x="75759" y="329466"/>
                  <a:pt x="118043" y="342679"/>
                  <a:pt x="147114" y="359417"/>
                </a:cubicBezTo>
                <a:cubicBezTo>
                  <a:pt x="176185" y="376155"/>
                  <a:pt x="211421" y="401701"/>
                  <a:pt x="226397" y="417558"/>
                </a:cubicBezTo>
                <a:cubicBezTo>
                  <a:pt x="241373" y="433415"/>
                  <a:pt x="220231" y="429010"/>
                  <a:pt x="236969" y="454557"/>
                </a:cubicBezTo>
                <a:cubicBezTo>
                  <a:pt x="253707" y="480104"/>
                  <a:pt x="310086" y="540888"/>
                  <a:pt x="326823" y="570839"/>
                </a:cubicBezTo>
                <a:cubicBezTo>
                  <a:pt x="343560" y="600790"/>
                  <a:pt x="334751" y="623695"/>
                  <a:pt x="337394" y="634266"/>
                </a:cubicBezTo>
                <a:cubicBezTo>
                  <a:pt x="340037" y="644837"/>
                  <a:pt x="342679" y="634266"/>
                  <a:pt x="342679" y="634266"/>
                </a:cubicBezTo>
              </a:path>
            </a:pathLst>
          </a:custGeom>
          <a:noFill/>
          <a:ln w="28575" cap="flat" cmpd="sng">
            <a:solidFill>
              <a:srgbClr val="0066FF"/>
            </a:solidFill>
            <a:prstDash val="solid"/>
            <a:round/>
            <a:headEnd type="none" w="med" len="med"/>
            <a:tailEnd type="none" w="med" len="med"/>
          </a:ln>
          <a:effectLst>
            <a:outerShdw dist="35921" dir="2700000" algn="ctr" rotWithShape="0">
              <a:schemeClr val="bg1"/>
            </a:outerShdw>
          </a:effectLst>
        </p:spPr>
        <p:txBody>
          <a:bodyPr anchor="ctr" anchorCtr="1"/>
          <a:lstStyle/>
          <a:p>
            <a:pPr algn="ctr" eaLnBrk="0" fontAlgn="auto" hangingPunct="0">
              <a:spcBef>
                <a:spcPts val="0"/>
              </a:spcBef>
              <a:spcAft>
                <a:spcPts val="0"/>
              </a:spcAft>
              <a:defRPr/>
            </a:pPr>
            <a:endParaRPr lang="en-US">
              <a:latin typeface="+mn-lt"/>
              <a:cs typeface="+mn-cs"/>
            </a:endParaRPr>
          </a:p>
        </p:txBody>
      </p:sp>
      <p:sp>
        <p:nvSpPr>
          <p:cNvPr id="54" name="Freeform 53"/>
          <p:cNvSpPr/>
          <p:nvPr/>
        </p:nvSpPr>
        <p:spPr bwMode="gray">
          <a:xfrm>
            <a:off x="4581525" y="5307013"/>
            <a:ext cx="649288" cy="9525"/>
          </a:xfrm>
          <a:custGeom>
            <a:avLst/>
            <a:gdLst>
              <a:gd name="connsiteX0" fmla="*/ 649032 w 649032"/>
              <a:gd name="connsiteY0" fmla="*/ 0 h 9591"/>
              <a:gd name="connsiteX1" fmla="*/ 0 w 649032"/>
              <a:gd name="connsiteY1" fmla="*/ 9591 h 9591"/>
            </a:gdLst>
            <a:ahLst/>
            <a:cxnLst>
              <a:cxn ang="0">
                <a:pos x="connsiteX0" y="connsiteY0"/>
              </a:cxn>
              <a:cxn ang="0">
                <a:pos x="connsiteX1" y="connsiteY1"/>
              </a:cxn>
            </a:cxnLst>
            <a:rect l="l" t="t" r="r" b="b"/>
            <a:pathLst>
              <a:path w="649032" h="9591">
                <a:moveTo>
                  <a:pt x="649032" y="0"/>
                </a:moveTo>
                <a:lnTo>
                  <a:pt x="0" y="9591"/>
                </a:lnTo>
              </a:path>
            </a:pathLst>
          </a:custGeom>
          <a:noFill/>
          <a:ln w="28575" cap="flat" cmpd="sng">
            <a:solidFill>
              <a:srgbClr val="0066FF"/>
            </a:solidFill>
            <a:prstDash val="solid"/>
            <a:round/>
            <a:headEnd type="none" w="med" len="med"/>
            <a:tailEnd type="none" w="med" len="med"/>
          </a:ln>
          <a:effectLst>
            <a:outerShdw dist="35921" dir="2700000" algn="ctr" rotWithShape="0">
              <a:schemeClr val="bg1"/>
            </a:outerShdw>
          </a:effectLst>
        </p:spPr>
        <p:txBody>
          <a:bodyPr anchor="ctr" anchorCtr="1"/>
          <a:lstStyle/>
          <a:p>
            <a:pPr algn="ctr" eaLnBrk="0" fontAlgn="auto" hangingPunct="0">
              <a:spcBef>
                <a:spcPts val="0"/>
              </a:spcBef>
              <a:spcAft>
                <a:spcPts val="0"/>
              </a:spcAft>
              <a:defRPr/>
            </a:pPr>
            <a:endParaRPr lang="en-US">
              <a:latin typeface="+mn-lt"/>
              <a:cs typeface="+mn-cs"/>
            </a:endParaRPr>
          </a:p>
        </p:txBody>
      </p:sp>
      <p:grpSp>
        <p:nvGrpSpPr>
          <p:cNvPr id="4" name="Group 57"/>
          <p:cNvGrpSpPr>
            <a:grpSpLocks/>
          </p:cNvGrpSpPr>
          <p:nvPr/>
        </p:nvGrpSpPr>
        <p:grpSpPr bwMode="auto">
          <a:xfrm>
            <a:off x="3435350" y="5972175"/>
            <a:ext cx="1368425" cy="909638"/>
            <a:chOff x="3435263" y="5971784"/>
            <a:chExt cx="1368469" cy="910747"/>
          </a:xfrm>
        </p:grpSpPr>
        <p:sp>
          <p:nvSpPr>
            <p:cNvPr id="55" name="Freeform 54"/>
            <p:cNvSpPr/>
            <p:nvPr/>
          </p:nvSpPr>
          <p:spPr>
            <a:xfrm>
              <a:off x="3435263" y="5971784"/>
              <a:ext cx="1227177" cy="910747"/>
            </a:xfrm>
            <a:custGeom>
              <a:avLst/>
              <a:gdLst>
                <a:gd name="connsiteX0" fmla="*/ 560540 w 1227550"/>
                <a:gd name="connsiteY0" fmla="*/ 0 h 910747"/>
                <a:gd name="connsiteX1" fmla="*/ 416490 w 1227550"/>
                <a:gd name="connsiteY1" fmla="*/ 72024 h 910747"/>
                <a:gd name="connsiteX2" fmla="*/ 259915 w 1227550"/>
                <a:gd name="connsiteY2" fmla="*/ 150312 h 910747"/>
                <a:gd name="connsiteX3" fmla="*/ 118997 w 1227550"/>
                <a:gd name="connsiteY3" fmla="*/ 184758 h 910747"/>
                <a:gd name="connsiteX4" fmla="*/ 18789 w 1227550"/>
                <a:gd name="connsiteY4" fmla="*/ 231731 h 910747"/>
                <a:gd name="connsiteX5" fmla="*/ 6263 w 1227550"/>
                <a:gd name="connsiteY5" fmla="*/ 250520 h 910747"/>
                <a:gd name="connsiteX6" fmla="*/ 43841 w 1227550"/>
                <a:gd name="connsiteY6" fmla="*/ 281835 h 910747"/>
                <a:gd name="connsiteX7" fmla="*/ 68893 w 1227550"/>
                <a:gd name="connsiteY7" fmla="*/ 291230 h 910747"/>
                <a:gd name="connsiteX8" fmla="*/ 53236 w 1227550"/>
                <a:gd name="connsiteY8" fmla="*/ 316282 h 910747"/>
                <a:gd name="connsiteX9" fmla="*/ 21921 w 1227550"/>
                <a:gd name="connsiteY9" fmla="*/ 319413 h 910747"/>
                <a:gd name="connsiteX10" fmla="*/ 37578 w 1227550"/>
                <a:gd name="connsiteY10" fmla="*/ 356991 h 910747"/>
                <a:gd name="connsiteX11" fmla="*/ 81419 w 1227550"/>
                <a:gd name="connsiteY11" fmla="*/ 350728 h 910747"/>
                <a:gd name="connsiteX12" fmla="*/ 100208 w 1227550"/>
                <a:gd name="connsiteY12" fmla="*/ 375780 h 910747"/>
                <a:gd name="connsiteX13" fmla="*/ 194153 w 1227550"/>
                <a:gd name="connsiteY13" fmla="*/ 391438 h 910747"/>
                <a:gd name="connsiteX14" fmla="*/ 241126 w 1227550"/>
                <a:gd name="connsiteY14" fmla="*/ 397701 h 910747"/>
                <a:gd name="connsiteX15" fmla="*/ 291230 w 1227550"/>
                <a:gd name="connsiteY15" fmla="*/ 438411 h 910747"/>
                <a:gd name="connsiteX16" fmla="*/ 388307 w 1227550"/>
                <a:gd name="connsiteY16" fmla="*/ 494778 h 910747"/>
                <a:gd name="connsiteX17" fmla="*/ 463463 w 1227550"/>
                <a:gd name="connsiteY17" fmla="*/ 548013 h 910747"/>
                <a:gd name="connsiteX18" fmla="*/ 548014 w 1227550"/>
                <a:gd name="connsiteY18" fmla="*/ 554276 h 910747"/>
                <a:gd name="connsiteX19" fmla="*/ 623170 w 1227550"/>
                <a:gd name="connsiteY19" fmla="*/ 551145 h 910747"/>
                <a:gd name="connsiteX20" fmla="*/ 685800 w 1227550"/>
                <a:gd name="connsiteY20" fmla="*/ 594986 h 910747"/>
                <a:gd name="connsiteX21" fmla="*/ 692063 w 1227550"/>
                <a:gd name="connsiteY21" fmla="*/ 613775 h 910747"/>
                <a:gd name="connsiteX22" fmla="*/ 717115 w 1227550"/>
                <a:gd name="connsiteY22" fmla="*/ 638827 h 910747"/>
                <a:gd name="connsiteX23" fmla="*/ 742167 w 1227550"/>
                <a:gd name="connsiteY23" fmla="*/ 645090 h 910747"/>
                <a:gd name="connsiteX24" fmla="*/ 735904 w 1227550"/>
                <a:gd name="connsiteY24" fmla="*/ 670142 h 910747"/>
                <a:gd name="connsiteX25" fmla="*/ 795403 w 1227550"/>
                <a:gd name="connsiteY25" fmla="*/ 688931 h 910747"/>
                <a:gd name="connsiteX26" fmla="*/ 829849 w 1227550"/>
                <a:gd name="connsiteY26" fmla="*/ 717115 h 910747"/>
                <a:gd name="connsiteX27" fmla="*/ 892479 w 1227550"/>
                <a:gd name="connsiteY27" fmla="*/ 729641 h 910747"/>
                <a:gd name="connsiteX28" fmla="*/ 980162 w 1227550"/>
                <a:gd name="connsiteY28" fmla="*/ 742167 h 910747"/>
                <a:gd name="connsiteX29" fmla="*/ 1002082 w 1227550"/>
                <a:gd name="connsiteY29" fmla="*/ 757824 h 910747"/>
                <a:gd name="connsiteX30" fmla="*/ 1020871 w 1227550"/>
                <a:gd name="connsiteY30" fmla="*/ 779745 h 910747"/>
                <a:gd name="connsiteX31" fmla="*/ 1055318 w 1227550"/>
                <a:gd name="connsiteY31" fmla="*/ 807928 h 910747"/>
                <a:gd name="connsiteX32" fmla="*/ 1130474 w 1227550"/>
                <a:gd name="connsiteY32" fmla="*/ 820454 h 910747"/>
                <a:gd name="connsiteX33" fmla="*/ 1164921 w 1227550"/>
                <a:gd name="connsiteY33" fmla="*/ 817323 h 910747"/>
                <a:gd name="connsiteX34" fmla="*/ 1218156 w 1227550"/>
                <a:gd name="connsiteY34" fmla="*/ 895611 h 910747"/>
                <a:gd name="connsiteX35" fmla="*/ 1221288 w 1227550"/>
                <a:gd name="connsiteY35" fmla="*/ 908137 h 910747"/>
                <a:gd name="connsiteX36" fmla="*/ 1221288 w 1227550"/>
                <a:gd name="connsiteY36" fmla="*/ 908137 h 9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227550" h="910747">
                  <a:moveTo>
                    <a:pt x="560540" y="0"/>
                  </a:moveTo>
                  <a:lnTo>
                    <a:pt x="416490" y="72024"/>
                  </a:lnTo>
                  <a:cubicBezTo>
                    <a:pt x="366386" y="97076"/>
                    <a:pt x="309497" y="131523"/>
                    <a:pt x="259915" y="150312"/>
                  </a:cubicBezTo>
                  <a:cubicBezTo>
                    <a:pt x="210333" y="169101"/>
                    <a:pt x="159185" y="171188"/>
                    <a:pt x="118997" y="184758"/>
                  </a:cubicBezTo>
                  <a:cubicBezTo>
                    <a:pt x="78809" y="198328"/>
                    <a:pt x="37578" y="220771"/>
                    <a:pt x="18789" y="231731"/>
                  </a:cubicBezTo>
                  <a:cubicBezTo>
                    <a:pt x="0" y="242691"/>
                    <a:pt x="2088" y="242169"/>
                    <a:pt x="6263" y="250520"/>
                  </a:cubicBezTo>
                  <a:cubicBezTo>
                    <a:pt x="10438" y="258871"/>
                    <a:pt x="33403" y="275050"/>
                    <a:pt x="43841" y="281835"/>
                  </a:cubicBezTo>
                  <a:cubicBezTo>
                    <a:pt x="54279" y="288620"/>
                    <a:pt x="67327" y="285489"/>
                    <a:pt x="68893" y="291230"/>
                  </a:cubicBezTo>
                  <a:cubicBezTo>
                    <a:pt x="70459" y="296971"/>
                    <a:pt x="61065" y="311585"/>
                    <a:pt x="53236" y="316282"/>
                  </a:cubicBezTo>
                  <a:cubicBezTo>
                    <a:pt x="45407" y="320979"/>
                    <a:pt x="24531" y="312628"/>
                    <a:pt x="21921" y="319413"/>
                  </a:cubicBezTo>
                  <a:cubicBezTo>
                    <a:pt x="19311" y="326198"/>
                    <a:pt x="27662" y="351772"/>
                    <a:pt x="37578" y="356991"/>
                  </a:cubicBezTo>
                  <a:cubicBezTo>
                    <a:pt x="47494" y="362210"/>
                    <a:pt x="70981" y="347597"/>
                    <a:pt x="81419" y="350728"/>
                  </a:cubicBezTo>
                  <a:cubicBezTo>
                    <a:pt x="91857" y="353859"/>
                    <a:pt x="81419" y="368995"/>
                    <a:pt x="100208" y="375780"/>
                  </a:cubicBezTo>
                  <a:cubicBezTo>
                    <a:pt x="118997" y="382565"/>
                    <a:pt x="170667" y="387785"/>
                    <a:pt x="194153" y="391438"/>
                  </a:cubicBezTo>
                  <a:cubicBezTo>
                    <a:pt x="217639" y="395091"/>
                    <a:pt x="224947" y="389872"/>
                    <a:pt x="241126" y="397701"/>
                  </a:cubicBezTo>
                  <a:cubicBezTo>
                    <a:pt x="257305" y="405530"/>
                    <a:pt x="266700" y="422232"/>
                    <a:pt x="291230" y="438411"/>
                  </a:cubicBezTo>
                  <a:cubicBezTo>
                    <a:pt x="315760" y="454590"/>
                    <a:pt x="359602" y="476511"/>
                    <a:pt x="388307" y="494778"/>
                  </a:cubicBezTo>
                  <a:cubicBezTo>
                    <a:pt x="417012" y="513045"/>
                    <a:pt x="436845" y="538097"/>
                    <a:pt x="463463" y="548013"/>
                  </a:cubicBezTo>
                  <a:cubicBezTo>
                    <a:pt x="490081" y="557929"/>
                    <a:pt x="521396" y="553754"/>
                    <a:pt x="548014" y="554276"/>
                  </a:cubicBezTo>
                  <a:cubicBezTo>
                    <a:pt x="574632" y="554798"/>
                    <a:pt x="600206" y="544360"/>
                    <a:pt x="623170" y="551145"/>
                  </a:cubicBezTo>
                  <a:cubicBezTo>
                    <a:pt x="646134" y="557930"/>
                    <a:pt x="674318" y="584548"/>
                    <a:pt x="685800" y="594986"/>
                  </a:cubicBezTo>
                  <a:cubicBezTo>
                    <a:pt x="697282" y="605424"/>
                    <a:pt x="686844" y="606468"/>
                    <a:pt x="692063" y="613775"/>
                  </a:cubicBezTo>
                  <a:cubicBezTo>
                    <a:pt x="697282" y="621082"/>
                    <a:pt x="708764" y="633608"/>
                    <a:pt x="717115" y="638827"/>
                  </a:cubicBezTo>
                  <a:cubicBezTo>
                    <a:pt x="725466" y="644046"/>
                    <a:pt x="739036" y="639871"/>
                    <a:pt x="742167" y="645090"/>
                  </a:cubicBezTo>
                  <a:cubicBezTo>
                    <a:pt x="745298" y="650309"/>
                    <a:pt x="727031" y="662835"/>
                    <a:pt x="735904" y="670142"/>
                  </a:cubicBezTo>
                  <a:cubicBezTo>
                    <a:pt x="744777" y="677449"/>
                    <a:pt x="779746" y="681102"/>
                    <a:pt x="795403" y="688931"/>
                  </a:cubicBezTo>
                  <a:cubicBezTo>
                    <a:pt x="811060" y="696760"/>
                    <a:pt x="813670" y="710330"/>
                    <a:pt x="829849" y="717115"/>
                  </a:cubicBezTo>
                  <a:cubicBezTo>
                    <a:pt x="846028" y="723900"/>
                    <a:pt x="867427" y="725466"/>
                    <a:pt x="892479" y="729641"/>
                  </a:cubicBezTo>
                  <a:cubicBezTo>
                    <a:pt x="917531" y="733816"/>
                    <a:pt x="961895" y="737470"/>
                    <a:pt x="980162" y="742167"/>
                  </a:cubicBezTo>
                  <a:cubicBezTo>
                    <a:pt x="998429" y="746864"/>
                    <a:pt x="995297" y="751561"/>
                    <a:pt x="1002082" y="757824"/>
                  </a:cubicBezTo>
                  <a:cubicBezTo>
                    <a:pt x="1008867" y="764087"/>
                    <a:pt x="1011998" y="771394"/>
                    <a:pt x="1020871" y="779745"/>
                  </a:cubicBezTo>
                  <a:cubicBezTo>
                    <a:pt x="1029744" y="788096"/>
                    <a:pt x="1037051" y="801143"/>
                    <a:pt x="1055318" y="807928"/>
                  </a:cubicBezTo>
                  <a:cubicBezTo>
                    <a:pt x="1073585" y="814713"/>
                    <a:pt x="1112207" y="818888"/>
                    <a:pt x="1130474" y="820454"/>
                  </a:cubicBezTo>
                  <a:cubicBezTo>
                    <a:pt x="1148741" y="822020"/>
                    <a:pt x="1150307" y="804797"/>
                    <a:pt x="1164921" y="817323"/>
                  </a:cubicBezTo>
                  <a:cubicBezTo>
                    <a:pt x="1179535" y="829849"/>
                    <a:pt x="1208762" y="880475"/>
                    <a:pt x="1218156" y="895611"/>
                  </a:cubicBezTo>
                  <a:cubicBezTo>
                    <a:pt x="1227550" y="910747"/>
                    <a:pt x="1221288" y="908137"/>
                    <a:pt x="1221288" y="908137"/>
                  </a:cubicBezTo>
                  <a:lnTo>
                    <a:pt x="1221288" y="908137"/>
                  </a:lnTo>
                </a:path>
              </a:pathLst>
            </a:custGeom>
            <a:noFill/>
            <a:ln w="28575" cap="flat" cmpd="sng">
              <a:solidFill>
                <a:srgbClr val="0066FF"/>
              </a:solidFill>
              <a:prstDash val="solid"/>
              <a:round/>
              <a:headEnd type="none" w="med" len="med"/>
              <a:tailEnd type="none" w="med" len="med"/>
            </a:ln>
            <a:effectLst>
              <a:outerShdw dist="35921" dir="2700000" algn="ctr" rotWithShape="0">
                <a:schemeClr val="bg1"/>
              </a:outerShdw>
            </a:effectLst>
          </p:spPr>
          <p:txBody>
            <a:bodyPr anchor="ctr" anchorCtr="1"/>
            <a:lstStyle/>
            <a:p>
              <a:pPr algn="ctr" eaLnBrk="0" fontAlgn="auto" hangingPunct="0">
                <a:spcBef>
                  <a:spcPts val="0"/>
                </a:spcBef>
                <a:spcAft>
                  <a:spcPts val="0"/>
                </a:spcAft>
                <a:defRPr/>
              </a:pPr>
              <a:endParaRPr lang="en-US"/>
            </a:p>
          </p:txBody>
        </p:sp>
        <p:sp>
          <p:nvSpPr>
            <p:cNvPr id="56" name="Freeform 55"/>
            <p:cNvSpPr/>
            <p:nvPr/>
          </p:nvSpPr>
          <p:spPr>
            <a:xfrm>
              <a:off x="3982969" y="5981321"/>
              <a:ext cx="820763" cy="880547"/>
            </a:xfrm>
            <a:custGeom>
              <a:avLst/>
              <a:gdLst>
                <a:gd name="connsiteX0" fmla="*/ 651353 w 820455"/>
                <a:gd name="connsiteY0" fmla="*/ 0 h 879954"/>
                <a:gd name="connsiteX1" fmla="*/ 670142 w 820455"/>
                <a:gd name="connsiteY1" fmla="*/ 62630 h 879954"/>
                <a:gd name="connsiteX2" fmla="*/ 620038 w 820455"/>
                <a:gd name="connsiteY2" fmla="*/ 112734 h 879954"/>
                <a:gd name="connsiteX3" fmla="*/ 576197 w 820455"/>
                <a:gd name="connsiteY3" fmla="*/ 115866 h 879954"/>
                <a:gd name="connsiteX4" fmla="*/ 516698 w 820455"/>
                <a:gd name="connsiteY4" fmla="*/ 125260 h 879954"/>
                <a:gd name="connsiteX5" fmla="*/ 429016 w 820455"/>
                <a:gd name="connsiteY5" fmla="*/ 125260 h 879954"/>
                <a:gd name="connsiteX6" fmla="*/ 331939 w 820455"/>
                <a:gd name="connsiteY6" fmla="*/ 137786 h 879954"/>
                <a:gd name="connsiteX7" fmla="*/ 256783 w 820455"/>
                <a:gd name="connsiteY7" fmla="*/ 150312 h 879954"/>
                <a:gd name="connsiteX8" fmla="*/ 187890 w 820455"/>
                <a:gd name="connsiteY8" fmla="*/ 175364 h 879954"/>
                <a:gd name="connsiteX9" fmla="*/ 131523 w 820455"/>
                <a:gd name="connsiteY9" fmla="*/ 222337 h 879954"/>
                <a:gd name="connsiteX10" fmla="*/ 25052 w 820455"/>
                <a:gd name="connsiteY10" fmla="*/ 284967 h 879954"/>
                <a:gd name="connsiteX11" fmla="*/ 3131 w 820455"/>
                <a:gd name="connsiteY11" fmla="*/ 303756 h 879954"/>
                <a:gd name="connsiteX12" fmla="*/ 9394 w 820455"/>
                <a:gd name="connsiteY12" fmla="*/ 360123 h 879954"/>
                <a:gd name="connsiteX13" fmla="*/ 59498 w 820455"/>
                <a:gd name="connsiteY13" fmla="*/ 394570 h 879954"/>
                <a:gd name="connsiteX14" fmla="*/ 97076 w 820455"/>
                <a:gd name="connsiteY14" fmla="*/ 416490 h 879954"/>
                <a:gd name="connsiteX15" fmla="*/ 144049 w 820455"/>
                <a:gd name="connsiteY15" fmla="*/ 441543 h 879954"/>
                <a:gd name="connsiteX16" fmla="*/ 209811 w 820455"/>
                <a:gd name="connsiteY16" fmla="*/ 485384 h 879954"/>
                <a:gd name="connsiteX17" fmla="*/ 259915 w 820455"/>
                <a:gd name="connsiteY17" fmla="*/ 504173 h 879954"/>
                <a:gd name="connsiteX18" fmla="*/ 281835 w 820455"/>
                <a:gd name="connsiteY18" fmla="*/ 551145 h 879954"/>
                <a:gd name="connsiteX19" fmla="*/ 219205 w 820455"/>
                <a:gd name="connsiteY19" fmla="*/ 591855 h 879954"/>
                <a:gd name="connsiteX20" fmla="*/ 225468 w 820455"/>
                <a:gd name="connsiteY20" fmla="*/ 610644 h 879954"/>
                <a:gd name="connsiteX21" fmla="*/ 278704 w 820455"/>
                <a:gd name="connsiteY21" fmla="*/ 623170 h 879954"/>
                <a:gd name="connsiteX22" fmla="*/ 344465 w 820455"/>
                <a:gd name="connsiteY22" fmla="*/ 607512 h 879954"/>
                <a:gd name="connsiteX23" fmla="*/ 400833 w 820455"/>
                <a:gd name="connsiteY23" fmla="*/ 610644 h 879954"/>
                <a:gd name="connsiteX24" fmla="*/ 454068 w 820455"/>
                <a:gd name="connsiteY24" fmla="*/ 629433 h 879954"/>
                <a:gd name="connsiteX25" fmla="*/ 469726 w 820455"/>
                <a:gd name="connsiteY25" fmla="*/ 670143 h 879954"/>
                <a:gd name="connsiteX26" fmla="*/ 466594 w 820455"/>
                <a:gd name="connsiteY26" fmla="*/ 688932 h 879954"/>
                <a:gd name="connsiteX27" fmla="*/ 504172 w 820455"/>
                <a:gd name="connsiteY27" fmla="*/ 735904 h 879954"/>
                <a:gd name="connsiteX28" fmla="*/ 576197 w 820455"/>
                <a:gd name="connsiteY28" fmla="*/ 757825 h 879954"/>
                <a:gd name="connsiteX29" fmla="*/ 623170 w 820455"/>
                <a:gd name="connsiteY29" fmla="*/ 767219 h 879954"/>
                <a:gd name="connsiteX30" fmla="*/ 673274 w 820455"/>
                <a:gd name="connsiteY30" fmla="*/ 792271 h 879954"/>
                <a:gd name="connsiteX31" fmla="*/ 707720 w 820455"/>
                <a:gd name="connsiteY31" fmla="*/ 820455 h 879954"/>
                <a:gd name="connsiteX32" fmla="*/ 742167 w 820455"/>
                <a:gd name="connsiteY32" fmla="*/ 842375 h 879954"/>
                <a:gd name="connsiteX33" fmla="*/ 786008 w 820455"/>
                <a:gd name="connsiteY33" fmla="*/ 839244 h 879954"/>
                <a:gd name="connsiteX34" fmla="*/ 820455 w 820455"/>
                <a:gd name="connsiteY34" fmla="*/ 879954 h 879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820455" h="879954">
                  <a:moveTo>
                    <a:pt x="651353" y="0"/>
                  </a:moveTo>
                  <a:cubicBezTo>
                    <a:pt x="663357" y="21920"/>
                    <a:pt x="675361" y="43841"/>
                    <a:pt x="670142" y="62630"/>
                  </a:cubicBezTo>
                  <a:cubicBezTo>
                    <a:pt x="664923" y="81419"/>
                    <a:pt x="635695" y="103861"/>
                    <a:pt x="620038" y="112734"/>
                  </a:cubicBezTo>
                  <a:cubicBezTo>
                    <a:pt x="604381" y="121607"/>
                    <a:pt x="593420" y="113778"/>
                    <a:pt x="576197" y="115866"/>
                  </a:cubicBezTo>
                  <a:cubicBezTo>
                    <a:pt x="558974" y="117954"/>
                    <a:pt x="541228" y="123694"/>
                    <a:pt x="516698" y="125260"/>
                  </a:cubicBezTo>
                  <a:cubicBezTo>
                    <a:pt x="492168" y="126826"/>
                    <a:pt x="459809" y="123172"/>
                    <a:pt x="429016" y="125260"/>
                  </a:cubicBezTo>
                  <a:cubicBezTo>
                    <a:pt x="398223" y="127348"/>
                    <a:pt x="360644" y="133611"/>
                    <a:pt x="331939" y="137786"/>
                  </a:cubicBezTo>
                  <a:cubicBezTo>
                    <a:pt x="303234" y="141961"/>
                    <a:pt x="280791" y="144049"/>
                    <a:pt x="256783" y="150312"/>
                  </a:cubicBezTo>
                  <a:cubicBezTo>
                    <a:pt x="232775" y="156575"/>
                    <a:pt x="208767" y="163360"/>
                    <a:pt x="187890" y="175364"/>
                  </a:cubicBezTo>
                  <a:cubicBezTo>
                    <a:pt x="167013" y="187368"/>
                    <a:pt x="158663" y="204070"/>
                    <a:pt x="131523" y="222337"/>
                  </a:cubicBezTo>
                  <a:cubicBezTo>
                    <a:pt x="104383" y="240604"/>
                    <a:pt x="46451" y="271397"/>
                    <a:pt x="25052" y="284967"/>
                  </a:cubicBezTo>
                  <a:cubicBezTo>
                    <a:pt x="3653" y="298537"/>
                    <a:pt x="5741" y="291230"/>
                    <a:pt x="3131" y="303756"/>
                  </a:cubicBezTo>
                  <a:cubicBezTo>
                    <a:pt x="521" y="316282"/>
                    <a:pt x="0" y="344987"/>
                    <a:pt x="9394" y="360123"/>
                  </a:cubicBezTo>
                  <a:cubicBezTo>
                    <a:pt x="18788" y="375259"/>
                    <a:pt x="44884" y="385176"/>
                    <a:pt x="59498" y="394570"/>
                  </a:cubicBezTo>
                  <a:cubicBezTo>
                    <a:pt x="74112" y="403965"/>
                    <a:pt x="82984" y="408661"/>
                    <a:pt x="97076" y="416490"/>
                  </a:cubicBezTo>
                  <a:cubicBezTo>
                    <a:pt x="111168" y="424319"/>
                    <a:pt x="125260" y="430061"/>
                    <a:pt x="144049" y="441543"/>
                  </a:cubicBezTo>
                  <a:cubicBezTo>
                    <a:pt x="162838" y="453025"/>
                    <a:pt x="190500" y="474946"/>
                    <a:pt x="209811" y="485384"/>
                  </a:cubicBezTo>
                  <a:cubicBezTo>
                    <a:pt x="229122" y="495822"/>
                    <a:pt x="247911" y="493213"/>
                    <a:pt x="259915" y="504173"/>
                  </a:cubicBezTo>
                  <a:cubicBezTo>
                    <a:pt x="271919" y="515133"/>
                    <a:pt x="288620" y="536531"/>
                    <a:pt x="281835" y="551145"/>
                  </a:cubicBezTo>
                  <a:cubicBezTo>
                    <a:pt x="275050" y="565759"/>
                    <a:pt x="228600" y="581938"/>
                    <a:pt x="219205" y="591855"/>
                  </a:cubicBezTo>
                  <a:cubicBezTo>
                    <a:pt x="209810" y="601772"/>
                    <a:pt x="215552" y="605425"/>
                    <a:pt x="225468" y="610644"/>
                  </a:cubicBezTo>
                  <a:cubicBezTo>
                    <a:pt x="235385" y="615863"/>
                    <a:pt x="258871" y="623692"/>
                    <a:pt x="278704" y="623170"/>
                  </a:cubicBezTo>
                  <a:cubicBezTo>
                    <a:pt x="298537" y="622648"/>
                    <a:pt x="324110" y="609600"/>
                    <a:pt x="344465" y="607512"/>
                  </a:cubicBezTo>
                  <a:cubicBezTo>
                    <a:pt x="364820" y="605424"/>
                    <a:pt x="382566" y="606991"/>
                    <a:pt x="400833" y="610644"/>
                  </a:cubicBezTo>
                  <a:cubicBezTo>
                    <a:pt x="419100" y="614297"/>
                    <a:pt x="442586" y="619517"/>
                    <a:pt x="454068" y="629433"/>
                  </a:cubicBezTo>
                  <a:cubicBezTo>
                    <a:pt x="465550" y="639350"/>
                    <a:pt x="467638" y="660227"/>
                    <a:pt x="469726" y="670143"/>
                  </a:cubicBezTo>
                  <a:cubicBezTo>
                    <a:pt x="471814" y="680060"/>
                    <a:pt x="460853" y="677972"/>
                    <a:pt x="466594" y="688932"/>
                  </a:cubicBezTo>
                  <a:cubicBezTo>
                    <a:pt x="472335" y="699892"/>
                    <a:pt x="485905" y="724422"/>
                    <a:pt x="504172" y="735904"/>
                  </a:cubicBezTo>
                  <a:cubicBezTo>
                    <a:pt x="522439" y="747386"/>
                    <a:pt x="556364" y="752606"/>
                    <a:pt x="576197" y="757825"/>
                  </a:cubicBezTo>
                  <a:cubicBezTo>
                    <a:pt x="596030" y="763044"/>
                    <a:pt x="606991" y="761478"/>
                    <a:pt x="623170" y="767219"/>
                  </a:cubicBezTo>
                  <a:cubicBezTo>
                    <a:pt x="639349" y="772960"/>
                    <a:pt x="659182" y="783398"/>
                    <a:pt x="673274" y="792271"/>
                  </a:cubicBezTo>
                  <a:cubicBezTo>
                    <a:pt x="687366" y="801144"/>
                    <a:pt x="696238" y="812104"/>
                    <a:pt x="707720" y="820455"/>
                  </a:cubicBezTo>
                  <a:cubicBezTo>
                    <a:pt x="719202" y="828806"/>
                    <a:pt x="729119" y="839244"/>
                    <a:pt x="742167" y="842375"/>
                  </a:cubicBezTo>
                  <a:cubicBezTo>
                    <a:pt x="755215" y="845506"/>
                    <a:pt x="772960" y="832981"/>
                    <a:pt x="786008" y="839244"/>
                  </a:cubicBezTo>
                  <a:cubicBezTo>
                    <a:pt x="799056" y="845507"/>
                    <a:pt x="809755" y="862730"/>
                    <a:pt x="820455" y="879954"/>
                  </a:cubicBezTo>
                </a:path>
              </a:pathLst>
            </a:custGeom>
            <a:noFill/>
            <a:ln w="28575" cap="flat" cmpd="sng">
              <a:solidFill>
                <a:srgbClr val="0066FF"/>
              </a:solidFill>
              <a:prstDash val="solid"/>
              <a:round/>
              <a:headEnd type="none" w="med" len="med"/>
              <a:tailEnd type="none" w="med" len="med"/>
            </a:ln>
            <a:effectLst>
              <a:outerShdw dist="35921" dir="2700000" algn="ctr" rotWithShape="0">
                <a:schemeClr val="bg1"/>
              </a:outerShdw>
            </a:effectLst>
          </p:spPr>
          <p:txBody>
            <a:bodyPr anchor="ctr" anchorCtr="1"/>
            <a:lstStyle/>
            <a:p>
              <a:pPr algn="ctr" eaLnBrk="0" fontAlgn="auto" hangingPunct="0">
                <a:spcBef>
                  <a:spcPts val="0"/>
                </a:spcBef>
                <a:spcAft>
                  <a:spcPts val="0"/>
                </a:spcAft>
                <a:defRPr/>
              </a:pPr>
              <a:endParaRPr lang="en-US"/>
            </a:p>
          </p:txBody>
        </p:sp>
      </p:grpSp>
      <p:grpSp>
        <p:nvGrpSpPr>
          <p:cNvPr id="5" name="Group 28"/>
          <p:cNvGrpSpPr>
            <a:grpSpLocks/>
          </p:cNvGrpSpPr>
          <p:nvPr/>
        </p:nvGrpSpPr>
        <p:grpSpPr bwMode="auto">
          <a:xfrm>
            <a:off x="1066800" y="5791200"/>
            <a:ext cx="3154363" cy="842963"/>
            <a:chOff x="1066800" y="5791200"/>
            <a:chExt cx="3154363" cy="842962"/>
          </a:xfrm>
        </p:grpSpPr>
        <p:sp>
          <p:nvSpPr>
            <p:cNvPr id="34" name="Text Box 16"/>
            <p:cNvSpPr txBox="1">
              <a:spLocks noChangeArrowheads="1"/>
            </p:cNvSpPr>
            <p:nvPr/>
          </p:nvSpPr>
          <p:spPr bwMode="invGray">
            <a:xfrm>
              <a:off x="1066800" y="5791200"/>
              <a:ext cx="2209800" cy="461962"/>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r" eaLnBrk="0" fontAlgn="auto" hangingPunct="0">
                <a:spcBef>
                  <a:spcPct val="50000"/>
                </a:spcBef>
                <a:spcAft>
                  <a:spcPts val="0"/>
                </a:spcAft>
                <a:defRPr/>
              </a:pPr>
              <a:r>
                <a:rPr lang="en-US" sz="2400" b="1" dirty="0">
                  <a:latin typeface="+mn-lt"/>
                  <a:cs typeface="+mn-cs"/>
                </a:rPr>
                <a:t>SWP Pumps</a:t>
              </a:r>
            </a:p>
          </p:txBody>
        </p:sp>
        <p:sp>
          <p:nvSpPr>
            <p:cNvPr id="35" name="Text Box 16"/>
            <p:cNvSpPr txBox="1">
              <a:spLocks noChangeArrowheads="1"/>
            </p:cNvSpPr>
            <p:nvPr/>
          </p:nvSpPr>
          <p:spPr bwMode="invGray">
            <a:xfrm>
              <a:off x="1600200" y="6172200"/>
              <a:ext cx="2209800" cy="461962"/>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ctr" eaLnBrk="0" fontAlgn="auto" hangingPunct="0">
                <a:spcBef>
                  <a:spcPct val="50000"/>
                </a:spcBef>
                <a:spcAft>
                  <a:spcPts val="0"/>
                </a:spcAft>
                <a:defRPr/>
              </a:pPr>
              <a:r>
                <a:rPr lang="en-US" sz="2400" b="1" dirty="0">
                  <a:latin typeface="+mn-lt"/>
                  <a:cs typeface="+mn-cs"/>
                </a:rPr>
                <a:t>CVP Pumps</a:t>
              </a:r>
            </a:p>
          </p:txBody>
        </p:sp>
        <p:sp>
          <p:nvSpPr>
            <p:cNvPr id="36" name="Oval 17"/>
            <p:cNvSpPr>
              <a:spLocks noChangeArrowheads="1"/>
            </p:cNvSpPr>
            <p:nvPr/>
          </p:nvSpPr>
          <p:spPr bwMode="invGray">
            <a:xfrm>
              <a:off x="3606800" y="5975350"/>
              <a:ext cx="182563" cy="18256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39" name="Oval 17"/>
            <p:cNvSpPr>
              <a:spLocks noChangeArrowheads="1"/>
            </p:cNvSpPr>
            <p:nvPr/>
          </p:nvSpPr>
          <p:spPr bwMode="invGray">
            <a:xfrm>
              <a:off x="4038600" y="6172200"/>
              <a:ext cx="182563" cy="18256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grpSp>
      <p:sp>
        <p:nvSpPr>
          <p:cNvPr id="57" name="Oval 17"/>
          <p:cNvSpPr>
            <a:spLocks noChangeArrowheads="1"/>
          </p:cNvSpPr>
          <p:nvPr/>
        </p:nvSpPr>
        <p:spPr bwMode="invGray">
          <a:xfrm>
            <a:off x="4114800" y="6523038"/>
            <a:ext cx="182563" cy="182562"/>
          </a:xfrm>
          <a:prstGeom prst="ellipse">
            <a:avLst/>
          </a:prstGeom>
          <a:solidFill>
            <a:srgbClr val="FF00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pic>
        <p:nvPicPr>
          <p:cNvPr id="28" name="Picture 27" descr="Intertie.jpg"/>
          <p:cNvPicPr>
            <a:picLocks noChangeAspect="1"/>
          </p:cNvPicPr>
          <p:nvPr/>
        </p:nvPicPr>
        <p:blipFill>
          <a:blip r:embed="rId4"/>
          <a:stretch>
            <a:fillRect/>
          </a:stretch>
        </p:blipFill>
        <p:spPr>
          <a:xfrm>
            <a:off x="2667000" y="1828800"/>
            <a:ext cx="3895725" cy="3886200"/>
          </a:xfrm>
          <a:prstGeom prst="rect">
            <a:avLst/>
          </a:prstGeom>
          <a:effectLst>
            <a:outerShdw blurRad="76200" dir="13500000" sy="23000" kx="1200000" algn="br" rotWithShape="0">
              <a:prstClr val="black">
                <a:alpha val="49000"/>
              </a:prstClr>
            </a:outerShdw>
          </a:effectLst>
          <a:scene3d>
            <a:camera prst="orthographicFront"/>
            <a:lightRig rig="threePt" dir="t"/>
          </a:scene3d>
          <a:sp3d>
            <a:bevelT/>
          </a:sp3d>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20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40"/>
                                        </p:tgtEl>
                                        <p:attrNameLst>
                                          <p:attrName>style.visibility</p:attrName>
                                        </p:attrNameLst>
                                      </p:cBhvr>
                                      <p:to>
                                        <p:strVal val="visible"/>
                                      </p:to>
                                    </p:set>
                                    <p:animEffect transition="in" filter="fade">
                                      <p:cBhvr>
                                        <p:cTn id="12" dur="500"/>
                                        <p:tgtEl>
                                          <p:spTgt spid="40"/>
                                        </p:tgtEl>
                                      </p:cBhvr>
                                    </p:animEffect>
                                  </p:childTnLst>
                                </p:cTn>
                              </p:par>
                              <p:par>
                                <p:cTn id="13" presetID="23" presetClass="entr" presetSubtype="32" fill="hold" grpId="0" nodeType="withEffect">
                                  <p:stCondLst>
                                    <p:cond delay="0"/>
                                  </p:stCondLst>
                                  <p:childTnLst>
                                    <p:set>
                                      <p:cBhvr>
                                        <p:cTn id="14" dur="1" fill="hold">
                                          <p:stCondLst>
                                            <p:cond delay="0"/>
                                          </p:stCondLst>
                                        </p:cTn>
                                        <p:tgtEl>
                                          <p:spTgt spid="57"/>
                                        </p:tgtEl>
                                        <p:attrNameLst>
                                          <p:attrName>style.visibility</p:attrName>
                                        </p:attrNameLst>
                                      </p:cBhvr>
                                      <p:to>
                                        <p:strVal val="visible"/>
                                      </p:to>
                                    </p:set>
                                    <p:anim calcmode="lin" valueType="num">
                                      <p:cBhvr>
                                        <p:cTn id="15" dur="1000" fill="hold"/>
                                        <p:tgtEl>
                                          <p:spTgt spid="57"/>
                                        </p:tgtEl>
                                        <p:attrNameLst>
                                          <p:attrName>ppt_w</p:attrName>
                                        </p:attrNameLst>
                                      </p:cBhvr>
                                      <p:tavLst>
                                        <p:tav tm="0">
                                          <p:val>
                                            <p:strVal val="4*#ppt_w"/>
                                          </p:val>
                                        </p:tav>
                                        <p:tav tm="100000">
                                          <p:val>
                                            <p:strVal val="#ppt_w"/>
                                          </p:val>
                                        </p:tav>
                                      </p:tavLst>
                                    </p:anim>
                                    <p:anim calcmode="lin" valueType="num">
                                      <p:cBhvr>
                                        <p:cTn id="16" dur="1000" fill="hold"/>
                                        <p:tgtEl>
                                          <p:spTgt spid="57"/>
                                        </p:tgtEl>
                                        <p:attrNameLst>
                                          <p:attrName>ppt_h</p:attrName>
                                        </p:attrNameLst>
                                      </p:cBhvr>
                                      <p:tavLst>
                                        <p:tav tm="0">
                                          <p:val>
                                            <p:strVal val="4*#ppt_h"/>
                                          </p:val>
                                        </p:tav>
                                        <p:tav tm="100000">
                                          <p:val>
                                            <p:strVal val="#ppt_h"/>
                                          </p:val>
                                        </p:tav>
                                      </p:tavLst>
                                    </p:anim>
                                  </p:childTnLst>
                                </p:cTn>
                              </p:par>
                            </p:childTnLst>
                          </p:cTn>
                        </p:par>
                        <p:par>
                          <p:cTn id="17" fill="hold">
                            <p:stCondLst>
                              <p:cond delay="1000"/>
                            </p:stCondLst>
                            <p:childTnLst>
                              <p:par>
                                <p:cTn id="18" presetID="6" presetClass="emph" presetSubtype="0" repeatCount="2000" fill="hold" grpId="1" nodeType="afterEffect">
                                  <p:stCondLst>
                                    <p:cond delay="0"/>
                                  </p:stCondLst>
                                  <p:childTnLst>
                                    <p:animScale>
                                      <p:cBhvr>
                                        <p:cTn id="19" dur="1000" fill="hold"/>
                                        <p:tgtEl>
                                          <p:spTgt spid="57"/>
                                        </p:tgtEl>
                                      </p:cBhvr>
                                      <p:by x="150000" y="150000"/>
                                    </p:animScale>
                                  </p:childTnLst>
                                </p:cTn>
                              </p:par>
                            </p:childTnLst>
                          </p:cTn>
                        </p:par>
                      </p:childTnLst>
                    </p:cTn>
                  </p:par>
                  <p:par>
                    <p:cTn id="20" fill="hold">
                      <p:stCondLst>
                        <p:cond delay="indefinite"/>
                      </p:stCondLst>
                      <p:childTnLst>
                        <p:par>
                          <p:cTn id="21" fill="hold">
                            <p:stCondLst>
                              <p:cond delay="0"/>
                            </p:stCondLst>
                            <p:childTnLst>
                              <p:par>
                                <p:cTn id="22" presetID="53" presetClass="entr" presetSubtype="0" fill="hold" nodeType="clickEffect">
                                  <p:stCondLst>
                                    <p:cond delay="0"/>
                                  </p:stCondLst>
                                  <p:childTnLst>
                                    <p:set>
                                      <p:cBhvr>
                                        <p:cTn id="23" dur="1" fill="hold">
                                          <p:stCondLst>
                                            <p:cond delay="0"/>
                                          </p:stCondLst>
                                        </p:cTn>
                                        <p:tgtEl>
                                          <p:spTgt spid="28"/>
                                        </p:tgtEl>
                                        <p:attrNameLst>
                                          <p:attrName>style.visibility</p:attrName>
                                        </p:attrNameLst>
                                      </p:cBhvr>
                                      <p:to>
                                        <p:strVal val="visible"/>
                                      </p:to>
                                    </p:set>
                                    <p:anim calcmode="lin" valueType="num">
                                      <p:cBhvr>
                                        <p:cTn id="24" dur="1000" fill="hold"/>
                                        <p:tgtEl>
                                          <p:spTgt spid="28"/>
                                        </p:tgtEl>
                                        <p:attrNameLst>
                                          <p:attrName>ppt_w</p:attrName>
                                        </p:attrNameLst>
                                      </p:cBhvr>
                                      <p:tavLst>
                                        <p:tav tm="0">
                                          <p:val>
                                            <p:fltVal val="0"/>
                                          </p:val>
                                        </p:tav>
                                        <p:tav tm="100000">
                                          <p:val>
                                            <p:strVal val="#ppt_w"/>
                                          </p:val>
                                        </p:tav>
                                      </p:tavLst>
                                    </p:anim>
                                    <p:anim calcmode="lin" valueType="num">
                                      <p:cBhvr>
                                        <p:cTn id="25" dur="1000" fill="hold"/>
                                        <p:tgtEl>
                                          <p:spTgt spid="28"/>
                                        </p:tgtEl>
                                        <p:attrNameLst>
                                          <p:attrName>ppt_h</p:attrName>
                                        </p:attrNameLst>
                                      </p:cBhvr>
                                      <p:tavLst>
                                        <p:tav tm="0">
                                          <p:val>
                                            <p:fltVal val="0"/>
                                          </p:val>
                                        </p:tav>
                                        <p:tav tm="100000">
                                          <p:val>
                                            <p:strVal val="#ppt_h"/>
                                          </p:val>
                                        </p:tav>
                                      </p:tavLst>
                                    </p:anim>
                                    <p:animEffect transition="in" filter="fade">
                                      <p:cBhvr>
                                        <p:cTn id="26" dur="10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57" grpId="0" animBg="1"/>
      <p:bldP spid="57" grpId="1"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44063"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gray">
            <a:xfrm>
              <a:off x="0" y="1176338"/>
              <a:ext cx="9144000" cy="5681662"/>
            </a:xfrm>
            <a:prstGeom prst="rect">
              <a:avLst/>
            </a:prstGeom>
            <a:noFill/>
            <a:ln w="9525">
              <a:noFill/>
              <a:miter lim="800000"/>
              <a:headEnd type="none" w="sm" len="sm"/>
              <a:tailEnd type="none" w="sm" len="sm"/>
            </a:ln>
          </p:spPr>
        </p:pic>
        <p:sp>
          <p:nvSpPr>
            <p:cNvPr id="25" name="Freeform 24"/>
            <p:cNvSpPr>
              <a:spLocks noChangeAspect="1"/>
            </p:cNvSpPr>
            <p:nvPr/>
          </p:nvSpPr>
          <p:spPr bwMode="gray">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lgn="ctr" eaLnBrk="0" hangingPunct="0">
                <a:defRPr/>
              </a:pPr>
              <a:endParaRPr lang="en-US">
                <a:effectLst>
                  <a:outerShdw blurRad="38100" dist="38100" dir="2700000" algn="tl">
                    <a:srgbClr val="000000">
                      <a:alpha val="43137"/>
                    </a:srgbClr>
                  </a:outerShdw>
                </a:effectLst>
                <a:cs typeface="+mn-cs"/>
              </a:endParaRPr>
            </a:p>
          </p:txBody>
        </p:sp>
      </p:grpSp>
      <p:sp>
        <p:nvSpPr>
          <p:cNvPr id="6473735" name="Text Box 7"/>
          <p:cNvSpPr txBox="1">
            <a:spLocks noChangeArrowheads="1"/>
          </p:cNvSpPr>
          <p:nvPr/>
        </p:nvSpPr>
        <p:spPr bwMode="invGray">
          <a:xfrm>
            <a:off x="5643563" y="2735263"/>
            <a:ext cx="1905000" cy="368300"/>
          </a:xfrm>
          <a:prstGeom prst="rect">
            <a:avLst/>
          </a:prstGeom>
          <a:noFill/>
          <a:ln w="9525">
            <a:noFill/>
            <a:miter lim="800000"/>
            <a:headEnd type="none" w="sm" len="sm"/>
            <a:tailEnd type="none" w="sm" len="sm"/>
          </a:ln>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b="1" dirty="0">
                <a:effectLst>
                  <a:outerShdw blurRad="50800" dist="63500" dir="2700000" algn="tl" rotWithShape="0">
                    <a:prstClr val="black"/>
                  </a:outerShdw>
                </a:effectLst>
                <a:cs typeface="+mn-cs"/>
              </a:rPr>
              <a:t>Sacramento</a:t>
            </a:r>
          </a:p>
        </p:txBody>
      </p:sp>
      <p:sp>
        <p:nvSpPr>
          <p:cNvPr id="6473736"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b="1">
                <a:effectLst>
                  <a:outerShdw blurRad="50800" dist="63500" dir="2700000" algn="tl" rotWithShape="0">
                    <a:prstClr val="black"/>
                  </a:outerShdw>
                </a:effectLst>
                <a:cs typeface="+mn-cs"/>
              </a:rPr>
              <a:t>Stockton</a:t>
            </a:r>
          </a:p>
        </p:txBody>
      </p:sp>
      <p:grpSp>
        <p:nvGrpSpPr>
          <p:cNvPr id="3" name="Group 26"/>
          <p:cNvGrpSpPr>
            <a:grpSpLocks/>
          </p:cNvGrpSpPr>
          <p:nvPr/>
        </p:nvGrpSpPr>
        <p:grpSpPr bwMode="auto">
          <a:xfrm>
            <a:off x="1295400" y="5867400"/>
            <a:ext cx="2971800" cy="749300"/>
            <a:chOff x="1295400" y="5867400"/>
            <a:chExt cx="2971800" cy="748745"/>
          </a:xfrm>
        </p:grpSpPr>
        <p:sp>
          <p:nvSpPr>
            <p:cNvPr id="29" name="Text Box 16"/>
            <p:cNvSpPr txBox="1">
              <a:spLocks noChangeArrowheads="1"/>
            </p:cNvSpPr>
            <p:nvPr/>
          </p:nvSpPr>
          <p:spPr bwMode="invGray">
            <a:xfrm>
              <a:off x="1295400" y="5867400"/>
              <a:ext cx="2209800" cy="369614"/>
            </a:xfrm>
            <a:prstGeom prst="rect">
              <a:avLst/>
            </a:prstGeom>
            <a:noFill/>
            <a:ln w="9525">
              <a:noFill/>
              <a:miter lim="800000"/>
              <a:headEnd type="none" w="sm" len="sm"/>
              <a:tailEnd type="none" w="sm" len="sm"/>
            </a:ln>
            <a:effectLst/>
          </p:spPr>
          <p:txBody>
            <a:bodyPr/>
            <a:lstStyle/>
            <a:p>
              <a:pPr algn="r" eaLnBrk="0" hangingPunct="0">
                <a:lnSpc>
                  <a:spcPct val="90000"/>
                </a:lnSpc>
                <a:spcBef>
                  <a:spcPct val="50000"/>
                </a:spcBef>
                <a:buClr>
                  <a:schemeClr val="folHlink"/>
                </a:buClr>
                <a:buSzPct val="140000"/>
                <a:defRPr/>
              </a:pPr>
              <a:r>
                <a:rPr lang="en-US" sz="2000" b="1" dirty="0">
                  <a:effectLst>
                    <a:outerShdw blurRad="50800" dist="63500" dir="2700000" algn="tl" rotWithShape="0">
                      <a:prstClr val="black"/>
                    </a:outerShdw>
                  </a:effectLst>
                  <a:cs typeface="+mn-cs"/>
                </a:rPr>
                <a:t>SWP Pumps</a:t>
              </a:r>
            </a:p>
          </p:txBody>
        </p:sp>
        <p:sp>
          <p:nvSpPr>
            <p:cNvPr id="30" name="Text Box 16"/>
            <p:cNvSpPr txBox="1">
              <a:spLocks noChangeArrowheads="1"/>
            </p:cNvSpPr>
            <p:nvPr/>
          </p:nvSpPr>
          <p:spPr bwMode="invGray">
            <a:xfrm>
              <a:off x="1676400" y="6246532"/>
              <a:ext cx="2209800" cy="369613"/>
            </a:xfrm>
            <a:prstGeom prst="rect">
              <a:avLst/>
            </a:prstGeom>
            <a:noFill/>
            <a:ln w="9525">
              <a:noFill/>
              <a:miter lim="800000"/>
              <a:headEnd type="none" w="sm" len="sm"/>
              <a:tailEnd type="none" w="sm" len="sm"/>
            </a:ln>
            <a:effectLst/>
          </p:spPr>
          <p:txBody>
            <a:bodyPr/>
            <a:lstStyle/>
            <a:p>
              <a:pPr algn="r" eaLnBrk="0" hangingPunct="0">
                <a:lnSpc>
                  <a:spcPct val="90000"/>
                </a:lnSpc>
                <a:spcBef>
                  <a:spcPct val="50000"/>
                </a:spcBef>
                <a:buClr>
                  <a:schemeClr val="folHlink"/>
                </a:buClr>
                <a:buSzPct val="140000"/>
                <a:defRPr/>
              </a:pPr>
              <a:r>
                <a:rPr lang="en-US" sz="2000" b="1" dirty="0">
                  <a:effectLst>
                    <a:outerShdw blurRad="50800" dist="63500" dir="2700000" algn="tl" rotWithShape="0">
                      <a:prstClr val="black"/>
                    </a:outerShdw>
                  </a:effectLst>
                  <a:cs typeface="+mn-cs"/>
                </a:rPr>
                <a:t>CVP Pumps</a:t>
              </a:r>
            </a:p>
          </p:txBody>
        </p:sp>
        <p:sp>
          <p:nvSpPr>
            <p:cNvPr id="23583" name="Oval 17"/>
            <p:cNvSpPr>
              <a:spLocks noChangeArrowheads="1"/>
            </p:cNvSpPr>
            <p:nvPr/>
          </p:nvSpPr>
          <p:spPr bwMode="invGray">
            <a:xfrm>
              <a:off x="3606800" y="5975270"/>
              <a:ext cx="228600" cy="228431"/>
            </a:xfrm>
            <a:prstGeom prst="ellipse">
              <a:avLst/>
            </a:prstGeom>
            <a:solidFill>
              <a:srgbClr val="FFFF00"/>
            </a:solidFill>
            <a:ln w="28575">
              <a:solidFill>
                <a:schemeClr val="bg1"/>
              </a:solidFill>
              <a:round/>
              <a:headEnd/>
              <a:tailEnd/>
            </a:ln>
          </p:spPr>
          <p:txBody>
            <a:bodyPr wrap="none" anchor="ctr"/>
            <a:lstStyle/>
            <a:p>
              <a:pPr algn="r" eaLnBrk="0" hangingPunct="0">
                <a:defRPr/>
              </a:pPr>
              <a:endParaRPr lang="en-US" sz="2000" b="1">
                <a:effectLst>
                  <a:outerShdw blurRad="50800" dist="38100" dir="2700000" algn="tl" rotWithShape="0">
                    <a:prstClr val="black"/>
                  </a:outerShdw>
                </a:effectLst>
              </a:endParaRPr>
            </a:p>
          </p:txBody>
        </p:sp>
        <p:sp>
          <p:nvSpPr>
            <p:cNvPr id="23584" name="Oval 17"/>
            <p:cNvSpPr>
              <a:spLocks noChangeArrowheads="1"/>
            </p:cNvSpPr>
            <p:nvPr/>
          </p:nvSpPr>
          <p:spPr bwMode="invGray">
            <a:xfrm>
              <a:off x="4038600" y="6171974"/>
              <a:ext cx="228600" cy="228431"/>
            </a:xfrm>
            <a:prstGeom prst="ellipse">
              <a:avLst/>
            </a:prstGeom>
            <a:solidFill>
              <a:srgbClr val="FFFF00"/>
            </a:solidFill>
            <a:ln w="28575">
              <a:solidFill>
                <a:schemeClr val="bg1"/>
              </a:solidFill>
              <a:round/>
              <a:headEnd/>
              <a:tailEnd/>
            </a:ln>
          </p:spPr>
          <p:txBody>
            <a:bodyPr wrap="none" anchor="ctr"/>
            <a:lstStyle/>
            <a:p>
              <a:pPr algn="r" eaLnBrk="0" hangingPunct="0">
                <a:defRPr/>
              </a:pPr>
              <a:endParaRPr lang="en-US" sz="2000" b="1">
                <a:effectLst>
                  <a:outerShdw blurRad="50800" dist="38100" dir="2700000" algn="tl" rotWithShape="0">
                    <a:prstClr val="black"/>
                  </a:outerShdw>
                </a:effectLst>
              </a:endParaRPr>
            </a:p>
          </p:txBody>
        </p:sp>
      </p:grpSp>
      <p:sp>
        <p:nvSpPr>
          <p:cNvPr id="18" name="Oval 17"/>
          <p:cNvSpPr/>
          <p:nvPr/>
        </p:nvSpPr>
        <p:spPr bwMode="auto">
          <a:xfrm>
            <a:off x="381000" y="3810000"/>
            <a:ext cx="609600" cy="381000"/>
          </a:xfrm>
          <a:prstGeom prst="ellipse">
            <a:avLst/>
          </a:prstGeom>
          <a:noFill/>
          <a:ln w="57150" cap="flat" cmpd="sng" algn="ctr">
            <a:solidFill>
              <a:srgbClr val="00FF00"/>
            </a:solidFill>
            <a:prstDash val="solid"/>
            <a:round/>
            <a:headEnd type="none" w="med" len="med"/>
            <a:tailEnd type="none" w="med" len="med"/>
          </a:ln>
          <a:effectLst>
            <a:glow rad="228600">
              <a:schemeClr val="accent4">
                <a:satMod val="175000"/>
                <a:alpha val="40000"/>
              </a:schemeClr>
            </a:glow>
            <a:outerShdw blurRad="50800" dist="50800" dir="5400000" algn="ctr" rotWithShape="0">
              <a:schemeClr val="bg1"/>
            </a:outerShdw>
          </a:effectLst>
        </p:spPr>
        <p:txBody>
          <a:bodyPr anchor="ctr" anchorCtr="1"/>
          <a:lstStyle/>
          <a:p>
            <a:pPr algn="ctr" eaLnBrk="0" hangingPunct="0">
              <a:defRPr/>
            </a:pPr>
            <a:endParaRPr lang="en-US">
              <a:effectLst>
                <a:outerShdw blurRad="38100" dist="38100" dir="2700000" algn="tl">
                  <a:srgbClr val="000000">
                    <a:alpha val="43137"/>
                  </a:srgbClr>
                </a:outerShdw>
              </a:effectLst>
              <a:cs typeface="+mn-cs"/>
            </a:endParaRPr>
          </a:p>
        </p:txBody>
      </p:sp>
      <p:sp>
        <p:nvSpPr>
          <p:cNvPr id="19" name="Oval 18"/>
          <p:cNvSpPr/>
          <p:nvPr/>
        </p:nvSpPr>
        <p:spPr bwMode="auto">
          <a:xfrm>
            <a:off x="3657600" y="3200400"/>
            <a:ext cx="685800" cy="381000"/>
          </a:xfrm>
          <a:prstGeom prst="ellipse">
            <a:avLst/>
          </a:prstGeom>
          <a:noFill/>
          <a:ln w="57150" cap="flat" cmpd="sng" algn="ctr">
            <a:solidFill>
              <a:srgbClr val="00FF00"/>
            </a:solidFill>
            <a:prstDash val="solid"/>
            <a:round/>
            <a:headEnd type="none" w="med" len="med"/>
            <a:tailEnd type="none" w="med" len="med"/>
          </a:ln>
          <a:effectLst>
            <a:glow rad="228600">
              <a:schemeClr val="accent4">
                <a:satMod val="175000"/>
                <a:alpha val="40000"/>
              </a:schemeClr>
            </a:glow>
            <a:outerShdw blurRad="50800" dist="50800" dir="5400000" algn="ctr" rotWithShape="0">
              <a:schemeClr val="bg1"/>
            </a:outerShdw>
          </a:effectLst>
        </p:spPr>
        <p:txBody>
          <a:bodyPr anchor="ctr" anchorCtr="1"/>
          <a:lstStyle/>
          <a:p>
            <a:pPr algn="ctr" eaLnBrk="0" hangingPunct="0">
              <a:defRPr/>
            </a:pPr>
            <a:endParaRPr lang="en-US">
              <a:effectLst>
                <a:outerShdw blurRad="38100" dist="38100" dir="2700000" algn="tl">
                  <a:srgbClr val="000000">
                    <a:alpha val="43137"/>
                  </a:srgbClr>
                </a:outerShdw>
              </a:effectLst>
              <a:cs typeface="+mn-cs"/>
            </a:endParaRPr>
          </a:p>
        </p:txBody>
      </p:sp>
      <p:sp>
        <p:nvSpPr>
          <p:cNvPr id="21" name="Text Box 7"/>
          <p:cNvSpPr txBox="1">
            <a:spLocks noChangeArrowheads="1"/>
          </p:cNvSpPr>
          <p:nvPr/>
        </p:nvSpPr>
        <p:spPr bwMode="invGray">
          <a:xfrm>
            <a:off x="76200" y="3365500"/>
            <a:ext cx="1905000" cy="368300"/>
          </a:xfrm>
          <a:prstGeom prst="rect">
            <a:avLst/>
          </a:prstGeom>
          <a:noFill/>
          <a:ln w="9525">
            <a:noFill/>
            <a:miter lim="800000"/>
            <a:headEnd type="none" w="sm" len="sm"/>
            <a:tailEnd type="none" w="sm" len="sm"/>
          </a:ln>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b="1" dirty="0">
                <a:effectLst>
                  <a:outerShdw blurRad="50800" dist="63500" dir="2700000" algn="tl" rotWithShape="0">
                    <a:prstClr val="black"/>
                  </a:outerShdw>
                </a:effectLst>
                <a:cs typeface="+mn-cs"/>
              </a:rPr>
              <a:t>Suisun Marsh</a:t>
            </a:r>
          </a:p>
        </p:txBody>
      </p:sp>
      <p:sp>
        <p:nvSpPr>
          <p:cNvPr id="22" name="Text Box 7"/>
          <p:cNvSpPr txBox="1">
            <a:spLocks noChangeArrowheads="1"/>
          </p:cNvSpPr>
          <p:nvPr/>
        </p:nvSpPr>
        <p:spPr bwMode="invGray">
          <a:xfrm>
            <a:off x="2819400" y="2743200"/>
            <a:ext cx="1905000" cy="368300"/>
          </a:xfrm>
          <a:prstGeom prst="rect">
            <a:avLst/>
          </a:prstGeom>
          <a:noFill/>
          <a:ln w="9525">
            <a:noFill/>
            <a:miter lim="800000"/>
            <a:headEnd type="none" w="sm" len="sm"/>
            <a:tailEnd type="none" w="sm" len="sm"/>
          </a:ln>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b="1">
                <a:effectLst>
                  <a:outerShdw blurRad="50800" dist="63500" dir="2700000" algn="tl" rotWithShape="0">
                    <a:prstClr val="black"/>
                  </a:outerShdw>
                </a:effectLst>
                <a:cs typeface="+mn-cs"/>
              </a:rPr>
              <a:t>Yolo Bypass</a:t>
            </a:r>
            <a:endParaRPr lang="en-US" sz="2000" b="1" dirty="0">
              <a:effectLst>
                <a:outerShdw blurRad="50800" dist="63500" dir="2700000" algn="tl" rotWithShape="0">
                  <a:prstClr val="black"/>
                </a:outerShdw>
              </a:effectLst>
              <a:cs typeface="+mn-cs"/>
            </a:endParaRPr>
          </a:p>
        </p:txBody>
      </p:sp>
      <p:sp>
        <p:nvSpPr>
          <p:cNvPr id="26" name="Oval 25"/>
          <p:cNvSpPr/>
          <p:nvPr/>
        </p:nvSpPr>
        <p:spPr bwMode="auto">
          <a:xfrm>
            <a:off x="3200400" y="4648200"/>
            <a:ext cx="762000" cy="228600"/>
          </a:xfrm>
          <a:prstGeom prst="ellipse">
            <a:avLst/>
          </a:prstGeom>
          <a:noFill/>
          <a:ln w="57150" cap="flat" cmpd="sng" algn="ctr">
            <a:solidFill>
              <a:srgbClr val="00FF00"/>
            </a:solidFill>
            <a:prstDash val="solid"/>
            <a:round/>
            <a:headEnd type="none" w="med" len="med"/>
            <a:tailEnd type="none" w="med" len="med"/>
          </a:ln>
          <a:effectLst>
            <a:glow rad="228600">
              <a:schemeClr val="accent4">
                <a:satMod val="175000"/>
                <a:alpha val="40000"/>
              </a:schemeClr>
            </a:glow>
            <a:outerShdw blurRad="50800" dist="50800" dir="5400000" algn="ctr" rotWithShape="0">
              <a:schemeClr val="bg1"/>
            </a:outerShdw>
          </a:effectLst>
        </p:spPr>
        <p:txBody>
          <a:bodyPr anchor="ctr" anchorCtr="1"/>
          <a:lstStyle/>
          <a:p>
            <a:pPr algn="ctr" eaLnBrk="0" hangingPunct="0">
              <a:defRPr/>
            </a:pPr>
            <a:endParaRPr lang="en-US">
              <a:effectLst>
                <a:outerShdw blurRad="38100" dist="38100" dir="2700000" algn="tl">
                  <a:srgbClr val="000000">
                    <a:alpha val="43137"/>
                  </a:srgbClr>
                </a:outerShdw>
              </a:effectLst>
              <a:cs typeface="+mn-cs"/>
            </a:endParaRPr>
          </a:p>
        </p:txBody>
      </p:sp>
      <p:sp>
        <p:nvSpPr>
          <p:cNvPr id="46102" name="Slide Number Placeholder 32"/>
          <p:cNvSpPr>
            <a:spLocks noGrp="1"/>
          </p:cNvSpPr>
          <p:nvPr>
            <p:ph type="sldNum" sz="quarter" idx="10"/>
          </p:nvPr>
        </p:nvSpPr>
        <p:spPr/>
        <p:txBody>
          <a:bodyPr/>
          <a:lstStyle/>
          <a:p>
            <a:pPr>
              <a:defRPr/>
            </a:pPr>
            <a:fld id="{589CEBE8-28AC-4DD5-BB9B-F60BE939961E}" type="slidenum">
              <a:rPr lang="en-US" smtClean="0"/>
              <a:pPr>
                <a:defRPr/>
              </a:pPr>
              <a:t>29</a:t>
            </a:fld>
            <a:endParaRPr lang="en-US" dirty="0" smtClean="0"/>
          </a:p>
        </p:txBody>
      </p:sp>
      <p:sp>
        <p:nvSpPr>
          <p:cNvPr id="34" name="Oval 33"/>
          <p:cNvSpPr/>
          <p:nvPr/>
        </p:nvSpPr>
        <p:spPr bwMode="auto">
          <a:xfrm>
            <a:off x="2667000" y="3429000"/>
            <a:ext cx="685800" cy="381000"/>
          </a:xfrm>
          <a:prstGeom prst="ellipse">
            <a:avLst/>
          </a:prstGeom>
          <a:noFill/>
          <a:ln w="57150" cap="flat" cmpd="sng" algn="ctr">
            <a:solidFill>
              <a:srgbClr val="00FF00"/>
            </a:solidFill>
            <a:prstDash val="solid"/>
            <a:round/>
            <a:headEnd type="none" w="med" len="med"/>
            <a:tailEnd type="none" w="med" len="med"/>
          </a:ln>
          <a:effectLst>
            <a:glow rad="228600">
              <a:schemeClr val="accent4">
                <a:satMod val="175000"/>
                <a:alpha val="40000"/>
              </a:schemeClr>
            </a:glow>
            <a:outerShdw blurRad="50800" dist="50800" dir="5400000" algn="ctr" rotWithShape="0">
              <a:schemeClr val="bg1"/>
            </a:outerShdw>
          </a:effectLst>
        </p:spPr>
        <p:txBody>
          <a:bodyPr anchor="ctr" anchorCtr="1"/>
          <a:lstStyle/>
          <a:p>
            <a:pPr algn="ctr" eaLnBrk="0" hangingPunct="0">
              <a:defRPr/>
            </a:pPr>
            <a:endParaRPr lang="en-US">
              <a:effectLst>
                <a:outerShdw blurRad="38100" dist="38100" dir="2700000" algn="tl">
                  <a:srgbClr val="000000">
                    <a:alpha val="43137"/>
                  </a:srgbClr>
                </a:outerShdw>
              </a:effectLst>
              <a:cs typeface="+mn-cs"/>
            </a:endParaRPr>
          </a:p>
        </p:txBody>
      </p:sp>
      <p:sp>
        <p:nvSpPr>
          <p:cNvPr id="35" name="Text Box 7"/>
          <p:cNvSpPr txBox="1">
            <a:spLocks noChangeArrowheads="1"/>
          </p:cNvSpPr>
          <p:nvPr/>
        </p:nvSpPr>
        <p:spPr bwMode="invGray">
          <a:xfrm>
            <a:off x="1219200" y="3048000"/>
            <a:ext cx="1905000" cy="368300"/>
          </a:xfrm>
          <a:prstGeom prst="rect">
            <a:avLst/>
          </a:prstGeom>
          <a:noFill/>
          <a:ln w="9525">
            <a:noFill/>
            <a:miter lim="800000"/>
            <a:headEnd type="none" w="sm" len="sm"/>
            <a:tailEnd type="none" w="sm" len="sm"/>
          </a:ln>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b="1" dirty="0">
                <a:effectLst>
                  <a:outerShdw blurRad="50800" dist="63500" dir="2700000" algn="tl" rotWithShape="0">
                    <a:prstClr val="black"/>
                  </a:outerShdw>
                </a:effectLst>
                <a:cs typeface="+mn-cs"/>
              </a:rPr>
              <a:t>Cache Slough</a:t>
            </a:r>
          </a:p>
        </p:txBody>
      </p:sp>
      <p:sp>
        <p:nvSpPr>
          <p:cNvPr id="32" name="Freeform 47"/>
          <p:cNvSpPr>
            <a:spLocks/>
          </p:cNvSpPr>
          <p:nvPr/>
        </p:nvSpPr>
        <p:spPr bwMode="invGray">
          <a:xfrm>
            <a:off x="2590800" y="1739900"/>
            <a:ext cx="2795588" cy="2616200"/>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blurRad="50800" dist="38100" dir="2700000" algn="tl" rotWithShape="0">
              <a:prstClr val="black"/>
            </a:outerShdw>
          </a:effectLst>
        </p:spPr>
        <p:txBody>
          <a:bodyPr anchor="ctr" anchorCtr="1"/>
          <a:lstStyle/>
          <a:p>
            <a:pPr algn="ctr" eaLnBrk="0" hangingPunct="0">
              <a:defRPr/>
            </a:pPr>
            <a:endParaRPr lang="en-US">
              <a:cs typeface="+mn-cs"/>
            </a:endParaRPr>
          </a:p>
        </p:txBody>
      </p:sp>
      <p:sp>
        <p:nvSpPr>
          <p:cNvPr id="33" name="Freeform 48"/>
          <p:cNvSpPr>
            <a:spLocks/>
          </p:cNvSpPr>
          <p:nvPr/>
        </p:nvSpPr>
        <p:spPr bwMode="invGray">
          <a:xfrm>
            <a:off x="4527550" y="2044700"/>
            <a:ext cx="730250" cy="723900"/>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blurRad="50800" dist="38100" dir="2700000" algn="tl" rotWithShape="0">
              <a:prstClr val="black"/>
            </a:outerShdw>
          </a:effectLst>
        </p:spPr>
        <p:txBody>
          <a:bodyPr anchor="ctr" anchorCtr="1"/>
          <a:lstStyle/>
          <a:p>
            <a:pPr algn="ctr" eaLnBrk="0" hangingPunct="0">
              <a:defRPr/>
            </a:pPr>
            <a:endParaRPr lang="en-US">
              <a:cs typeface="+mn-cs"/>
            </a:endParaRPr>
          </a:p>
        </p:txBody>
      </p:sp>
      <p:sp>
        <p:nvSpPr>
          <p:cNvPr id="31" name="Text Box 7"/>
          <p:cNvSpPr txBox="1">
            <a:spLocks noChangeArrowheads="1"/>
          </p:cNvSpPr>
          <p:nvPr/>
        </p:nvSpPr>
        <p:spPr bwMode="invGray">
          <a:xfrm>
            <a:off x="1676400" y="4953000"/>
            <a:ext cx="1905000" cy="368300"/>
          </a:xfrm>
          <a:prstGeom prst="rect">
            <a:avLst/>
          </a:prstGeom>
          <a:noFill/>
          <a:ln w="9525">
            <a:noFill/>
            <a:miter lim="800000"/>
            <a:headEnd type="none" w="sm" len="sm"/>
            <a:tailEnd type="none" w="sm" len="sm"/>
          </a:ln>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b="1" dirty="0">
                <a:effectLst>
                  <a:outerShdw blurRad="50800" dist="63500" dir="2700000" algn="tl" rotWithShape="0">
                    <a:prstClr val="black"/>
                  </a:outerShdw>
                </a:effectLst>
                <a:cs typeface="+mn-cs"/>
              </a:rPr>
              <a:t>Dutch Slough</a:t>
            </a:r>
          </a:p>
        </p:txBody>
      </p:sp>
      <p:sp>
        <p:nvSpPr>
          <p:cNvPr id="24" name="Title 1"/>
          <p:cNvSpPr>
            <a:spLocks noGrp="1"/>
          </p:cNvSpPr>
          <p:nvPr>
            <p:ph type="title"/>
          </p:nvPr>
        </p:nvSpPr>
        <p:spPr>
          <a:xfrm>
            <a:off x="228600" y="284405"/>
            <a:ext cx="8534400" cy="1163395"/>
          </a:xfrm>
        </p:spPr>
        <p:txBody>
          <a:bodyPr>
            <a:normAutofit/>
          </a:bodyPr>
          <a:lstStyle/>
          <a:p>
            <a:pPr algn="r" defTabSz="914363" eaLnBrk="1" fontAlgn="auto" hangingPunct="1">
              <a:spcAft>
                <a:spcPts val="0"/>
              </a:spcAft>
              <a:defRPr/>
            </a:pPr>
            <a:r>
              <a:rPr smtClean="0"/>
              <a:t>Delta Near-Term </a:t>
            </a:r>
            <a:r>
              <a:t>Measures</a:t>
            </a:r>
            <a:br/>
            <a:r>
              <a:rPr sz="3600" smtClean="0">
                <a:solidFill>
                  <a:schemeClr val="tx1"/>
                </a:solidFill>
              </a:rPr>
              <a:t>Habitat Restoration</a:t>
            </a:r>
            <a:endParaRPr>
              <a:solidFill>
                <a:schemeClr val="tx1"/>
              </a:solidFill>
            </a:endParaRPr>
          </a:p>
        </p:txBody>
      </p:sp>
      <p:sp useBgFill="1">
        <p:nvSpPr>
          <p:cNvPr id="28" name="Title 1"/>
          <p:cNvSpPr txBox="1">
            <a:spLocks/>
          </p:cNvSpPr>
          <p:nvPr/>
        </p:nvSpPr>
        <p:spPr bwMode="invGray">
          <a:xfrm>
            <a:off x="4800600" y="4343400"/>
            <a:ext cx="4114800" cy="914399"/>
          </a:xfrm>
          <a:prstGeom prst="rect">
            <a:avLst/>
          </a:prstGeom>
          <a:effectLst>
            <a:outerShdw blurRad="50800" dist="38100" dir="2700000" algn="tl" rotWithShape="0">
              <a:prstClr val="black"/>
            </a:outerShdw>
          </a:effectLst>
          <a:scene3d>
            <a:camera prst="orthographicFront"/>
            <a:lightRig rig="threePt" dir="t"/>
          </a:scene3d>
          <a:sp3d>
            <a:bevelT w="139700" h="139700" prst="divot"/>
          </a:sp3d>
        </p:spPr>
        <p:txBody>
          <a:bodyPr wrap="none" lIns="182880" tIns="0" rIns="182880" bIns="0" anchor="ctr">
            <a:normAutofit fontScale="97500"/>
          </a:bodyPr>
          <a:lstStyle/>
          <a:p>
            <a:pPr algn="r" defTabSz="914363" fontAlgn="auto">
              <a:lnSpc>
                <a:spcPct val="90000"/>
              </a:lnSpc>
              <a:spcAft>
                <a:spcPts val="0"/>
              </a:spcAft>
              <a:defRPr/>
            </a:pPr>
            <a:r>
              <a:rPr lang="en-US" sz="32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rPr>
              <a:t>8,000 acres by 2019</a:t>
            </a:r>
            <a:r>
              <a:rPr lang="en-US" sz="3200" b="1"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rPr>
              <a:t/>
            </a:r>
            <a:br>
              <a:rPr lang="en-US" sz="3200" b="1"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rPr>
            </a:br>
            <a:r>
              <a:rPr lang="en-US" sz="3200" b="1" spc="-15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rPr>
              <a:t>Bio Opinion </a:t>
            </a:r>
            <a:r>
              <a:rPr lang="en-US" sz="32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rPr>
              <a:t>Requirement</a:t>
            </a:r>
            <a:endParaRPr lang="en-US" sz="3200" b="1" spc="-150" dirty="0">
              <a:ln w="3175">
                <a:noFill/>
              </a:ln>
              <a:effectLst>
                <a:outerShdw blurRad="50800" dist="38100" dir="2700000" algn="tl" rotWithShape="0">
                  <a:prstClr val="black">
                    <a:alpha val="40000"/>
                  </a:prstClr>
                </a:outerShdw>
              </a:effectLst>
              <a:latin typeface="+mj-lt"/>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childTnLst>
                                </p:cTn>
                              </p:par>
                              <p:par>
                                <p:cTn id="9" presetID="10" presetClass="entr" presetSubtype="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500"/>
                            </p:stCondLst>
                            <p:childTnLst>
                              <p:par>
                                <p:cTn id="13" presetID="23" presetClass="entr" presetSubtype="16" fill="hold" nodeType="afterEffect">
                                  <p:stCondLst>
                                    <p:cond delay="0"/>
                                  </p:stCondLst>
                                  <p:childTnLst>
                                    <p:set>
                                      <p:cBhvr>
                                        <p:cTn id="14" dur="1" fill="hold">
                                          <p:stCondLst>
                                            <p:cond delay="0"/>
                                          </p:stCondLst>
                                        </p:cTn>
                                        <p:tgtEl>
                                          <p:spTgt spid="34"/>
                                        </p:tgtEl>
                                        <p:attrNameLst>
                                          <p:attrName>style.visibility</p:attrName>
                                        </p:attrNameLst>
                                      </p:cBhvr>
                                      <p:to>
                                        <p:strVal val="visible"/>
                                      </p:to>
                                    </p:set>
                                    <p:anim calcmode="lin" valueType="num">
                                      <p:cBhvr>
                                        <p:cTn id="15" dur="500" fill="hold"/>
                                        <p:tgtEl>
                                          <p:spTgt spid="34"/>
                                        </p:tgtEl>
                                        <p:attrNameLst>
                                          <p:attrName>ppt_w</p:attrName>
                                        </p:attrNameLst>
                                      </p:cBhvr>
                                      <p:tavLst>
                                        <p:tav tm="0">
                                          <p:val>
                                            <p:fltVal val="0"/>
                                          </p:val>
                                        </p:tav>
                                        <p:tav tm="100000">
                                          <p:val>
                                            <p:strVal val="#ppt_w"/>
                                          </p:val>
                                        </p:tav>
                                      </p:tavLst>
                                    </p:anim>
                                    <p:anim calcmode="lin" valueType="num">
                                      <p:cBhvr>
                                        <p:cTn id="16" dur="500" fill="hold"/>
                                        <p:tgtEl>
                                          <p:spTgt spid="34"/>
                                        </p:tgtEl>
                                        <p:attrNameLst>
                                          <p:attrName>ppt_h</p:attrName>
                                        </p:attrNameLst>
                                      </p:cBhvr>
                                      <p:tavLst>
                                        <p:tav tm="0">
                                          <p:val>
                                            <p:fltVal val="0"/>
                                          </p:val>
                                        </p:tav>
                                        <p:tav tm="100000">
                                          <p:val>
                                            <p:strVal val="#ppt_h"/>
                                          </p:val>
                                        </p:tav>
                                      </p:tavLst>
                                    </p:anim>
                                  </p:childTnLst>
                                </p:cTn>
                              </p:par>
                              <p:par>
                                <p:cTn id="17" presetID="10" presetClass="entr" presetSubtype="0"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1000"/>
                            </p:stCondLst>
                            <p:childTnLst>
                              <p:par>
                                <p:cTn id="21" presetID="23" presetClass="entr" presetSubtype="16"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childTnLst>
                                </p:cTn>
                              </p:par>
                              <p:par>
                                <p:cTn id="25" presetID="10" presetClass="entr" presetSubtype="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fade">
                                      <p:cBhvr>
                                        <p:cTn id="27" dur="500"/>
                                        <p:tgtEl>
                                          <p:spTgt spid="22"/>
                                        </p:tgtEl>
                                      </p:cBhvr>
                                    </p:animEffect>
                                  </p:childTnLst>
                                </p:cTn>
                              </p:par>
                            </p:childTnLst>
                          </p:cTn>
                        </p:par>
                        <p:par>
                          <p:cTn id="28" fill="hold">
                            <p:stCondLst>
                              <p:cond delay="1500"/>
                            </p:stCondLst>
                            <p:childTnLst>
                              <p:par>
                                <p:cTn id="29" presetID="23" presetClass="entr" presetSubtype="16" fill="hold" nodeType="afterEffect">
                                  <p:stCondLst>
                                    <p:cond delay="0"/>
                                  </p:stCondLst>
                                  <p:childTnLst>
                                    <p:set>
                                      <p:cBhvr>
                                        <p:cTn id="30" dur="1" fill="hold">
                                          <p:stCondLst>
                                            <p:cond delay="0"/>
                                          </p:stCondLst>
                                        </p:cTn>
                                        <p:tgtEl>
                                          <p:spTgt spid="26"/>
                                        </p:tgtEl>
                                        <p:attrNameLst>
                                          <p:attrName>style.visibility</p:attrName>
                                        </p:attrNameLst>
                                      </p:cBhvr>
                                      <p:to>
                                        <p:strVal val="visible"/>
                                      </p:to>
                                    </p:set>
                                    <p:anim calcmode="lin" valueType="num">
                                      <p:cBhvr>
                                        <p:cTn id="31" dur="500" fill="hold"/>
                                        <p:tgtEl>
                                          <p:spTgt spid="26"/>
                                        </p:tgtEl>
                                        <p:attrNameLst>
                                          <p:attrName>ppt_w</p:attrName>
                                        </p:attrNameLst>
                                      </p:cBhvr>
                                      <p:tavLst>
                                        <p:tav tm="0">
                                          <p:val>
                                            <p:fltVal val="0"/>
                                          </p:val>
                                        </p:tav>
                                        <p:tav tm="100000">
                                          <p:val>
                                            <p:strVal val="#ppt_w"/>
                                          </p:val>
                                        </p:tav>
                                      </p:tavLst>
                                    </p:anim>
                                    <p:anim calcmode="lin" valueType="num">
                                      <p:cBhvr>
                                        <p:cTn id="32" dur="500" fill="hold"/>
                                        <p:tgtEl>
                                          <p:spTgt spid="26"/>
                                        </p:tgtEl>
                                        <p:attrNameLst>
                                          <p:attrName>ppt_h</p:attrName>
                                        </p:attrNameLst>
                                      </p:cBhvr>
                                      <p:tavLst>
                                        <p:tav tm="0">
                                          <p:val>
                                            <p:fltVal val="0"/>
                                          </p:val>
                                        </p:tav>
                                        <p:tav tm="100000">
                                          <p:val>
                                            <p:strVal val="#ppt_h"/>
                                          </p:val>
                                        </p:tav>
                                      </p:tavLst>
                                    </p:anim>
                                  </p:childTnLst>
                                </p:cTn>
                              </p:par>
                              <p:par>
                                <p:cTn id="33" presetID="10"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35" grpId="0"/>
      <p:bldP spid="3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pPr>
              <a:defRPr/>
            </a:pPr>
            <a:fld id="{448C08DC-A378-449B-93AA-CC7D0F51DA21}" type="slidenum">
              <a:rPr lang="en-US" smtClean="0"/>
              <a:pPr>
                <a:defRPr/>
              </a:pPr>
              <a:t>3</a:t>
            </a:fld>
            <a:endParaRPr lang="en-US" dirty="0"/>
          </a:p>
        </p:txBody>
      </p:sp>
      <p:pic>
        <p:nvPicPr>
          <p:cNvPr id="8" name="Picture 7" descr="MWD News Release.jpg"/>
          <p:cNvPicPr>
            <a:picLocks noChangeAspect="1"/>
          </p:cNvPicPr>
          <p:nvPr/>
        </p:nvPicPr>
        <p:blipFill>
          <a:blip r:embed="rId2"/>
          <a:stretch>
            <a:fillRect/>
          </a:stretch>
        </p:blipFill>
        <p:spPr>
          <a:xfrm>
            <a:off x="422565" y="512620"/>
            <a:ext cx="8153400" cy="1743075"/>
          </a:xfrm>
          <a:prstGeom prst="roundRect">
            <a:avLst>
              <a:gd name="adj" fmla="val 15748"/>
            </a:avLst>
          </a:prstGeom>
          <a:solidFill>
            <a:srgbClr val="FFFFFF">
              <a:shade val="85000"/>
            </a:srgbClr>
          </a:solidFill>
          <a:ln>
            <a:noFill/>
          </a:ln>
          <a:effectLst>
            <a:reflection blurRad="12700" stA="38000" endPos="28000" dist="5000" dir="5400000" sy="-100000" algn="bl" rotWithShape="0"/>
          </a:effectLst>
        </p:spPr>
      </p:pic>
      <p:sp>
        <p:nvSpPr>
          <p:cNvPr id="9" name="Rectangle 8"/>
          <p:cNvSpPr/>
          <p:nvPr/>
        </p:nvSpPr>
        <p:spPr>
          <a:xfrm>
            <a:off x="228600" y="3276600"/>
            <a:ext cx="8763000" cy="2585323"/>
          </a:xfrm>
          <a:prstGeom prst="rect">
            <a:avLst/>
          </a:prstGeom>
        </p:spPr>
        <p:txBody>
          <a:bodyPr wrap="square">
            <a:spAutoFit/>
          </a:bodyPr>
          <a:lstStyle/>
          <a:p>
            <a:pPr marL="290513">
              <a:lnSpc>
                <a:spcPct val="150000"/>
              </a:lnSpc>
            </a:pPr>
            <a:r>
              <a:rPr lang="en-US" sz="2800" b="1" i="1" dirty="0" smtClean="0">
                <a:effectLst>
                  <a:outerShdw blurRad="50800" dist="38100" dir="2700000" algn="tl" rotWithShape="0">
                    <a:prstClr val="black"/>
                  </a:outerShdw>
                </a:effectLst>
                <a:latin typeface="+mn-lt"/>
              </a:rPr>
              <a:t>“These storms may have left consumers with the misperception that the water supply problems are over. Nothing, however, could be further from the truth.”</a:t>
            </a:r>
          </a:p>
          <a:p>
            <a:pPr marL="1149350" indent="-346075">
              <a:lnSpc>
                <a:spcPct val="150000"/>
              </a:lnSpc>
            </a:pPr>
            <a:r>
              <a:rPr lang="en-US" sz="2400" b="1" dirty="0" smtClean="0">
                <a:solidFill>
                  <a:srgbClr val="FFCC99"/>
                </a:solidFill>
                <a:effectLst>
                  <a:outerShdw blurRad="50800" dist="38100" dir="2700000" algn="tl" rotWithShape="0">
                    <a:prstClr val="black"/>
                  </a:outerShdw>
                </a:effectLst>
                <a:latin typeface="+mn-lt"/>
              </a:rPr>
              <a:t>− 	Jeffrey Kightlinger, General Manager (Jan 25, 2010)</a:t>
            </a:r>
          </a:p>
        </p:txBody>
      </p:sp>
    </p:spTree>
  </p:cSld>
  <p:clrMapOvr>
    <a:masterClrMapping/>
  </p:clrMapOvr>
  <p:transition>
    <p:fade/>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4"/>
          <p:cNvSpPr txBox="1">
            <a:spLocks/>
          </p:cNvSpPr>
          <p:nvPr/>
        </p:nvSpPr>
        <p:spPr>
          <a:xfrm>
            <a:off x="381000" y="492407"/>
            <a:ext cx="8382000" cy="1107996"/>
          </a:xfrm>
          <a:prstGeom prst="rect">
            <a:avLst/>
          </a:prstGeom>
        </p:spPr>
        <p:txBody>
          <a:bodyPr/>
          <a:lstStyle/>
          <a:p>
            <a:pPr algn="ctr" defTabSz="912813" eaLnBrk="0" hangingPunct="0">
              <a:lnSpc>
                <a:spcPct val="90000"/>
              </a:lnSpc>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rPr>
              <a:t>Delta Near-Term Measures</a:t>
            </a:r>
            <a:b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rPr>
            </a:br>
            <a:r>
              <a:rPr lang="en-US" sz="2800" b="1" spc="-150" dirty="0">
                <a:ln w="3175">
                  <a:noFill/>
                </a:ln>
                <a:effectLst>
                  <a:outerShdw blurRad="50800" dist="38100" dir="2700000" algn="tl" rotWithShape="0">
                    <a:prstClr val="black">
                      <a:alpha val="40000"/>
                    </a:prstClr>
                  </a:outerShdw>
                </a:effectLst>
                <a:latin typeface="+mj-lt"/>
              </a:rPr>
              <a:t>Ammonia Research</a:t>
            </a:r>
            <a:endPar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ndParaRPr>
          </a:p>
        </p:txBody>
      </p:sp>
      <p:pic>
        <p:nvPicPr>
          <p:cNvPr id="45059" name="Picture 3"/>
          <p:cNvPicPr>
            <a:picLocks noChangeAspect="1" noChangeArrowheads="1"/>
          </p:cNvPicPr>
          <p:nvPr/>
        </p:nvPicPr>
        <p:blipFill>
          <a:blip r:embed="rId3"/>
          <a:srcRect/>
          <a:stretch>
            <a:fillRect/>
          </a:stretch>
        </p:blipFill>
        <p:spPr bwMode="auto">
          <a:xfrm>
            <a:off x="5257800" y="4572000"/>
            <a:ext cx="2814638" cy="1905000"/>
          </a:xfrm>
          <a:prstGeom prst="rect">
            <a:avLst/>
          </a:prstGeom>
          <a:noFill/>
          <a:ln w="9525">
            <a:noFill/>
            <a:miter lim="800000"/>
            <a:headEnd/>
            <a:tailEnd/>
          </a:ln>
        </p:spPr>
      </p:pic>
      <p:pic>
        <p:nvPicPr>
          <p:cNvPr id="10" name="Picture 7"/>
          <p:cNvPicPr>
            <a:picLocks noChangeAspect="1" noChangeArrowheads="1"/>
          </p:cNvPicPr>
          <p:nvPr/>
        </p:nvPicPr>
        <p:blipFill>
          <a:blip r:embed="rId4">
            <a:lum bright="-9000" contrast="15000"/>
          </a:blip>
          <a:srcRect/>
          <a:stretch>
            <a:fillRect/>
          </a:stretch>
        </p:blipFill>
        <p:spPr bwMode="auto">
          <a:xfrm>
            <a:off x="457200" y="2057400"/>
            <a:ext cx="3724682" cy="4343400"/>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11" name="Content Placeholder 2"/>
          <p:cNvSpPr txBox="1">
            <a:spLocks/>
          </p:cNvSpPr>
          <p:nvPr/>
        </p:nvSpPr>
        <p:spPr>
          <a:xfrm>
            <a:off x="4114800" y="2438400"/>
            <a:ext cx="5181600" cy="3249613"/>
          </a:xfrm>
          <a:prstGeom prst="rect">
            <a:avLst/>
          </a:prstGeom>
        </p:spPr>
        <p:txBody>
          <a:bodyPr/>
          <a:lstStyle/>
          <a:p>
            <a:pPr marL="396875" indent="-396875" defTabSz="912813" eaLnBrk="0" hangingPunct="0">
              <a:lnSpc>
                <a:spcPct val="90000"/>
              </a:lnSpc>
              <a:spcBef>
                <a:spcPts val="3600"/>
              </a:spcBef>
              <a:buFontTx/>
              <a:buBlip>
                <a:blip r:embed="rId5"/>
              </a:buBlip>
              <a:defRPr/>
            </a:pPr>
            <a:r>
              <a:rPr lang="en-US" sz="2800" dirty="0">
                <a:latin typeface="+mn-lt"/>
                <a:cs typeface="+mn-cs"/>
              </a:rPr>
              <a:t>Ammonia discharges doubled</a:t>
            </a:r>
          </a:p>
          <a:p>
            <a:pPr marL="396875" indent="-396875" defTabSz="912813" eaLnBrk="0" hangingPunct="0">
              <a:lnSpc>
                <a:spcPct val="90000"/>
              </a:lnSpc>
              <a:spcBef>
                <a:spcPts val="3600"/>
              </a:spcBef>
              <a:buFontTx/>
              <a:buBlip>
                <a:blip r:embed="rId5"/>
              </a:buBlip>
              <a:defRPr/>
            </a:pPr>
            <a:r>
              <a:rPr lang="en-US" sz="2800" dirty="0">
                <a:latin typeface="+mn-lt"/>
                <a:cs typeface="+mn-cs"/>
              </a:rPr>
              <a:t>Ammonia tied to food web decline</a:t>
            </a:r>
          </a:p>
        </p:txBody>
      </p:sp>
      <p:sp>
        <p:nvSpPr>
          <p:cNvPr id="6" name="Slide Number Placeholder 1"/>
          <p:cNvSpPr>
            <a:spLocks noGrp="1"/>
          </p:cNvSpPr>
          <p:nvPr>
            <p:ph type="sldNum" sz="quarter" idx="10"/>
          </p:nvPr>
        </p:nvSpPr>
        <p:spPr>
          <a:xfrm>
            <a:off x="8458200" y="6427788"/>
            <a:ext cx="685800" cy="365125"/>
          </a:xfrm>
        </p:spPr>
        <p:txBody>
          <a:bodyPr/>
          <a:lstStyle/>
          <a:p>
            <a:pPr>
              <a:defRPr/>
            </a:pPr>
            <a:fld id="{7EC7F1C5-714B-4520-8352-8462B38DD693}" type="slidenum">
              <a:rPr lang="en-US" smtClean="0"/>
              <a:pPr>
                <a:defRPr/>
              </a:pPr>
              <a:t>30</a:t>
            </a:fld>
            <a:endParaRPr lang="en-US" dirty="0"/>
          </a:p>
        </p:txBody>
      </p:sp>
    </p:spTree>
  </p:cSld>
  <p:clrMapOvr>
    <a:masterClrMapping/>
  </p:clrMapOvr>
  <p:transition>
    <p:fade/>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2" name="Content Placeholder 2"/>
          <p:cNvSpPr>
            <a:spLocks noGrp="1"/>
          </p:cNvSpPr>
          <p:nvPr>
            <p:ph sz="quarter" idx="1"/>
          </p:nvPr>
        </p:nvSpPr>
        <p:spPr>
          <a:xfrm>
            <a:off x="3585516" y="2617572"/>
            <a:ext cx="5385486" cy="3637919"/>
          </a:xfrm>
        </p:spPr>
        <p:txBody>
          <a:bodyPr/>
          <a:lstStyle/>
          <a:p>
            <a:pPr>
              <a:spcBef>
                <a:spcPts val="3600"/>
              </a:spcBef>
            </a:pPr>
            <a:r>
              <a:rPr lang="en-US" sz="2800" dirty="0" smtClean="0"/>
              <a:t>Multi-species approach to endangered species protection</a:t>
            </a:r>
          </a:p>
          <a:p>
            <a:pPr>
              <a:spcBef>
                <a:spcPts val="3600"/>
              </a:spcBef>
            </a:pPr>
            <a:r>
              <a:rPr lang="en-US" sz="2800" dirty="0" smtClean="0"/>
              <a:t>Includes habitat conservation, conveyance improvements, other invasive species, toxics  control</a:t>
            </a:r>
          </a:p>
          <a:p>
            <a:pPr>
              <a:spcBef>
                <a:spcPts val="3600"/>
              </a:spcBef>
            </a:pPr>
            <a:endParaRPr lang="en-US" sz="2800" dirty="0" smtClean="0"/>
          </a:p>
        </p:txBody>
      </p:sp>
      <p:sp>
        <p:nvSpPr>
          <p:cNvPr id="5" name="Title 22"/>
          <p:cNvSpPr>
            <a:spLocks noGrp="1"/>
          </p:cNvSpPr>
          <p:nvPr>
            <p:ph type="title"/>
          </p:nvPr>
        </p:nvSpPr>
        <p:spPr>
          <a:xfrm>
            <a:off x="2133600" y="477838"/>
            <a:ext cx="6629400" cy="1107996"/>
          </a:xfrm>
        </p:spPr>
        <p:txBody>
          <a:bodyPr/>
          <a:lstStyle/>
          <a:p>
            <a:pPr>
              <a:defRPr/>
            </a:pPr>
            <a:r>
              <a:rPr dirty="0" smtClean="0">
                <a:effectLst>
                  <a:glow rad="101600">
                    <a:schemeClr val="accent4">
                      <a:satMod val="175000"/>
                      <a:alpha val="40000"/>
                    </a:schemeClr>
                  </a:glow>
                  <a:outerShdw blurRad="60007" dist="310007" dir="7680000" sy="30000" kx="1300200" algn="ctr" rotWithShape="0">
                    <a:prstClr val="black">
                      <a:alpha val="32000"/>
                    </a:prstClr>
                  </a:outerShdw>
                </a:effectLst>
                <a:latin typeface="+mn-lt"/>
              </a:rPr>
              <a:t>Bay-Delta Conservation Plan</a:t>
            </a:r>
            <a:br>
              <a:rPr dirty="0" smtClean="0">
                <a:effectLst>
                  <a:glow rad="101600">
                    <a:schemeClr val="accent4">
                      <a:satMod val="175000"/>
                      <a:alpha val="40000"/>
                    </a:schemeClr>
                  </a:glow>
                  <a:outerShdw blurRad="60007" dist="310007" dir="7680000" sy="30000" kx="1300200" algn="ctr" rotWithShape="0">
                    <a:prstClr val="black">
                      <a:alpha val="32000"/>
                    </a:prstClr>
                  </a:outerShdw>
                </a:effectLst>
                <a:latin typeface="+mn-lt"/>
              </a:rPr>
            </a:br>
            <a:r>
              <a:rPr sz="3600" dirty="0" smtClean="0">
                <a:solidFill>
                  <a:schemeClr val="tx1"/>
                </a:solidFill>
                <a:effectLst>
                  <a:glow rad="101600">
                    <a:schemeClr val="accent4">
                      <a:satMod val="175000"/>
                      <a:alpha val="40000"/>
                    </a:schemeClr>
                  </a:glow>
                  <a:outerShdw blurRad="60007" dist="310007" dir="7680000" sy="30000" kx="1300200" algn="ctr" rotWithShape="0">
                    <a:prstClr val="black">
                      <a:alpha val="32000"/>
                    </a:prstClr>
                  </a:outerShdw>
                </a:effectLst>
                <a:latin typeface="+mn-lt"/>
              </a:rPr>
              <a:t>Overview</a:t>
            </a:r>
            <a:endParaRPr dirty="0">
              <a:solidFill>
                <a:schemeClr val="tx1"/>
              </a:solidFill>
              <a:effectLst>
                <a:glow rad="101600">
                  <a:schemeClr val="accent4">
                    <a:satMod val="175000"/>
                    <a:alpha val="40000"/>
                  </a:schemeClr>
                </a:glow>
                <a:outerShdw blurRad="60007" dist="310007" dir="7680000" sy="30000" kx="1300200" algn="ctr" rotWithShape="0">
                  <a:prstClr val="black">
                    <a:alpha val="32000"/>
                  </a:prstClr>
                </a:outerShdw>
              </a:effectLst>
              <a:latin typeface="+mn-lt"/>
            </a:endParaRPr>
          </a:p>
        </p:txBody>
      </p:sp>
      <p:grpSp>
        <p:nvGrpSpPr>
          <p:cNvPr id="2" name="Group 28"/>
          <p:cNvGrpSpPr>
            <a:grpSpLocks/>
          </p:cNvGrpSpPr>
          <p:nvPr/>
        </p:nvGrpSpPr>
        <p:grpSpPr bwMode="auto">
          <a:xfrm>
            <a:off x="0" y="1981200"/>
            <a:ext cx="3962400" cy="5105400"/>
            <a:chOff x="55846" y="363553"/>
            <a:chExt cx="1548668" cy="1735559"/>
          </a:xfrm>
        </p:grpSpPr>
        <p:pic>
          <p:nvPicPr>
            <p:cNvPr id="7" name="Picture 4"/>
            <p:cNvPicPr>
              <a:picLocks noChangeAspect="1" noChangeArrowheads="1"/>
            </p:cNvPicPr>
            <p:nvPr/>
          </p:nvPicPr>
          <p:blipFill>
            <a:blip r:embed="rId3" cstate="print">
              <a:lum bright="-9000" contrast="15000"/>
            </a:blip>
            <a:srcRect/>
            <a:stretch>
              <a:fillRect/>
            </a:stretch>
          </p:blipFill>
          <p:spPr bwMode="auto">
            <a:xfrm>
              <a:off x="206170" y="363553"/>
              <a:ext cx="1307592" cy="1304794"/>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8" name="Content Placeholder 2"/>
            <p:cNvSpPr txBox="1">
              <a:spLocks/>
            </p:cNvSpPr>
            <p:nvPr/>
          </p:nvSpPr>
          <p:spPr bwMode="invGray">
            <a:xfrm>
              <a:off x="55846" y="1759790"/>
              <a:ext cx="1548668" cy="339322"/>
            </a:xfrm>
            <a:prstGeom prst="rect">
              <a:avLst/>
            </a:prstGeom>
            <a:noFill/>
            <a:ln w="9525">
              <a:noFill/>
              <a:miter lim="800000"/>
              <a:headEnd/>
              <a:tailEnd/>
            </a:ln>
            <a:scene3d>
              <a:camera prst="perspectiveFront"/>
              <a:lightRig rig="threePt" dir="t"/>
            </a:scene3d>
          </p:spPr>
          <p:txBody>
            <a:bodyPr/>
            <a:lstStyle/>
            <a:p>
              <a:pPr algn="ctr" eaLnBrk="0" hangingPunct="0">
                <a:spcBef>
                  <a:spcPct val="20000"/>
                </a:spcBef>
                <a:buClr>
                  <a:srgbClr val="FFFF00"/>
                </a:buClr>
                <a:buSzPct val="85000"/>
                <a:defRPr/>
              </a:pPr>
              <a:r>
                <a:rPr lang="en-US" sz="1000" kern="0" dirty="0">
                  <a:solidFill>
                    <a:schemeClr val="bg1"/>
                  </a:solidFill>
                  <a:effectLst>
                    <a:glow rad="63500">
                      <a:schemeClr val="accent4">
                        <a:satMod val="175000"/>
                        <a:alpha val="40000"/>
                      </a:schemeClr>
                    </a:glow>
                    <a:outerShdw blurRad="38100" dist="38100" dir="2700000" algn="tl">
                      <a:srgbClr val="000000">
                        <a:alpha val="43137"/>
                      </a:srgbClr>
                    </a:outerShdw>
                  </a:effectLst>
                  <a:latin typeface="+mn-lt"/>
                  <a:cs typeface="+mn-cs"/>
                </a:rPr>
                <a:t>Bay-Delta Conservation Plan</a:t>
              </a:r>
            </a:p>
          </p:txBody>
        </p:sp>
      </p:grpSp>
      <p:sp>
        <p:nvSpPr>
          <p:cNvPr id="9" name="Slide Number Placeholder 3"/>
          <p:cNvSpPr>
            <a:spLocks noGrp="1"/>
          </p:cNvSpPr>
          <p:nvPr>
            <p:ph type="sldNum" sz="quarter" idx="10"/>
          </p:nvPr>
        </p:nvSpPr>
        <p:spPr/>
        <p:txBody>
          <a:bodyPr/>
          <a:lstStyle/>
          <a:p>
            <a:pPr>
              <a:defRPr/>
            </a:pPr>
            <a:fld id="{A67B1D35-D7FB-40D3-83B5-CD7BD35F2E0C}" type="slidenum">
              <a:rPr lang="en-US"/>
              <a:pPr>
                <a:defRPr/>
              </a:pPr>
              <a:t>31</a:t>
            </a:fld>
            <a:endParaRPr lang="en-US" dirty="0"/>
          </a:p>
        </p:txBody>
      </p:sp>
    </p:spTree>
  </p:cSld>
  <p:clrMapOvr>
    <a:masterClrMapping/>
  </p:clrMapOvr>
  <p:transition>
    <p:fade/>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p:cNvGrpSpPr>
          <p:nvPr/>
        </p:nvGrpSpPr>
        <p:grpSpPr bwMode="auto">
          <a:xfrm>
            <a:off x="55563" y="363538"/>
            <a:ext cx="1549400" cy="1735137"/>
            <a:chOff x="55846" y="363553"/>
            <a:chExt cx="1548668" cy="1735559"/>
          </a:xfrm>
        </p:grpSpPr>
        <p:pic>
          <p:nvPicPr>
            <p:cNvPr id="7" name="Picture 4"/>
            <p:cNvPicPr>
              <a:picLocks noChangeAspect="1" noChangeArrowheads="1"/>
            </p:cNvPicPr>
            <p:nvPr/>
          </p:nvPicPr>
          <p:blipFill>
            <a:blip r:embed="rId3" cstate="print">
              <a:lum bright="-9000" contrast="15000"/>
            </a:blip>
            <a:srcRect/>
            <a:stretch>
              <a:fillRect/>
            </a:stretch>
          </p:blipFill>
          <p:spPr bwMode="auto">
            <a:xfrm>
              <a:off x="206170" y="363553"/>
              <a:ext cx="1307592" cy="1304794"/>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8" name="Content Placeholder 2"/>
            <p:cNvSpPr txBox="1">
              <a:spLocks/>
            </p:cNvSpPr>
            <p:nvPr/>
          </p:nvSpPr>
          <p:spPr bwMode="invGray">
            <a:xfrm>
              <a:off x="55846" y="1759790"/>
              <a:ext cx="1548668" cy="339322"/>
            </a:xfrm>
            <a:prstGeom prst="rect">
              <a:avLst/>
            </a:prstGeom>
            <a:noFill/>
            <a:ln w="9525">
              <a:noFill/>
              <a:miter lim="800000"/>
              <a:headEnd/>
              <a:tailEnd/>
            </a:ln>
            <a:scene3d>
              <a:camera prst="perspectiveFront"/>
              <a:lightRig rig="threePt" dir="t"/>
            </a:scene3d>
          </p:spPr>
          <p:txBody>
            <a:bodyPr/>
            <a:lstStyle/>
            <a:p>
              <a:pPr algn="ctr" eaLnBrk="0" hangingPunct="0">
                <a:spcBef>
                  <a:spcPct val="20000"/>
                </a:spcBef>
                <a:buClr>
                  <a:srgbClr val="FFFF00"/>
                </a:buClr>
                <a:buSzPct val="85000"/>
                <a:defRPr/>
              </a:pPr>
              <a:r>
                <a:rPr lang="en-US" sz="1000" kern="0" dirty="0">
                  <a:solidFill>
                    <a:schemeClr val="bg1"/>
                  </a:solidFill>
                  <a:effectLst>
                    <a:glow rad="63500">
                      <a:schemeClr val="accent4">
                        <a:satMod val="175000"/>
                        <a:alpha val="40000"/>
                      </a:schemeClr>
                    </a:glow>
                    <a:outerShdw blurRad="38100" dist="38100" dir="2700000" algn="tl">
                      <a:srgbClr val="000000">
                        <a:alpha val="43137"/>
                      </a:srgbClr>
                    </a:outerShdw>
                  </a:effectLst>
                  <a:latin typeface="+mn-lt"/>
                  <a:cs typeface="+mn-cs"/>
                </a:rPr>
                <a:t>Bay-Delta Conservation Plan</a:t>
              </a:r>
            </a:p>
          </p:txBody>
        </p:sp>
      </p:grpSp>
      <p:sp>
        <p:nvSpPr>
          <p:cNvPr id="8195" name="Content Placeholder 2"/>
          <p:cNvSpPr>
            <a:spLocks noGrp="1"/>
          </p:cNvSpPr>
          <p:nvPr>
            <p:ph sz="quarter" idx="1"/>
          </p:nvPr>
        </p:nvSpPr>
        <p:spPr>
          <a:xfrm>
            <a:off x="304800" y="2052638"/>
            <a:ext cx="4419600" cy="4044184"/>
          </a:xfrm>
        </p:spPr>
        <p:txBody>
          <a:bodyPr/>
          <a:lstStyle/>
          <a:p>
            <a:pPr>
              <a:spcBef>
                <a:spcPct val="0"/>
              </a:spcBef>
              <a:defRPr/>
            </a:pPr>
            <a:r>
              <a:rPr lang="en-US" sz="2400" dirty="0" smtClean="0"/>
              <a:t>Fed &amp; State Agencies</a:t>
            </a:r>
          </a:p>
          <a:p>
            <a:pPr lvl="1">
              <a:spcBef>
                <a:spcPct val="0"/>
              </a:spcBef>
              <a:defRPr/>
            </a:pPr>
            <a:r>
              <a:rPr lang="en-US" sz="2000" dirty="0" smtClean="0"/>
              <a:t>Cal Bay-Delta Authority</a:t>
            </a:r>
          </a:p>
          <a:p>
            <a:pPr lvl="1">
              <a:spcBef>
                <a:spcPct val="0"/>
              </a:spcBef>
              <a:defRPr/>
            </a:pPr>
            <a:r>
              <a:rPr lang="en-US" sz="2000" dirty="0" smtClean="0"/>
              <a:t>The Resource Agency</a:t>
            </a:r>
          </a:p>
          <a:p>
            <a:pPr lvl="1">
              <a:spcBef>
                <a:spcPct val="0"/>
              </a:spcBef>
              <a:defRPr/>
            </a:pPr>
            <a:r>
              <a:rPr lang="en-US" sz="2000" dirty="0" smtClean="0"/>
              <a:t>US Bureau of Reclamation </a:t>
            </a:r>
            <a:r>
              <a:rPr lang="en-US" sz="2000" b="1" spc="-150" dirty="0" smtClean="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cs typeface="Arial" charset="0"/>
              </a:rPr>
              <a:t>*</a:t>
            </a:r>
          </a:p>
          <a:p>
            <a:pPr lvl="1">
              <a:spcBef>
                <a:spcPct val="0"/>
              </a:spcBef>
              <a:defRPr/>
            </a:pPr>
            <a:r>
              <a:rPr lang="en-US" sz="2000" dirty="0" smtClean="0"/>
              <a:t>Cal. Dept. of Water Resources </a:t>
            </a:r>
            <a:r>
              <a:rPr lang="en-US" sz="2000" b="1" spc="-150" dirty="0" smtClean="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cs typeface="Arial" charset="0"/>
              </a:rPr>
              <a:t>*</a:t>
            </a:r>
          </a:p>
          <a:p>
            <a:pPr lvl="1">
              <a:spcBef>
                <a:spcPct val="0"/>
              </a:spcBef>
              <a:defRPr/>
            </a:pPr>
            <a:r>
              <a:rPr lang="en-US" sz="2000" dirty="0" smtClean="0"/>
              <a:t>State Water Res. Control Board</a:t>
            </a:r>
          </a:p>
          <a:p>
            <a:pPr lvl="1">
              <a:spcBef>
                <a:spcPct val="0"/>
              </a:spcBef>
              <a:defRPr/>
            </a:pPr>
            <a:r>
              <a:rPr lang="en-US" sz="2000" dirty="0" smtClean="0"/>
              <a:t>US Corps of Engineers</a:t>
            </a:r>
          </a:p>
          <a:p>
            <a:pPr>
              <a:spcBef>
                <a:spcPct val="0"/>
              </a:spcBef>
              <a:defRPr/>
            </a:pPr>
            <a:r>
              <a:rPr lang="en-US" sz="2400" dirty="0" smtClean="0"/>
              <a:t>Fish Agencies</a:t>
            </a:r>
            <a:endParaRPr lang="en-US" sz="2800" dirty="0" smtClean="0"/>
          </a:p>
          <a:p>
            <a:pPr lvl="1">
              <a:spcBef>
                <a:spcPct val="0"/>
              </a:spcBef>
              <a:defRPr/>
            </a:pPr>
            <a:r>
              <a:rPr lang="en-US" sz="2000" dirty="0" smtClean="0"/>
              <a:t>Cal Dept. of Fish &amp; Game</a:t>
            </a:r>
          </a:p>
          <a:p>
            <a:pPr lvl="1">
              <a:spcBef>
                <a:spcPct val="0"/>
              </a:spcBef>
              <a:defRPr/>
            </a:pPr>
            <a:r>
              <a:rPr lang="en-US" sz="2000" dirty="0" smtClean="0"/>
              <a:t>US Fish &amp; Wildlife Service</a:t>
            </a:r>
          </a:p>
          <a:p>
            <a:pPr lvl="1">
              <a:spcBef>
                <a:spcPct val="0"/>
              </a:spcBef>
              <a:defRPr/>
            </a:pPr>
            <a:r>
              <a:rPr lang="en-US" sz="2000" dirty="0" smtClean="0"/>
              <a:t>National Marine Fisheries Service</a:t>
            </a:r>
          </a:p>
          <a:p>
            <a:pPr>
              <a:spcBef>
                <a:spcPct val="0"/>
              </a:spcBef>
              <a:defRPr/>
            </a:pPr>
            <a:r>
              <a:rPr lang="en-US" sz="2400" dirty="0" smtClean="0"/>
              <a:t>Other Organizations</a:t>
            </a:r>
          </a:p>
          <a:p>
            <a:pPr lvl="1">
              <a:spcBef>
                <a:spcPct val="0"/>
              </a:spcBef>
              <a:defRPr/>
            </a:pPr>
            <a:r>
              <a:rPr lang="en-US" sz="2000" dirty="0" smtClean="0"/>
              <a:t>Cal Farm Bureau Federation</a:t>
            </a:r>
          </a:p>
          <a:p>
            <a:pPr lvl="1">
              <a:spcBef>
                <a:spcPct val="0"/>
              </a:spcBef>
              <a:defRPr/>
            </a:pPr>
            <a:r>
              <a:rPr lang="en-US" sz="2000" dirty="0" smtClean="0"/>
              <a:t>Mirant Delta </a:t>
            </a:r>
            <a:r>
              <a:rPr lang="en-US" sz="2000" b="1" spc="-150" dirty="0" smtClean="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cs typeface="Arial" charset="0"/>
              </a:rPr>
              <a:t>*</a:t>
            </a:r>
          </a:p>
        </p:txBody>
      </p:sp>
      <p:sp>
        <p:nvSpPr>
          <p:cNvPr id="5" name="Title 22"/>
          <p:cNvSpPr>
            <a:spLocks noGrp="1"/>
          </p:cNvSpPr>
          <p:nvPr>
            <p:ph type="title"/>
          </p:nvPr>
        </p:nvSpPr>
        <p:spPr>
          <a:xfrm>
            <a:off x="1066800" y="477838"/>
            <a:ext cx="7696200" cy="1052596"/>
          </a:xfrm>
        </p:spPr>
        <p:txBody>
          <a:bodyPr/>
          <a:lstStyle/>
          <a:p>
            <a:pPr>
              <a:tabLst>
                <a:tab pos="3148013" algn="l"/>
              </a:tabLst>
              <a:defRPr/>
            </a:pPr>
            <a:r>
              <a:rPr dirty="0" smtClean="0">
                <a:effectLst>
                  <a:glow rad="101600">
                    <a:schemeClr val="accent4">
                      <a:satMod val="175000"/>
                      <a:alpha val="40000"/>
                    </a:schemeClr>
                  </a:glow>
                  <a:outerShdw blurRad="60007" dist="310007" dir="7680000" sy="30000" kx="1300200" algn="ctr" rotWithShape="0">
                    <a:prstClr val="black">
                      <a:alpha val="32000"/>
                    </a:prstClr>
                  </a:outerShdw>
                </a:effectLst>
                <a:latin typeface="+mn-lt"/>
              </a:rPr>
              <a:t>Bay-Delta Conservation Plan</a:t>
            </a:r>
            <a:br>
              <a:rPr dirty="0" smtClean="0">
                <a:effectLst>
                  <a:glow rad="101600">
                    <a:schemeClr val="accent4">
                      <a:satMod val="175000"/>
                      <a:alpha val="40000"/>
                    </a:schemeClr>
                  </a:glow>
                  <a:outerShdw blurRad="60007" dist="310007" dir="7680000" sy="30000" kx="1300200" algn="ctr" rotWithShape="0">
                    <a:prstClr val="black">
                      <a:alpha val="32000"/>
                    </a:prstClr>
                  </a:outerShdw>
                </a:effectLst>
                <a:latin typeface="+mn-lt"/>
              </a:rPr>
            </a:br>
            <a:r>
              <a:rPr sz="3200" smtClean="0">
                <a:solidFill>
                  <a:schemeClr val="tx1"/>
                </a:solidFill>
                <a:effectLst>
                  <a:glow rad="101600">
                    <a:schemeClr val="accent4">
                      <a:satMod val="175000"/>
                      <a:alpha val="40000"/>
                    </a:schemeClr>
                  </a:glow>
                  <a:outerShdw blurRad="60007" dist="310007" dir="7680000" sy="30000" kx="1300200" algn="ctr" rotWithShape="0">
                    <a:prstClr val="black">
                      <a:alpha val="32000"/>
                    </a:prstClr>
                  </a:outerShdw>
                </a:effectLst>
                <a:latin typeface="+mn-lt"/>
              </a:rPr>
              <a:t>Steering Committee </a:t>
            </a:r>
            <a:endParaRPr dirty="0">
              <a:solidFill>
                <a:schemeClr val="tx1"/>
              </a:solidFill>
              <a:effectLst>
                <a:glow rad="101600">
                  <a:schemeClr val="accent4">
                    <a:satMod val="175000"/>
                    <a:alpha val="40000"/>
                  </a:schemeClr>
                </a:glow>
                <a:outerShdw blurRad="60007" dist="310007" dir="7680000" sy="30000" kx="1300200" algn="ctr" rotWithShape="0">
                  <a:prstClr val="black">
                    <a:alpha val="32000"/>
                  </a:prstClr>
                </a:outerShdw>
              </a:effectLst>
              <a:latin typeface="+mn-lt"/>
            </a:endParaRPr>
          </a:p>
        </p:txBody>
      </p:sp>
      <p:sp>
        <p:nvSpPr>
          <p:cNvPr id="9" name="Content Placeholder 2"/>
          <p:cNvSpPr txBox="1">
            <a:spLocks/>
          </p:cNvSpPr>
          <p:nvPr/>
        </p:nvSpPr>
        <p:spPr bwMode="auto">
          <a:xfrm>
            <a:off x="4724400" y="2149019"/>
            <a:ext cx="4253459" cy="4542782"/>
          </a:xfrm>
          <a:prstGeom prst="rect">
            <a:avLst/>
          </a:prstGeom>
          <a:noFill/>
          <a:ln w="9525">
            <a:noFill/>
            <a:miter lim="800000"/>
            <a:headEnd/>
            <a:tailEnd/>
          </a:ln>
        </p:spPr>
        <p:txBody>
          <a:bodyPr lIns="0" tIns="0" rIns="0" bIns="0">
            <a:spAutoFit/>
          </a:bodyPr>
          <a:lstStyle/>
          <a:p>
            <a:pPr marL="396875" indent="-396875" defTabSz="912813" eaLnBrk="0" hangingPunct="0">
              <a:lnSpc>
                <a:spcPct val="90000"/>
              </a:lnSpc>
              <a:spcBef>
                <a:spcPts val="0"/>
              </a:spcBef>
              <a:buFontTx/>
              <a:buBlip>
                <a:blip r:embed="rId4"/>
              </a:buBlip>
              <a:defRPr/>
            </a:pPr>
            <a:r>
              <a:rPr lang="en-US" sz="2400" dirty="0">
                <a:latin typeface="+mn-lt"/>
                <a:cs typeface="+mn-cs"/>
              </a:rPr>
              <a:t>Water Agencies</a:t>
            </a:r>
          </a:p>
          <a:p>
            <a:pPr marL="914400" lvl="1" indent="-396875" defTabSz="912813" eaLnBrk="0" hangingPunct="0">
              <a:lnSpc>
                <a:spcPct val="90000"/>
              </a:lnSpc>
              <a:spcBef>
                <a:spcPts val="0"/>
              </a:spcBef>
              <a:buFontTx/>
              <a:buBlip>
                <a:blip r:embed="rId5"/>
              </a:buBlip>
              <a:defRPr/>
            </a:pPr>
            <a:r>
              <a:rPr lang="en-US" sz="2000" dirty="0">
                <a:latin typeface="+mn-lt"/>
                <a:cs typeface="+mn-cs"/>
              </a:rPr>
              <a:t>Contra Costa Water District</a:t>
            </a:r>
          </a:p>
          <a:p>
            <a:pPr marL="914400" lvl="1" indent="-396875" defTabSz="912813" eaLnBrk="0" hangingPunct="0">
              <a:lnSpc>
                <a:spcPct val="90000"/>
              </a:lnSpc>
              <a:spcBef>
                <a:spcPts val="0"/>
              </a:spcBef>
              <a:buFontTx/>
              <a:buBlip>
                <a:blip r:embed="rId5"/>
              </a:buBlip>
              <a:defRPr/>
            </a:pPr>
            <a:r>
              <a:rPr lang="en-US" sz="2000" dirty="0">
                <a:latin typeface="+mn-lt"/>
                <a:cs typeface="+mn-cs"/>
              </a:rPr>
              <a:t>Kern County Water Agency </a:t>
            </a:r>
            <a:r>
              <a:rPr lang="en-US" sz="2000" b="1" spc="-150" dirty="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latin typeface="+mn-lt"/>
                <a:cs typeface="Arial" charset="0"/>
              </a:rPr>
              <a:t>*</a:t>
            </a:r>
          </a:p>
          <a:p>
            <a:pPr marL="914400" lvl="1" indent="-396875" defTabSz="912813" eaLnBrk="0" hangingPunct="0">
              <a:lnSpc>
                <a:spcPct val="90000"/>
              </a:lnSpc>
              <a:spcBef>
                <a:spcPts val="0"/>
              </a:spcBef>
              <a:buFontTx/>
              <a:buBlip>
                <a:blip r:embed="rId5"/>
              </a:buBlip>
              <a:defRPr/>
            </a:pPr>
            <a:r>
              <a:rPr lang="en-US" sz="2000" dirty="0">
                <a:latin typeface="+mn-lt"/>
                <a:cs typeface="+mn-cs"/>
              </a:rPr>
              <a:t>Metropolitan Water District </a:t>
            </a:r>
            <a:r>
              <a:rPr lang="en-US" sz="2000" b="1" spc="-150" dirty="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latin typeface="+mn-lt"/>
                <a:cs typeface="Arial" charset="0"/>
              </a:rPr>
              <a:t>*</a:t>
            </a:r>
          </a:p>
          <a:p>
            <a:pPr marL="914400" lvl="1" indent="-396875" defTabSz="912813" eaLnBrk="0" hangingPunct="0">
              <a:lnSpc>
                <a:spcPct val="90000"/>
              </a:lnSpc>
              <a:spcBef>
                <a:spcPts val="0"/>
              </a:spcBef>
              <a:buFontTx/>
              <a:buBlip>
                <a:blip r:embed="rId5"/>
              </a:buBlip>
              <a:defRPr/>
            </a:pPr>
            <a:r>
              <a:rPr lang="en-US" sz="2000" dirty="0">
                <a:latin typeface="+mn-lt"/>
                <a:cs typeface="+mn-cs"/>
              </a:rPr>
              <a:t>North Delta Water Agency </a:t>
            </a:r>
            <a:endParaRPr lang="en-US" sz="2000" b="1" spc="-150" dirty="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latin typeface="+mn-lt"/>
              <a:cs typeface="Arial" charset="0"/>
            </a:endParaRPr>
          </a:p>
          <a:p>
            <a:pPr marL="914400" lvl="1" indent="-396875" defTabSz="912813" eaLnBrk="0" hangingPunct="0">
              <a:lnSpc>
                <a:spcPct val="90000"/>
              </a:lnSpc>
              <a:spcBef>
                <a:spcPts val="0"/>
              </a:spcBef>
              <a:buFontTx/>
              <a:buBlip>
                <a:blip r:embed="rId5"/>
              </a:buBlip>
              <a:defRPr/>
            </a:pPr>
            <a:r>
              <a:rPr lang="en-US" sz="2000" dirty="0">
                <a:latin typeface="+mn-lt"/>
                <a:cs typeface="+mn-cs"/>
              </a:rPr>
              <a:t>San Luis &amp; Delta Mendota WA </a:t>
            </a:r>
            <a:r>
              <a:rPr lang="en-US" sz="2000" b="1" spc="-150" dirty="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latin typeface="+mn-lt"/>
                <a:cs typeface="Arial" charset="0"/>
              </a:rPr>
              <a:t>*</a:t>
            </a:r>
          </a:p>
          <a:p>
            <a:pPr marL="914400" lvl="1" indent="-396875" defTabSz="912813" eaLnBrk="0" hangingPunct="0">
              <a:lnSpc>
                <a:spcPct val="90000"/>
              </a:lnSpc>
              <a:spcBef>
                <a:spcPts val="0"/>
              </a:spcBef>
              <a:buFontTx/>
              <a:buBlip>
                <a:blip r:embed="rId5"/>
              </a:buBlip>
              <a:defRPr/>
            </a:pPr>
            <a:r>
              <a:rPr lang="en-US" sz="2000" dirty="0">
                <a:latin typeface="+mn-lt"/>
                <a:cs typeface="+mn-cs"/>
              </a:rPr>
              <a:t>Santa Clara Valley Water Dist. </a:t>
            </a:r>
            <a:r>
              <a:rPr lang="en-US" sz="2000" b="1" spc="-150" dirty="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latin typeface="+mn-lt"/>
                <a:cs typeface="Arial" charset="0"/>
              </a:rPr>
              <a:t>*</a:t>
            </a:r>
          </a:p>
          <a:p>
            <a:pPr marL="914400" lvl="1" indent="-396875" defTabSz="912813" eaLnBrk="0" hangingPunct="0">
              <a:lnSpc>
                <a:spcPct val="90000"/>
              </a:lnSpc>
              <a:spcBef>
                <a:spcPts val="0"/>
              </a:spcBef>
              <a:buFontTx/>
              <a:buBlip>
                <a:blip r:embed="rId5"/>
              </a:buBlip>
              <a:defRPr/>
            </a:pPr>
            <a:r>
              <a:rPr lang="en-US" sz="2000" dirty="0">
                <a:latin typeface="+mn-lt"/>
                <a:cs typeface="+mn-cs"/>
              </a:rPr>
              <a:t>Westlands Water District </a:t>
            </a:r>
            <a:r>
              <a:rPr lang="en-US" sz="2000" b="1" spc="-150" dirty="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latin typeface="+mn-lt"/>
                <a:cs typeface="Arial" charset="0"/>
              </a:rPr>
              <a:t>*</a:t>
            </a:r>
          </a:p>
          <a:p>
            <a:pPr marL="914400" lvl="1" indent="-396875" defTabSz="912813" eaLnBrk="0" hangingPunct="0">
              <a:lnSpc>
                <a:spcPct val="90000"/>
              </a:lnSpc>
              <a:spcBef>
                <a:spcPts val="0"/>
              </a:spcBef>
              <a:buFontTx/>
              <a:buBlip>
                <a:blip r:embed="rId5"/>
              </a:buBlip>
              <a:defRPr/>
            </a:pPr>
            <a:r>
              <a:rPr lang="en-US" sz="2000" dirty="0">
                <a:latin typeface="+mn-lt"/>
                <a:cs typeface="+mn-cs"/>
              </a:rPr>
              <a:t>Zone 7 Water Agency </a:t>
            </a:r>
            <a:r>
              <a:rPr lang="en-US" sz="2000" b="1" spc="-150" dirty="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latin typeface="+mn-lt"/>
                <a:cs typeface="Arial" charset="0"/>
              </a:rPr>
              <a:t>*</a:t>
            </a:r>
          </a:p>
          <a:p>
            <a:pPr marL="396875" indent="-396875" defTabSz="912813" eaLnBrk="0" hangingPunct="0">
              <a:lnSpc>
                <a:spcPct val="90000"/>
              </a:lnSpc>
              <a:spcBef>
                <a:spcPts val="0"/>
              </a:spcBef>
              <a:buFontTx/>
              <a:buBlip>
                <a:blip r:embed="rId4"/>
              </a:buBlip>
              <a:defRPr/>
            </a:pPr>
            <a:r>
              <a:rPr lang="en-US" sz="2400" dirty="0">
                <a:latin typeface="+mn-lt"/>
                <a:cs typeface="+mn-cs"/>
              </a:rPr>
              <a:t>Environmental Org.</a:t>
            </a:r>
          </a:p>
          <a:p>
            <a:pPr marL="914400" lvl="1" indent="-396875" defTabSz="912813" eaLnBrk="0" hangingPunct="0">
              <a:lnSpc>
                <a:spcPct val="90000"/>
              </a:lnSpc>
              <a:spcBef>
                <a:spcPts val="0"/>
              </a:spcBef>
              <a:buFontTx/>
              <a:buBlip>
                <a:blip r:embed="rId5"/>
              </a:buBlip>
              <a:defRPr/>
            </a:pPr>
            <a:r>
              <a:rPr lang="en-US" sz="2000" dirty="0">
                <a:latin typeface="+mn-lt"/>
                <a:cs typeface="+mn-cs"/>
              </a:rPr>
              <a:t>American Rivers</a:t>
            </a:r>
          </a:p>
          <a:p>
            <a:pPr marL="914400" lvl="1" indent="-396875" defTabSz="912813" eaLnBrk="0" hangingPunct="0">
              <a:lnSpc>
                <a:spcPct val="90000"/>
              </a:lnSpc>
              <a:spcBef>
                <a:spcPts val="0"/>
              </a:spcBef>
              <a:buFontTx/>
              <a:buBlip>
                <a:blip r:embed="rId5"/>
              </a:buBlip>
              <a:defRPr/>
            </a:pPr>
            <a:r>
              <a:rPr lang="en-US" sz="2000" dirty="0">
                <a:latin typeface="+mn-lt"/>
                <a:cs typeface="+mn-cs"/>
              </a:rPr>
              <a:t>Defenders of Wildlife</a:t>
            </a:r>
          </a:p>
          <a:p>
            <a:pPr marL="914400" lvl="1" indent="-396875" defTabSz="912813" eaLnBrk="0" hangingPunct="0">
              <a:lnSpc>
                <a:spcPct val="90000"/>
              </a:lnSpc>
              <a:spcBef>
                <a:spcPts val="0"/>
              </a:spcBef>
              <a:buFontTx/>
              <a:buBlip>
                <a:blip r:embed="rId5"/>
              </a:buBlip>
              <a:defRPr/>
            </a:pPr>
            <a:r>
              <a:rPr lang="en-US" sz="2000" dirty="0">
                <a:latin typeface="+mn-lt"/>
                <a:cs typeface="+mn-cs"/>
              </a:rPr>
              <a:t>Environmental Defense</a:t>
            </a:r>
          </a:p>
          <a:p>
            <a:pPr marL="914400" lvl="1" indent="-396875" defTabSz="912813" eaLnBrk="0" hangingPunct="0">
              <a:lnSpc>
                <a:spcPct val="90000"/>
              </a:lnSpc>
              <a:spcBef>
                <a:spcPts val="0"/>
              </a:spcBef>
              <a:buFontTx/>
              <a:buBlip>
                <a:blip r:embed="rId5"/>
              </a:buBlip>
              <a:defRPr/>
            </a:pPr>
            <a:r>
              <a:rPr lang="en-US" sz="2000" dirty="0">
                <a:latin typeface="+mn-lt"/>
                <a:cs typeface="+mn-cs"/>
              </a:rPr>
              <a:t>Natural Heritage Institute</a:t>
            </a:r>
          </a:p>
          <a:p>
            <a:pPr marL="914400" lvl="1" indent="-396875" defTabSz="912813" eaLnBrk="0" hangingPunct="0">
              <a:lnSpc>
                <a:spcPct val="90000"/>
              </a:lnSpc>
              <a:spcBef>
                <a:spcPts val="0"/>
              </a:spcBef>
              <a:buFontTx/>
              <a:buBlip>
                <a:blip r:embed="rId5"/>
              </a:buBlip>
              <a:defRPr/>
            </a:pPr>
            <a:r>
              <a:rPr lang="en-US" sz="2000" dirty="0">
                <a:latin typeface="+mn-lt"/>
                <a:cs typeface="+mn-cs"/>
              </a:rPr>
              <a:t>The Bay Institute</a:t>
            </a:r>
          </a:p>
          <a:p>
            <a:pPr marL="914400" lvl="1" indent="-396875" defTabSz="912813" eaLnBrk="0" hangingPunct="0">
              <a:lnSpc>
                <a:spcPct val="90000"/>
              </a:lnSpc>
              <a:spcBef>
                <a:spcPts val="0"/>
              </a:spcBef>
              <a:buFontTx/>
              <a:buBlip>
                <a:blip r:embed="rId5"/>
              </a:buBlip>
              <a:defRPr/>
            </a:pPr>
            <a:r>
              <a:rPr lang="en-US" sz="2000" dirty="0">
                <a:latin typeface="+mn-lt"/>
                <a:cs typeface="+mn-cs"/>
              </a:rPr>
              <a:t>The Nature Conservancy</a:t>
            </a:r>
          </a:p>
        </p:txBody>
      </p:sp>
      <p:sp>
        <p:nvSpPr>
          <p:cNvPr id="10" name="Slide Number Placeholder 3"/>
          <p:cNvSpPr>
            <a:spLocks noGrp="1"/>
          </p:cNvSpPr>
          <p:nvPr>
            <p:ph type="sldNum" sz="quarter" idx="10"/>
          </p:nvPr>
        </p:nvSpPr>
        <p:spPr/>
        <p:txBody>
          <a:bodyPr/>
          <a:lstStyle/>
          <a:p>
            <a:pPr>
              <a:defRPr/>
            </a:pPr>
            <a:fld id="{BA5B33FE-4625-4E1B-9DD1-6BC2AF351311}" type="slidenum">
              <a:rPr lang="en-US"/>
              <a:pPr>
                <a:defRPr/>
              </a:pPr>
              <a:t>32</a:t>
            </a:fld>
            <a:endParaRPr lang="en-US" dirty="0"/>
          </a:p>
        </p:txBody>
      </p:sp>
      <p:sp>
        <p:nvSpPr>
          <p:cNvPr id="11" name="Title 22"/>
          <p:cNvSpPr txBox="1">
            <a:spLocks/>
          </p:cNvSpPr>
          <p:nvPr/>
        </p:nvSpPr>
        <p:spPr bwMode="invGray">
          <a:xfrm>
            <a:off x="304800" y="6504801"/>
            <a:ext cx="3581400" cy="276999"/>
          </a:xfrm>
          <a:prstGeom prst="rect">
            <a:avLst/>
          </a:prstGeom>
          <a:effectLst>
            <a:outerShdw blurRad="50800" dist="38100" dir="2700000" algn="tl" rotWithShape="0">
              <a:prstClr val="black"/>
            </a:outerShdw>
          </a:effectLst>
        </p:spPr>
        <p:txBody>
          <a:bodyPr lIns="0" tIns="0" rIns="0" bIns="0">
            <a:spAutoFit/>
          </a:bodyPr>
          <a:lstStyle/>
          <a:p>
            <a:pPr defTabSz="912813" eaLnBrk="0" hangingPunct="0">
              <a:lnSpc>
                <a:spcPct val="90000"/>
              </a:lnSpc>
              <a:tabLst>
                <a:tab pos="3148013" algn="l"/>
              </a:tabLst>
              <a:defRPr/>
            </a:pPr>
            <a:r>
              <a:rPr lang="en-US" sz="2000" b="1" spc="-150" dirty="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latin typeface="+mn-lt"/>
                <a:cs typeface="Arial" charset="0"/>
              </a:rPr>
              <a:t>*   </a:t>
            </a:r>
            <a:r>
              <a:rPr lang="en-US" sz="2000" b="1" i="1" spc="-150" dirty="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latin typeface="+mn-lt"/>
                <a:cs typeface="Arial" charset="0"/>
              </a:rPr>
              <a:t>Potentially Regulated Entities</a:t>
            </a:r>
            <a:endParaRPr lang="en-US" sz="2000" b="1" i="1" spc="-150" dirty="0">
              <a:ln w="3175">
                <a:noFill/>
              </a:ln>
              <a:effectLst>
                <a:glow rad="101600">
                  <a:schemeClr val="accent4">
                    <a:satMod val="175000"/>
                    <a:alpha val="40000"/>
                  </a:schemeClr>
                </a:glow>
                <a:outerShdw blurRad="60007" dist="310007" dir="7680000" sy="30000" kx="1300200" algn="ctr" rotWithShape="0">
                  <a:prstClr val="black">
                    <a:alpha val="32000"/>
                  </a:prstClr>
                </a:outerShdw>
              </a:effectLst>
              <a:latin typeface="+mn-lt"/>
              <a:cs typeface="Arial" charset="0"/>
            </a:endParaRPr>
          </a:p>
        </p:txBody>
      </p:sp>
    </p:spTree>
  </p:cSld>
  <p:clrMapOvr>
    <a:masterClrMapping/>
  </p:clrMapOvr>
  <p:transition>
    <p:fade/>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ontent Placeholder 12"/>
          <p:cNvSpPr>
            <a:spLocks noGrp="1"/>
          </p:cNvSpPr>
          <p:nvPr>
            <p:ph idx="1"/>
          </p:nvPr>
        </p:nvSpPr>
        <p:spPr>
          <a:xfrm>
            <a:off x="685800" y="2152471"/>
            <a:ext cx="6781800" cy="1200329"/>
          </a:xfrm>
        </p:spPr>
        <p:txBody>
          <a:bodyPr/>
          <a:lstStyle/>
          <a:p>
            <a:r>
              <a:rPr lang="en-US" sz="2800" dirty="0" smtClean="0"/>
              <a:t>What will the project look like?</a:t>
            </a:r>
          </a:p>
          <a:p>
            <a:pPr lvl="1"/>
            <a:r>
              <a:rPr lang="en-US" sz="2400" dirty="0" smtClean="0">
                <a:solidFill>
                  <a:srgbClr val="D8B25C"/>
                </a:solidFill>
              </a:rPr>
              <a:t>Where is the project?</a:t>
            </a:r>
          </a:p>
          <a:p>
            <a:pPr lvl="1"/>
            <a:r>
              <a:rPr lang="en-US" sz="2400" dirty="0" smtClean="0">
                <a:solidFill>
                  <a:srgbClr val="D8B25C"/>
                </a:solidFill>
              </a:rPr>
              <a:t>How would it operate?</a:t>
            </a:r>
          </a:p>
        </p:txBody>
      </p:sp>
      <p:pic>
        <p:nvPicPr>
          <p:cNvPr id="264201" name="Picture 9" descr="SWP"/>
          <p:cNvPicPr>
            <a:picLocks noChangeAspect="1" noChangeArrowheads="1"/>
          </p:cNvPicPr>
          <p:nvPr/>
        </p:nvPicPr>
        <p:blipFill>
          <a:blip r:embed="rId3" cstate="print"/>
          <a:srcRect/>
          <a:stretch>
            <a:fillRect/>
          </a:stretch>
        </p:blipFill>
        <p:spPr bwMode="auto">
          <a:xfrm>
            <a:off x="6629400" y="3429000"/>
            <a:ext cx="2103120" cy="2103120"/>
          </a:xfrm>
          <a:prstGeom prst="rect">
            <a:avLst/>
          </a:prstGeom>
          <a:ln>
            <a:noFill/>
          </a:ln>
          <a:effectLst>
            <a:outerShdw blurRad="76200" dir="18900000" sy="23000" kx="-1200000" algn="bl" rotWithShape="0">
              <a:prstClr val="black">
                <a:alpha val="40000"/>
              </a:prstClr>
            </a:outerShdw>
            <a:reflection blurRad="12700" stA="30000" endPos="30000" dist="5000" dir="5400000" sy="-100000" algn="bl" rotWithShape="0"/>
          </a:effectLst>
          <a:scene3d>
            <a:camera prst="perspectiveContrastingLeftFacing">
              <a:rot lat="300000" lon="1800000" rev="0"/>
            </a:camera>
            <a:lightRig rig="threePt" dir="t">
              <a:rot lat="0" lon="0" rev="2700000"/>
            </a:lightRig>
          </a:scene3d>
          <a:sp3d>
            <a:bevelT w="63500" h="50800"/>
          </a:sp3d>
        </p:spPr>
      </p:pic>
      <p:pic>
        <p:nvPicPr>
          <p:cNvPr id="264202" name="Picture 10" descr="SWP3"/>
          <p:cNvPicPr>
            <a:picLocks noChangeAspect="1" noChangeArrowheads="1"/>
          </p:cNvPicPr>
          <p:nvPr/>
        </p:nvPicPr>
        <p:blipFill>
          <a:blip r:embed="rId4" cstate="print"/>
          <a:srcRect b="16347"/>
          <a:stretch>
            <a:fillRect/>
          </a:stretch>
        </p:blipFill>
        <p:spPr bwMode="auto">
          <a:xfrm>
            <a:off x="5486400" y="2362200"/>
            <a:ext cx="2103120" cy="1356852"/>
          </a:xfrm>
          <a:prstGeom prst="rect">
            <a:avLst/>
          </a:prstGeom>
          <a:ln>
            <a:noFill/>
          </a:ln>
          <a:effectLst>
            <a:outerShdw blurRad="76200" dir="18900000" sy="23000" kx="-1200000" algn="bl" rotWithShape="0">
              <a:prstClr val="black">
                <a:alpha val="40000"/>
              </a:prstClr>
            </a:outerShdw>
            <a:reflection blurRad="12700" stA="30000" endPos="30000" dist="5000" dir="5400000" sy="-100000" algn="bl" rotWithShape="0"/>
          </a:effectLst>
          <a:scene3d>
            <a:camera prst="perspectiveContrastingLeftFacing">
              <a:rot lat="300000" lon="1800000" rev="0"/>
            </a:camera>
            <a:lightRig rig="threePt" dir="t">
              <a:rot lat="0" lon="0" rev="2700000"/>
            </a:lightRig>
          </a:scene3d>
          <a:sp3d>
            <a:bevelT w="63500" h="50800"/>
          </a:sp3d>
        </p:spPr>
      </p:pic>
      <p:sp>
        <p:nvSpPr>
          <p:cNvPr id="17" name="Content Placeholder 12"/>
          <p:cNvSpPr txBox="1">
            <a:spLocks/>
          </p:cNvSpPr>
          <p:nvPr/>
        </p:nvSpPr>
        <p:spPr bwMode="auto">
          <a:xfrm>
            <a:off x="685800" y="3511439"/>
            <a:ext cx="6781800" cy="1200329"/>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396875" marR="0" lvl="0" indent="-396875" algn="l" defTabSz="912813" rtl="0" eaLnBrk="0" fontAlgn="base" latinLnBrk="0" hangingPunct="0">
              <a:lnSpc>
                <a:spcPct val="90000"/>
              </a:lnSpc>
              <a:spcBef>
                <a:spcPct val="20000"/>
              </a:spcBef>
              <a:spcAft>
                <a:spcPct val="0"/>
              </a:spcAft>
              <a:buClrTx/>
              <a:buSzTx/>
              <a:buFontTx/>
              <a:buBlip>
                <a:blip r:embed="rId5"/>
              </a:buBlip>
              <a:tabLst/>
              <a:defRPr/>
            </a:pPr>
            <a:r>
              <a:rPr kumimoji="0" lang="en-US" sz="2800" b="0" i="0" u="none" strike="noStrike" kern="1200" cap="none" spc="0" normalizeH="0" baseline="0" noProof="0" dirty="0" smtClean="0">
                <a:ln>
                  <a:noFill/>
                </a:ln>
                <a:solidFill>
                  <a:schemeClr val="tx1"/>
                </a:solidFill>
                <a:effectLst/>
                <a:uLnTx/>
                <a:uFillTx/>
                <a:latin typeface="+mn-lt"/>
                <a:ea typeface="+mn-ea"/>
                <a:cs typeface="+mn-cs"/>
              </a:rPr>
              <a:t>What will it cost?</a:t>
            </a:r>
          </a:p>
          <a:p>
            <a:pPr marL="914400" marR="0" lvl="1" indent="-396875" algn="l" defTabSz="912813" rtl="0" eaLnBrk="0" fontAlgn="base" latinLnBrk="0" hangingPunct="0">
              <a:lnSpc>
                <a:spcPct val="90000"/>
              </a:lnSpc>
              <a:spcBef>
                <a:spcPct val="20000"/>
              </a:spcBef>
              <a:spcAft>
                <a:spcPct val="0"/>
              </a:spcAft>
              <a:buClrTx/>
              <a:buSzTx/>
              <a:buFontTx/>
              <a:buBlip>
                <a:blip r:embed="rId6"/>
              </a:buBlip>
              <a:tabLst/>
              <a:defRPr/>
            </a:pPr>
            <a:r>
              <a:rPr lang="en-US" sz="2400" dirty="0" smtClean="0">
                <a:solidFill>
                  <a:srgbClr val="D8B25C"/>
                </a:solidFill>
                <a:latin typeface="+mn-lt"/>
                <a:cs typeface="+mn-cs"/>
              </a:rPr>
              <a:t>How do we finance the costs?</a:t>
            </a:r>
          </a:p>
          <a:p>
            <a:pPr marL="914400" marR="0" lvl="1" indent="-396875" algn="l" defTabSz="912813" rtl="0" eaLnBrk="0" fontAlgn="base" latinLnBrk="0" hangingPunct="0">
              <a:lnSpc>
                <a:spcPct val="90000"/>
              </a:lnSpc>
              <a:spcBef>
                <a:spcPct val="20000"/>
              </a:spcBef>
              <a:spcAft>
                <a:spcPct val="0"/>
              </a:spcAft>
              <a:buClrTx/>
              <a:buSzTx/>
              <a:buFontTx/>
              <a:buBlip>
                <a:blip r:embed="rId6"/>
              </a:buBlip>
              <a:tabLst/>
              <a:defRPr/>
            </a:pPr>
            <a:r>
              <a:rPr lang="en-US" sz="2400" dirty="0" smtClean="0">
                <a:solidFill>
                  <a:srgbClr val="D8B25C"/>
                </a:solidFill>
                <a:latin typeface="+mn-lt"/>
                <a:cs typeface="+mn-cs"/>
              </a:rPr>
              <a:t>How do we split the costs?</a:t>
            </a:r>
            <a:endParaRPr lang="en-US" sz="2400" dirty="0">
              <a:solidFill>
                <a:srgbClr val="D8B25C"/>
              </a:solidFill>
              <a:latin typeface="+mn-lt"/>
              <a:cs typeface="+mn-cs"/>
            </a:endParaRPr>
          </a:p>
        </p:txBody>
      </p:sp>
      <p:sp>
        <p:nvSpPr>
          <p:cNvPr id="18" name="Content Placeholder 12"/>
          <p:cNvSpPr txBox="1">
            <a:spLocks/>
          </p:cNvSpPr>
          <p:nvPr/>
        </p:nvSpPr>
        <p:spPr bwMode="auto">
          <a:xfrm>
            <a:off x="685800" y="4870406"/>
            <a:ext cx="6781800" cy="1606594"/>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396875" marR="0" lvl="0" indent="-396875" algn="l" defTabSz="912813" rtl="0" eaLnBrk="0" fontAlgn="base" latinLnBrk="0" hangingPunct="0">
              <a:lnSpc>
                <a:spcPct val="90000"/>
              </a:lnSpc>
              <a:spcBef>
                <a:spcPct val="20000"/>
              </a:spcBef>
              <a:spcAft>
                <a:spcPct val="0"/>
              </a:spcAft>
              <a:buClrTx/>
              <a:buSzTx/>
              <a:buFontTx/>
              <a:buBlip>
                <a:blip r:embed="rId5"/>
              </a:buBlip>
              <a:tabLst/>
              <a:defRPr/>
            </a:pPr>
            <a:r>
              <a:rPr kumimoji="0" lang="en-US" sz="2800" b="0" i="0" u="none" strike="noStrike" kern="1200" cap="none" spc="0" normalizeH="0" baseline="0" noProof="0" dirty="0" smtClean="0">
                <a:ln>
                  <a:noFill/>
                </a:ln>
                <a:solidFill>
                  <a:schemeClr val="tx1"/>
                </a:solidFill>
                <a:effectLst/>
                <a:uLnTx/>
                <a:uFillTx/>
                <a:latin typeface="+mn-lt"/>
                <a:ea typeface="+mn-ea"/>
                <a:cs typeface="+mn-cs"/>
              </a:rPr>
              <a:t>What are the benefits &amp; risks?</a:t>
            </a:r>
          </a:p>
          <a:p>
            <a:pPr marL="914400" marR="0" lvl="1" indent="-396875" algn="l" defTabSz="912813" rtl="0" eaLnBrk="0" fontAlgn="base" latinLnBrk="0" hangingPunct="0">
              <a:lnSpc>
                <a:spcPct val="90000"/>
              </a:lnSpc>
              <a:spcBef>
                <a:spcPct val="20000"/>
              </a:spcBef>
              <a:spcAft>
                <a:spcPct val="0"/>
              </a:spcAft>
              <a:buClrTx/>
              <a:buSzTx/>
              <a:buFontTx/>
              <a:buBlip>
                <a:blip r:embed="rId6"/>
              </a:buBlip>
              <a:tabLst/>
              <a:defRPr/>
            </a:pPr>
            <a:r>
              <a:rPr lang="en-US" sz="2400" dirty="0" smtClean="0">
                <a:solidFill>
                  <a:srgbClr val="D8B25C"/>
                </a:solidFill>
                <a:latin typeface="+mn-lt"/>
                <a:cs typeface="+mn-cs"/>
              </a:rPr>
              <a:t>What size should the project be?</a:t>
            </a:r>
          </a:p>
          <a:p>
            <a:pPr marL="914400" marR="0" lvl="1" indent="-396875" algn="l" defTabSz="912813" rtl="0" eaLnBrk="0" fontAlgn="base" latinLnBrk="0" hangingPunct="0">
              <a:lnSpc>
                <a:spcPct val="90000"/>
              </a:lnSpc>
              <a:spcBef>
                <a:spcPct val="20000"/>
              </a:spcBef>
              <a:spcAft>
                <a:spcPct val="0"/>
              </a:spcAft>
              <a:buClrTx/>
              <a:buSzTx/>
              <a:buFontTx/>
              <a:buBlip>
                <a:blip r:embed="rId6"/>
              </a:buBlip>
              <a:tabLst/>
              <a:defRPr/>
            </a:pPr>
            <a:r>
              <a:rPr lang="en-US" sz="2400" dirty="0" smtClean="0">
                <a:solidFill>
                  <a:srgbClr val="D8B25C"/>
                </a:solidFill>
                <a:latin typeface="+mn-lt"/>
                <a:cs typeface="+mn-cs"/>
              </a:rPr>
              <a:t>What can be delivered with new conveyance?</a:t>
            </a:r>
          </a:p>
          <a:p>
            <a:pPr marL="914400" marR="0" lvl="1" indent="-396875" algn="l" defTabSz="912813" rtl="0" eaLnBrk="0" fontAlgn="base" latinLnBrk="0" hangingPunct="0">
              <a:lnSpc>
                <a:spcPct val="90000"/>
              </a:lnSpc>
              <a:spcBef>
                <a:spcPct val="20000"/>
              </a:spcBef>
              <a:spcAft>
                <a:spcPct val="0"/>
              </a:spcAft>
              <a:buClrTx/>
              <a:buSzTx/>
              <a:buFontTx/>
              <a:buBlip>
                <a:blip r:embed="rId6"/>
              </a:buBlip>
              <a:tabLst/>
              <a:defRPr/>
            </a:pPr>
            <a:r>
              <a:rPr lang="en-US" sz="2400" dirty="0" smtClean="0">
                <a:solidFill>
                  <a:srgbClr val="D8B25C"/>
                </a:solidFill>
                <a:latin typeface="+mn-lt"/>
                <a:cs typeface="+mn-cs"/>
              </a:rPr>
              <a:t>What can be delivered without?</a:t>
            </a:r>
            <a:endParaRPr lang="en-US" sz="2400" dirty="0">
              <a:solidFill>
                <a:srgbClr val="D8B25C"/>
              </a:solidFill>
              <a:latin typeface="+mn-lt"/>
              <a:cs typeface="+mn-cs"/>
            </a:endParaRPr>
          </a:p>
        </p:txBody>
      </p:sp>
      <p:sp>
        <p:nvSpPr>
          <p:cNvPr id="20" name="Title 22"/>
          <p:cNvSpPr txBox="1">
            <a:spLocks/>
          </p:cNvSpPr>
          <p:nvPr/>
        </p:nvSpPr>
        <p:spPr bwMode="invGray">
          <a:xfrm>
            <a:off x="2133600" y="477838"/>
            <a:ext cx="6629400" cy="1107996"/>
          </a:xfrm>
          <a:prstGeom prst="rect">
            <a:avLst/>
          </a:prstGeom>
          <a:effectLst>
            <a:outerShdw blurRad="50800" dist="38100" dir="2700000" algn="tl" rotWithShape="0">
              <a:prstClr val="black"/>
            </a:outerShdw>
          </a:effectLst>
        </p:spPr>
        <p:txBody>
          <a:bodyPr vert="horz" wrap="square" lIns="0" tIns="0" rIns="0" bIns="0" rtlCol="0" anchor="t">
            <a:spAutoFit/>
          </a:bodyPr>
          <a:lstStyle/>
          <a:p>
            <a:pPr marL="0" marR="0" lvl="0" indent="0" algn="ctr" defTabSz="912813" rtl="0" eaLnBrk="0" fontAlgn="base" latinLnBrk="0" hangingPunct="0">
              <a:lnSpc>
                <a:spcPct val="90000"/>
              </a:lnSpc>
              <a:spcBef>
                <a:spcPct val="0"/>
              </a:spcBef>
              <a:spcAft>
                <a:spcPct val="0"/>
              </a:spcAft>
              <a:buClrTx/>
              <a:buSzTx/>
              <a:buFontTx/>
              <a:buNone/>
              <a:tabLst/>
              <a:defRPr/>
            </a:pPr>
            <a:r>
              <a:rPr kumimoji="0" lang="en-US" sz="4400" b="1" i="0" u="none" strike="noStrike" kern="1200" cap="none" spc="-150" normalizeH="0" baseline="0" noProof="0" dirty="0" smtClean="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rPr>
              <a:t>Bay-Delta Conservation Plan</a:t>
            </a:r>
            <a:br>
              <a:rPr kumimoji="0" lang="en-US" sz="4400" b="1" i="0" u="none" strike="noStrike" kern="1200" cap="none" spc="-150" normalizeH="0" baseline="0" noProof="0" dirty="0" smtClean="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rPr>
            </a:br>
            <a:r>
              <a:rPr kumimoji="0" lang="en-US" sz="3600" b="1" i="0" u="none" strike="noStrike" kern="1200" cap="none" spc="-150" normalizeH="0" baseline="0" noProof="0" dirty="0" smtClean="0">
                <a:ln w="3175">
                  <a:noFill/>
                </a:ln>
                <a:solidFill>
                  <a:schemeClr val="tx1"/>
                </a:soli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rPr>
              <a:t>Questions Everyone Wants Answers to</a:t>
            </a:r>
            <a:endParaRPr kumimoji="0" lang="en-US" sz="3600" b="1" i="0" u="none" strike="noStrike" kern="1200" cap="none" spc="-150" normalizeH="0" baseline="0" noProof="0" dirty="0">
              <a:ln w="3175">
                <a:noFill/>
              </a:ln>
              <a:solidFill>
                <a:schemeClr val="tx1"/>
              </a:soli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endParaRPr>
          </a:p>
        </p:txBody>
      </p:sp>
      <p:grpSp>
        <p:nvGrpSpPr>
          <p:cNvPr id="21" name="Group 28"/>
          <p:cNvGrpSpPr>
            <a:grpSpLocks/>
          </p:cNvGrpSpPr>
          <p:nvPr/>
        </p:nvGrpSpPr>
        <p:grpSpPr bwMode="auto">
          <a:xfrm>
            <a:off x="55563" y="363538"/>
            <a:ext cx="1549400" cy="1735137"/>
            <a:chOff x="55846" y="363553"/>
            <a:chExt cx="1548668" cy="1735559"/>
          </a:xfrm>
        </p:grpSpPr>
        <p:pic>
          <p:nvPicPr>
            <p:cNvPr id="22" name="Picture 4"/>
            <p:cNvPicPr>
              <a:picLocks noChangeAspect="1" noChangeArrowheads="1"/>
            </p:cNvPicPr>
            <p:nvPr/>
          </p:nvPicPr>
          <p:blipFill>
            <a:blip r:embed="rId7" cstate="print">
              <a:lum bright="-9000" contrast="15000"/>
            </a:blip>
            <a:srcRect/>
            <a:stretch>
              <a:fillRect/>
            </a:stretch>
          </p:blipFill>
          <p:spPr bwMode="auto">
            <a:xfrm>
              <a:off x="206170" y="363553"/>
              <a:ext cx="1307592" cy="1304794"/>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23" name="Content Placeholder 2"/>
            <p:cNvSpPr txBox="1">
              <a:spLocks/>
            </p:cNvSpPr>
            <p:nvPr/>
          </p:nvSpPr>
          <p:spPr bwMode="invGray">
            <a:xfrm>
              <a:off x="55846" y="1759790"/>
              <a:ext cx="1548668" cy="339322"/>
            </a:xfrm>
            <a:prstGeom prst="rect">
              <a:avLst/>
            </a:prstGeom>
            <a:noFill/>
            <a:ln w="9525">
              <a:noFill/>
              <a:miter lim="800000"/>
              <a:headEnd/>
              <a:tailEnd/>
            </a:ln>
            <a:scene3d>
              <a:camera prst="perspectiveFront"/>
              <a:lightRig rig="threePt" dir="t"/>
            </a:scene3d>
          </p:spPr>
          <p:txBody>
            <a:bodyPr/>
            <a:lstStyle/>
            <a:p>
              <a:pPr algn="ctr" eaLnBrk="0" hangingPunct="0">
                <a:spcBef>
                  <a:spcPct val="20000"/>
                </a:spcBef>
                <a:buClr>
                  <a:srgbClr val="FFFF00"/>
                </a:buClr>
                <a:buSzPct val="85000"/>
                <a:defRPr/>
              </a:pPr>
              <a:r>
                <a:rPr lang="en-US" sz="1000" kern="0" dirty="0">
                  <a:solidFill>
                    <a:schemeClr val="bg1"/>
                  </a:solidFill>
                  <a:effectLst>
                    <a:glow rad="63500">
                      <a:schemeClr val="accent4">
                        <a:satMod val="175000"/>
                        <a:alpha val="40000"/>
                      </a:schemeClr>
                    </a:glow>
                    <a:outerShdw blurRad="38100" dist="38100" dir="2700000" algn="tl">
                      <a:srgbClr val="000000">
                        <a:alpha val="43137"/>
                      </a:srgbClr>
                    </a:outerShdw>
                  </a:effectLst>
                  <a:latin typeface="+mn-lt"/>
                  <a:cs typeface="+mn-cs"/>
                </a:rPr>
                <a:t>Bay-Delta Conservation Plan</a:t>
              </a:r>
            </a:p>
          </p:txBody>
        </p:sp>
      </p:grpSp>
    </p:spTree>
  </p:cSld>
  <p:clrMapOvr>
    <a:masterClrMapping/>
  </p:clrMapOvr>
  <p:transition>
    <p:fade/>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gray">
          <a:xfrm>
            <a:off x="-34925" y="1176338"/>
            <a:ext cx="9178925" cy="5681662"/>
            <a:chOff x="-34506" y="1176338"/>
            <a:chExt cx="9178506" cy="5681662"/>
          </a:xfrm>
        </p:grpSpPr>
        <p:pic>
          <p:nvPicPr>
            <p:cNvPr id="21540"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gray">
            <a:xfrm>
              <a:off x="0" y="1176338"/>
              <a:ext cx="9144000" cy="5681662"/>
            </a:xfrm>
            <a:prstGeom prst="rect">
              <a:avLst/>
            </a:prstGeom>
            <a:noFill/>
            <a:ln w="9525">
              <a:noFill/>
              <a:miter lim="800000"/>
              <a:headEnd type="none" w="sm" len="sm"/>
              <a:tailEnd type="none" w="sm" len="sm"/>
            </a:ln>
          </p:spPr>
        </p:pic>
        <p:sp>
          <p:nvSpPr>
            <p:cNvPr id="25" name="Freeform 24"/>
            <p:cNvSpPr>
              <a:spLocks noChangeAspect="1"/>
            </p:cNvSpPr>
            <p:nvPr/>
          </p:nvSpPr>
          <p:spPr bwMode="gray">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lgn="ctr" eaLnBrk="0" hangingPunct="0">
                <a:defRPr/>
              </a:pPr>
              <a:endParaRPr lang="en-US">
                <a:effectLst>
                  <a:outerShdw blurRad="38100" dist="38100" dir="2700000" algn="tl">
                    <a:srgbClr val="000000">
                      <a:alpha val="43137"/>
                    </a:srgbClr>
                  </a:outerShdw>
                </a:effectLst>
                <a:latin typeface="Arial" charset="0"/>
                <a:cs typeface="+mn-cs"/>
              </a:endParaRPr>
            </a:p>
          </p:txBody>
        </p:sp>
      </p:grpSp>
      <p:sp>
        <p:nvSpPr>
          <p:cNvPr id="6473735" name="Text Box 7"/>
          <p:cNvSpPr txBox="1">
            <a:spLocks noChangeArrowheads="1"/>
          </p:cNvSpPr>
          <p:nvPr/>
        </p:nvSpPr>
        <p:spPr bwMode="invGray">
          <a:xfrm>
            <a:off x="5643563" y="2735263"/>
            <a:ext cx="1905000" cy="368300"/>
          </a:xfrm>
          <a:prstGeom prst="rect">
            <a:avLst/>
          </a:prstGeom>
          <a:noFill/>
          <a:ln w="9525">
            <a:noFill/>
            <a:miter lim="800000"/>
            <a:headEnd type="none" w="sm" len="sm"/>
            <a:tailEnd type="none" w="sm" len="sm"/>
          </a:ln>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b="1" dirty="0">
                <a:effectLst>
                  <a:outerShdw blurRad="50800" dist="63500" dir="2700000" algn="tl" rotWithShape="0">
                    <a:prstClr val="black"/>
                  </a:outerShdw>
                </a:effectLst>
                <a:latin typeface="Arial" charset="0"/>
                <a:cs typeface="+mn-cs"/>
              </a:rPr>
              <a:t>Sacramento</a:t>
            </a:r>
          </a:p>
        </p:txBody>
      </p:sp>
      <p:grpSp>
        <p:nvGrpSpPr>
          <p:cNvPr id="3" name="Group 26"/>
          <p:cNvGrpSpPr>
            <a:grpSpLocks/>
          </p:cNvGrpSpPr>
          <p:nvPr/>
        </p:nvGrpSpPr>
        <p:grpSpPr bwMode="auto">
          <a:xfrm>
            <a:off x="1295400" y="5867400"/>
            <a:ext cx="2971800" cy="749300"/>
            <a:chOff x="1295400" y="5867400"/>
            <a:chExt cx="2971800" cy="748745"/>
          </a:xfrm>
        </p:grpSpPr>
        <p:sp>
          <p:nvSpPr>
            <p:cNvPr id="29" name="Text Box 16"/>
            <p:cNvSpPr txBox="1">
              <a:spLocks noChangeArrowheads="1"/>
            </p:cNvSpPr>
            <p:nvPr/>
          </p:nvSpPr>
          <p:spPr bwMode="invGray">
            <a:xfrm>
              <a:off x="1295400" y="5867400"/>
              <a:ext cx="2209800" cy="369614"/>
            </a:xfrm>
            <a:prstGeom prst="rect">
              <a:avLst/>
            </a:prstGeom>
            <a:noFill/>
            <a:ln w="9525">
              <a:noFill/>
              <a:miter lim="800000"/>
              <a:headEnd type="none" w="sm" len="sm"/>
              <a:tailEnd type="none" w="sm" len="sm"/>
            </a:ln>
            <a:effectLst/>
          </p:spPr>
          <p:txBody>
            <a:bodyPr/>
            <a:lstStyle/>
            <a:p>
              <a:pPr algn="r" eaLnBrk="0" hangingPunct="0">
                <a:lnSpc>
                  <a:spcPct val="90000"/>
                </a:lnSpc>
                <a:spcBef>
                  <a:spcPct val="50000"/>
                </a:spcBef>
                <a:buClr>
                  <a:schemeClr val="folHlink"/>
                </a:buClr>
                <a:buSzPct val="140000"/>
                <a:defRPr/>
              </a:pPr>
              <a:r>
                <a:rPr lang="en-US" sz="1600" b="1" dirty="0">
                  <a:effectLst>
                    <a:outerShdw blurRad="50800" dist="63500" dir="2700000" algn="tl" rotWithShape="0">
                      <a:prstClr val="black"/>
                    </a:outerShdw>
                  </a:effectLst>
                  <a:latin typeface="Arial" charset="0"/>
                  <a:cs typeface="+mn-cs"/>
                </a:rPr>
                <a:t>SWP Pumps</a:t>
              </a:r>
            </a:p>
          </p:txBody>
        </p:sp>
        <p:sp>
          <p:nvSpPr>
            <p:cNvPr id="30" name="Text Box 16"/>
            <p:cNvSpPr txBox="1">
              <a:spLocks noChangeArrowheads="1"/>
            </p:cNvSpPr>
            <p:nvPr/>
          </p:nvSpPr>
          <p:spPr bwMode="invGray">
            <a:xfrm>
              <a:off x="1676400" y="6246532"/>
              <a:ext cx="2209800" cy="369613"/>
            </a:xfrm>
            <a:prstGeom prst="rect">
              <a:avLst/>
            </a:prstGeom>
            <a:noFill/>
            <a:ln w="9525">
              <a:noFill/>
              <a:miter lim="800000"/>
              <a:headEnd type="none" w="sm" len="sm"/>
              <a:tailEnd type="none" w="sm" len="sm"/>
            </a:ln>
            <a:effectLst/>
          </p:spPr>
          <p:txBody>
            <a:bodyPr/>
            <a:lstStyle/>
            <a:p>
              <a:pPr algn="r" eaLnBrk="0" hangingPunct="0">
                <a:lnSpc>
                  <a:spcPct val="90000"/>
                </a:lnSpc>
                <a:spcBef>
                  <a:spcPct val="50000"/>
                </a:spcBef>
                <a:buClr>
                  <a:schemeClr val="folHlink"/>
                </a:buClr>
                <a:buSzPct val="140000"/>
                <a:defRPr/>
              </a:pPr>
              <a:r>
                <a:rPr lang="en-US" sz="1600" b="1" dirty="0">
                  <a:effectLst>
                    <a:outerShdw blurRad="50800" dist="63500" dir="2700000" algn="tl" rotWithShape="0">
                      <a:prstClr val="black"/>
                    </a:outerShdw>
                  </a:effectLst>
                  <a:latin typeface="Arial" charset="0"/>
                  <a:cs typeface="+mn-cs"/>
                </a:rPr>
                <a:t>CVP Pumps</a:t>
              </a:r>
            </a:p>
          </p:txBody>
        </p:sp>
        <p:sp>
          <p:nvSpPr>
            <p:cNvPr id="23583" name="Oval 17"/>
            <p:cNvSpPr>
              <a:spLocks noChangeArrowheads="1"/>
            </p:cNvSpPr>
            <p:nvPr/>
          </p:nvSpPr>
          <p:spPr bwMode="invGray">
            <a:xfrm>
              <a:off x="3606800" y="5975270"/>
              <a:ext cx="228600" cy="228431"/>
            </a:xfrm>
            <a:prstGeom prst="ellipse">
              <a:avLst/>
            </a:prstGeom>
            <a:solidFill>
              <a:srgbClr val="FFFF00"/>
            </a:solidFill>
            <a:ln w="28575">
              <a:solidFill>
                <a:schemeClr val="bg1"/>
              </a:solidFill>
              <a:round/>
              <a:headEnd/>
              <a:tailEnd/>
            </a:ln>
          </p:spPr>
          <p:txBody>
            <a:bodyPr wrap="none" anchor="ctr"/>
            <a:lstStyle/>
            <a:p>
              <a:pPr algn="r" eaLnBrk="0" hangingPunct="0">
                <a:defRPr/>
              </a:pPr>
              <a:endParaRPr lang="en-US" sz="1600" b="1">
                <a:effectLst>
                  <a:outerShdw blurRad="50800" dist="38100" dir="2700000" algn="tl" rotWithShape="0">
                    <a:prstClr val="black"/>
                  </a:outerShdw>
                </a:effectLst>
                <a:latin typeface="Arial" charset="0"/>
                <a:cs typeface="Arial" charset="0"/>
              </a:endParaRPr>
            </a:p>
          </p:txBody>
        </p:sp>
        <p:sp>
          <p:nvSpPr>
            <p:cNvPr id="23584" name="Oval 17"/>
            <p:cNvSpPr>
              <a:spLocks noChangeArrowheads="1"/>
            </p:cNvSpPr>
            <p:nvPr/>
          </p:nvSpPr>
          <p:spPr bwMode="invGray">
            <a:xfrm>
              <a:off x="4038600" y="6171974"/>
              <a:ext cx="228600" cy="228431"/>
            </a:xfrm>
            <a:prstGeom prst="ellipse">
              <a:avLst/>
            </a:prstGeom>
            <a:solidFill>
              <a:srgbClr val="FFFF00"/>
            </a:solidFill>
            <a:ln w="28575">
              <a:solidFill>
                <a:schemeClr val="bg1"/>
              </a:solidFill>
              <a:round/>
              <a:headEnd/>
              <a:tailEnd/>
            </a:ln>
          </p:spPr>
          <p:txBody>
            <a:bodyPr wrap="none" anchor="ctr"/>
            <a:lstStyle/>
            <a:p>
              <a:pPr algn="r" eaLnBrk="0" hangingPunct="0">
                <a:defRPr/>
              </a:pPr>
              <a:endParaRPr lang="en-US" sz="1600" b="1">
                <a:effectLst>
                  <a:outerShdw blurRad="50800" dist="38100" dir="2700000" algn="tl" rotWithShape="0">
                    <a:prstClr val="black"/>
                  </a:outerShdw>
                </a:effectLst>
                <a:latin typeface="Arial" charset="0"/>
                <a:cs typeface="Arial" charset="0"/>
              </a:endParaRPr>
            </a:p>
          </p:txBody>
        </p:sp>
      </p:grpSp>
      <p:sp>
        <p:nvSpPr>
          <p:cNvPr id="18" name="Oval 17"/>
          <p:cNvSpPr/>
          <p:nvPr/>
        </p:nvSpPr>
        <p:spPr bwMode="auto">
          <a:xfrm>
            <a:off x="381000" y="3810000"/>
            <a:ext cx="609600" cy="381000"/>
          </a:xfrm>
          <a:prstGeom prst="ellipse">
            <a:avLst/>
          </a:prstGeom>
          <a:noFill/>
          <a:ln w="57150" cap="flat" cmpd="sng" algn="ctr">
            <a:solidFill>
              <a:srgbClr val="00FF00"/>
            </a:solidFill>
            <a:prstDash val="solid"/>
            <a:round/>
            <a:headEnd type="none" w="med" len="med"/>
            <a:tailEnd type="none" w="med" len="med"/>
          </a:ln>
          <a:effectLst>
            <a:glow rad="228600">
              <a:schemeClr val="accent4">
                <a:satMod val="175000"/>
                <a:alpha val="40000"/>
              </a:schemeClr>
            </a:glow>
            <a:outerShdw blurRad="50800" dist="50800" dir="5400000" algn="ctr" rotWithShape="0">
              <a:schemeClr val="bg1"/>
            </a:outerShdw>
          </a:effectLst>
        </p:spPr>
        <p:txBody>
          <a:bodyPr anchor="ctr" anchorCtr="1"/>
          <a:lstStyle/>
          <a:p>
            <a:pPr algn="ctr" eaLnBrk="0" hangingPunct="0">
              <a:defRPr/>
            </a:pPr>
            <a:endParaRPr lang="en-US">
              <a:effectLst>
                <a:outerShdw blurRad="38100" dist="38100" dir="2700000" algn="tl">
                  <a:srgbClr val="000000">
                    <a:alpha val="43137"/>
                  </a:srgbClr>
                </a:outerShdw>
              </a:effectLst>
              <a:latin typeface="Arial" charset="0"/>
              <a:cs typeface="+mn-cs"/>
            </a:endParaRPr>
          </a:p>
        </p:txBody>
      </p:sp>
      <p:sp>
        <p:nvSpPr>
          <p:cNvPr id="19" name="Oval 18"/>
          <p:cNvSpPr/>
          <p:nvPr/>
        </p:nvSpPr>
        <p:spPr bwMode="auto">
          <a:xfrm rot="19587676">
            <a:off x="3636831" y="3185692"/>
            <a:ext cx="755376" cy="326783"/>
          </a:xfrm>
          <a:prstGeom prst="ellipse">
            <a:avLst/>
          </a:prstGeom>
          <a:noFill/>
          <a:ln w="57150" cap="flat" cmpd="sng" algn="ctr">
            <a:solidFill>
              <a:srgbClr val="00FF00"/>
            </a:solidFill>
            <a:prstDash val="solid"/>
            <a:round/>
            <a:headEnd type="none" w="med" len="med"/>
            <a:tailEnd type="none" w="med" len="med"/>
          </a:ln>
          <a:effectLst>
            <a:glow rad="228600">
              <a:schemeClr val="accent4">
                <a:satMod val="175000"/>
                <a:alpha val="40000"/>
              </a:schemeClr>
            </a:glow>
            <a:outerShdw blurRad="50800" dist="50800" dir="5400000" algn="ctr" rotWithShape="0">
              <a:schemeClr val="bg1"/>
            </a:outerShdw>
          </a:effectLst>
        </p:spPr>
        <p:txBody>
          <a:bodyPr anchor="ctr" anchorCtr="1"/>
          <a:lstStyle/>
          <a:p>
            <a:pPr algn="ctr" eaLnBrk="0" hangingPunct="0">
              <a:defRPr/>
            </a:pPr>
            <a:endParaRPr lang="en-US">
              <a:effectLst>
                <a:outerShdw blurRad="38100" dist="38100" dir="2700000" algn="tl">
                  <a:srgbClr val="000000">
                    <a:alpha val="43137"/>
                  </a:srgbClr>
                </a:outerShdw>
              </a:effectLst>
              <a:latin typeface="Arial" charset="0"/>
              <a:cs typeface="+mn-cs"/>
            </a:endParaRPr>
          </a:p>
        </p:txBody>
      </p:sp>
      <p:sp>
        <p:nvSpPr>
          <p:cNvPr id="21" name="Text Box 7"/>
          <p:cNvSpPr txBox="1">
            <a:spLocks noChangeArrowheads="1"/>
          </p:cNvSpPr>
          <p:nvPr/>
        </p:nvSpPr>
        <p:spPr bwMode="invGray">
          <a:xfrm>
            <a:off x="76200" y="3365500"/>
            <a:ext cx="1905000" cy="368300"/>
          </a:xfrm>
          <a:prstGeom prst="rect">
            <a:avLst/>
          </a:prstGeom>
          <a:noFill/>
          <a:ln w="9525">
            <a:noFill/>
            <a:miter lim="800000"/>
            <a:headEnd type="none" w="sm" len="sm"/>
            <a:tailEnd type="none" w="sm" len="sm"/>
          </a:ln>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b="1" dirty="0">
                <a:effectLst>
                  <a:outerShdw blurRad="50800" dist="63500" dir="2700000" algn="tl" rotWithShape="0">
                    <a:prstClr val="black"/>
                  </a:outerShdw>
                </a:effectLst>
                <a:latin typeface="Arial" charset="0"/>
                <a:cs typeface="+mn-cs"/>
              </a:rPr>
              <a:t>Suisun Marsh</a:t>
            </a:r>
          </a:p>
        </p:txBody>
      </p:sp>
      <p:sp>
        <p:nvSpPr>
          <p:cNvPr id="22" name="Text Box 7"/>
          <p:cNvSpPr txBox="1">
            <a:spLocks noChangeArrowheads="1"/>
          </p:cNvSpPr>
          <p:nvPr/>
        </p:nvSpPr>
        <p:spPr bwMode="invGray">
          <a:xfrm>
            <a:off x="2819400" y="2743200"/>
            <a:ext cx="1905000" cy="368300"/>
          </a:xfrm>
          <a:prstGeom prst="rect">
            <a:avLst/>
          </a:prstGeom>
          <a:noFill/>
          <a:ln w="9525">
            <a:noFill/>
            <a:miter lim="800000"/>
            <a:headEnd type="none" w="sm" len="sm"/>
            <a:tailEnd type="none" w="sm" len="sm"/>
          </a:ln>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b="1" dirty="0">
                <a:effectLst>
                  <a:outerShdw blurRad="50800" dist="63500" dir="2700000" algn="tl" rotWithShape="0">
                    <a:prstClr val="black"/>
                  </a:outerShdw>
                </a:effectLst>
                <a:latin typeface="Arial" charset="0"/>
                <a:cs typeface="+mn-cs"/>
              </a:rPr>
              <a:t>Yolo Bypass</a:t>
            </a:r>
          </a:p>
        </p:txBody>
      </p:sp>
      <p:sp>
        <p:nvSpPr>
          <p:cNvPr id="26" name="Oval 25"/>
          <p:cNvSpPr/>
          <p:nvPr/>
        </p:nvSpPr>
        <p:spPr bwMode="auto">
          <a:xfrm>
            <a:off x="3352800" y="4648200"/>
            <a:ext cx="381000" cy="228600"/>
          </a:xfrm>
          <a:prstGeom prst="ellipse">
            <a:avLst/>
          </a:prstGeom>
          <a:noFill/>
          <a:ln w="57150" cap="flat" cmpd="sng" algn="ctr">
            <a:solidFill>
              <a:srgbClr val="00FF00"/>
            </a:solidFill>
            <a:prstDash val="solid"/>
            <a:round/>
            <a:headEnd type="none" w="med" len="med"/>
            <a:tailEnd type="none" w="med" len="med"/>
          </a:ln>
          <a:effectLst>
            <a:glow rad="228600">
              <a:schemeClr val="accent4">
                <a:satMod val="175000"/>
                <a:alpha val="40000"/>
              </a:schemeClr>
            </a:glow>
            <a:outerShdw blurRad="50800" dist="50800" dir="5400000" algn="ctr" rotWithShape="0">
              <a:schemeClr val="bg1"/>
            </a:outerShdw>
          </a:effectLst>
        </p:spPr>
        <p:txBody>
          <a:bodyPr anchor="ctr" anchorCtr="1"/>
          <a:lstStyle/>
          <a:p>
            <a:pPr algn="ctr" eaLnBrk="0" hangingPunct="0">
              <a:defRPr/>
            </a:pPr>
            <a:endParaRPr lang="en-US">
              <a:effectLst>
                <a:outerShdw blurRad="38100" dist="38100" dir="2700000" algn="tl">
                  <a:srgbClr val="000000">
                    <a:alpha val="43137"/>
                  </a:srgbClr>
                </a:outerShdw>
              </a:effectLst>
              <a:latin typeface="Arial" charset="0"/>
              <a:cs typeface="+mn-cs"/>
            </a:endParaRPr>
          </a:p>
        </p:txBody>
      </p:sp>
      <p:sp>
        <p:nvSpPr>
          <p:cNvPr id="46102" name="Slide Number Placeholder 32"/>
          <p:cNvSpPr>
            <a:spLocks noGrp="1"/>
          </p:cNvSpPr>
          <p:nvPr>
            <p:ph type="sldNum" sz="quarter" idx="10"/>
          </p:nvPr>
        </p:nvSpPr>
        <p:spPr/>
        <p:txBody>
          <a:bodyPr/>
          <a:lstStyle/>
          <a:p>
            <a:pPr>
              <a:defRPr/>
            </a:pPr>
            <a:fld id="{1D52B576-B3B9-404D-AC15-934F26081BDD}" type="slidenum">
              <a:rPr lang="en-US" smtClean="0"/>
              <a:pPr>
                <a:defRPr/>
              </a:pPr>
              <a:t>34</a:t>
            </a:fld>
            <a:endParaRPr lang="en-US" dirty="0" smtClean="0"/>
          </a:p>
        </p:txBody>
      </p:sp>
      <p:sp>
        <p:nvSpPr>
          <p:cNvPr id="34" name="Oval 33"/>
          <p:cNvSpPr/>
          <p:nvPr/>
        </p:nvSpPr>
        <p:spPr bwMode="auto">
          <a:xfrm>
            <a:off x="2895600" y="3429000"/>
            <a:ext cx="685800" cy="381000"/>
          </a:xfrm>
          <a:prstGeom prst="ellipse">
            <a:avLst/>
          </a:prstGeom>
          <a:noFill/>
          <a:ln w="57150" cap="flat" cmpd="sng" algn="ctr">
            <a:solidFill>
              <a:srgbClr val="00FF00"/>
            </a:solidFill>
            <a:prstDash val="solid"/>
            <a:round/>
            <a:headEnd type="none" w="med" len="med"/>
            <a:tailEnd type="none" w="med" len="med"/>
          </a:ln>
          <a:effectLst>
            <a:glow rad="228600">
              <a:schemeClr val="accent4">
                <a:satMod val="175000"/>
                <a:alpha val="40000"/>
              </a:schemeClr>
            </a:glow>
            <a:outerShdw blurRad="50800" dist="50800" dir="5400000" algn="ctr" rotWithShape="0">
              <a:schemeClr val="bg1"/>
            </a:outerShdw>
          </a:effectLst>
        </p:spPr>
        <p:txBody>
          <a:bodyPr anchor="ctr" anchorCtr="1"/>
          <a:lstStyle/>
          <a:p>
            <a:pPr algn="ctr" eaLnBrk="0" hangingPunct="0">
              <a:defRPr/>
            </a:pPr>
            <a:endParaRPr lang="en-US">
              <a:effectLst>
                <a:outerShdw blurRad="38100" dist="38100" dir="2700000" algn="tl">
                  <a:srgbClr val="000000">
                    <a:alpha val="43137"/>
                  </a:srgbClr>
                </a:outerShdw>
              </a:effectLst>
              <a:latin typeface="Arial" charset="0"/>
              <a:cs typeface="+mn-cs"/>
            </a:endParaRPr>
          </a:p>
        </p:txBody>
      </p:sp>
      <p:sp>
        <p:nvSpPr>
          <p:cNvPr id="35" name="Text Box 7"/>
          <p:cNvSpPr txBox="1">
            <a:spLocks noChangeArrowheads="1"/>
          </p:cNvSpPr>
          <p:nvPr/>
        </p:nvSpPr>
        <p:spPr bwMode="invGray">
          <a:xfrm>
            <a:off x="1219200" y="3048000"/>
            <a:ext cx="1905000" cy="368300"/>
          </a:xfrm>
          <a:prstGeom prst="rect">
            <a:avLst/>
          </a:prstGeom>
          <a:noFill/>
          <a:ln w="9525">
            <a:noFill/>
            <a:miter lim="800000"/>
            <a:headEnd type="none" w="sm" len="sm"/>
            <a:tailEnd type="none" w="sm" len="sm"/>
          </a:ln>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b="1" dirty="0">
                <a:effectLst>
                  <a:outerShdw blurRad="50800" dist="63500" dir="2700000" algn="tl" rotWithShape="0">
                    <a:prstClr val="black"/>
                  </a:outerShdw>
                </a:effectLst>
                <a:latin typeface="Arial" charset="0"/>
                <a:cs typeface="+mn-cs"/>
              </a:rPr>
              <a:t>Cache Slough</a:t>
            </a:r>
          </a:p>
        </p:txBody>
      </p:sp>
      <p:sp>
        <p:nvSpPr>
          <p:cNvPr id="32" name="Freeform 47"/>
          <p:cNvSpPr>
            <a:spLocks/>
          </p:cNvSpPr>
          <p:nvPr/>
        </p:nvSpPr>
        <p:spPr bwMode="invGray">
          <a:xfrm>
            <a:off x="2590800" y="1739900"/>
            <a:ext cx="2795588" cy="2616200"/>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blurRad="50800" dist="38100" dir="2700000" algn="tl" rotWithShape="0">
              <a:prstClr val="black"/>
            </a:outerShdw>
          </a:effectLst>
        </p:spPr>
        <p:txBody>
          <a:bodyPr anchor="ctr" anchorCtr="1"/>
          <a:lstStyle/>
          <a:p>
            <a:pPr algn="ctr" eaLnBrk="0" hangingPunct="0">
              <a:defRPr/>
            </a:pPr>
            <a:endParaRPr lang="en-US">
              <a:latin typeface="Arial" charset="0"/>
              <a:cs typeface="+mn-cs"/>
            </a:endParaRPr>
          </a:p>
        </p:txBody>
      </p:sp>
      <p:sp>
        <p:nvSpPr>
          <p:cNvPr id="33" name="Freeform 48"/>
          <p:cNvSpPr>
            <a:spLocks/>
          </p:cNvSpPr>
          <p:nvPr/>
        </p:nvSpPr>
        <p:spPr bwMode="invGray">
          <a:xfrm>
            <a:off x="4527550" y="2044700"/>
            <a:ext cx="730250" cy="723900"/>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blurRad="50800" dist="38100" dir="2700000" algn="tl" rotWithShape="0">
              <a:prstClr val="black"/>
            </a:outerShdw>
          </a:effectLst>
        </p:spPr>
        <p:txBody>
          <a:bodyPr anchor="ctr" anchorCtr="1"/>
          <a:lstStyle/>
          <a:p>
            <a:pPr algn="ctr" eaLnBrk="0" hangingPunct="0">
              <a:defRPr/>
            </a:pPr>
            <a:endParaRPr lang="en-US">
              <a:latin typeface="Arial" charset="0"/>
              <a:cs typeface="+mn-cs"/>
            </a:endParaRPr>
          </a:p>
        </p:txBody>
      </p:sp>
      <p:sp>
        <p:nvSpPr>
          <p:cNvPr id="31" name="Text Box 7"/>
          <p:cNvSpPr txBox="1">
            <a:spLocks noChangeArrowheads="1"/>
          </p:cNvSpPr>
          <p:nvPr/>
        </p:nvSpPr>
        <p:spPr bwMode="invGray">
          <a:xfrm>
            <a:off x="1676400" y="4953000"/>
            <a:ext cx="1905000" cy="368300"/>
          </a:xfrm>
          <a:prstGeom prst="rect">
            <a:avLst/>
          </a:prstGeom>
          <a:noFill/>
          <a:ln w="9525">
            <a:noFill/>
            <a:miter lim="800000"/>
            <a:headEnd type="none" w="sm" len="sm"/>
            <a:tailEnd type="none" w="sm" len="sm"/>
          </a:ln>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b="1" dirty="0">
                <a:effectLst>
                  <a:outerShdw blurRad="50800" dist="63500" dir="2700000" algn="tl" rotWithShape="0">
                    <a:prstClr val="black"/>
                  </a:outerShdw>
                </a:effectLst>
                <a:latin typeface="Arial" charset="0"/>
                <a:cs typeface="+mn-cs"/>
              </a:rPr>
              <a:t>Dutch Slough</a:t>
            </a:r>
          </a:p>
        </p:txBody>
      </p:sp>
      <p:sp>
        <p:nvSpPr>
          <p:cNvPr id="36" name="Rectangle 35"/>
          <p:cNvSpPr>
            <a:spLocks noChangeArrowheads="1"/>
          </p:cNvSpPr>
          <p:nvPr/>
        </p:nvSpPr>
        <p:spPr bwMode="invGray">
          <a:xfrm>
            <a:off x="228600" y="242804"/>
            <a:ext cx="8610600" cy="1052596"/>
          </a:xfrm>
          <a:prstGeom prst="rect">
            <a:avLst/>
          </a:prstGeom>
          <a:effectLst>
            <a:outerShdw blurRad="50800" dist="38100" dir="2700000" algn="tl" rotWithShape="0">
              <a:prstClr val="black"/>
            </a:outerShdw>
          </a:effectLst>
        </p:spPr>
        <p:txBody>
          <a:bodyPr lIns="0" tIns="0" rIns="0" bIns="0">
            <a:spAutoFit/>
          </a:bodyPr>
          <a:lstStyle/>
          <a:p>
            <a:pPr algn="r" defTabSz="912813" eaLnBrk="0" hangingPunct="0">
              <a:lnSpc>
                <a:spcPct val="90000"/>
              </a:lnSpc>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Bay-Delta Conservation Plan </a:t>
            </a:r>
          </a:p>
          <a:p>
            <a:pPr algn="r" defTabSz="912813" eaLnBrk="0" hangingPunct="0">
              <a:lnSpc>
                <a:spcPct val="90000"/>
              </a:lnSpc>
              <a:defRPr/>
            </a:pPr>
            <a:r>
              <a:rPr lang="en-US" sz="3200" b="1" spc="-150" dirty="0">
                <a:ln w="3175">
                  <a:noFill/>
                </a:ln>
                <a:effectLst>
                  <a:outerShdw blurRad="50800" dist="38100" dir="2700000" algn="tl" rotWithShape="0">
                    <a:prstClr val="black">
                      <a:alpha val="40000"/>
                    </a:prstClr>
                  </a:outerShdw>
                </a:effectLst>
                <a:latin typeface="+mj-lt"/>
                <a:cs typeface="Arial" charset="0"/>
              </a:rPr>
              <a:t>Ecosystem Restoration Target Areas</a:t>
            </a:r>
          </a:p>
        </p:txBody>
      </p:sp>
      <p:sp>
        <p:nvSpPr>
          <p:cNvPr id="24" name="Oval 23"/>
          <p:cNvSpPr/>
          <p:nvPr/>
        </p:nvSpPr>
        <p:spPr bwMode="auto">
          <a:xfrm rot="2545731">
            <a:off x="5554098" y="3799391"/>
            <a:ext cx="483371" cy="162424"/>
          </a:xfrm>
          <a:prstGeom prst="ellipse">
            <a:avLst/>
          </a:prstGeom>
          <a:noFill/>
          <a:ln w="57150" cap="flat" cmpd="sng" algn="ctr">
            <a:solidFill>
              <a:srgbClr val="00FF00"/>
            </a:solidFill>
            <a:prstDash val="solid"/>
            <a:round/>
            <a:headEnd type="none" w="med" len="med"/>
            <a:tailEnd type="none" w="med" len="med"/>
          </a:ln>
          <a:effectLst>
            <a:glow rad="228600">
              <a:schemeClr val="accent4">
                <a:satMod val="175000"/>
                <a:alpha val="40000"/>
              </a:schemeClr>
            </a:glow>
            <a:outerShdw blurRad="50800" dist="50800" dir="5400000" algn="ctr" rotWithShape="0">
              <a:schemeClr val="bg1"/>
            </a:outerShdw>
          </a:effectLst>
        </p:spPr>
        <p:txBody>
          <a:bodyPr anchor="ctr" anchorCtr="1"/>
          <a:lstStyle/>
          <a:p>
            <a:pPr algn="ctr" eaLnBrk="0" hangingPunct="0">
              <a:defRPr/>
            </a:pPr>
            <a:endParaRPr lang="en-US">
              <a:effectLst>
                <a:outerShdw blurRad="38100" dist="38100" dir="2700000" algn="tl">
                  <a:srgbClr val="000000">
                    <a:alpha val="43137"/>
                  </a:srgbClr>
                </a:outerShdw>
              </a:effectLst>
              <a:latin typeface="Arial" charset="0"/>
              <a:cs typeface="+mn-cs"/>
            </a:endParaRPr>
          </a:p>
        </p:txBody>
      </p:sp>
      <p:sp>
        <p:nvSpPr>
          <p:cNvPr id="27" name="Text Box 7"/>
          <p:cNvSpPr txBox="1">
            <a:spLocks noChangeArrowheads="1"/>
          </p:cNvSpPr>
          <p:nvPr/>
        </p:nvSpPr>
        <p:spPr bwMode="invGray">
          <a:xfrm>
            <a:off x="5867400" y="3505200"/>
            <a:ext cx="1905000" cy="368300"/>
          </a:xfrm>
          <a:prstGeom prst="rect">
            <a:avLst/>
          </a:prstGeom>
          <a:noFill/>
          <a:ln w="9525">
            <a:noFill/>
            <a:miter lim="800000"/>
            <a:headEnd type="none" w="sm" len="sm"/>
            <a:tailEnd type="none" w="sm" len="sm"/>
          </a:ln>
          <a:effectLst/>
        </p:spPr>
        <p:txBody>
          <a:bodyPr/>
          <a:lstStyle/>
          <a:p>
            <a:pPr eaLnBrk="0" hangingPunct="0">
              <a:lnSpc>
                <a:spcPct val="90000"/>
              </a:lnSpc>
              <a:spcBef>
                <a:spcPct val="50000"/>
              </a:spcBef>
              <a:buClr>
                <a:schemeClr val="folHlink"/>
              </a:buClr>
              <a:buSzPct val="140000"/>
              <a:buFont typeface="Wingdings" pitchFamily="2" charset="2"/>
              <a:buNone/>
              <a:defRPr/>
            </a:pPr>
            <a:r>
              <a:rPr lang="en-US" sz="2000" b="1" dirty="0" err="1">
                <a:effectLst>
                  <a:outerShdw blurRad="50800" dist="63500" dir="2700000" algn="tl" rotWithShape="0">
                    <a:prstClr val="black"/>
                  </a:outerShdw>
                </a:effectLst>
                <a:latin typeface="Arial" charset="0"/>
                <a:cs typeface="+mn-cs"/>
              </a:rPr>
              <a:t>Consumnes</a:t>
            </a:r>
            <a:endParaRPr lang="en-US" sz="2000" b="1" dirty="0">
              <a:effectLst>
                <a:outerShdw blurRad="50800" dist="63500" dir="2700000" algn="tl" rotWithShape="0">
                  <a:prstClr val="black"/>
                </a:outerShdw>
              </a:effectLst>
              <a:latin typeface="Arial" charset="0"/>
              <a:cs typeface="+mn-cs"/>
            </a:endParaRPr>
          </a:p>
        </p:txBody>
      </p:sp>
      <p:sp>
        <p:nvSpPr>
          <p:cNvPr id="39" name="Oval 38"/>
          <p:cNvSpPr/>
          <p:nvPr/>
        </p:nvSpPr>
        <p:spPr bwMode="auto">
          <a:xfrm>
            <a:off x="5202051" y="5916462"/>
            <a:ext cx="1427349" cy="569215"/>
          </a:xfrm>
          <a:prstGeom prst="ellipse">
            <a:avLst/>
          </a:prstGeom>
          <a:noFill/>
          <a:ln w="57150" cap="flat" cmpd="sng" algn="ctr">
            <a:solidFill>
              <a:srgbClr val="00FF00"/>
            </a:solidFill>
            <a:prstDash val="sysDash"/>
            <a:round/>
            <a:headEnd type="none" w="med" len="med"/>
            <a:tailEnd type="none" w="med" len="med"/>
          </a:ln>
          <a:effectLst>
            <a:glow rad="228600">
              <a:schemeClr val="accent4">
                <a:satMod val="175000"/>
                <a:alpha val="40000"/>
              </a:schemeClr>
            </a:glow>
            <a:outerShdw blurRad="50800" dist="50800" dir="5400000" algn="ctr" rotWithShape="0">
              <a:schemeClr val="bg1"/>
            </a:outerShdw>
          </a:effectLst>
        </p:spPr>
        <p:txBody>
          <a:bodyPr anchor="ctr" anchorCtr="1"/>
          <a:lstStyle/>
          <a:p>
            <a:pPr algn="ctr" eaLnBrk="0" hangingPunct="0">
              <a:defRPr/>
            </a:pPr>
            <a:endParaRPr lang="en-US">
              <a:effectLst>
                <a:outerShdw blurRad="38100" dist="38100" dir="2700000" algn="tl">
                  <a:srgbClr val="000000">
                    <a:alpha val="43137"/>
                  </a:srgbClr>
                </a:outerShdw>
              </a:effectLst>
              <a:latin typeface="Arial" charset="0"/>
              <a:cs typeface="+mn-cs"/>
            </a:endParaRPr>
          </a:p>
        </p:txBody>
      </p:sp>
      <p:pic>
        <p:nvPicPr>
          <p:cNvPr id="37" name="Picture 4"/>
          <p:cNvPicPr>
            <a:picLocks noChangeAspect="1" noChangeArrowheads="1"/>
          </p:cNvPicPr>
          <p:nvPr/>
        </p:nvPicPr>
        <p:blipFill>
          <a:blip r:embed="rId4" cstate="print">
            <a:lum bright="-9000" contrast="15000"/>
          </a:blip>
          <a:srcRect/>
          <a:stretch>
            <a:fillRect/>
          </a:stretch>
        </p:blipFill>
        <p:spPr bwMode="auto">
          <a:xfrm>
            <a:off x="304800" y="304800"/>
            <a:ext cx="1089442" cy="1086333"/>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p:cTn id="7" dur="500" fill="hold"/>
                                        <p:tgtEl>
                                          <p:spTgt spid="18"/>
                                        </p:tgtEl>
                                        <p:attrNameLst>
                                          <p:attrName>ppt_w</p:attrName>
                                        </p:attrNameLst>
                                      </p:cBhvr>
                                      <p:tavLst>
                                        <p:tav tm="0">
                                          <p:val>
                                            <p:fltVal val="0"/>
                                          </p:val>
                                        </p:tav>
                                        <p:tav tm="100000">
                                          <p:val>
                                            <p:strVal val="#ppt_w"/>
                                          </p:val>
                                        </p:tav>
                                      </p:tavLst>
                                    </p:anim>
                                    <p:anim calcmode="lin" valueType="num">
                                      <p:cBhvr>
                                        <p:cTn id="8" dur="500" fill="hold"/>
                                        <p:tgtEl>
                                          <p:spTgt spid="18"/>
                                        </p:tgtEl>
                                        <p:attrNameLst>
                                          <p:attrName>ppt_h</p:attrName>
                                        </p:attrNameLst>
                                      </p:cBhvr>
                                      <p:tavLst>
                                        <p:tav tm="0">
                                          <p:val>
                                            <p:fltVal val="0"/>
                                          </p:val>
                                        </p:tav>
                                        <p:tav tm="100000">
                                          <p:val>
                                            <p:strVal val="#ppt_h"/>
                                          </p:val>
                                        </p:tav>
                                      </p:tavLst>
                                    </p:anim>
                                  </p:childTnLst>
                                </p:cTn>
                              </p:par>
                              <p:par>
                                <p:cTn id="9" presetID="10" presetClass="entr" presetSubtype="0" fill="hold" grpId="0" nodeType="with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500"/>
                                        <p:tgtEl>
                                          <p:spTgt spid="21"/>
                                        </p:tgtEl>
                                      </p:cBhvr>
                                    </p:animEffect>
                                  </p:childTnLst>
                                </p:cTn>
                              </p:par>
                            </p:childTnLst>
                          </p:cTn>
                        </p:par>
                        <p:par>
                          <p:cTn id="12" fill="hold">
                            <p:stCondLst>
                              <p:cond delay="500"/>
                            </p:stCondLst>
                            <p:childTnLst>
                              <p:par>
                                <p:cTn id="13" presetID="23" presetClass="entr" presetSubtype="16" fill="hold" nodeType="afterEffect">
                                  <p:stCondLst>
                                    <p:cond delay="0"/>
                                  </p:stCondLst>
                                  <p:childTnLst>
                                    <p:set>
                                      <p:cBhvr>
                                        <p:cTn id="14" dur="1" fill="hold">
                                          <p:stCondLst>
                                            <p:cond delay="0"/>
                                          </p:stCondLst>
                                        </p:cTn>
                                        <p:tgtEl>
                                          <p:spTgt spid="34"/>
                                        </p:tgtEl>
                                        <p:attrNameLst>
                                          <p:attrName>style.visibility</p:attrName>
                                        </p:attrNameLst>
                                      </p:cBhvr>
                                      <p:to>
                                        <p:strVal val="visible"/>
                                      </p:to>
                                    </p:set>
                                    <p:anim calcmode="lin" valueType="num">
                                      <p:cBhvr>
                                        <p:cTn id="15" dur="500" fill="hold"/>
                                        <p:tgtEl>
                                          <p:spTgt spid="34"/>
                                        </p:tgtEl>
                                        <p:attrNameLst>
                                          <p:attrName>ppt_w</p:attrName>
                                        </p:attrNameLst>
                                      </p:cBhvr>
                                      <p:tavLst>
                                        <p:tav tm="0">
                                          <p:val>
                                            <p:fltVal val="0"/>
                                          </p:val>
                                        </p:tav>
                                        <p:tav tm="100000">
                                          <p:val>
                                            <p:strVal val="#ppt_w"/>
                                          </p:val>
                                        </p:tav>
                                      </p:tavLst>
                                    </p:anim>
                                    <p:anim calcmode="lin" valueType="num">
                                      <p:cBhvr>
                                        <p:cTn id="16" dur="500" fill="hold"/>
                                        <p:tgtEl>
                                          <p:spTgt spid="34"/>
                                        </p:tgtEl>
                                        <p:attrNameLst>
                                          <p:attrName>ppt_h</p:attrName>
                                        </p:attrNameLst>
                                      </p:cBhvr>
                                      <p:tavLst>
                                        <p:tav tm="0">
                                          <p:val>
                                            <p:fltVal val="0"/>
                                          </p:val>
                                        </p:tav>
                                        <p:tav tm="100000">
                                          <p:val>
                                            <p:strVal val="#ppt_h"/>
                                          </p:val>
                                        </p:tav>
                                      </p:tavLst>
                                    </p:anim>
                                  </p:childTnLst>
                                </p:cTn>
                              </p:par>
                              <p:par>
                                <p:cTn id="17" presetID="10" presetClass="entr" presetSubtype="0" fill="hold" grpId="0" nodeType="withEffect">
                                  <p:stCondLst>
                                    <p:cond delay="0"/>
                                  </p:stCondLst>
                                  <p:childTnLst>
                                    <p:set>
                                      <p:cBhvr>
                                        <p:cTn id="18" dur="1" fill="hold">
                                          <p:stCondLst>
                                            <p:cond delay="0"/>
                                          </p:stCondLst>
                                        </p:cTn>
                                        <p:tgtEl>
                                          <p:spTgt spid="35"/>
                                        </p:tgtEl>
                                        <p:attrNameLst>
                                          <p:attrName>style.visibility</p:attrName>
                                        </p:attrNameLst>
                                      </p:cBhvr>
                                      <p:to>
                                        <p:strVal val="visible"/>
                                      </p:to>
                                    </p:set>
                                    <p:animEffect transition="in" filter="fade">
                                      <p:cBhvr>
                                        <p:cTn id="19" dur="500"/>
                                        <p:tgtEl>
                                          <p:spTgt spid="35"/>
                                        </p:tgtEl>
                                      </p:cBhvr>
                                    </p:animEffect>
                                  </p:childTnLst>
                                </p:cTn>
                              </p:par>
                            </p:childTnLst>
                          </p:cTn>
                        </p:par>
                        <p:par>
                          <p:cTn id="20" fill="hold">
                            <p:stCondLst>
                              <p:cond delay="1000"/>
                            </p:stCondLst>
                            <p:childTnLst>
                              <p:par>
                                <p:cTn id="21" presetID="23" presetClass="entr" presetSubtype="16" fill="hold"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childTnLst>
                                </p:cTn>
                              </p:par>
                              <p:par>
                                <p:cTn id="25" presetID="10" presetClass="entr" presetSubtype="0" fill="hold" grpId="0" nodeType="with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fade">
                                      <p:cBhvr>
                                        <p:cTn id="27" dur="500"/>
                                        <p:tgtEl>
                                          <p:spTgt spid="22"/>
                                        </p:tgtEl>
                                      </p:cBhvr>
                                    </p:animEffect>
                                  </p:childTnLst>
                                </p:cTn>
                              </p:par>
                            </p:childTnLst>
                          </p:cTn>
                        </p:par>
                        <p:par>
                          <p:cTn id="28" fill="hold">
                            <p:stCondLst>
                              <p:cond delay="1500"/>
                            </p:stCondLst>
                            <p:childTnLst>
                              <p:par>
                                <p:cTn id="29" presetID="23" presetClass="entr" presetSubtype="16" fill="hold" nodeType="afterEffect">
                                  <p:stCondLst>
                                    <p:cond delay="0"/>
                                  </p:stCondLst>
                                  <p:childTnLst>
                                    <p:set>
                                      <p:cBhvr>
                                        <p:cTn id="30" dur="1" fill="hold">
                                          <p:stCondLst>
                                            <p:cond delay="0"/>
                                          </p:stCondLst>
                                        </p:cTn>
                                        <p:tgtEl>
                                          <p:spTgt spid="26"/>
                                        </p:tgtEl>
                                        <p:attrNameLst>
                                          <p:attrName>style.visibility</p:attrName>
                                        </p:attrNameLst>
                                      </p:cBhvr>
                                      <p:to>
                                        <p:strVal val="visible"/>
                                      </p:to>
                                    </p:set>
                                    <p:anim calcmode="lin" valueType="num">
                                      <p:cBhvr>
                                        <p:cTn id="31" dur="500" fill="hold"/>
                                        <p:tgtEl>
                                          <p:spTgt spid="26"/>
                                        </p:tgtEl>
                                        <p:attrNameLst>
                                          <p:attrName>ppt_w</p:attrName>
                                        </p:attrNameLst>
                                      </p:cBhvr>
                                      <p:tavLst>
                                        <p:tav tm="0">
                                          <p:val>
                                            <p:fltVal val="0"/>
                                          </p:val>
                                        </p:tav>
                                        <p:tav tm="100000">
                                          <p:val>
                                            <p:strVal val="#ppt_w"/>
                                          </p:val>
                                        </p:tav>
                                      </p:tavLst>
                                    </p:anim>
                                    <p:anim calcmode="lin" valueType="num">
                                      <p:cBhvr>
                                        <p:cTn id="32" dur="500" fill="hold"/>
                                        <p:tgtEl>
                                          <p:spTgt spid="26"/>
                                        </p:tgtEl>
                                        <p:attrNameLst>
                                          <p:attrName>ppt_h</p:attrName>
                                        </p:attrNameLst>
                                      </p:cBhvr>
                                      <p:tavLst>
                                        <p:tav tm="0">
                                          <p:val>
                                            <p:fltVal val="0"/>
                                          </p:val>
                                        </p:tav>
                                        <p:tav tm="100000">
                                          <p:val>
                                            <p:strVal val="#ppt_h"/>
                                          </p:val>
                                        </p:tav>
                                      </p:tavLst>
                                    </p:anim>
                                  </p:childTnLst>
                                </p:cTn>
                              </p:par>
                              <p:par>
                                <p:cTn id="33" presetID="10"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500"/>
                                        <p:tgtEl>
                                          <p:spTgt spid="31"/>
                                        </p:tgtEl>
                                      </p:cBhvr>
                                    </p:animEffect>
                                  </p:childTnLst>
                                </p:cTn>
                              </p:par>
                            </p:childTnLst>
                          </p:cTn>
                        </p:par>
                        <p:par>
                          <p:cTn id="36" fill="hold">
                            <p:stCondLst>
                              <p:cond delay="2000"/>
                            </p:stCondLst>
                            <p:childTnLst>
                              <p:par>
                                <p:cTn id="37" presetID="23" presetClass="entr" presetSubtype="16" fill="hold" nodeType="afterEffect">
                                  <p:stCondLst>
                                    <p:cond delay="0"/>
                                  </p:stCondLst>
                                  <p:childTnLst>
                                    <p:set>
                                      <p:cBhvr>
                                        <p:cTn id="38" dur="1" fill="hold">
                                          <p:stCondLst>
                                            <p:cond delay="0"/>
                                          </p:stCondLst>
                                        </p:cTn>
                                        <p:tgtEl>
                                          <p:spTgt spid="24"/>
                                        </p:tgtEl>
                                        <p:attrNameLst>
                                          <p:attrName>style.visibility</p:attrName>
                                        </p:attrNameLst>
                                      </p:cBhvr>
                                      <p:to>
                                        <p:strVal val="visible"/>
                                      </p:to>
                                    </p:set>
                                    <p:anim calcmode="lin" valueType="num">
                                      <p:cBhvr>
                                        <p:cTn id="39" dur="500" fill="hold"/>
                                        <p:tgtEl>
                                          <p:spTgt spid="24"/>
                                        </p:tgtEl>
                                        <p:attrNameLst>
                                          <p:attrName>ppt_w</p:attrName>
                                        </p:attrNameLst>
                                      </p:cBhvr>
                                      <p:tavLst>
                                        <p:tav tm="0">
                                          <p:val>
                                            <p:fltVal val="0"/>
                                          </p:val>
                                        </p:tav>
                                        <p:tav tm="100000">
                                          <p:val>
                                            <p:strVal val="#ppt_w"/>
                                          </p:val>
                                        </p:tav>
                                      </p:tavLst>
                                    </p:anim>
                                    <p:anim calcmode="lin" valueType="num">
                                      <p:cBhvr>
                                        <p:cTn id="40" dur="500" fill="hold"/>
                                        <p:tgtEl>
                                          <p:spTgt spid="24"/>
                                        </p:tgtEl>
                                        <p:attrNameLst>
                                          <p:attrName>ppt_h</p:attrName>
                                        </p:attrNameLst>
                                      </p:cBhvr>
                                      <p:tavLst>
                                        <p:tav tm="0">
                                          <p:val>
                                            <p:fltVal val="0"/>
                                          </p:val>
                                        </p:tav>
                                        <p:tav tm="100000">
                                          <p:val>
                                            <p:strVal val="#ppt_h"/>
                                          </p:val>
                                        </p:tav>
                                      </p:tavLst>
                                    </p:anim>
                                  </p:childTnLst>
                                </p:cTn>
                              </p:par>
                              <p:par>
                                <p:cTn id="41" presetID="10" presetClass="entr" presetSubtype="0" fill="hold" grpId="0" nodeType="withEffect">
                                  <p:stCondLst>
                                    <p:cond delay="0"/>
                                  </p:stCondLst>
                                  <p:childTnLst>
                                    <p:set>
                                      <p:cBhvr>
                                        <p:cTn id="42" dur="1" fill="hold">
                                          <p:stCondLst>
                                            <p:cond delay="0"/>
                                          </p:stCondLst>
                                        </p:cTn>
                                        <p:tgtEl>
                                          <p:spTgt spid="27"/>
                                        </p:tgtEl>
                                        <p:attrNameLst>
                                          <p:attrName>style.visibility</p:attrName>
                                        </p:attrNameLst>
                                      </p:cBhvr>
                                      <p:to>
                                        <p:strVal val="visible"/>
                                      </p:to>
                                    </p:set>
                                    <p:animEffect transition="in" filter="fade">
                                      <p:cBhvr>
                                        <p:cTn id="43" dur="500"/>
                                        <p:tgtEl>
                                          <p:spTgt spid="27"/>
                                        </p:tgtEl>
                                      </p:cBhvr>
                                    </p:animEffect>
                                  </p:childTnLst>
                                </p:cTn>
                              </p:par>
                            </p:childTnLst>
                          </p:cTn>
                        </p:par>
                        <p:par>
                          <p:cTn id="44" fill="hold">
                            <p:stCondLst>
                              <p:cond delay="2500"/>
                            </p:stCondLst>
                            <p:childTnLst>
                              <p:par>
                                <p:cTn id="45" presetID="23" presetClass="entr" presetSubtype="16" fill="hold" nodeType="after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p:cTn id="47" dur="500" fill="hold"/>
                                        <p:tgtEl>
                                          <p:spTgt spid="39"/>
                                        </p:tgtEl>
                                        <p:attrNameLst>
                                          <p:attrName>ppt_w</p:attrName>
                                        </p:attrNameLst>
                                      </p:cBhvr>
                                      <p:tavLst>
                                        <p:tav tm="0">
                                          <p:val>
                                            <p:fltVal val="0"/>
                                          </p:val>
                                        </p:tav>
                                        <p:tav tm="100000">
                                          <p:val>
                                            <p:strVal val="#ppt_w"/>
                                          </p:val>
                                        </p:tav>
                                      </p:tavLst>
                                    </p:anim>
                                    <p:anim calcmode="lin" valueType="num">
                                      <p:cBhvr>
                                        <p:cTn id="48" dur="500" fill="hold"/>
                                        <p:tgtEl>
                                          <p:spTgt spid="3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2" grpId="0"/>
      <p:bldP spid="35" grpId="0"/>
      <p:bldP spid="31" grpId="0"/>
      <p:bldP spid="27"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0" name="Picture 9" descr="Windows Photo Gallery Wallpaper.jpg"/>
          <p:cNvPicPr>
            <a:picLocks noChangeAspect="1"/>
          </p:cNvPicPr>
          <p:nvPr/>
        </p:nvPicPr>
        <p:blipFill>
          <a:blip r:embed="rId3"/>
          <a:srcRect/>
          <a:stretch>
            <a:fillRect/>
          </a:stretch>
        </p:blipFill>
        <p:spPr bwMode="ltGray">
          <a:xfrm>
            <a:off x="0" y="0"/>
            <a:ext cx="9144000" cy="6858000"/>
          </a:xfrm>
          <a:prstGeom prst="rect">
            <a:avLst/>
          </a:prstGeom>
          <a:noFill/>
          <a:ln w="9525">
            <a:noFill/>
            <a:miter lim="800000"/>
            <a:headEnd/>
            <a:tailEnd/>
          </a:ln>
        </p:spPr>
      </p:pic>
      <p:pic>
        <p:nvPicPr>
          <p:cNvPr id="7" name="Picture 3"/>
          <p:cNvPicPr>
            <a:picLocks noChangeAspect="1" noChangeArrowheads="1"/>
          </p:cNvPicPr>
          <p:nvPr/>
        </p:nvPicPr>
        <p:blipFill>
          <a:blip r:embed="rId4"/>
          <a:srcRect l="4819" t="3386" r="5660" b="8197"/>
          <a:stretch>
            <a:fillRect/>
          </a:stretch>
        </p:blipFill>
        <p:spPr bwMode="auto">
          <a:xfrm>
            <a:off x="4614203" y="658201"/>
            <a:ext cx="4301197" cy="4653627"/>
          </a:xfrm>
          <a:prstGeom prst="ellipse">
            <a:avLst/>
          </a:prstGeom>
          <a:ln>
            <a:noFill/>
          </a:ln>
          <a:effectLst>
            <a:softEdge rad="112500"/>
          </a:effectLst>
        </p:spPr>
      </p:pic>
      <p:sp>
        <p:nvSpPr>
          <p:cNvPr id="5" name="Title 4"/>
          <p:cNvSpPr>
            <a:spLocks noGrp="1"/>
          </p:cNvSpPr>
          <p:nvPr>
            <p:ph type="title"/>
          </p:nvPr>
        </p:nvSpPr>
        <p:spPr>
          <a:xfrm>
            <a:off x="457200" y="990600"/>
            <a:ext cx="4038600" cy="2057400"/>
          </a:xfrm>
        </p:spPr>
        <p:txBody>
          <a:bodyPr/>
          <a:lstStyle/>
          <a:p>
            <a:pPr>
              <a:defRPr/>
            </a:pPr>
            <a:r>
              <a:rPr smtClean="0"/>
              <a:t>Ecosystem Restoration Targets </a:t>
            </a:r>
            <a:endParaRPr dirty="0"/>
          </a:p>
        </p:txBody>
      </p:sp>
      <p:sp>
        <p:nvSpPr>
          <p:cNvPr id="4" name="Slide Number Placeholder 3"/>
          <p:cNvSpPr>
            <a:spLocks noGrp="1"/>
          </p:cNvSpPr>
          <p:nvPr>
            <p:ph type="sldNum" sz="quarter" idx="10"/>
          </p:nvPr>
        </p:nvSpPr>
        <p:spPr/>
        <p:txBody>
          <a:bodyPr/>
          <a:lstStyle/>
          <a:p>
            <a:pPr>
              <a:defRPr/>
            </a:pPr>
            <a:fld id="{50906121-90D7-4917-A334-5DAC68C872AE}" type="slidenum">
              <a:rPr lang="en-US" smtClean="0"/>
              <a:pPr>
                <a:defRPr/>
              </a:pPr>
              <a:t>35</a:t>
            </a:fld>
            <a:endParaRPr lang="en-US" dirty="0"/>
          </a:p>
        </p:txBody>
      </p:sp>
      <p:graphicFrame>
        <p:nvGraphicFramePr>
          <p:cNvPr id="8" name="Content Placeholder 7"/>
          <p:cNvGraphicFramePr>
            <a:graphicFrameLocks noGrp="1"/>
          </p:cNvGraphicFramePr>
          <p:nvPr>
            <p:ph idx="1"/>
          </p:nvPr>
        </p:nvGraphicFramePr>
        <p:xfrm>
          <a:off x="533400" y="3630613"/>
          <a:ext cx="6172200" cy="2529840"/>
        </p:xfrm>
        <a:graphic>
          <a:graphicData uri="http://schemas.openxmlformats.org/drawingml/2006/table">
            <a:tbl>
              <a:tblPr firstRow="1" bandRow="1">
                <a:tableStyleId>{EB9631B5-78F2-41C9-869B-9F39066F8104}</a:tableStyleId>
              </a:tblPr>
              <a:tblGrid>
                <a:gridCol w="2466414"/>
                <a:gridCol w="1419786"/>
                <a:gridCol w="2286000"/>
              </a:tblGrid>
              <a:tr h="370840">
                <a:tc>
                  <a:txBody>
                    <a:bodyPr/>
                    <a:lstStyle/>
                    <a:p>
                      <a:pPr algn="ctr"/>
                      <a:r>
                        <a:rPr lang="en-US" sz="2600" dirty="0" smtClean="0"/>
                        <a:t>Restoration</a:t>
                      </a:r>
                      <a:endParaRPr lang="en-US" sz="2600" dirty="0"/>
                    </a:p>
                  </a:txBody>
                  <a:tcPr anchor="ctr"/>
                </a:tc>
                <a:tc>
                  <a:txBody>
                    <a:bodyPr/>
                    <a:lstStyle/>
                    <a:p>
                      <a:pPr marL="0" algn="ctr" defTabSz="914363" rtl="0" eaLnBrk="1" latinLnBrk="0" hangingPunct="1"/>
                      <a:r>
                        <a:rPr lang="en-US" sz="2600" b="1" kern="1200" dirty="0" smtClean="0">
                          <a:solidFill>
                            <a:schemeClr val="lt1"/>
                          </a:solidFill>
                          <a:latin typeface="+mn-lt"/>
                          <a:ea typeface="+mn-ea"/>
                          <a:cs typeface="+mn-cs"/>
                        </a:rPr>
                        <a:t>Targets</a:t>
                      </a:r>
                    </a:p>
                  </a:txBody>
                  <a:tcPr anchor="ctr"/>
                </a:tc>
                <a:tc>
                  <a:txBody>
                    <a:bodyPr/>
                    <a:lstStyle/>
                    <a:p>
                      <a:pPr marL="0" algn="ctr" defTabSz="914363" rtl="0" eaLnBrk="1" latinLnBrk="0" hangingPunct="1"/>
                      <a:r>
                        <a:rPr lang="en-US" sz="2600" b="1" kern="1200" dirty="0" smtClean="0">
                          <a:solidFill>
                            <a:schemeClr val="lt1"/>
                          </a:solidFill>
                          <a:latin typeface="+mn-lt"/>
                          <a:ea typeface="+mn-ea"/>
                          <a:cs typeface="+mn-cs"/>
                        </a:rPr>
                        <a:t>Costs</a:t>
                      </a:r>
                    </a:p>
                  </a:txBody>
                  <a:tcPr anchor="ctr"/>
                </a:tc>
              </a:tr>
              <a:tr h="370840">
                <a:tc>
                  <a:txBody>
                    <a:bodyPr/>
                    <a:lstStyle/>
                    <a:p>
                      <a:pPr algn="ctr"/>
                      <a:r>
                        <a:rPr lang="en-US" sz="2000" dirty="0" smtClean="0"/>
                        <a:t>Tidal Marsh</a:t>
                      </a:r>
                      <a:endParaRPr lang="en-US" sz="2000" dirty="0"/>
                    </a:p>
                  </a:txBody>
                  <a:tcPr anchor="ctr"/>
                </a:tc>
                <a:tc>
                  <a:txBody>
                    <a:bodyPr/>
                    <a:lstStyle/>
                    <a:p>
                      <a:pPr marL="0" algn="r" defTabSz="914363" rtl="0" eaLnBrk="1" latinLnBrk="0" hangingPunct="1"/>
                      <a:r>
                        <a:rPr lang="en-US" sz="2000" b="0" kern="1200" dirty="0" smtClean="0">
                          <a:solidFill>
                            <a:schemeClr val="dk1"/>
                          </a:solidFill>
                          <a:latin typeface="+mn-lt"/>
                          <a:ea typeface="+mn-ea"/>
                          <a:cs typeface="+mn-cs"/>
                        </a:rPr>
                        <a:t>65,000 ac</a:t>
                      </a:r>
                    </a:p>
                  </a:txBody>
                  <a:tcPr anchor="ctr"/>
                </a:tc>
                <a:tc>
                  <a:txBody>
                    <a:bodyPr/>
                    <a:lstStyle/>
                    <a:p>
                      <a:pPr marL="0" algn="r" defTabSz="914363" rtl="0" eaLnBrk="1" latinLnBrk="0" hangingPunct="1"/>
                      <a:r>
                        <a:rPr lang="en-US" sz="2000" b="0" kern="1200" dirty="0" smtClean="0">
                          <a:solidFill>
                            <a:schemeClr val="dk1"/>
                          </a:solidFill>
                          <a:latin typeface="+mn-lt"/>
                          <a:ea typeface="+mn-ea"/>
                          <a:cs typeface="+mn-cs"/>
                        </a:rPr>
                        <a:t>$1.3 – 2.3 billion</a:t>
                      </a:r>
                    </a:p>
                  </a:txBody>
                  <a:tcPr anchor="ctr"/>
                </a:tc>
              </a:tr>
              <a:tr h="370840">
                <a:tc>
                  <a:txBody>
                    <a:bodyPr/>
                    <a:lstStyle/>
                    <a:p>
                      <a:pPr algn="ctr"/>
                      <a:r>
                        <a:rPr lang="en-US" sz="2000" dirty="0" smtClean="0"/>
                        <a:t>Seasonal Floodplain</a:t>
                      </a:r>
                      <a:endParaRPr lang="en-US" sz="2000" dirty="0"/>
                    </a:p>
                  </a:txBody>
                  <a:tcPr anchor="ctr"/>
                </a:tc>
                <a:tc>
                  <a:txBody>
                    <a:bodyPr/>
                    <a:lstStyle/>
                    <a:p>
                      <a:pPr marL="0" algn="r" defTabSz="914363" rtl="0" eaLnBrk="1" latinLnBrk="0" hangingPunct="1"/>
                      <a:r>
                        <a:rPr lang="en-US" sz="2000" b="0" kern="1200" dirty="0" smtClean="0">
                          <a:solidFill>
                            <a:schemeClr val="dk1"/>
                          </a:solidFill>
                          <a:latin typeface="+mn-lt"/>
                          <a:ea typeface="+mn-ea"/>
                          <a:cs typeface="+mn-cs"/>
                        </a:rPr>
                        <a:t>10,000 ac</a:t>
                      </a:r>
                    </a:p>
                  </a:txBody>
                  <a:tcPr anchor="ctr"/>
                </a:tc>
                <a:tc>
                  <a:txBody>
                    <a:bodyPr/>
                    <a:lstStyle/>
                    <a:p>
                      <a:pPr marL="0" algn="r" defTabSz="914363" rtl="0" eaLnBrk="1" latinLnBrk="0" hangingPunct="1"/>
                      <a:r>
                        <a:rPr lang="en-US" sz="2000" b="0" kern="1200" dirty="0" smtClean="0">
                          <a:solidFill>
                            <a:schemeClr val="dk1"/>
                          </a:solidFill>
                          <a:latin typeface="+mn-lt"/>
                          <a:ea typeface="+mn-ea"/>
                          <a:cs typeface="+mn-cs"/>
                        </a:rPr>
                        <a:t>$434 million</a:t>
                      </a:r>
                    </a:p>
                  </a:txBody>
                  <a:tcPr anchor="ctr"/>
                </a:tc>
              </a:tr>
              <a:tr h="370840">
                <a:tc>
                  <a:txBody>
                    <a:bodyPr/>
                    <a:lstStyle/>
                    <a:p>
                      <a:pPr algn="ctr"/>
                      <a:r>
                        <a:rPr lang="en-US" sz="2000" dirty="0" smtClean="0"/>
                        <a:t>Riparian Habitat</a:t>
                      </a:r>
                      <a:endParaRPr lang="en-US" sz="2000" dirty="0"/>
                    </a:p>
                  </a:txBody>
                  <a:tcPr anchor="ctr"/>
                </a:tc>
                <a:tc>
                  <a:txBody>
                    <a:bodyPr/>
                    <a:lstStyle/>
                    <a:p>
                      <a:pPr marL="0" algn="r" defTabSz="914363" rtl="0" eaLnBrk="1" latinLnBrk="0" hangingPunct="1"/>
                      <a:r>
                        <a:rPr lang="en-US" sz="2000" b="0" kern="1200" dirty="0" smtClean="0">
                          <a:solidFill>
                            <a:schemeClr val="dk1"/>
                          </a:solidFill>
                          <a:latin typeface="+mn-lt"/>
                          <a:ea typeface="+mn-ea"/>
                          <a:cs typeface="+mn-cs"/>
                        </a:rPr>
                        <a:t>5,000</a:t>
                      </a:r>
                      <a:r>
                        <a:rPr lang="en-US" sz="2000" b="0" kern="1200" baseline="0" dirty="0" smtClean="0">
                          <a:solidFill>
                            <a:schemeClr val="dk1"/>
                          </a:solidFill>
                          <a:latin typeface="+mn-lt"/>
                          <a:ea typeface="+mn-ea"/>
                          <a:cs typeface="+mn-cs"/>
                        </a:rPr>
                        <a:t> ac</a:t>
                      </a:r>
                      <a:endParaRPr lang="en-US" sz="2000" b="0" kern="1200" dirty="0" smtClean="0">
                        <a:solidFill>
                          <a:schemeClr val="dk1"/>
                        </a:solidFill>
                        <a:latin typeface="+mn-lt"/>
                        <a:ea typeface="+mn-ea"/>
                        <a:cs typeface="+mn-cs"/>
                      </a:endParaRPr>
                    </a:p>
                  </a:txBody>
                  <a:tcPr anchor="ctr"/>
                </a:tc>
                <a:tc>
                  <a:txBody>
                    <a:bodyPr/>
                    <a:lstStyle/>
                    <a:p>
                      <a:pPr marL="0" algn="r" defTabSz="914363" rtl="0" eaLnBrk="1" latinLnBrk="0" hangingPunct="1"/>
                      <a:r>
                        <a:rPr lang="en-US" sz="2000" b="0" kern="1200" dirty="0" smtClean="0">
                          <a:solidFill>
                            <a:schemeClr val="dk1"/>
                          </a:solidFill>
                          <a:latin typeface="+mn-lt"/>
                          <a:ea typeface="+mn-ea"/>
                          <a:cs typeface="+mn-cs"/>
                        </a:rPr>
                        <a:t>$100 million</a:t>
                      </a:r>
                    </a:p>
                  </a:txBody>
                  <a:tcPr anchor="ctr"/>
                </a:tc>
              </a:tr>
              <a:tr h="370840">
                <a:tc>
                  <a:txBody>
                    <a:bodyPr/>
                    <a:lstStyle/>
                    <a:p>
                      <a:pPr algn="ctr"/>
                      <a:r>
                        <a:rPr lang="en-US" sz="2000" dirty="0" smtClean="0"/>
                        <a:t>River Channel Margin</a:t>
                      </a:r>
                      <a:endParaRPr lang="en-US" sz="2000" dirty="0"/>
                    </a:p>
                  </a:txBody>
                  <a:tcPr anchor="ctr"/>
                </a:tc>
                <a:tc>
                  <a:txBody>
                    <a:bodyPr/>
                    <a:lstStyle/>
                    <a:p>
                      <a:pPr marL="0" algn="r" defTabSz="914363" rtl="0" eaLnBrk="1" latinLnBrk="0" hangingPunct="1"/>
                      <a:r>
                        <a:rPr lang="en-US" sz="2000" b="0" kern="1200" dirty="0" smtClean="0">
                          <a:solidFill>
                            <a:schemeClr val="dk1"/>
                          </a:solidFill>
                          <a:latin typeface="+mn-lt"/>
                          <a:ea typeface="+mn-ea"/>
                          <a:cs typeface="+mn-cs"/>
                        </a:rPr>
                        <a:t>20 mi</a:t>
                      </a:r>
                    </a:p>
                  </a:txBody>
                  <a:tcPr anchor="ctr"/>
                </a:tc>
                <a:tc>
                  <a:txBody>
                    <a:bodyPr/>
                    <a:lstStyle/>
                    <a:p>
                      <a:pPr marL="0" algn="r" defTabSz="914363" rtl="0" eaLnBrk="1" latinLnBrk="0" hangingPunct="1"/>
                      <a:r>
                        <a:rPr lang="en-US" sz="2000" b="0" kern="1200" dirty="0" smtClean="0">
                          <a:solidFill>
                            <a:schemeClr val="dk1"/>
                          </a:solidFill>
                          <a:latin typeface="+mn-lt"/>
                          <a:ea typeface="+mn-ea"/>
                          <a:cs typeface="+mn-cs"/>
                        </a:rPr>
                        <a:t>$57 million</a:t>
                      </a:r>
                    </a:p>
                  </a:txBody>
                  <a:tcPr anchor="ctr"/>
                </a:tc>
              </a:tr>
              <a:tr h="370840">
                <a:tc>
                  <a:txBody>
                    <a:bodyPr/>
                    <a:lstStyle/>
                    <a:p>
                      <a:pPr marL="0" algn="ctr" defTabSz="914363" rtl="0" eaLnBrk="1" latinLnBrk="0" hangingPunct="1"/>
                      <a:r>
                        <a:rPr lang="en-US" sz="2400" b="1" kern="1200" dirty="0" smtClean="0">
                          <a:solidFill>
                            <a:srgbClr val="FFFF00"/>
                          </a:solidFill>
                          <a:latin typeface="+mn-lt"/>
                          <a:ea typeface="+mn-ea"/>
                          <a:cs typeface="+mn-cs"/>
                        </a:rPr>
                        <a:t>TOTAL</a:t>
                      </a:r>
                    </a:p>
                  </a:txBody>
                  <a:tcPr anchor="ctr">
                    <a:solidFill>
                      <a:schemeClr val="accent4">
                        <a:lumMod val="75000"/>
                      </a:schemeClr>
                    </a:solidFill>
                  </a:tcPr>
                </a:tc>
                <a:tc>
                  <a:txBody>
                    <a:bodyPr/>
                    <a:lstStyle/>
                    <a:p>
                      <a:pPr algn="r"/>
                      <a:r>
                        <a:rPr lang="en-US" sz="2400" b="1" dirty="0" smtClean="0">
                          <a:solidFill>
                            <a:srgbClr val="FFFF00"/>
                          </a:solidFill>
                        </a:rPr>
                        <a:t>80,000 ac</a:t>
                      </a:r>
                      <a:endParaRPr lang="en-US" sz="2400" b="1" dirty="0">
                        <a:solidFill>
                          <a:srgbClr val="FFFF00"/>
                        </a:solidFill>
                      </a:endParaRPr>
                    </a:p>
                  </a:txBody>
                  <a:tcPr anchor="ctr">
                    <a:solidFill>
                      <a:schemeClr val="accent4">
                        <a:lumMod val="75000"/>
                      </a:schemeClr>
                    </a:solidFill>
                  </a:tcPr>
                </a:tc>
                <a:tc>
                  <a:txBody>
                    <a:bodyPr/>
                    <a:lstStyle/>
                    <a:p>
                      <a:pPr algn="r"/>
                      <a:r>
                        <a:rPr lang="en-US" sz="2400" b="1" dirty="0" smtClean="0">
                          <a:solidFill>
                            <a:srgbClr val="FFFF00"/>
                          </a:solidFill>
                        </a:rPr>
                        <a:t> ~ $2 – 3 billion</a:t>
                      </a:r>
                      <a:endParaRPr lang="en-US" sz="2400" b="1" dirty="0">
                        <a:solidFill>
                          <a:srgbClr val="FFFF00"/>
                        </a:solidFill>
                      </a:endParaRPr>
                    </a:p>
                  </a:txBody>
                  <a:tcPr anchor="ctr">
                    <a:solidFill>
                      <a:schemeClr val="accent4">
                        <a:lumMod val="75000"/>
                      </a:schemeClr>
                    </a:solidFill>
                  </a:tcPr>
                </a:tc>
              </a:tr>
            </a:tbl>
          </a:graphicData>
        </a:graphic>
      </p:graphicFrame>
      <p:sp>
        <p:nvSpPr>
          <p:cNvPr id="9" name="Title 4"/>
          <p:cNvSpPr txBox="1">
            <a:spLocks/>
          </p:cNvSpPr>
          <p:nvPr/>
        </p:nvSpPr>
        <p:spPr bwMode="invGray">
          <a:xfrm>
            <a:off x="533400" y="6373813"/>
            <a:ext cx="8001000" cy="331787"/>
          </a:xfrm>
          <a:prstGeom prst="rect">
            <a:avLst/>
          </a:prstGeom>
          <a:effectLst>
            <a:outerShdw blurRad="50800" dist="38100" dir="2700000" algn="tl" rotWithShape="0">
              <a:prstClr val="black"/>
            </a:outerShdw>
          </a:effectLst>
        </p:spPr>
        <p:txBody>
          <a:bodyPr lIns="0" tIns="0" rIns="0" bIns="0">
            <a:spAutoFit/>
          </a:bodyPr>
          <a:lstStyle/>
          <a:p>
            <a:pPr algn="ctr" defTabSz="912813" eaLnBrk="0" hangingPunct="0">
              <a:lnSpc>
                <a:spcPct val="90000"/>
              </a:lnSpc>
              <a:defRPr/>
            </a:pPr>
            <a:r>
              <a:rPr lang="en-US" sz="2400" b="1" spc="-150" dirty="0">
                <a:ln w="3175">
                  <a:noFill/>
                </a:ln>
                <a:effectLst>
                  <a:outerShdw blurRad="50800" dist="38100" dir="2700000" algn="tl" rotWithShape="0">
                    <a:prstClr val="black">
                      <a:alpha val="40000"/>
                    </a:prstClr>
                  </a:outerShdw>
                </a:effectLst>
                <a:latin typeface="+mj-lt"/>
                <a:cs typeface="Arial" charset="0"/>
              </a:rPr>
              <a:t>Ecosystem Restoration Target  =  Twice the size of Washington DC </a:t>
            </a:r>
          </a:p>
        </p:txBody>
      </p:sp>
    </p:spTree>
  </p:cSld>
  <p:clrMapOvr>
    <a:masterClrMapping/>
  </p:clrMapOvr>
  <p:transition>
    <p:fade/>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14"/>
          <p:cNvGrpSpPr>
            <a:grpSpLocks/>
          </p:cNvGrpSpPr>
          <p:nvPr/>
        </p:nvGrpSpPr>
        <p:grpSpPr bwMode="auto">
          <a:xfrm>
            <a:off x="-34925" y="1176338"/>
            <a:ext cx="9178925" cy="5681662"/>
            <a:chOff x="-34506" y="1176338"/>
            <a:chExt cx="9178506" cy="5681662"/>
          </a:xfrm>
        </p:grpSpPr>
        <p:pic>
          <p:nvPicPr>
            <p:cNvPr id="10264"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25" name="Freeform 24"/>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a:effectLst>
                  <a:outerShdw blurRad="38100" dist="38100" dir="2700000" algn="tl">
                    <a:srgbClr val="000000">
                      <a:alpha val="43137"/>
                    </a:srgbClr>
                  </a:outerShdw>
                </a:effectLst>
                <a:latin typeface="Arial" charset="0"/>
                <a:cs typeface="Arial" charset="0"/>
              </a:endParaRPr>
            </a:p>
          </p:txBody>
        </p:sp>
      </p:grpSp>
      <p:sp>
        <p:nvSpPr>
          <p:cNvPr id="29" name="Title 2 - Thru-Delta Options"/>
          <p:cNvSpPr txBox="1">
            <a:spLocks noChangeArrowheads="1"/>
          </p:cNvSpPr>
          <p:nvPr/>
        </p:nvSpPr>
        <p:spPr bwMode="invGray">
          <a:xfrm>
            <a:off x="217488" y="179388"/>
            <a:ext cx="8728075" cy="1328737"/>
          </a:xfrm>
          <a:prstGeom prst="rect">
            <a:avLst/>
          </a:prstGeom>
          <a:noFill/>
          <a:ln w="9525">
            <a:noFill/>
            <a:miter lim="800000"/>
            <a:headEnd/>
            <a:tailEnd/>
          </a:ln>
          <a:effectLst>
            <a:outerShdw dist="35921" dir="2700000" algn="ctr" rotWithShape="0">
              <a:srgbClr val="000000"/>
            </a:outerShdw>
          </a:effectLst>
        </p:spPr>
        <p:txBody>
          <a:bodyPr anchor="ctr"/>
          <a:lstStyle/>
          <a:p>
            <a:pPr algn="r" defTabSz="914363" fontAlgn="auto">
              <a:spcAft>
                <a:spcPts val="0"/>
              </a:spcAft>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Bay-Delta Conservation Plan</a:t>
            </a:r>
          </a:p>
          <a:p>
            <a:pPr algn="r">
              <a:defRPr/>
            </a:pPr>
            <a:r>
              <a:rPr lang="en-US" sz="3200" b="1" dirty="0">
                <a:latin typeface="+mj-lt"/>
                <a:ea typeface="+mj-ea"/>
                <a:cs typeface="+mj-cs"/>
              </a:rPr>
              <a:t>Thru-Delta Conveyance</a:t>
            </a:r>
          </a:p>
        </p:txBody>
      </p:sp>
      <p:sp>
        <p:nvSpPr>
          <p:cNvPr id="28" name="Title 1 - Convey Options"/>
          <p:cNvSpPr txBox="1">
            <a:spLocks noChangeArrowheads="1"/>
          </p:cNvSpPr>
          <p:nvPr/>
        </p:nvSpPr>
        <p:spPr bwMode="hidden">
          <a:xfrm>
            <a:off x="220661" y="179388"/>
            <a:ext cx="8728075" cy="1328737"/>
          </a:xfrm>
          <a:prstGeom prst="rect">
            <a:avLst/>
          </a:prstGeom>
          <a:noFill/>
          <a:ln w="9525">
            <a:noFill/>
            <a:miter lim="800000"/>
            <a:headEnd/>
            <a:tailEnd/>
          </a:ln>
          <a:effectLst>
            <a:outerShdw dist="35921" dir="2700000" algn="ctr" rotWithShape="0">
              <a:srgbClr val="000000"/>
            </a:outerShdw>
          </a:effectLst>
        </p:spPr>
        <p:txBody>
          <a:bodyPr anchor="ctr"/>
          <a:lstStyle/>
          <a:p>
            <a:pPr algn="r" defTabSz="914363" fontAlgn="auto">
              <a:spcAft>
                <a:spcPts val="0"/>
              </a:spcAft>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Bay-Delta Conservation Plan</a:t>
            </a:r>
          </a:p>
          <a:p>
            <a:pPr algn="r">
              <a:defRPr/>
            </a:pPr>
            <a:r>
              <a:rPr lang="en-US" sz="3200" b="1" dirty="0" smtClean="0">
                <a:latin typeface="+mj-lt"/>
                <a:ea typeface="+mj-ea"/>
                <a:cs typeface="+mj-cs"/>
              </a:rPr>
              <a:t>Conveyance Options</a:t>
            </a:r>
            <a:endParaRPr lang="en-US" sz="3200" b="1" dirty="0">
              <a:latin typeface="+mj-lt"/>
              <a:ea typeface="+mj-ea"/>
              <a:cs typeface="+mj-cs"/>
            </a:endParaRPr>
          </a:p>
        </p:txBody>
      </p:sp>
      <p:sp>
        <p:nvSpPr>
          <p:cNvPr id="46102" name="Slide Number Placeholder 32"/>
          <p:cNvSpPr txBox="1">
            <a:spLocks noGrp="1"/>
          </p:cNvSpPr>
          <p:nvPr/>
        </p:nvSpPr>
        <p:spPr bwMode="auto">
          <a:xfrm>
            <a:off x="8458200" y="6427788"/>
            <a:ext cx="685800" cy="365125"/>
          </a:xfrm>
          <a:prstGeom prst="rect">
            <a:avLst/>
          </a:prstGeom>
          <a:noFill/>
          <a:ln>
            <a:miter lim="800000"/>
            <a:headEnd/>
            <a:tailEnd/>
          </a:ln>
        </p:spPr>
        <p:txBody>
          <a:bodyPr/>
          <a:lstStyle/>
          <a:p>
            <a:pPr algn="ctr">
              <a:defRPr/>
            </a:pPr>
            <a:fld id="{AD2E2B55-33B7-4382-9720-1B6CCDA8071C}" type="slidenum">
              <a:rPr lang="en-US">
                <a:effectLst>
                  <a:outerShdw blurRad="38100" dist="38100" dir="2700000" algn="tl">
                    <a:srgbClr val="000000">
                      <a:alpha val="43137"/>
                    </a:srgbClr>
                  </a:outerShdw>
                </a:effectLst>
                <a:latin typeface="+mn-lt"/>
                <a:cs typeface="Arial" charset="0"/>
              </a:rPr>
              <a:pPr algn="ctr">
                <a:defRPr/>
              </a:pPr>
              <a:t>36</a:t>
            </a:fld>
            <a:endParaRPr lang="en-US" dirty="0">
              <a:effectLst>
                <a:outerShdw blurRad="38100" dist="38100" dir="2700000" algn="tl">
                  <a:srgbClr val="000000">
                    <a:alpha val="43137"/>
                  </a:srgbClr>
                </a:outerShdw>
              </a:effectLst>
              <a:latin typeface="+mn-lt"/>
              <a:cs typeface="Arial" charset="0"/>
            </a:endParaRPr>
          </a:p>
        </p:txBody>
      </p:sp>
      <p:sp>
        <p:nvSpPr>
          <p:cNvPr id="266291" name="Freeform 51"/>
          <p:cNvSpPr>
            <a:spLocks/>
          </p:cNvSpPr>
          <p:nvPr/>
        </p:nvSpPr>
        <p:spPr bwMode="invGray">
          <a:xfrm>
            <a:off x="2603500" y="4287838"/>
            <a:ext cx="6500813" cy="2311400"/>
          </a:xfrm>
          <a:custGeom>
            <a:avLst/>
            <a:gdLst/>
            <a:ahLst/>
            <a:cxnLst>
              <a:cxn ang="0">
                <a:pos x="4095" y="1456"/>
              </a:cxn>
              <a:cxn ang="0">
                <a:pos x="4082" y="1419"/>
              </a:cxn>
              <a:cxn ang="0">
                <a:pos x="4045" y="1394"/>
              </a:cxn>
              <a:cxn ang="0">
                <a:pos x="4007" y="1356"/>
              </a:cxn>
              <a:cxn ang="0">
                <a:pos x="3945" y="1344"/>
              </a:cxn>
              <a:cxn ang="0">
                <a:pos x="3807" y="1268"/>
              </a:cxn>
              <a:cxn ang="0">
                <a:pos x="3769" y="1168"/>
              </a:cxn>
              <a:cxn ang="0">
                <a:pos x="3657" y="1005"/>
              </a:cxn>
              <a:cxn ang="0">
                <a:pos x="3632" y="968"/>
              </a:cxn>
              <a:cxn ang="0">
                <a:pos x="3594" y="955"/>
              </a:cxn>
              <a:cxn ang="0">
                <a:pos x="3582" y="880"/>
              </a:cxn>
              <a:cxn ang="0">
                <a:pos x="3544" y="868"/>
              </a:cxn>
              <a:cxn ang="0">
                <a:pos x="3431" y="855"/>
              </a:cxn>
              <a:cxn ang="0">
                <a:pos x="3431" y="705"/>
              </a:cxn>
              <a:cxn ang="0">
                <a:pos x="3269" y="605"/>
              </a:cxn>
              <a:cxn ang="0">
                <a:pos x="3118" y="530"/>
              </a:cxn>
              <a:cxn ang="0">
                <a:pos x="2993" y="480"/>
              </a:cxn>
              <a:cxn ang="0">
                <a:pos x="2968" y="454"/>
              </a:cxn>
              <a:cxn ang="0">
                <a:pos x="2793" y="429"/>
              </a:cxn>
              <a:cxn ang="0">
                <a:pos x="2718" y="404"/>
              </a:cxn>
              <a:cxn ang="0">
                <a:pos x="2592" y="304"/>
              </a:cxn>
              <a:cxn ang="0">
                <a:pos x="2204" y="292"/>
              </a:cxn>
              <a:cxn ang="0">
                <a:pos x="2142" y="242"/>
              </a:cxn>
              <a:cxn ang="0">
                <a:pos x="2016" y="204"/>
              </a:cxn>
              <a:cxn ang="0">
                <a:pos x="1979" y="179"/>
              </a:cxn>
              <a:cxn ang="0">
                <a:pos x="1653" y="154"/>
              </a:cxn>
              <a:cxn ang="0">
                <a:pos x="1415" y="116"/>
              </a:cxn>
              <a:cxn ang="0">
                <a:pos x="1353" y="66"/>
              </a:cxn>
              <a:cxn ang="0">
                <a:pos x="1240" y="4"/>
              </a:cxn>
              <a:cxn ang="0">
                <a:pos x="539" y="16"/>
              </a:cxn>
              <a:cxn ang="0">
                <a:pos x="514" y="54"/>
              </a:cxn>
              <a:cxn ang="0">
                <a:pos x="263" y="154"/>
              </a:cxn>
              <a:cxn ang="0">
                <a:pos x="151" y="166"/>
              </a:cxn>
              <a:cxn ang="0">
                <a:pos x="0" y="204"/>
              </a:cxn>
            </a:cxnLst>
            <a:rect l="0" t="0" r="r" b="b"/>
            <a:pathLst>
              <a:path w="4095" h="1456">
                <a:moveTo>
                  <a:pt x="4095" y="1456"/>
                </a:moveTo>
                <a:cubicBezTo>
                  <a:pt x="4091" y="1444"/>
                  <a:pt x="4090" y="1429"/>
                  <a:pt x="4082" y="1419"/>
                </a:cubicBezTo>
                <a:cubicBezTo>
                  <a:pt x="4073" y="1407"/>
                  <a:pt x="4056" y="1404"/>
                  <a:pt x="4045" y="1394"/>
                </a:cubicBezTo>
                <a:cubicBezTo>
                  <a:pt x="4031" y="1382"/>
                  <a:pt x="4023" y="1364"/>
                  <a:pt x="4007" y="1356"/>
                </a:cubicBezTo>
                <a:cubicBezTo>
                  <a:pt x="3988" y="1347"/>
                  <a:pt x="3966" y="1348"/>
                  <a:pt x="3945" y="1344"/>
                </a:cubicBezTo>
                <a:cubicBezTo>
                  <a:pt x="3920" y="1271"/>
                  <a:pt x="3883" y="1279"/>
                  <a:pt x="3807" y="1268"/>
                </a:cubicBezTo>
                <a:cubicBezTo>
                  <a:pt x="3822" y="1205"/>
                  <a:pt x="3835" y="1191"/>
                  <a:pt x="3769" y="1168"/>
                </a:cubicBezTo>
                <a:cubicBezTo>
                  <a:pt x="3743" y="1091"/>
                  <a:pt x="3726" y="1052"/>
                  <a:pt x="3657" y="1005"/>
                </a:cubicBezTo>
                <a:cubicBezTo>
                  <a:pt x="3649" y="993"/>
                  <a:pt x="3644" y="977"/>
                  <a:pt x="3632" y="968"/>
                </a:cubicBezTo>
                <a:cubicBezTo>
                  <a:pt x="3622" y="960"/>
                  <a:pt x="3601" y="967"/>
                  <a:pt x="3594" y="955"/>
                </a:cubicBezTo>
                <a:cubicBezTo>
                  <a:pt x="3581" y="933"/>
                  <a:pt x="3595" y="902"/>
                  <a:pt x="3582" y="880"/>
                </a:cubicBezTo>
                <a:cubicBezTo>
                  <a:pt x="3575" y="868"/>
                  <a:pt x="3557" y="870"/>
                  <a:pt x="3544" y="868"/>
                </a:cubicBezTo>
                <a:cubicBezTo>
                  <a:pt x="3507" y="862"/>
                  <a:pt x="3469" y="859"/>
                  <a:pt x="3431" y="855"/>
                </a:cubicBezTo>
                <a:cubicBezTo>
                  <a:pt x="3478" y="785"/>
                  <a:pt x="3478" y="775"/>
                  <a:pt x="3431" y="705"/>
                </a:cubicBezTo>
                <a:cubicBezTo>
                  <a:pt x="3403" y="615"/>
                  <a:pt x="3345" y="617"/>
                  <a:pt x="3269" y="605"/>
                </a:cubicBezTo>
                <a:cubicBezTo>
                  <a:pt x="3178" y="517"/>
                  <a:pt x="3308" y="550"/>
                  <a:pt x="3118" y="530"/>
                </a:cubicBezTo>
                <a:cubicBezTo>
                  <a:pt x="3072" y="518"/>
                  <a:pt x="3031" y="511"/>
                  <a:pt x="2993" y="480"/>
                </a:cubicBezTo>
                <a:cubicBezTo>
                  <a:pt x="2984" y="472"/>
                  <a:pt x="2978" y="460"/>
                  <a:pt x="2968" y="454"/>
                </a:cubicBezTo>
                <a:cubicBezTo>
                  <a:pt x="2918" y="424"/>
                  <a:pt x="2852" y="435"/>
                  <a:pt x="2793" y="429"/>
                </a:cubicBezTo>
                <a:cubicBezTo>
                  <a:pt x="2789" y="428"/>
                  <a:pt x="2722" y="407"/>
                  <a:pt x="2718" y="404"/>
                </a:cubicBezTo>
                <a:cubicBezTo>
                  <a:pt x="2676" y="370"/>
                  <a:pt x="2659" y="308"/>
                  <a:pt x="2592" y="304"/>
                </a:cubicBezTo>
                <a:cubicBezTo>
                  <a:pt x="2463" y="296"/>
                  <a:pt x="2333" y="296"/>
                  <a:pt x="2204" y="292"/>
                </a:cubicBezTo>
                <a:cubicBezTo>
                  <a:pt x="2109" y="259"/>
                  <a:pt x="2224" y="307"/>
                  <a:pt x="2142" y="242"/>
                </a:cubicBezTo>
                <a:cubicBezTo>
                  <a:pt x="2110" y="216"/>
                  <a:pt x="2053" y="223"/>
                  <a:pt x="2016" y="204"/>
                </a:cubicBezTo>
                <a:cubicBezTo>
                  <a:pt x="2003" y="197"/>
                  <a:pt x="1994" y="181"/>
                  <a:pt x="1979" y="179"/>
                </a:cubicBezTo>
                <a:cubicBezTo>
                  <a:pt x="1871" y="164"/>
                  <a:pt x="1653" y="154"/>
                  <a:pt x="1653" y="154"/>
                </a:cubicBezTo>
                <a:cubicBezTo>
                  <a:pt x="1565" y="123"/>
                  <a:pt x="1526" y="125"/>
                  <a:pt x="1415" y="116"/>
                </a:cubicBezTo>
                <a:cubicBezTo>
                  <a:pt x="1332" y="89"/>
                  <a:pt x="1422" y="127"/>
                  <a:pt x="1353" y="66"/>
                </a:cubicBezTo>
                <a:cubicBezTo>
                  <a:pt x="1299" y="19"/>
                  <a:pt x="1292" y="21"/>
                  <a:pt x="1240" y="4"/>
                </a:cubicBezTo>
                <a:cubicBezTo>
                  <a:pt x="1006" y="8"/>
                  <a:pt x="772" y="0"/>
                  <a:pt x="539" y="16"/>
                </a:cubicBezTo>
                <a:cubicBezTo>
                  <a:pt x="524" y="17"/>
                  <a:pt x="529" y="51"/>
                  <a:pt x="514" y="54"/>
                </a:cubicBezTo>
                <a:cubicBezTo>
                  <a:pt x="448" y="68"/>
                  <a:pt x="330" y="150"/>
                  <a:pt x="263" y="154"/>
                </a:cubicBezTo>
                <a:cubicBezTo>
                  <a:pt x="210" y="173"/>
                  <a:pt x="206" y="148"/>
                  <a:pt x="151" y="166"/>
                </a:cubicBezTo>
                <a:cubicBezTo>
                  <a:pt x="104" y="182"/>
                  <a:pt x="50" y="204"/>
                  <a:pt x="0" y="204"/>
                </a:cubicBezTo>
              </a:path>
            </a:pathLst>
          </a:custGeom>
          <a:noFill/>
          <a:ln w="5715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sp>
        <p:nvSpPr>
          <p:cNvPr id="2" name="Text Box 6"/>
          <p:cNvSpPr txBox="1">
            <a:spLocks noChangeArrowheads="1"/>
          </p:cNvSpPr>
          <p:nvPr/>
        </p:nvSpPr>
        <p:spPr bwMode="gray">
          <a:xfrm rot="2129783">
            <a:off x="7162800" y="58674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latin typeface="Arial" charset="0"/>
                <a:cs typeface="Arial" charset="0"/>
              </a:rPr>
              <a:t>SJ River</a:t>
            </a:r>
          </a:p>
        </p:txBody>
      </p:sp>
      <p:sp>
        <p:nvSpPr>
          <p:cNvPr id="45" name="Text Box 16"/>
          <p:cNvSpPr txBox="1">
            <a:spLocks noChangeArrowheads="1"/>
          </p:cNvSpPr>
          <p:nvPr/>
        </p:nvSpPr>
        <p:spPr bwMode="invGray">
          <a:xfrm>
            <a:off x="1295400" y="5867400"/>
            <a:ext cx="2209800" cy="461963"/>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r" eaLnBrk="0" fontAlgn="auto" hangingPunct="0">
              <a:spcBef>
                <a:spcPct val="50000"/>
              </a:spcBef>
              <a:spcAft>
                <a:spcPts val="0"/>
              </a:spcAft>
              <a:defRPr/>
            </a:pPr>
            <a:r>
              <a:rPr lang="en-US" sz="2400" b="1" dirty="0">
                <a:latin typeface="+mn-lt"/>
                <a:cs typeface="+mn-cs"/>
              </a:rPr>
              <a:t>SWP Pumps</a:t>
            </a:r>
          </a:p>
        </p:txBody>
      </p:sp>
      <p:sp>
        <p:nvSpPr>
          <p:cNvPr id="46" name="Text Box 16"/>
          <p:cNvSpPr txBox="1">
            <a:spLocks noChangeArrowheads="1"/>
          </p:cNvSpPr>
          <p:nvPr/>
        </p:nvSpPr>
        <p:spPr bwMode="invGray">
          <a:xfrm>
            <a:off x="2078038" y="6246813"/>
            <a:ext cx="2209800" cy="461962"/>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ctr" eaLnBrk="0" fontAlgn="auto" hangingPunct="0">
              <a:spcBef>
                <a:spcPct val="50000"/>
              </a:spcBef>
              <a:spcAft>
                <a:spcPts val="0"/>
              </a:spcAft>
              <a:defRPr/>
            </a:pPr>
            <a:r>
              <a:rPr lang="en-US" sz="2400" b="1" dirty="0">
                <a:latin typeface="+mn-lt"/>
                <a:cs typeface="+mn-cs"/>
              </a:rPr>
              <a:t>CVP Pumps</a:t>
            </a:r>
          </a:p>
        </p:txBody>
      </p:sp>
      <p:sp>
        <p:nvSpPr>
          <p:cNvPr id="47" name="Oval 17"/>
          <p:cNvSpPr>
            <a:spLocks noChangeArrowheads="1"/>
          </p:cNvSpPr>
          <p:nvPr/>
        </p:nvSpPr>
        <p:spPr bwMode="invGray">
          <a:xfrm>
            <a:off x="3606800" y="5975350"/>
            <a:ext cx="182563" cy="18256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48" name="Oval 17"/>
          <p:cNvSpPr>
            <a:spLocks noChangeArrowheads="1"/>
          </p:cNvSpPr>
          <p:nvPr/>
        </p:nvSpPr>
        <p:spPr bwMode="invGray">
          <a:xfrm>
            <a:off x="4038600" y="6172200"/>
            <a:ext cx="182563" cy="18256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49" name="Text Box 6"/>
          <p:cNvSpPr txBox="1">
            <a:spLocks noChangeArrowheads="1"/>
          </p:cNvSpPr>
          <p:nvPr/>
        </p:nvSpPr>
        <p:spPr bwMode="invGray">
          <a:xfrm>
            <a:off x="2897188" y="2697163"/>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Sac River</a:t>
            </a:r>
          </a:p>
        </p:txBody>
      </p:sp>
      <p:sp>
        <p:nvSpPr>
          <p:cNvPr id="50"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Stockton</a:t>
            </a:r>
          </a:p>
        </p:txBody>
      </p:sp>
      <p:sp>
        <p:nvSpPr>
          <p:cNvPr id="51"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Sacramento</a:t>
            </a:r>
          </a:p>
        </p:txBody>
      </p:sp>
      <p:grpSp>
        <p:nvGrpSpPr>
          <p:cNvPr id="4" name="Group 54"/>
          <p:cNvGrpSpPr>
            <a:grpSpLocks/>
          </p:cNvGrpSpPr>
          <p:nvPr/>
        </p:nvGrpSpPr>
        <p:grpSpPr bwMode="auto">
          <a:xfrm>
            <a:off x="2590800" y="1739900"/>
            <a:ext cx="2795588" cy="2616200"/>
            <a:chOff x="2590800" y="1739900"/>
            <a:chExt cx="2795588" cy="2616200"/>
          </a:xfrm>
        </p:grpSpPr>
        <p:sp>
          <p:nvSpPr>
            <p:cNvPr id="31" name="Freeform 47"/>
            <p:cNvSpPr>
              <a:spLocks/>
            </p:cNvSpPr>
            <p:nvPr/>
          </p:nvSpPr>
          <p:spPr bwMode="ltGray">
            <a:xfrm>
              <a:off x="2590800" y="1739900"/>
              <a:ext cx="2795588" cy="2616200"/>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sp>
          <p:nvSpPr>
            <p:cNvPr id="33" name="Freeform 48"/>
            <p:cNvSpPr>
              <a:spLocks/>
            </p:cNvSpPr>
            <p:nvPr/>
          </p:nvSpPr>
          <p:spPr bwMode="ltGray">
            <a:xfrm>
              <a:off x="4527550" y="2044700"/>
              <a:ext cx="730250" cy="723900"/>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grpSp>
      <p:sp>
        <p:nvSpPr>
          <p:cNvPr id="34" name="Freeform 43"/>
          <p:cNvSpPr>
            <a:spLocks/>
          </p:cNvSpPr>
          <p:nvPr/>
        </p:nvSpPr>
        <p:spPr bwMode="invGray">
          <a:xfrm>
            <a:off x="4533177" y="3831360"/>
            <a:ext cx="1154113" cy="2082800"/>
          </a:xfrm>
          <a:custGeom>
            <a:avLst/>
            <a:gdLst/>
            <a:ahLst/>
            <a:cxnLst>
              <a:cxn ang="0">
                <a:pos x="608" y="0"/>
              </a:cxn>
              <a:cxn ang="0">
                <a:pos x="624" y="32"/>
              </a:cxn>
              <a:cxn ang="0">
                <a:pos x="596" y="36"/>
              </a:cxn>
              <a:cxn ang="0">
                <a:pos x="684" y="56"/>
              </a:cxn>
              <a:cxn ang="0">
                <a:pos x="720" y="80"/>
              </a:cxn>
              <a:cxn ang="0">
                <a:pos x="628" y="116"/>
              </a:cxn>
              <a:cxn ang="0">
                <a:pos x="620" y="128"/>
              </a:cxn>
              <a:cxn ang="0">
                <a:pos x="628" y="152"/>
              </a:cxn>
              <a:cxn ang="0">
                <a:pos x="572" y="168"/>
              </a:cxn>
              <a:cxn ang="0">
                <a:pos x="548" y="180"/>
              </a:cxn>
              <a:cxn ang="0">
                <a:pos x="560" y="208"/>
              </a:cxn>
              <a:cxn ang="0">
                <a:pos x="604" y="240"/>
              </a:cxn>
              <a:cxn ang="0">
                <a:pos x="588" y="280"/>
              </a:cxn>
              <a:cxn ang="0">
                <a:pos x="636" y="296"/>
              </a:cxn>
              <a:cxn ang="0">
                <a:pos x="608" y="328"/>
              </a:cxn>
              <a:cxn ang="0">
                <a:pos x="596" y="340"/>
              </a:cxn>
              <a:cxn ang="0">
                <a:pos x="588" y="364"/>
              </a:cxn>
              <a:cxn ang="0">
                <a:pos x="584" y="452"/>
              </a:cxn>
              <a:cxn ang="0">
                <a:pos x="532" y="448"/>
              </a:cxn>
              <a:cxn ang="0">
                <a:pos x="440" y="452"/>
              </a:cxn>
              <a:cxn ang="0">
                <a:pos x="424" y="524"/>
              </a:cxn>
              <a:cxn ang="0">
                <a:pos x="452" y="528"/>
              </a:cxn>
              <a:cxn ang="0">
                <a:pos x="456" y="564"/>
              </a:cxn>
              <a:cxn ang="0">
                <a:pos x="512" y="600"/>
              </a:cxn>
              <a:cxn ang="0">
                <a:pos x="432" y="616"/>
              </a:cxn>
              <a:cxn ang="0">
                <a:pos x="408" y="624"/>
              </a:cxn>
              <a:cxn ang="0">
                <a:pos x="400" y="652"/>
              </a:cxn>
              <a:cxn ang="0">
                <a:pos x="364" y="660"/>
              </a:cxn>
              <a:cxn ang="0">
                <a:pos x="340" y="708"/>
              </a:cxn>
              <a:cxn ang="0">
                <a:pos x="344" y="740"/>
              </a:cxn>
              <a:cxn ang="0">
                <a:pos x="352" y="752"/>
              </a:cxn>
              <a:cxn ang="0">
                <a:pos x="340" y="776"/>
              </a:cxn>
              <a:cxn ang="0">
                <a:pos x="332" y="800"/>
              </a:cxn>
              <a:cxn ang="0">
                <a:pos x="356" y="836"/>
              </a:cxn>
              <a:cxn ang="0">
                <a:pos x="360" y="848"/>
              </a:cxn>
              <a:cxn ang="0">
                <a:pos x="372" y="860"/>
              </a:cxn>
              <a:cxn ang="0">
                <a:pos x="344" y="888"/>
              </a:cxn>
              <a:cxn ang="0">
                <a:pos x="404" y="904"/>
              </a:cxn>
              <a:cxn ang="0">
                <a:pos x="460" y="928"/>
              </a:cxn>
              <a:cxn ang="0">
                <a:pos x="556" y="980"/>
              </a:cxn>
              <a:cxn ang="0">
                <a:pos x="676" y="1020"/>
              </a:cxn>
              <a:cxn ang="0">
                <a:pos x="708" y="1048"/>
              </a:cxn>
              <a:cxn ang="0">
                <a:pos x="676" y="1076"/>
              </a:cxn>
              <a:cxn ang="0">
                <a:pos x="588" y="1104"/>
              </a:cxn>
              <a:cxn ang="0">
                <a:pos x="476" y="1156"/>
              </a:cxn>
              <a:cxn ang="0">
                <a:pos x="348" y="1160"/>
              </a:cxn>
              <a:cxn ang="0">
                <a:pos x="280" y="1172"/>
              </a:cxn>
              <a:cxn ang="0">
                <a:pos x="36" y="1216"/>
              </a:cxn>
              <a:cxn ang="0">
                <a:pos x="20" y="1276"/>
              </a:cxn>
              <a:cxn ang="0">
                <a:pos x="4" y="1300"/>
              </a:cxn>
              <a:cxn ang="0">
                <a:pos x="0" y="1312"/>
              </a:cxn>
            </a:cxnLst>
            <a:rect l="0" t="0" r="r" b="b"/>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98425" cap="flat" cmpd="sng">
            <a:solidFill>
              <a:srgbClr val="FFFF00"/>
            </a:solidFill>
            <a:prstDash val="solid"/>
            <a:round/>
            <a:headEnd type="none" w="med" len="med"/>
            <a:tailEnd type="none" w="med" len="med"/>
          </a:ln>
          <a:effectLst>
            <a:glow rad="228600">
              <a:schemeClr val="bg1">
                <a:alpha val="40000"/>
              </a:schemeClr>
            </a:glow>
          </a:effectLst>
        </p:spPr>
        <p:txBody>
          <a:bodyPr anchor="ctr" anchorCtr="1"/>
          <a:lstStyle/>
          <a:p>
            <a:pPr>
              <a:defRPr/>
            </a:pPr>
            <a:endParaRPr lang="en-US">
              <a:latin typeface="Arial" charset="0"/>
              <a:cs typeface="Arial" charset="0"/>
            </a:endParaRPr>
          </a:p>
        </p:txBody>
      </p:sp>
      <p:grpSp>
        <p:nvGrpSpPr>
          <p:cNvPr id="5" name="Group 55"/>
          <p:cNvGrpSpPr>
            <a:grpSpLocks/>
          </p:cNvGrpSpPr>
          <p:nvPr/>
        </p:nvGrpSpPr>
        <p:grpSpPr bwMode="auto">
          <a:xfrm>
            <a:off x="4275138" y="3759200"/>
            <a:ext cx="1368425" cy="2127250"/>
            <a:chOff x="4275138" y="3759200"/>
            <a:chExt cx="1368426" cy="2127250"/>
          </a:xfrm>
        </p:grpSpPr>
        <p:sp>
          <p:nvSpPr>
            <p:cNvPr id="37" name="Freeform 43"/>
            <p:cNvSpPr>
              <a:spLocks/>
            </p:cNvSpPr>
            <p:nvPr/>
          </p:nvSpPr>
          <p:spPr bwMode="invGray">
            <a:xfrm>
              <a:off x="4489450" y="3803650"/>
              <a:ext cx="1154114" cy="2082800"/>
            </a:xfrm>
            <a:custGeom>
              <a:avLst/>
              <a:gdLst/>
              <a:ahLst/>
              <a:cxnLst>
                <a:cxn ang="0">
                  <a:pos x="608" y="0"/>
                </a:cxn>
                <a:cxn ang="0">
                  <a:pos x="624" y="32"/>
                </a:cxn>
                <a:cxn ang="0">
                  <a:pos x="596" y="36"/>
                </a:cxn>
                <a:cxn ang="0">
                  <a:pos x="684" y="56"/>
                </a:cxn>
                <a:cxn ang="0">
                  <a:pos x="720" y="80"/>
                </a:cxn>
                <a:cxn ang="0">
                  <a:pos x="628" y="116"/>
                </a:cxn>
                <a:cxn ang="0">
                  <a:pos x="620" y="128"/>
                </a:cxn>
                <a:cxn ang="0">
                  <a:pos x="628" y="152"/>
                </a:cxn>
                <a:cxn ang="0">
                  <a:pos x="572" y="168"/>
                </a:cxn>
                <a:cxn ang="0">
                  <a:pos x="548" y="180"/>
                </a:cxn>
                <a:cxn ang="0">
                  <a:pos x="560" y="208"/>
                </a:cxn>
                <a:cxn ang="0">
                  <a:pos x="604" y="240"/>
                </a:cxn>
                <a:cxn ang="0">
                  <a:pos x="588" y="280"/>
                </a:cxn>
                <a:cxn ang="0">
                  <a:pos x="636" y="296"/>
                </a:cxn>
                <a:cxn ang="0">
                  <a:pos x="608" y="328"/>
                </a:cxn>
                <a:cxn ang="0">
                  <a:pos x="596" y="340"/>
                </a:cxn>
                <a:cxn ang="0">
                  <a:pos x="588" y="364"/>
                </a:cxn>
                <a:cxn ang="0">
                  <a:pos x="584" y="452"/>
                </a:cxn>
                <a:cxn ang="0">
                  <a:pos x="532" y="448"/>
                </a:cxn>
                <a:cxn ang="0">
                  <a:pos x="440" y="452"/>
                </a:cxn>
                <a:cxn ang="0">
                  <a:pos x="424" y="524"/>
                </a:cxn>
                <a:cxn ang="0">
                  <a:pos x="452" y="528"/>
                </a:cxn>
                <a:cxn ang="0">
                  <a:pos x="456" y="564"/>
                </a:cxn>
                <a:cxn ang="0">
                  <a:pos x="512" y="600"/>
                </a:cxn>
                <a:cxn ang="0">
                  <a:pos x="432" y="616"/>
                </a:cxn>
                <a:cxn ang="0">
                  <a:pos x="408" y="624"/>
                </a:cxn>
                <a:cxn ang="0">
                  <a:pos x="400" y="652"/>
                </a:cxn>
                <a:cxn ang="0">
                  <a:pos x="364" y="660"/>
                </a:cxn>
                <a:cxn ang="0">
                  <a:pos x="340" y="708"/>
                </a:cxn>
                <a:cxn ang="0">
                  <a:pos x="344" y="740"/>
                </a:cxn>
                <a:cxn ang="0">
                  <a:pos x="352" y="752"/>
                </a:cxn>
                <a:cxn ang="0">
                  <a:pos x="340" y="776"/>
                </a:cxn>
                <a:cxn ang="0">
                  <a:pos x="332" y="800"/>
                </a:cxn>
                <a:cxn ang="0">
                  <a:pos x="356" y="836"/>
                </a:cxn>
                <a:cxn ang="0">
                  <a:pos x="360" y="848"/>
                </a:cxn>
                <a:cxn ang="0">
                  <a:pos x="372" y="860"/>
                </a:cxn>
                <a:cxn ang="0">
                  <a:pos x="344" y="888"/>
                </a:cxn>
                <a:cxn ang="0">
                  <a:pos x="404" y="904"/>
                </a:cxn>
                <a:cxn ang="0">
                  <a:pos x="460" y="928"/>
                </a:cxn>
                <a:cxn ang="0">
                  <a:pos x="556" y="980"/>
                </a:cxn>
                <a:cxn ang="0">
                  <a:pos x="676" y="1020"/>
                </a:cxn>
                <a:cxn ang="0">
                  <a:pos x="708" y="1048"/>
                </a:cxn>
                <a:cxn ang="0">
                  <a:pos x="676" y="1076"/>
                </a:cxn>
                <a:cxn ang="0">
                  <a:pos x="588" y="1104"/>
                </a:cxn>
                <a:cxn ang="0">
                  <a:pos x="476" y="1156"/>
                </a:cxn>
                <a:cxn ang="0">
                  <a:pos x="348" y="1160"/>
                </a:cxn>
                <a:cxn ang="0">
                  <a:pos x="280" y="1172"/>
                </a:cxn>
                <a:cxn ang="0">
                  <a:pos x="36" y="1216"/>
                </a:cxn>
                <a:cxn ang="0">
                  <a:pos x="20" y="1276"/>
                </a:cxn>
                <a:cxn ang="0">
                  <a:pos x="4" y="1300"/>
                </a:cxn>
                <a:cxn ang="0">
                  <a:pos x="0" y="1312"/>
                </a:cxn>
              </a:cxnLst>
              <a:rect l="0" t="0" r="r" b="b"/>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sp>
          <p:nvSpPr>
            <p:cNvPr id="38" name="Freeform 42"/>
            <p:cNvSpPr>
              <a:spLocks/>
            </p:cNvSpPr>
            <p:nvPr/>
          </p:nvSpPr>
          <p:spPr bwMode="invGray">
            <a:xfrm>
              <a:off x="4275138" y="3759200"/>
              <a:ext cx="1155701" cy="2076450"/>
            </a:xfrm>
            <a:custGeom>
              <a:avLst/>
              <a:gdLst/>
              <a:ahLst/>
              <a:cxnLst>
                <a:cxn ang="0">
                  <a:pos x="659" y="0"/>
                </a:cxn>
                <a:cxn ang="0">
                  <a:pos x="723" y="8"/>
                </a:cxn>
                <a:cxn ang="0">
                  <a:pos x="719" y="24"/>
                </a:cxn>
                <a:cxn ang="0">
                  <a:pos x="695" y="32"/>
                </a:cxn>
                <a:cxn ang="0">
                  <a:pos x="683" y="44"/>
                </a:cxn>
                <a:cxn ang="0">
                  <a:pos x="667" y="48"/>
                </a:cxn>
                <a:cxn ang="0">
                  <a:pos x="691" y="60"/>
                </a:cxn>
                <a:cxn ang="0">
                  <a:pos x="563" y="100"/>
                </a:cxn>
                <a:cxn ang="0">
                  <a:pos x="563" y="128"/>
                </a:cxn>
                <a:cxn ang="0">
                  <a:pos x="551" y="168"/>
                </a:cxn>
                <a:cxn ang="0">
                  <a:pos x="527" y="172"/>
                </a:cxn>
                <a:cxn ang="0">
                  <a:pos x="503" y="188"/>
                </a:cxn>
                <a:cxn ang="0">
                  <a:pos x="491" y="196"/>
                </a:cxn>
                <a:cxn ang="0">
                  <a:pos x="487" y="208"/>
                </a:cxn>
                <a:cxn ang="0">
                  <a:pos x="343" y="220"/>
                </a:cxn>
                <a:cxn ang="0">
                  <a:pos x="171" y="260"/>
                </a:cxn>
                <a:cxn ang="0">
                  <a:pos x="159" y="292"/>
                </a:cxn>
                <a:cxn ang="0">
                  <a:pos x="231" y="296"/>
                </a:cxn>
                <a:cxn ang="0">
                  <a:pos x="255" y="304"/>
                </a:cxn>
                <a:cxn ang="0">
                  <a:pos x="263" y="328"/>
                </a:cxn>
                <a:cxn ang="0">
                  <a:pos x="267" y="340"/>
                </a:cxn>
                <a:cxn ang="0">
                  <a:pos x="231" y="356"/>
                </a:cxn>
                <a:cxn ang="0">
                  <a:pos x="211" y="400"/>
                </a:cxn>
                <a:cxn ang="0">
                  <a:pos x="155" y="424"/>
                </a:cxn>
                <a:cxn ang="0">
                  <a:pos x="131" y="456"/>
                </a:cxn>
                <a:cxn ang="0">
                  <a:pos x="111" y="532"/>
                </a:cxn>
                <a:cxn ang="0">
                  <a:pos x="123" y="652"/>
                </a:cxn>
                <a:cxn ang="0">
                  <a:pos x="99" y="684"/>
                </a:cxn>
                <a:cxn ang="0">
                  <a:pos x="155" y="708"/>
                </a:cxn>
                <a:cxn ang="0">
                  <a:pos x="143" y="756"/>
                </a:cxn>
                <a:cxn ang="0">
                  <a:pos x="155" y="760"/>
                </a:cxn>
                <a:cxn ang="0">
                  <a:pos x="199" y="776"/>
                </a:cxn>
                <a:cxn ang="0">
                  <a:pos x="135" y="796"/>
                </a:cxn>
                <a:cxn ang="0">
                  <a:pos x="195" y="820"/>
                </a:cxn>
                <a:cxn ang="0">
                  <a:pos x="171" y="852"/>
                </a:cxn>
                <a:cxn ang="0">
                  <a:pos x="219" y="872"/>
                </a:cxn>
                <a:cxn ang="0">
                  <a:pos x="223" y="884"/>
                </a:cxn>
                <a:cxn ang="0">
                  <a:pos x="235" y="892"/>
                </a:cxn>
                <a:cxn ang="0">
                  <a:pos x="243" y="932"/>
                </a:cxn>
                <a:cxn ang="0">
                  <a:pos x="191" y="956"/>
                </a:cxn>
                <a:cxn ang="0">
                  <a:pos x="199" y="992"/>
                </a:cxn>
                <a:cxn ang="0">
                  <a:pos x="111" y="1016"/>
                </a:cxn>
                <a:cxn ang="0">
                  <a:pos x="147" y="1040"/>
                </a:cxn>
                <a:cxn ang="0">
                  <a:pos x="91" y="1084"/>
                </a:cxn>
                <a:cxn ang="0">
                  <a:pos x="67" y="1092"/>
                </a:cxn>
                <a:cxn ang="0">
                  <a:pos x="55" y="1116"/>
                </a:cxn>
                <a:cxn ang="0">
                  <a:pos x="19" y="1148"/>
                </a:cxn>
                <a:cxn ang="0">
                  <a:pos x="3" y="1172"/>
                </a:cxn>
                <a:cxn ang="0">
                  <a:pos x="15" y="1180"/>
                </a:cxn>
                <a:cxn ang="0">
                  <a:pos x="39" y="1188"/>
                </a:cxn>
                <a:cxn ang="0">
                  <a:pos x="119" y="1224"/>
                </a:cxn>
                <a:cxn ang="0">
                  <a:pos x="111" y="1308"/>
                </a:cxn>
              </a:cxnLst>
              <a:rect l="0" t="0" r="r" b="b"/>
              <a:pathLst>
                <a:path w="728" h="1308">
                  <a:moveTo>
                    <a:pt x="659" y="0"/>
                  </a:moveTo>
                  <a:cubicBezTo>
                    <a:pt x="679" y="7"/>
                    <a:pt x="703" y="0"/>
                    <a:pt x="723" y="8"/>
                  </a:cubicBezTo>
                  <a:cubicBezTo>
                    <a:pt x="728" y="10"/>
                    <a:pt x="723" y="20"/>
                    <a:pt x="719" y="24"/>
                  </a:cubicBezTo>
                  <a:cubicBezTo>
                    <a:pt x="713" y="29"/>
                    <a:pt x="695" y="32"/>
                    <a:pt x="695" y="32"/>
                  </a:cubicBezTo>
                  <a:cubicBezTo>
                    <a:pt x="691" y="36"/>
                    <a:pt x="688" y="41"/>
                    <a:pt x="683" y="44"/>
                  </a:cubicBezTo>
                  <a:cubicBezTo>
                    <a:pt x="678" y="47"/>
                    <a:pt x="669" y="43"/>
                    <a:pt x="667" y="48"/>
                  </a:cubicBezTo>
                  <a:cubicBezTo>
                    <a:pt x="665" y="53"/>
                    <a:pt x="689" y="59"/>
                    <a:pt x="691" y="60"/>
                  </a:cubicBezTo>
                  <a:cubicBezTo>
                    <a:pt x="680" y="106"/>
                    <a:pt x="597" y="98"/>
                    <a:pt x="563" y="100"/>
                  </a:cubicBezTo>
                  <a:cubicBezTo>
                    <a:pt x="543" y="107"/>
                    <a:pt x="554" y="114"/>
                    <a:pt x="563" y="128"/>
                  </a:cubicBezTo>
                  <a:cubicBezTo>
                    <a:pt x="533" y="138"/>
                    <a:pt x="575" y="144"/>
                    <a:pt x="551" y="168"/>
                  </a:cubicBezTo>
                  <a:cubicBezTo>
                    <a:pt x="545" y="174"/>
                    <a:pt x="535" y="171"/>
                    <a:pt x="527" y="172"/>
                  </a:cubicBezTo>
                  <a:cubicBezTo>
                    <a:pt x="519" y="177"/>
                    <a:pt x="511" y="183"/>
                    <a:pt x="503" y="188"/>
                  </a:cubicBezTo>
                  <a:cubicBezTo>
                    <a:pt x="499" y="191"/>
                    <a:pt x="491" y="196"/>
                    <a:pt x="491" y="196"/>
                  </a:cubicBezTo>
                  <a:cubicBezTo>
                    <a:pt x="490" y="200"/>
                    <a:pt x="491" y="207"/>
                    <a:pt x="487" y="208"/>
                  </a:cubicBezTo>
                  <a:cubicBezTo>
                    <a:pt x="462" y="214"/>
                    <a:pt x="370" y="218"/>
                    <a:pt x="343" y="220"/>
                  </a:cubicBezTo>
                  <a:cubicBezTo>
                    <a:pt x="330" y="260"/>
                    <a:pt x="196" y="259"/>
                    <a:pt x="171" y="260"/>
                  </a:cubicBezTo>
                  <a:cubicBezTo>
                    <a:pt x="166" y="262"/>
                    <a:pt x="138" y="286"/>
                    <a:pt x="159" y="292"/>
                  </a:cubicBezTo>
                  <a:cubicBezTo>
                    <a:pt x="182" y="298"/>
                    <a:pt x="207" y="295"/>
                    <a:pt x="231" y="296"/>
                  </a:cubicBezTo>
                  <a:cubicBezTo>
                    <a:pt x="239" y="299"/>
                    <a:pt x="252" y="296"/>
                    <a:pt x="255" y="304"/>
                  </a:cubicBezTo>
                  <a:cubicBezTo>
                    <a:pt x="258" y="312"/>
                    <a:pt x="260" y="320"/>
                    <a:pt x="263" y="328"/>
                  </a:cubicBezTo>
                  <a:cubicBezTo>
                    <a:pt x="264" y="332"/>
                    <a:pt x="267" y="340"/>
                    <a:pt x="267" y="340"/>
                  </a:cubicBezTo>
                  <a:cubicBezTo>
                    <a:pt x="254" y="344"/>
                    <a:pt x="244" y="352"/>
                    <a:pt x="231" y="356"/>
                  </a:cubicBezTo>
                  <a:cubicBezTo>
                    <a:pt x="222" y="370"/>
                    <a:pt x="224" y="389"/>
                    <a:pt x="211" y="400"/>
                  </a:cubicBezTo>
                  <a:cubicBezTo>
                    <a:pt x="191" y="418"/>
                    <a:pt x="179" y="416"/>
                    <a:pt x="155" y="424"/>
                  </a:cubicBezTo>
                  <a:cubicBezTo>
                    <a:pt x="150" y="440"/>
                    <a:pt x="138" y="441"/>
                    <a:pt x="131" y="456"/>
                  </a:cubicBezTo>
                  <a:cubicBezTo>
                    <a:pt x="120" y="481"/>
                    <a:pt x="117" y="506"/>
                    <a:pt x="111" y="532"/>
                  </a:cubicBezTo>
                  <a:cubicBezTo>
                    <a:pt x="117" y="572"/>
                    <a:pt x="110" y="614"/>
                    <a:pt x="123" y="652"/>
                  </a:cubicBezTo>
                  <a:cubicBezTo>
                    <a:pt x="118" y="667"/>
                    <a:pt x="108" y="671"/>
                    <a:pt x="99" y="684"/>
                  </a:cubicBezTo>
                  <a:cubicBezTo>
                    <a:pt x="107" y="714"/>
                    <a:pt x="129" y="699"/>
                    <a:pt x="155" y="708"/>
                  </a:cubicBezTo>
                  <a:cubicBezTo>
                    <a:pt x="142" y="721"/>
                    <a:pt x="131" y="735"/>
                    <a:pt x="143" y="756"/>
                  </a:cubicBezTo>
                  <a:cubicBezTo>
                    <a:pt x="145" y="760"/>
                    <a:pt x="151" y="759"/>
                    <a:pt x="155" y="760"/>
                  </a:cubicBezTo>
                  <a:cubicBezTo>
                    <a:pt x="173" y="765"/>
                    <a:pt x="183" y="766"/>
                    <a:pt x="199" y="776"/>
                  </a:cubicBezTo>
                  <a:cubicBezTo>
                    <a:pt x="190" y="802"/>
                    <a:pt x="161" y="794"/>
                    <a:pt x="135" y="796"/>
                  </a:cubicBezTo>
                  <a:cubicBezTo>
                    <a:pt x="157" y="811"/>
                    <a:pt x="186" y="793"/>
                    <a:pt x="195" y="820"/>
                  </a:cubicBezTo>
                  <a:cubicBezTo>
                    <a:pt x="184" y="823"/>
                    <a:pt x="149" y="830"/>
                    <a:pt x="171" y="852"/>
                  </a:cubicBezTo>
                  <a:cubicBezTo>
                    <a:pt x="178" y="859"/>
                    <a:pt x="208" y="864"/>
                    <a:pt x="219" y="872"/>
                  </a:cubicBezTo>
                  <a:cubicBezTo>
                    <a:pt x="220" y="876"/>
                    <a:pt x="220" y="881"/>
                    <a:pt x="223" y="884"/>
                  </a:cubicBezTo>
                  <a:cubicBezTo>
                    <a:pt x="226" y="888"/>
                    <a:pt x="233" y="888"/>
                    <a:pt x="235" y="892"/>
                  </a:cubicBezTo>
                  <a:cubicBezTo>
                    <a:pt x="241" y="904"/>
                    <a:pt x="239" y="919"/>
                    <a:pt x="243" y="932"/>
                  </a:cubicBezTo>
                  <a:cubicBezTo>
                    <a:pt x="234" y="958"/>
                    <a:pt x="218" y="953"/>
                    <a:pt x="191" y="956"/>
                  </a:cubicBezTo>
                  <a:cubicBezTo>
                    <a:pt x="180" y="973"/>
                    <a:pt x="182" y="981"/>
                    <a:pt x="199" y="992"/>
                  </a:cubicBezTo>
                  <a:cubicBezTo>
                    <a:pt x="170" y="1011"/>
                    <a:pt x="132" y="985"/>
                    <a:pt x="111" y="1016"/>
                  </a:cubicBezTo>
                  <a:cubicBezTo>
                    <a:pt x="126" y="1026"/>
                    <a:pt x="137" y="1025"/>
                    <a:pt x="147" y="1040"/>
                  </a:cubicBezTo>
                  <a:cubicBezTo>
                    <a:pt x="140" y="1081"/>
                    <a:pt x="131" y="1079"/>
                    <a:pt x="91" y="1084"/>
                  </a:cubicBezTo>
                  <a:cubicBezTo>
                    <a:pt x="83" y="1087"/>
                    <a:pt x="75" y="1089"/>
                    <a:pt x="67" y="1092"/>
                  </a:cubicBezTo>
                  <a:cubicBezTo>
                    <a:pt x="59" y="1095"/>
                    <a:pt x="61" y="1109"/>
                    <a:pt x="55" y="1116"/>
                  </a:cubicBezTo>
                  <a:cubicBezTo>
                    <a:pt x="35" y="1138"/>
                    <a:pt x="37" y="1136"/>
                    <a:pt x="19" y="1148"/>
                  </a:cubicBezTo>
                  <a:cubicBezTo>
                    <a:pt x="14" y="1156"/>
                    <a:pt x="8" y="1164"/>
                    <a:pt x="3" y="1172"/>
                  </a:cubicBezTo>
                  <a:cubicBezTo>
                    <a:pt x="0" y="1176"/>
                    <a:pt x="11" y="1178"/>
                    <a:pt x="15" y="1180"/>
                  </a:cubicBezTo>
                  <a:cubicBezTo>
                    <a:pt x="23" y="1183"/>
                    <a:pt x="31" y="1185"/>
                    <a:pt x="39" y="1188"/>
                  </a:cubicBezTo>
                  <a:cubicBezTo>
                    <a:pt x="67" y="1197"/>
                    <a:pt x="94" y="1207"/>
                    <a:pt x="119" y="1224"/>
                  </a:cubicBezTo>
                  <a:cubicBezTo>
                    <a:pt x="119" y="1229"/>
                    <a:pt x="111" y="1286"/>
                    <a:pt x="111" y="1308"/>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sp>
          <p:nvSpPr>
            <p:cNvPr id="39" name="Freeform 44"/>
            <p:cNvSpPr>
              <a:spLocks/>
            </p:cNvSpPr>
            <p:nvPr/>
          </p:nvSpPr>
          <p:spPr bwMode="invGray">
            <a:xfrm>
              <a:off x="4456113" y="3797300"/>
              <a:ext cx="788988" cy="412750"/>
            </a:xfrm>
            <a:custGeom>
              <a:avLst/>
              <a:gdLst/>
              <a:ahLst/>
              <a:cxnLst>
                <a:cxn ang="0">
                  <a:pos x="497" y="0"/>
                </a:cxn>
                <a:cxn ang="0">
                  <a:pos x="393" y="24"/>
                </a:cxn>
                <a:cxn ang="0">
                  <a:pos x="257" y="80"/>
                </a:cxn>
                <a:cxn ang="0">
                  <a:pos x="197" y="92"/>
                </a:cxn>
                <a:cxn ang="0">
                  <a:pos x="173" y="100"/>
                </a:cxn>
                <a:cxn ang="0">
                  <a:pos x="153" y="104"/>
                </a:cxn>
                <a:cxn ang="0">
                  <a:pos x="129" y="112"/>
                </a:cxn>
                <a:cxn ang="0">
                  <a:pos x="81" y="148"/>
                </a:cxn>
                <a:cxn ang="0">
                  <a:pos x="25" y="156"/>
                </a:cxn>
                <a:cxn ang="0">
                  <a:pos x="21" y="180"/>
                </a:cxn>
                <a:cxn ang="0">
                  <a:pos x="13" y="196"/>
                </a:cxn>
                <a:cxn ang="0">
                  <a:pos x="25" y="220"/>
                </a:cxn>
                <a:cxn ang="0">
                  <a:pos x="45" y="260"/>
                </a:cxn>
              </a:cxnLst>
              <a:rect l="0" t="0" r="r" b="b"/>
              <a:pathLst>
                <a:path w="497" h="260">
                  <a:moveTo>
                    <a:pt x="497" y="0"/>
                  </a:moveTo>
                  <a:cubicBezTo>
                    <a:pt x="465" y="21"/>
                    <a:pt x="426" y="2"/>
                    <a:pt x="393" y="24"/>
                  </a:cubicBezTo>
                  <a:cubicBezTo>
                    <a:pt x="359" y="75"/>
                    <a:pt x="314" y="69"/>
                    <a:pt x="257" y="80"/>
                  </a:cubicBezTo>
                  <a:cubicBezTo>
                    <a:pt x="180" y="95"/>
                    <a:pt x="267" y="82"/>
                    <a:pt x="197" y="92"/>
                  </a:cubicBezTo>
                  <a:cubicBezTo>
                    <a:pt x="189" y="95"/>
                    <a:pt x="181" y="98"/>
                    <a:pt x="173" y="100"/>
                  </a:cubicBezTo>
                  <a:cubicBezTo>
                    <a:pt x="166" y="101"/>
                    <a:pt x="160" y="102"/>
                    <a:pt x="153" y="104"/>
                  </a:cubicBezTo>
                  <a:cubicBezTo>
                    <a:pt x="145" y="106"/>
                    <a:pt x="129" y="112"/>
                    <a:pt x="129" y="112"/>
                  </a:cubicBezTo>
                  <a:cubicBezTo>
                    <a:pt x="115" y="126"/>
                    <a:pt x="98" y="137"/>
                    <a:pt x="81" y="148"/>
                  </a:cubicBezTo>
                  <a:cubicBezTo>
                    <a:pt x="65" y="158"/>
                    <a:pt x="25" y="156"/>
                    <a:pt x="25" y="156"/>
                  </a:cubicBezTo>
                  <a:cubicBezTo>
                    <a:pt x="11" y="165"/>
                    <a:pt x="0" y="173"/>
                    <a:pt x="21" y="180"/>
                  </a:cubicBezTo>
                  <a:cubicBezTo>
                    <a:pt x="22" y="184"/>
                    <a:pt x="33" y="203"/>
                    <a:pt x="13" y="196"/>
                  </a:cubicBezTo>
                  <a:cubicBezTo>
                    <a:pt x="14" y="203"/>
                    <a:pt x="20" y="209"/>
                    <a:pt x="25" y="220"/>
                  </a:cubicBezTo>
                  <a:cubicBezTo>
                    <a:pt x="31" y="229"/>
                    <a:pt x="45" y="250"/>
                    <a:pt x="45" y="260"/>
                  </a:cubicBezTo>
                </a:path>
              </a:pathLst>
            </a:custGeom>
            <a:noFill/>
            <a:ln w="28575" cap="flat" cmpd="sng">
              <a:solidFill>
                <a:srgbClr val="6699FF"/>
              </a:solidFill>
              <a:prstDash val="solid"/>
              <a:round/>
              <a:headEnd type="none" w="med" len="med"/>
              <a:tailEnd type="none" w="med" len="me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grpSp>
      <p:sp>
        <p:nvSpPr>
          <p:cNvPr id="30" name="2 - Intakes"/>
          <p:cNvSpPr txBox="1">
            <a:spLocks/>
          </p:cNvSpPr>
          <p:nvPr/>
        </p:nvSpPr>
        <p:spPr>
          <a:xfrm>
            <a:off x="103680" y="2617085"/>
            <a:ext cx="2926080" cy="683264"/>
          </a:xfrm>
          <a:prstGeom prst="rect">
            <a:avLst/>
          </a:prstGeom>
          <a:solidFill>
            <a:srgbClr val="663300">
              <a:alpha val="50196"/>
            </a:srgbClr>
          </a:solidFill>
          <a:effectLst>
            <a:softEdge rad="31750"/>
          </a:effectLst>
        </p:spPr>
        <p:txBody>
          <a:bodyPr tIns="91440" bIns="91440"/>
          <a:lstStyle/>
          <a:p>
            <a:pPr marL="225425" marR="0" lvl="0" indent="-225425" algn="l" defTabSz="912813" rtl="0" eaLnBrk="0" fontAlgn="base" latinLnBrk="0" hangingPunct="0">
              <a:lnSpc>
                <a:spcPct val="80000"/>
              </a:lnSpc>
              <a:spcBef>
                <a:spcPts val="0"/>
              </a:spcBef>
              <a:spcAft>
                <a:spcPct val="0"/>
              </a:spcAft>
              <a:buClr>
                <a:schemeClr val="tx1"/>
              </a:buClr>
              <a:buSzPct val="125000"/>
              <a:buFont typeface="Wingdings" pitchFamily="2" charset="2"/>
              <a:buChar char="§"/>
              <a:tabLst/>
              <a:defRPr/>
            </a:pPr>
            <a:r>
              <a:rPr lang="en-US" sz="2000" b="1" dirty="0" smtClean="0">
                <a:effectLst>
                  <a:glow rad="63500">
                    <a:schemeClr val="bg1">
                      <a:alpha val="40000"/>
                    </a:schemeClr>
                  </a:glow>
                  <a:outerShdw dist="76200" dir="2700000" algn="tl" rotWithShape="0">
                    <a:prstClr val="black"/>
                  </a:outerShdw>
                </a:effectLst>
                <a:latin typeface="+mn-lt"/>
                <a:cs typeface="+mn-cs"/>
              </a:rPr>
              <a:t>Two </a:t>
            </a: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3,000 cfs </a:t>
            </a:r>
            <a:b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b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intakes, screens, pumps</a:t>
            </a:r>
          </a:p>
        </p:txBody>
      </p:sp>
      <p:sp>
        <p:nvSpPr>
          <p:cNvPr id="32" name="12 mi. open canal"/>
          <p:cNvSpPr txBox="1">
            <a:spLocks/>
          </p:cNvSpPr>
          <p:nvPr/>
        </p:nvSpPr>
        <p:spPr bwMode="auto">
          <a:xfrm>
            <a:off x="103680" y="3844671"/>
            <a:ext cx="2926080" cy="437043"/>
          </a:xfrm>
          <a:prstGeom prst="rect">
            <a:avLst/>
          </a:prstGeom>
          <a:solidFill>
            <a:srgbClr val="663300">
              <a:alpha val="50196"/>
            </a:srgbClr>
          </a:solidFill>
          <a:ln w="9525">
            <a:noFill/>
            <a:miter lim="800000"/>
            <a:headEnd/>
            <a:tailEnd/>
          </a:ln>
          <a:effectLst>
            <a:softEdge rad="31750"/>
          </a:effectLst>
        </p:spPr>
        <p:txBody>
          <a:bodyPr vert="horz" wrap="square" lIns="0" tIns="91440" rIns="0" bIns="91440" numCol="1" anchor="t" anchorCtr="0" compatLnSpc="1">
            <a:prstTxWarp prst="textNoShape">
              <a:avLst/>
            </a:prstTxWarp>
            <a:spAutoFit/>
          </a:bodyPr>
          <a:lstStyle/>
          <a:p>
            <a:pPr marL="225425" marR="0" lvl="0" indent="-225425" algn="l" defTabSz="912813" rtl="0" eaLnBrk="0" fontAlgn="base" latinLnBrk="0" hangingPunct="0">
              <a:lnSpc>
                <a:spcPct val="80000"/>
              </a:lnSpc>
              <a:spcBef>
                <a:spcPts val="0"/>
              </a:spcBef>
              <a:spcAft>
                <a:spcPct val="0"/>
              </a:spcAft>
              <a:buClr>
                <a:schemeClr val="tx1"/>
              </a:buClr>
              <a:buSzPct val="125000"/>
              <a:buFont typeface="Wingdings" pitchFamily="2" charset="2"/>
              <a:buChar char="§"/>
              <a:tabLst/>
              <a:defRPr/>
            </a:pP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12 mi.</a:t>
            </a:r>
            <a:r>
              <a:rPr kumimoji="0" lang="en-US" sz="2000" b="1" i="0" u="none" strike="noStrike" kern="1200" cap="none" spc="0" normalizeH="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 open canal</a:t>
            </a:r>
            <a:endPar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endParaRPr>
          </a:p>
        </p:txBody>
      </p:sp>
      <p:sp>
        <p:nvSpPr>
          <p:cNvPr id="35" name="66 mi levee retrofit"/>
          <p:cNvSpPr txBox="1">
            <a:spLocks/>
          </p:cNvSpPr>
          <p:nvPr/>
        </p:nvSpPr>
        <p:spPr bwMode="auto">
          <a:xfrm>
            <a:off x="103680" y="3214914"/>
            <a:ext cx="2926080" cy="683264"/>
          </a:xfrm>
          <a:prstGeom prst="rect">
            <a:avLst/>
          </a:prstGeom>
          <a:solidFill>
            <a:srgbClr val="663300">
              <a:alpha val="50196"/>
            </a:srgbClr>
          </a:solidFill>
          <a:ln w="9525">
            <a:noFill/>
            <a:miter lim="800000"/>
            <a:headEnd/>
            <a:tailEnd/>
          </a:ln>
          <a:effectLst>
            <a:softEdge rad="31750"/>
          </a:effectLst>
        </p:spPr>
        <p:txBody>
          <a:bodyPr vert="horz" wrap="square" lIns="0" tIns="91440" rIns="0" bIns="91440" numCol="1" anchor="t" anchorCtr="0" compatLnSpc="1">
            <a:prstTxWarp prst="textNoShape">
              <a:avLst/>
            </a:prstTxWarp>
            <a:spAutoFit/>
          </a:bodyPr>
          <a:lstStyle/>
          <a:p>
            <a:pPr marL="225425" marR="0" lvl="0" indent="-225425" algn="l" defTabSz="912813" rtl="0" eaLnBrk="0" fontAlgn="base" latinLnBrk="0" hangingPunct="0">
              <a:lnSpc>
                <a:spcPct val="80000"/>
              </a:lnSpc>
              <a:spcBef>
                <a:spcPts val="0"/>
              </a:spcBef>
              <a:spcAft>
                <a:spcPct val="0"/>
              </a:spcAft>
              <a:buClr>
                <a:schemeClr val="tx1"/>
              </a:buClr>
              <a:buSzPct val="125000"/>
              <a:buFont typeface="Wingdings" pitchFamily="2" charset="2"/>
              <a:buChar char="§"/>
              <a:tabLst/>
              <a:defRPr/>
            </a:pP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66 mi. existing levee retrofit</a:t>
            </a:r>
          </a:p>
        </p:txBody>
      </p:sp>
      <p:sp>
        <p:nvSpPr>
          <p:cNvPr id="36" name="9 to 11 operable barriers"/>
          <p:cNvSpPr txBox="1">
            <a:spLocks/>
          </p:cNvSpPr>
          <p:nvPr/>
        </p:nvSpPr>
        <p:spPr bwMode="auto">
          <a:xfrm>
            <a:off x="103680" y="4227705"/>
            <a:ext cx="2926080" cy="437043"/>
          </a:xfrm>
          <a:prstGeom prst="rect">
            <a:avLst/>
          </a:prstGeom>
          <a:solidFill>
            <a:srgbClr val="663300">
              <a:alpha val="50196"/>
            </a:srgbClr>
          </a:solidFill>
          <a:ln w="9525">
            <a:noFill/>
            <a:miter lim="800000"/>
            <a:headEnd/>
            <a:tailEnd/>
          </a:ln>
          <a:effectLst>
            <a:softEdge rad="31750"/>
          </a:effectLst>
        </p:spPr>
        <p:txBody>
          <a:bodyPr vert="horz" wrap="square" lIns="0" tIns="91440" rIns="0" bIns="91440" numCol="1" anchor="t" anchorCtr="0" compatLnSpc="1">
            <a:prstTxWarp prst="textNoShape">
              <a:avLst/>
            </a:prstTxWarp>
            <a:spAutoFit/>
          </a:bodyPr>
          <a:lstStyle/>
          <a:p>
            <a:pPr marL="225425" marR="0" lvl="0" indent="-225425" algn="l" defTabSz="912813" rtl="0" eaLnBrk="0" fontAlgn="base" latinLnBrk="0" hangingPunct="0">
              <a:lnSpc>
                <a:spcPct val="80000"/>
              </a:lnSpc>
              <a:spcBef>
                <a:spcPts val="0"/>
              </a:spcBef>
              <a:spcAft>
                <a:spcPct val="0"/>
              </a:spcAft>
              <a:buClr>
                <a:schemeClr val="tx1"/>
              </a:buClr>
              <a:buSzPct val="125000"/>
              <a:buFont typeface="Wingdings" pitchFamily="2" charset="2"/>
              <a:buChar char="§"/>
              <a:tabLst/>
              <a:defRPr/>
            </a:pP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9 to 11 operable barriers</a:t>
            </a:r>
          </a:p>
        </p:txBody>
      </p:sp>
      <p:sp>
        <p:nvSpPr>
          <p:cNvPr id="42" name="New fish salvage facility"/>
          <p:cNvSpPr txBox="1">
            <a:spLocks/>
          </p:cNvSpPr>
          <p:nvPr/>
        </p:nvSpPr>
        <p:spPr bwMode="auto">
          <a:xfrm>
            <a:off x="103680" y="4973157"/>
            <a:ext cx="2926080" cy="437043"/>
          </a:xfrm>
          <a:prstGeom prst="rect">
            <a:avLst/>
          </a:prstGeom>
          <a:solidFill>
            <a:srgbClr val="663300">
              <a:alpha val="50196"/>
            </a:srgbClr>
          </a:solidFill>
          <a:ln w="9525">
            <a:noFill/>
            <a:miter lim="800000"/>
            <a:headEnd/>
            <a:tailEnd/>
          </a:ln>
          <a:effectLst>
            <a:softEdge rad="31750"/>
          </a:effectLst>
        </p:spPr>
        <p:txBody>
          <a:bodyPr vert="horz" wrap="square" lIns="0" tIns="91440" rIns="0" bIns="91440" numCol="1" anchor="t" anchorCtr="0" compatLnSpc="1">
            <a:prstTxWarp prst="textNoShape">
              <a:avLst/>
            </a:prstTxWarp>
            <a:spAutoFit/>
          </a:bodyPr>
          <a:lstStyle/>
          <a:p>
            <a:pPr marL="225425" marR="0" lvl="0" indent="-225425" algn="l" defTabSz="912813" rtl="0" eaLnBrk="0" fontAlgn="base" latinLnBrk="0" hangingPunct="0">
              <a:lnSpc>
                <a:spcPct val="80000"/>
              </a:lnSpc>
              <a:spcBef>
                <a:spcPts val="0"/>
              </a:spcBef>
              <a:spcAft>
                <a:spcPct val="0"/>
              </a:spcAft>
              <a:buClr>
                <a:schemeClr val="tx1"/>
              </a:buClr>
              <a:buSzPct val="125000"/>
              <a:buFont typeface="Wingdings" pitchFamily="2" charset="2"/>
              <a:buChar char="§"/>
              <a:tabLst/>
              <a:defRPr/>
            </a:pPr>
            <a:r>
              <a:rPr lang="en-US" sz="2000" b="1" dirty="0" smtClean="0">
                <a:effectLst>
                  <a:glow rad="63500">
                    <a:schemeClr val="bg1">
                      <a:alpha val="40000"/>
                    </a:schemeClr>
                  </a:glow>
                  <a:outerShdw dist="76200" dir="2700000" algn="tl" rotWithShape="0">
                    <a:prstClr val="black"/>
                  </a:outerShdw>
                </a:effectLst>
                <a:latin typeface="+mn-lt"/>
                <a:cs typeface="+mn-cs"/>
              </a:rPr>
              <a:t>New f</a:t>
            </a:r>
            <a:r>
              <a:rPr kumimoji="0" lang="en-US" sz="2000" b="1" i="0" u="none" strike="noStrike" kern="1200" cap="none" spc="0" normalizeH="0" baseline="0" noProof="0" dirty="0" err="1"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ish</a:t>
            </a: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 salvage</a:t>
            </a:r>
            <a:r>
              <a:rPr kumimoji="0" lang="en-US" sz="2000" b="1" i="0" u="none" strike="noStrike" kern="1200" cap="none" spc="0" normalizeH="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 f</a:t>
            </a: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acility</a:t>
            </a:r>
          </a:p>
        </p:txBody>
      </p:sp>
      <p:sp>
        <p:nvSpPr>
          <p:cNvPr id="43" name="2-Tunnels"/>
          <p:cNvSpPr txBox="1">
            <a:spLocks/>
          </p:cNvSpPr>
          <p:nvPr/>
        </p:nvSpPr>
        <p:spPr bwMode="auto">
          <a:xfrm>
            <a:off x="103680" y="4600431"/>
            <a:ext cx="2926080" cy="437043"/>
          </a:xfrm>
          <a:prstGeom prst="rect">
            <a:avLst/>
          </a:prstGeom>
          <a:solidFill>
            <a:srgbClr val="663300">
              <a:alpha val="50196"/>
            </a:srgbClr>
          </a:solidFill>
          <a:ln w="9525">
            <a:noFill/>
            <a:miter lim="800000"/>
            <a:headEnd/>
            <a:tailEnd/>
          </a:ln>
          <a:effectLst>
            <a:softEdge rad="31750"/>
          </a:effectLst>
        </p:spPr>
        <p:txBody>
          <a:bodyPr vert="horz" wrap="square" lIns="0" tIns="91440" rIns="0" bIns="91440" numCol="1" anchor="t" anchorCtr="0" compatLnSpc="1">
            <a:prstTxWarp prst="textNoShape">
              <a:avLst/>
            </a:prstTxWarp>
            <a:spAutoFit/>
          </a:bodyPr>
          <a:lstStyle/>
          <a:p>
            <a:pPr marL="225425" marR="0" lvl="0" indent="-225425" algn="l" defTabSz="912813" rtl="0" eaLnBrk="0" fontAlgn="base" latinLnBrk="0" hangingPunct="0">
              <a:lnSpc>
                <a:spcPct val="80000"/>
              </a:lnSpc>
              <a:spcBef>
                <a:spcPts val="0"/>
              </a:spcBef>
              <a:spcAft>
                <a:spcPct val="0"/>
              </a:spcAft>
              <a:buClr>
                <a:schemeClr val="tx1"/>
              </a:buClr>
              <a:buSzPct val="125000"/>
              <a:buFont typeface="Wingdings" pitchFamily="2" charset="2"/>
              <a:buChar char="§"/>
              <a:tabLst/>
              <a:defRPr/>
            </a:pP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2 tunnels (4.5 mi. length)</a:t>
            </a:r>
          </a:p>
        </p:txBody>
      </p:sp>
      <p:sp>
        <p:nvSpPr>
          <p:cNvPr id="44" name="Oval 17"/>
          <p:cNvSpPr>
            <a:spLocks noChangeArrowheads="1"/>
          </p:cNvSpPr>
          <p:nvPr/>
        </p:nvSpPr>
        <p:spPr bwMode="invGray">
          <a:xfrm>
            <a:off x="5006470" y="3626319"/>
            <a:ext cx="91440" cy="91440"/>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52" name="Oval 17"/>
          <p:cNvSpPr>
            <a:spLocks noChangeArrowheads="1"/>
          </p:cNvSpPr>
          <p:nvPr/>
        </p:nvSpPr>
        <p:spPr bwMode="invGray">
          <a:xfrm>
            <a:off x="5167702" y="3680330"/>
            <a:ext cx="91440" cy="91440"/>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pic>
        <p:nvPicPr>
          <p:cNvPr id="26" name="Picture 4"/>
          <p:cNvPicPr>
            <a:picLocks noChangeAspect="1" noChangeArrowheads="1"/>
          </p:cNvPicPr>
          <p:nvPr/>
        </p:nvPicPr>
        <p:blipFill>
          <a:blip r:embed="rId4" cstate="print">
            <a:lum bright="-9000" contrast="15000"/>
          </a:blip>
          <a:srcRect/>
          <a:stretch>
            <a:fillRect/>
          </a:stretch>
        </p:blipFill>
        <p:spPr bwMode="auto">
          <a:xfrm>
            <a:off x="2209800" y="1676400"/>
            <a:ext cx="4666114" cy="4796000"/>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6" presetClass="path" presetSubtype="0" accel="50000" decel="50000" fill="hold" nodeType="clickEffect">
                                  <p:stCondLst>
                                    <p:cond delay="0"/>
                                  </p:stCondLst>
                                  <p:childTnLst>
                                    <p:animMotion origin="layout" path="M -1.38889E-6 -1.48148E-6 L -0.39045 -0.73773 " pathEditMode="relative" rAng="0" ptsTypes="AA">
                                      <p:cBhvr>
                                        <p:cTn id="6" dur="2000" fill="hold"/>
                                        <p:tgtEl>
                                          <p:spTgt spid="26"/>
                                        </p:tgtEl>
                                        <p:attrNameLst>
                                          <p:attrName>ppt_x</p:attrName>
                                          <p:attrName>ppt_y</p:attrName>
                                        </p:attrNameLst>
                                      </p:cBhvr>
                                      <p:rCtr x="-195" y="-369"/>
                                    </p:animMotion>
                                  </p:childTnLst>
                                </p:cTn>
                              </p:par>
                              <p:par>
                                <p:cTn id="7" presetID="6" presetClass="emph" presetSubtype="0" fill="hold" nodeType="withEffect">
                                  <p:stCondLst>
                                    <p:cond delay="0"/>
                                  </p:stCondLst>
                                  <p:childTnLst>
                                    <p:animScale>
                                      <p:cBhvr>
                                        <p:cTn id="8" dur="2000" fill="hold"/>
                                        <p:tgtEl>
                                          <p:spTgt spid="26"/>
                                        </p:tgtEl>
                                      </p:cBhvr>
                                      <p:by x="20000" y="20000"/>
                                    </p:animScale>
                                  </p:childTnLst>
                                </p:cTn>
                              </p:par>
                              <p:par>
                                <p:cTn id="9" presetID="55" presetClass="exit" presetSubtype="0" fill="hold" grpId="0" nodeType="withEffect">
                                  <p:stCondLst>
                                    <p:cond delay="0"/>
                                  </p:stCondLst>
                                  <p:childTnLst>
                                    <p:anim calcmode="lin" valueType="num">
                                      <p:cBhvr>
                                        <p:cTn id="10" dur="2000"/>
                                        <p:tgtEl>
                                          <p:spTgt spid="28"/>
                                        </p:tgtEl>
                                        <p:attrNameLst>
                                          <p:attrName>ppt_w</p:attrName>
                                        </p:attrNameLst>
                                      </p:cBhvr>
                                      <p:tavLst>
                                        <p:tav tm="0">
                                          <p:val>
                                            <p:strVal val="ppt_w"/>
                                          </p:val>
                                        </p:tav>
                                        <p:tav tm="100000">
                                          <p:val>
                                            <p:strVal val="ppt_w*0.70"/>
                                          </p:val>
                                        </p:tav>
                                      </p:tavLst>
                                    </p:anim>
                                    <p:anim calcmode="lin" valueType="num">
                                      <p:cBhvr>
                                        <p:cTn id="11" dur="2000"/>
                                        <p:tgtEl>
                                          <p:spTgt spid="28"/>
                                        </p:tgtEl>
                                        <p:attrNameLst>
                                          <p:attrName>ppt_h</p:attrName>
                                        </p:attrNameLst>
                                      </p:cBhvr>
                                      <p:tavLst>
                                        <p:tav tm="0">
                                          <p:val>
                                            <p:strVal val="ppt_h"/>
                                          </p:val>
                                        </p:tav>
                                        <p:tav tm="100000">
                                          <p:val>
                                            <p:strVal val="ppt_h"/>
                                          </p:val>
                                        </p:tav>
                                      </p:tavLst>
                                    </p:anim>
                                    <p:animEffect transition="out" filter="fade">
                                      <p:cBhvr>
                                        <p:cTn id="12" dur="2000"/>
                                        <p:tgtEl>
                                          <p:spTgt spid="28"/>
                                        </p:tgtEl>
                                      </p:cBhvr>
                                    </p:animEffect>
                                    <p:set>
                                      <p:cBhvr>
                                        <p:cTn id="13" dur="1" fill="hold">
                                          <p:stCondLst>
                                            <p:cond delay="1999"/>
                                          </p:stCondLst>
                                        </p:cTn>
                                        <p:tgtEl>
                                          <p:spTgt spid="28"/>
                                        </p:tgtEl>
                                        <p:attrNameLst>
                                          <p:attrName>style.visibility</p:attrName>
                                        </p:attrNameLst>
                                      </p:cBhvr>
                                      <p:to>
                                        <p:strVal val="hidden"/>
                                      </p:to>
                                    </p:set>
                                  </p:childTnLst>
                                </p:cTn>
                              </p:par>
                              <p:par>
                                <p:cTn id="14" presetID="10" presetClass="entr" presetSubtype="0" fill="hold" grpId="0" nodeType="with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fade">
                                      <p:cBhvr>
                                        <p:cTn id="16" dur="500"/>
                                        <p:tgtEl>
                                          <p:spTgt spid="29"/>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grpId="0" nodeType="clickEffect">
                                  <p:stCondLst>
                                    <p:cond delay="0"/>
                                  </p:stCondLst>
                                  <p:childTnLst>
                                    <p:set>
                                      <p:cBhvr>
                                        <p:cTn id="20" dur="1" fill="hold">
                                          <p:stCondLst>
                                            <p:cond delay="0"/>
                                          </p:stCondLst>
                                        </p:cTn>
                                        <p:tgtEl>
                                          <p:spTgt spid="30"/>
                                        </p:tgtEl>
                                        <p:attrNameLst>
                                          <p:attrName>style.visibility</p:attrName>
                                        </p:attrNameLst>
                                      </p:cBhvr>
                                      <p:to>
                                        <p:strVal val="visible"/>
                                      </p:to>
                                    </p:set>
                                    <p:animEffect transition="in" filter="fade">
                                      <p:cBhvr>
                                        <p:cTn id="21" dur="500"/>
                                        <p:tgtEl>
                                          <p:spTgt spid="30"/>
                                        </p:tgtEl>
                                      </p:cBhvr>
                                    </p:animEffect>
                                  </p:childTnLst>
                                </p:cTn>
                              </p:par>
                            </p:childTnLst>
                          </p:cTn>
                        </p:par>
                        <p:par>
                          <p:cTn id="22" fill="hold">
                            <p:stCondLst>
                              <p:cond delay="500"/>
                            </p:stCondLst>
                            <p:childTnLst>
                              <p:par>
                                <p:cTn id="23" presetID="23" presetClass="entr" presetSubtype="32"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p:cTn id="25" dur="500" fill="hold"/>
                                        <p:tgtEl>
                                          <p:spTgt spid="44"/>
                                        </p:tgtEl>
                                        <p:attrNameLst>
                                          <p:attrName>ppt_w</p:attrName>
                                        </p:attrNameLst>
                                      </p:cBhvr>
                                      <p:tavLst>
                                        <p:tav tm="0">
                                          <p:val>
                                            <p:strVal val="4*#ppt_w"/>
                                          </p:val>
                                        </p:tav>
                                        <p:tav tm="100000">
                                          <p:val>
                                            <p:strVal val="#ppt_w"/>
                                          </p:val>
                                        </p:tav>
                                      </p:tavLst>
                                    </p:anim>
                                    <p:anim calcmode="lin" valueType="num">
                                      <p:cBhvr>
                                        <p:cTn id="26" dur="500" fill="hold"/>
                                        <p:tgtEl>
                                          <p:spTgt spid="44"/>
                                        </p:tgtEl>
                                        <p:attrNameLst>
                                          <p:attrName>ppt_h</p:attrName>
                                        </p:attrNameLst>
                                      </p:cBhvr>
                                      <p:tavLst>
                                        <p:tav tm="0">
                                          <p:val>
                                            <p:strVal val="4*#ppt_h"/>
                                          </p:val>
                                        </p:tav>
                                        <p:tav tm="100000">
                                          <p:val>
                                            <p:strVal val="#ppt_h"/>
                                          </p:val>
                                        </p:tav>
                                      </p:tavLst>
                                    </p:anim>
                                  </p:childTnLst>
                                </p:cTn>
                              </p:par>
                            </p:childTnLst>
                          </p:cTn>
                        </p:par>
                        <p:par>
                          <p:cTn id="27" fill="hold">
                            <p:stCondLst>
                              <p:cond delay="1000"/>
                            </p:stCondLst>
                            <p:childTnLst>
                              <p:par>
                                <p:cTn id="28" presetID="23" presetClass="entr" presetSubtype="32" fill="hold" grpId="0" nodeType="afterEffect">
                                  <p:stCondLst>
                                    <p:cond delay="0"/>
                                  </p:stCondLst>
                                  <p:childTnLst>
                                    <p:set>
                                      <p:cBhvr>
                                        <p:cTn id="29" dur="1" fill="hold">
                                          <p:stCondLst>
                                            <p:cond delay="0"/>
                                          </p:stCondLst>
                                        </p:cTn>
                                        <p:tgtEl>
                                          <p:spTgt spid="52"/>
                                        </p:tgtEl>
                                        <p:attrNameLst>
                                          <p:attrName>style.visibility</p:attrName>
                                        </p:attrNameLst>
                                      </p:cBhvr>
                                      <p:to>
                                        <p:strVal val="visible"/>
                                      </p:to>
                                    </p:set>
                                    <p:anim calcmode="lin" valueType="num">
                                      <p:cBhvr>
                                        <p:cTn id="30" dur="500" fill="hold"/>
                                        <p:tgtEl>
                                          <p:spTgt spid="52"/>
                                        </p:tgtEl>
                                        <p:attrNameLst>
                                          <p:attrName>ppt_w</p:attrName>
                                        </p:attrNameLst>
                                      </p:cBhvr>
                                      <p:tavLst>
                                        <p:tav tm="0">
                                          <p:val>
                                            <p:strVal val="4*#ppt_w"/>
                                          </p:val>
                                        </p:tav>
                                        <p:tav tm="100000">
                                          <p:val>
                                            <p:strVal val="#ppt_w"/>
                                          </p:val>
                                        </p:tav>
                                      </p:tavLst>
                                    </p:anim>
                                    <p:anim calcmode="lin" valueType="num">
                                      <p:cBhvr>
                                        <p:cTn id="31" dur="500" fill="hold"/>
                                        <p:tgtEl>
                                          <p:spTgt spid="52"/>
                                        </p:tgtEl>
                                        <p:attrNameLst>
                                          <p:attrName>ppt_h</p:attrName>
                                        </p:attrNameLst>
                                      </p:cBhvr>
                                      <p:tavLst>
                                        <p:tav tm="0">
                                          <p:val>
                                            <p:strVal val="4*#ppt_h"/>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10" presetClass="entr" presetSubtype="0" fill="hold" grpId="0" nodeType="click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500"/>
                                        <p:tgtEl>
                                          <p:spTgt spid="35"/>
                                        </p:tgtEl>
                                      </p:cBhvr>
                                    </p:animEffect>
                                  </p:childTnLst>
                                </p:cTn>
                              </p:par>
                              <p:par>
                                <p:cTn id="37" presetID="22" presetClass="entr" presetSubtype="1" fill="hold" nodeType="withEffect">
                                  <p:stCondLst>
                                    <p:cond delay="0"/>
                                  </p:stCondLst>
                                  <p:childTnLst>
                                    <p:set>
                                      <p:cBhvr>
                                        <p:cTn id="38" dur="1" fill="hold">
                                          <p:stCondLst>
                                            <p:cond delay="0"/>
                                          </p:stCondLst>
                                        </p:cTn>
                                        <p:tgtEl>
                                          <p:spTgt spid="34"/>
                                        </p:tgtEl>
                                        <p:attrNameLst>
                                          <p:attrName>style.visibility</p:attrName>
                                        </p:attrNameLst>
                                      </p:cBhvr>
                                      <p:to>
                                        <p:strVal val="visible"/>
                                      </p:to>
                                    </p:set>
                                    <p:animEffect transition="in" filter="wipe(up)">
                                      <p:cBhvr>
                                        <p:cTn id="39" dur="2000"/>
                                        <p:tgtEl>
                                          <p:spTgt spid="34"/>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32"/>
                                        </p:tgtEl>
                                        <p:attrNameLst>
                                          <p:attrName>style.visibility</p:attrName>
                                        </p:attrNameLst>
                                      </p:cBhvr>
                                      <p:to>
                                        <p:strVal val="visible"/>
                                      </p:to>
                                    </p:set>
                                    <p:animEffect transition="in" filter="fade">
                                      <p:cBhvr>
                                        <p:cTn id="44" dur="500"/>
                                        <p:tgtEl>
                                          <p:spTgt spid="32"/>
                                        </p:tgtEl>
                                      </p:cBhvr>
                                    </p:animEffect>
                                  </p:childTnLst>
                                </p:cTn>
                              </p:par>
                            </p:childTnLst>
                          </p:cTn>
                        </p:par>
                        <p:par>
                          <p:cTn id="45" fill="hold">
                            <p:stCondLst>
                              <p:cond delay="500"/>
                            </p:stCondLst>
                            <p:childTnLst>
                              <p:par>
                                <p:cTn id="46" presetID="10" presetClass="entr" presetSubtype="0" fill="hold" grpId="0" nodeType="afterEffect">
                                  <p:stCondLst>
                                    <p:cond delay="0"/>
                                  </p:stCondLst>
                                  <p:childTnLst>
                                    <p:set>
                                      <p:cBhvr>
                                        <p:cTn id="47" dur="1" fill="hold">
                                          <p:stCondLst>
                                            <p:cond delay="0"/>
                                          </p:stCondLst>
                                        </p:cTn>
                                        <p:tgtEl>
                                          <p:spTgt spid="36"/>
                                        </p:tgtEl>
                                        <p:attrNameLst>
                                          <p:attrName>style.visibility</p:attrName>
                                        </p:attrNameLst>
                                      </p:cBhvr>
                                      <p:to>
                                        <p:strVal val="visible"/>
                                      </p:to>
                                    </p:set>
                                    <p:animEffect transition="in" filter="fade">
                                      <p:cBhvr>
                                        <p:cTn id="48" dur="500"/>
                                        <p:tgtEl>
                                          <p:spTgt spid="36"/>
                                        </p:tgtEl>
                                      </p:cBhvr>
                                    </p:animEffect>
                                  </p:childTnLst>
                                </p:cTn>
                              </p:par>
                            </p:childTnLst>
                          </p:cTn>
                        </p:par>
                        <p:par>
                          <p:cTn id="49" fill="hold">
                            <p:stCondLst>
                              <p:cond delay="1000"/>
                            </p:stCondLst>
                            <p:childTnLst>
                              <p:par>
                                <p:cTn id="50" presetID="10" presetClass="entr" presetSubtype="0" fill="hold" grpId="0" nodeType="after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fade">
                                      <p:cBhvr>
                                        <p:cTn id="52" dur="500"/>
                                        <p:tgtEl>
                                          <p:spTgt spid="43"/>
                                        </p:tgtEl>
                                      </p:cBhvr>
                                    </p:animEffect>
                                  </p:childTnLst>
                                </p:cTn>
                              </p:par>
                            </p:childTnLst>
                          </p:cTn>
                        </p:par>
                        <p:par>
                          <p:cTn id="53" fill="hold">
                            <p:stCondLst>
                              <p:cond delay="1500"/>
                            </p:stCondLst>
                            <p:childTnLst>
                              <p:par>
                                <p:cTn id="54" presetID="10" presetClass="entr" presetSubtype="0" fill="hold" grpId="0" nodeType="after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fade">
                                      <p:cBhvr>
                                        <p:cTn id="5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28" grpId="0"/>
      <p:bldP spid="30" grpId="0" animBg="1" autoUpdateAnimBg="0"/>
      <p:bldP spid="32" grpId="0" animBg="1"/>
      <p:bldP spid="35" grpId="0" animBg="1"/>
      <p:bldP spid="36" grpId="0" animBg="1"/>
      <p:bldP spid="42" grpId="0" animBg="1"/>
      <p:bldP spid="43" grpId="0" animBg="1"/>
      <p:bldP spid="44" grpId="0" animBg="1"/>
      <p:bldP spid="52"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14"/>
          <p:cNvGrpSpPr>
            <a:grpSpLocks/>
          </p:cNvGrpSpPr>
          <p:nvPr/>
        </p:nvGrpSpPr>
        <p:grpSpPr bwMode="auto">
          <a:xfrm>
            <a:off x="-34925" y="1176338"/>
            <a:ext cx="9178925" cy="5681662"/>
            <a:chOff x="-34506" y="1176338"/>
            <a:chExt cx="9178506" cy="5681662"/>
          </a:xfrm>
          <a:effectLst>
            <a:outerShdw blurRad="25400" dist="12700" dir="2700000" algn="tl" rotWithShape="0">
              <a:prstClr val="black"/>
            </a:outerShdw>
          </a:effectLst>
        </p:grpSpPr>
        <p:pic>
          <p:nvPicPr>
            <p:cNvPr id="11300"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25" name="Freeform 24"/>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a:effectLst>
                  <a:outerShdw blurRad="38100" dist="38100" dir="2700000" algn="tl">
                    <a:srgbClr val="000000">
                      <a:alpha val="43137"/>
                    </a:srgbClr>
                  </a:outerShdw>
                </a:effectLst>
                <a:latin typeface="Arial" charset="0"/>
                <a:cs typeface="Arial" charset="0"/>
              </a:endParaRPr>
            </a:p>
          </p:txBody>
        </p:sp>
      </p:grpSp>
      <p:sp>
        <p:nvSpPr>
          <p:cNvPr id="54"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Sacramento</a:t>
            </a:r>
          </a:p>
        </p:txBody>
      </p:sp>
      <p:sp>
        <p:nvSpPr>
          <p:cNvPr id="46102" name="Slide Number Placeholder 32"/>
          <p:cNvSpPr txBox="1">
            <a:spLocks noGrp="1"/>
          </p:cNvSpPr>
          <p:nvPr/>
        </p:nvSpPr>
        <p:spPr bwMode="auto">
          <a:xfrm>
            <a:off x="8458200" y="6427788"/>
            <a:ext cx="685800" cy="365125"/>
          </a:xfrm>
          <a:prstGeom prst="rect">
            <a:avLst/>
          </a:prstGeom>
          <a:noFill/>
          <a:ln>
            <a:miter lim="800000"/>
            <a:headEnd/>
            <a:tailEnd/>
          </a:ln>
        </p:spPr>
        <p:txBody>
          <a:bodyPr/>
          <a:lstStyle/>
          <a:p>
            <a:pPr algn="ctr">
              <a:defRPr/>
            </a:pPr>
            <a:fld id="{7C1BE17C-3B61-4FC3-A7E9-0CCF36625237}" type="slidenum">
              <a:rPr lang="en-US">
                <a:effectLst>
                  <a:outerShdw blurRad="38100" dist="38100" dir="2700000" algn="tl">
                    <a:srgbClr val="000000">
                      <a:alpha val="43137"/>
                    </a:srgbClr>
                  </a:outerShdw>
                </a:effectLst>
                <a:latin typeface="+mn-lt"/>
                <a:cs typeface="Arial" charset="0"/>
              </a:rPr>
              <a:pPr algn="ctr">
                <a:defRPr/>
              </a:pPr>
              <a:t>37</a:t>
            </a:fld>
            <a:endParaRPr lang="en-US" dirty="0">
              <a:effectLst>
                <a:outerShdw blurRad="38100" dist="38100" dir="2700000" algn="tl">
                  <a:srgbClr val="000000">
                    <a:alpha val="43137"/>
                  </a:srgbClr>
                </a:outerShdw>
              </a:effectLst>
              <a:latin typeface="+mn-lt"/>
              <a:cs typeface="Arial" charset="0"/>
            </a:endParaRPr>
          </a:p>
        </p:txBody>
      </p:sp>
      <p:grpSp>
        <p:nvGrpSpPr>
          <p:cNvPr id="4" name="Group 55"/>
          <p:cNvGrpSpPr>
            <a:grpSpLocks/>
          </p:cNvGrpSpPr>
          <p:nvPr/>
        </p:nvGrpSpPr>
        <p:grpSpPr bwMode="auto">
          <a:xfrm>
            <a:off x="4275138" y="3759200"/>
            <a:ext cx="1368425" cy="2127250"/>
            <a:chOff x="4275138" y="3759200"/>
            <a:chExt cx="1368426" cy="2127250"/>
          </a:xfrm>
        </p:grpSpPr>
        <p:sp>
          <p:nvSpPr>
            <p:cNvPr id="266283" name="Freeform 43"/>
            <p:cNvSpPr>
              <a:spLocks/>
            </p:cNvSpPr>
            <p:nvPr/>
          </p:nvSpPr>
          <p:spPr bwMode="invGray">
            <a:xfrm>
              <a:off x="4489450" y="3803650"/>
              <a:ext cx="1154114" cy="2082800"/>
            </a:xfrm>
            <a:custGeom>
              <a:avLst/>
              <a:gdLst/>
              <a:ahLst/>
              <a:cxnLst>
                <a:cxn ang="0">
                  <a:pos x="608" y="0"/>
                </a:cxn>
                <a:cxn ang="0">
                  <a:pos x="624" y="32"/>
                </a:cxn>
                <a:cxn ang="0">
                  <a:pos x="596" y="36"/>
                </a:cxn>
                <a:cxn ang="0">
                  <a:pos x="684" y="56"/>
                </a:cxn>
                <a:cxn ang="0">
                  <a:pos x="720" y="80"/>
                </a:cxn>
                <a:cxn ang="0">
                  <a:pos x="628" y="116"/>
                </a:cxn>
                <a:cxn ang="0">
                  <a:pos x="620" y="128"/>
                </a:cxn>
                <a:cxn ang="0">
                  <a:pos x="628" y="152"/>
                </a:cxn>
                <a:cxn ang="0">
                  <a:pos x="572" y="168"/>
                </a:cxn>
                <a:cxn ang="0">
                  <a:pos x="548" y="180"/>
                </a:cxn>
                <a:cxn ang="0">
                  <a:pos x="560" y="208"/>
                </a:cxn>
                <a:cxn ang="0">
                  <a:pos x="604" y="240"/>
                </a:cxn>
                <a:cxn ang="0">
                  <a:pos x="588" y="280"/>
                </a:cxn>
                <a:cxn ang="0">
                  <a:pos x="636" y="296"/>
                </a:cxn>
                <a:cxn ang="0">
                  <a:pos x="608" y="328"/>
                </a:cxn>
                <a:cxn ang="0">
                  <a:pos x="596" y="340"/>
                </a:cxn>
                <a:cxn ang="0">
                  <a:pos x="588" y="364"/>
                </a:cxn>
                <a:cxn ang="0">
                  <a:pos x="584" y="452"/>
                </a:cxn>
                <a:cxn ang="0">
                  <a:pos x="532" y="448"/>
                </a:cxn>
                <a:cxn ang="0">
                  <a:pos x="440" y="452"/>
                </a:cxn>
                <a:cxn ang="0">
                  <a:pos x="424" y="524"/>
                </a:cxn>
                <a:cxn ang="0">
                  <a:pos x="452" y="528"/>
                </a:cxn>
                <a:cxn ang="0">
                  <a:pos x="456" y="564"/>
                </a:cxn>
                <a:cxn ang="0">
                  <a:pos x="512" y="600"/>
                </a:cxn>
                <a:cxn ang="0">
                  <a:pos x="432" y="616"/>
                </a:cxn>
                <a:cxn ang="0">
                  <a:pos x="408" y="624"/>
                </a:cxn>
                <a:cxn ang="0">
                  <a:pos x="400" y="652"/>
                </a:cxn>
                <a:cxn ang="0">
                  <a:pos x="364" y="660"/>
                </a:cxn>
                <a:cxn ang="0">
                  <a:pos x="340" y="708"/>
                </a:cxn>
                <a:cxn ang="0">
                  <a:pos x="344" y="740"/>
                </a:cxn>
                <a:cxn ang="0">
                  <a:pos x="352" y="752"/>
                </a:cxn>
                <a:cxn ang="0">
                  <a:pos x="340" y="776"/>
                </a:cxn>
                <a:cxn ang="0">
                  <a:pos x="332" y="800"/>
                </a:cxn>
                <a:cxn ang="0">
                  <a:pos x="356" y="836"/>
                </a:cxn>
                <a:cxn ang="0">
                  <a:pos x="360" y="848"/>
                </a:cxn>
                <a:cxn ang="0">
                  <a:pos x="372" y="860"/>
                </a:cxn>
                <a:cxn ang="0">
                  <a:pos x="344" y="888"/>
                </a:cxn>
                <a:cxn ang="0">
                  <a:pos x="404" y="904"/>
                </a:cxn>
                <a:cxn ang="0">
                  <a:pos x="460" y="928"/>
                </a:cxn>
                <a:cxn ang="0">
                  <a:pos x="556" y="980"/>
                </a:cxn>
                <a:cxn ang="0">
                  <a:pos x="676" y="1020"/>
                </a:cxn>
                <a:cxn ang="0">
                  <a:pos x="708" y="1048"/>
                </a:cxn>
                <a:cxn ang="0">
                  <a:pos x="676" y="1076"/>
                </a:cxn>
                <a:cxn ang="0">
                  <a:pos x="588" y="1104"/>
                </a:cxn>
                <a:cxn ang="0">
                  <a:pos x="476" y="1156"/>
                </a:cxn>
                <a:cxn ang="0">
                  <a:pos x="348" y="1160"/>
                </a:cxn>
                <a:cxn ang="0">
                  <a:pos x="280" y="1172"/>
                </a:cxn>
                <a:cxn ang="0">
                  <a:pos x="36" y="1216"/>
                </a:cxn>
                <a:cxn ang="0">
                  <a:pos x="20" y="1276"/>
                </a:cxn>
                <a:cxn ang="0">
                  <a:pos x="4" y="1300"/>
                </a:cxn>
                <a:cxn ang="0">
                  <a:pos x="0" y="1312"/>
                </a:cxn>
              </a:cxnLst>
              <a:rect l="0" t="0" r="r" b="b"/>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sp>
          <p:nvSpPr>
            <p:cNvPr id="266282" name="Freeform 42"/>
            <p:cNvSpPr>
              <a:spLocks/>
            </p:cNvSpPr>
            <p:nvPr/>
          </p:nvSpPr>
          <p:spPr bwMode="invGray">
            <a:xfrm>
              <a:off x="4275138" y="3759200"/>
              <a:ext cx="1155701" cy="2076450"/>
            </a:xfrm>
            <a:custGeom>
              <a:avLst/>
              <a:gdLst/>
              <a:ahLst/>
              <a:cxnLst>
                <a:cxn ang="0">
                  <a:pos x="659" y="0"/>
                </a:cxn>
                <a:cxn ang="0">
                  <a:pos x="723" y="8"/>
                </a:cxn>
                <a:cxn ang="0">
                  <a:pos x="719" y="24"/>
                </a:cxn>
                <a:cxn ang="0">
                  <a:pos x="695" y="32"/>
                </a:cxn>
                <a:cxn ang="0">
                  <a:pos x="683" y="44"/>
                </a:cxn>
                <a:cxn ang="0">
                  <a:pos x="667" y="48"/>
                </a:cxn>
                <a:cxn ang="0">
                  <a:pos x="691" y="60"/>
                </a:cxn>
                <a:cxn ang="0">
                  <a:pos x="563" y="100"/>
                </a:cxn>
                <a:cxn ang="0">
                  <a:pos x="563" y="128"/>
                </a:cxn>
                <a:cxn ang="0">
                  <a:pos x="551" y="168"/>
                </a:cxn>
                <a:cxn ang="0">
                  <a:pos x="527" y="172"/>
                </a:cxn>
                <a:cxn ang="0">
                  <a:pos x="503" y="188"/>
                </a:cxn>
                <a:cxn ang="0">
                  <a:pos x="491" y="196"/>
                </a:cxn>
                <a:cxn ang="0">
                  <a:pos x="487" y="208"/>
                </a:cxn>
                <a:cxn ang="0">
                  <a:pos x="343" y="220"/>
                </a:cxn>
                <a:cxn ang="0">
                  <a:pos x="171" y="260"/>
                </a:cxn>
                <a:cxn ang="0">
                  <a:pos x="159" y="292"/>
                </a:cxn>
                <a:cxn ang="0">
                  <a:pos x="231" y="296"/>
                </a:cxn>
                <a:cxn ang="0">
                  <a:pos x="255" y="304"/>
                </a:cxn>
                <a:cxn ang="0">
                  <a:pos x="263" y="328"/>
                </a:cxn>
                <a:cxn ang="0">
                  <a:pos x="267" y="340"/>
                </a:cxn>
                <a:cxn ang="0">
                  <a:pos x="231" y="356"/>
                </a:cxn>
                <a:cxn ang="0">
                  <a:pos x="211" y="400"/>
                </a:cxn>
                <a:cxn ang="0">
                  <a:pos x="155" y="424"/>
                </a:cxn>
                <a:cxn ang="0">
                  <a:pos x="131" y="456"/>
                </a:cxn>
                <a:cxn ang="0">
                  <a:pos x="111" y="532"/>
                </a:cxn>
                <a:cxn ang="0">
                  <a:pos x="123" y="652"/>
                </a:cxn>
                <a:cxn ang="0">
                  <a:pos x="99" y="684"/>
                </a:cxn>
                <a:cxn ang="0">
                  <a:pos x="155" y="708"/>
                </a:cxn>
                <a:cxn ang="0">
                  <a:pos x="143" y="756"/>
                </a:cxn>
                <a:cxn ang="0">
                  <a:pos x="155" y="760"/>
                </a:cxn>
                <a:cxn ang="0">
                  <a:pos x="199" y="776"/>
                </a:cxn>
                <a:cxn ang="0">
                  <a:pos x="135" y="796"/>
                </a:cxn>
                <a:cxn ang="0">
                  <a:pos x="195" y="820"/>
                </a:cxn>
                <a:cxn ang="0">
                  <a:pos x="171" y="852"/>
                </a:cxn>
                <a:cxn ang="0">
                  <a:pos x="219" y="872"/>
                </a:cxn>
                <a:cxn ang="0">
                  <a:pos x="223" y="884"/>
                </a:cxn>
                <a:cxn ang="0">
                  <a:pos x="235" y="892"/>
                </a:cxn>
                <a:cxn ang="0">
                  <a:pos x="243" y="932"/>
                </a:cxn>
                <a:cxn ang="0">
                  <a:pos x="191" y="956"/>
                </a:cxn>
                <a:cxn ang="0">
                  <a:pos x="199" y="992"/>
                </a:cxn>
                <a:cxn ang="0">
                  <a:pos x="111" y="1016"/>
                </a:cxn>
                <a:cxn ang="0">
                  <a:pos x="147" y="1040"/>
                </a:cxn>
                <a:cxn ang="0">
                  <a:pos x="91" y="1084"/>
                </a:cxn>
                <a:cxn ang="0">
                  <a:pos x="67" y="1092"/>
                </a:cxn>
                <a:cxn ang="0">
                  <a:pos x="55" y="1116"/>
                </a:cxn>
                <a:cxn ang="0">
                  <a:pos x="19" y="1148"/>
                </a:cxn>
                <a:cxn ang="0">
                  <a:pos x="3" y="1172"/>
                </a:cxn>
                <a:cxn ang="0">
                  <a:pos x="15" y="1180"/>
                </a:cxn>
                <a:cxn ang="0">
                  <a:pos x="39" y="1188"/>
                </a:cxn>
                <a:cxn ang="0">
                  <a:pos x="119" y="1224"/>
                </a:cxn>
                <a:cxn ang="0">
                  <a:pos x="111" y="1308"/>
                </a:cxn>
              </a:cxnLst>
              <a:rect l="0" t="0" r="r" b="b"/>
              <a:pathLst>
                <a:path w="728" h="1308">
                  <a:moveTo>
                    <a:pt x="659" y="0"/>
                  </a:moveTo>
                  <a:cubicBezTo>
                    <a:pt x="679" y="7"/>
                    <a:pt x="703" y="0"/>
                    <a:pt x="723" y="8"/>
                  </a:cubicBezTo>
                  <a:cubicBezTo>
                    <a:pt x="728" y="10"/>
                    <a:pt x="723" y="20"/>
                    <a:pt x="719" y="24"/>
                  </a:cubicBezTo>
                  <a:cubicBezTo>
                    <a:pt x="713" y="29"/>
                    <a:pt x="695" y="32"/>
                    <a:pt x="695" y="32"/>
                  </a:cubicBezTo>
                  <a:cubicBezTo>
                    <a:pt x="691" y="36"/>
                    <a:pt x="688" y="41"/>
                    <a:pt x="683" y="44"/>
                  </a:cubicBezTo>
                  <a:cubicBezTo>
                    <a:pt x="678" y="47"/>
                    <a:pt x="669" y="43"/>
                    <a:pt x="667" y="48"/>
                  </a:cubicBezTo>
                  <a:cubicBezTo>
                    <a:pt x="665" y="53"/>
                    <a:pt x="689" y="59"/>
                    <a:pt x="691" y="60"/>
                  </a:cubicBezTo>
                  <a:cubicBezTo>
                    <a:pt x="680" y="106"/>
                    <a:pt x="597" y="98"/>
                    <a:pt x="563" y="100"/>
                  </a:cubicBezTo>
                  <a:cubicBezTo>
                    <a:pt x="543" y="107"/>
                    <a:pt x="554" y="114"/>
                    <a:pt x="563" y="128"/>
                  </a:cubicBezTo>
                  <a:cubicBezTo>
                    <a:pt x="533" y="138"/>
                    <a:pt x="575" y="144"/>
                    <a:pt x="551" y="168"/>
                  </a:cubicBezTo>
                  <a:cubicBezTo>
                    <a:pt x="545" y="174"/>
                    <a:pt x="535" y="171"/>
                    <a:pt x="527" y="172"/>
                  </a:cubicBezTo>
                  <a:cubicBezTo>
                    <a:pt x="519" y="177"/>
                    <a:pt x="511" y="183"/>
                    <a:pt x="503" y="188"/>
                  </a:cubicBezTo>
                  <a:cubicBezTo>
                    <a:pt x="499" y="191"/>
                    <a:pt x="491" y="196"/>
                    <a:pt x="491" y="196"/>
                  </a:cubicBezTo>
                  <a:cubicBezTo>
                    <a:pt x="490" y="200"/>
                    <a:pt x="491" y="207"/>
                    <a:pt x="487" y="208"/>
                  </a:cubicBezTo>
                  <a:cubicBezTo>
                    <a:pt x="462" y="214"/>
                    <a:pt x="370" y="218"/>
                    <a:pt x="343" y="220"/>
                  </a:cubicBezTo>
                  <a:cubicBezTo>
                    <a:pt x="330" y="260"/>
                    <a:pt x="196" y="259"/>
                    <a:pt x="171" y="260"/>
                  </a:cubicBezTo>
                  <a:cubicBezTo>
                    <a:pt x="166" y="262"/>
                    <a:pt x="138" y="286"/>
                    <a:pt x="159" y="292"/>
                  </a:cubicBezTo>
                  <a:cubicBezTo>
                    <a:pt x="182" y="298"/>
                    <a:pt x="207" y="295"/>
                    <a:pt x="231" y="296"/>
                  </a:cubicBezTo>
                  <a:cubicBezTo>
                    <a:pt x="239" y="299"/>
                    <a:pt x="252" y="296"/>
                    <a:pt x="255" y="304"/>
                  </a:cubicBezTo>
                  <a:cubicBezTo>
                    <a:pt x="258" y="312"/>
                    <a:pt x="260" y="320"/>
                    <a:pt x="263" y="328"/>
                  </a:cubicBezTo>
                  <a:cubicBezTo>
                    <a:pt x="264" y="332"/>
                    <a:pt x="267" y="340"/>
                    <a:pt x="267" y="340"/>
                  </a:cubicBezTo>
                  <a:cubicBezTo>
                    <a:pt x="254" y="344"/>
                    <a:pt x="244" y="352"/>
                    <a:pt x="231" y="356"/>
                  </a:cubicBezTo>
                  <a:cubicBezTo>
                    <a:pt x="222" y="370"/>
                    <a:pt x="224" y="389"/>
                    <a:pt x="211" y="400"/>
                  </a:cubicBezTo>
                  <a:cubicBezTo>
                    <a:pt x="191" y="418"/>
                    <a:pt x="179" y="416"/>
                    <a:pt x="155" y="424"/>
                  </a:cubicBezTo>
                  <a:cubicBezTo>
                    <a:pt x="150" y="440"/>
                    <a:pt x="138" y="441"/>
                    <a:pt x="131" y="456"/>
                  </a:cubicBezTo>
                  <a:cubicBezTo>
                    <a:pt x="120" y="481"/>
                    <a:pt x="117" y="506"/>
                    <a:pt x="111" y="532"/>
                  </a:cubicBezTo>
                  <a:cubicBezTo>
                    <a:pt x="117" y="572"/>
                    <a:pt x="110" y="614"/>
                    <a:pt x="123" y="652"/>
                  </a:cubicBezTo>
                  <a:cubicBezTo>
                    <a:pt x="118" y="667"/>
                    <a:pt x="108" y="671"/>
                    <a:pt x="99" y="684"/>
                  </a:cubicBezTo>
                  <a:cubicBezTo>
                    <a:pt x="107" y="714"/>
                    <a:pt x="129" y="699"/>
                    <a:pt x="155" y="708"/>
                  </a:cubicBezTo>
                  <a:cubicBezTo>
                    <a:pt x="142" y="721"/>
                    <a:pt x="131" y="735"/>
                    <a:pt x="143" y="756"/>
                  </a:cubicBezTo>
                  <a:cubicBezTo>
                    <a:pt x="145" y="760"/>
                    <a:pt x="151" y="759"/>
                    <a:pt x="155" y="760"/>
                  </a:cubicBezTo>
                  <a:cubicBezTo>
                    <a:pt x="173" y="765"/>
                    <a:pt x="183" y="766"/>
                    <a:pt x="199" y="776"/>
                  </a:cubicBezTo>
                  <a:cubicBezTo>
                    <a:pt x="190" y="802"/>
                    <a:pt x="161" y="794"/>
                    <a:pt x="135" y="796"/>
                  </a:cubicBezTo>
                  <a:cubicBezTo>
                    <a:pt x="157" y="811"/>
                    <a:pt x="186" y="793"/>
                    <a:pt x="195" y="820"/>
                  </a:cubicBezTo>
                  <a:cubicBezTo>
                    <a:pt x="184" y="823"/>
                    <a:pt x="149" y="830"/>
                    <a:pt x="171" y="852"/>
                  </a:cubicBezTo>
                  <a:cubicBezTo>
                    <a:pt x="178" y="859"/>
                    <a:pt x="208" y="864"/>
                    <a:pt x="219" y="872"/>
                  </a:cubicBezTo>
                  <a:cubicBezTo>
                    <a:pt x="220" y="876"/>
                    <a:pt x="220" y="881"/>
                    <a:pt x="223" y="884"/>
                  </a:cubicBezTo>
                  <a:cubicBezTo>
                    <a:pt x="226" y="888"/>
                    <a:pt x="233" y="888"/>
                    <a:pt x="235" y="892"/>
                  </a:cubicBezTo>
                  <a:cubicBezTo>
                    <a:pt x="241" y="904"/>
                    <a:pt x="239" y="919"/>
                    <a:pt x="243" y="932"/>
                  </a:cubicBezTo>
                  <a:cubicBezTo>
                    <a:pt x="234" y="958"/>
                    <a:pt x="218" y="953"/>
                    <a:pt x="191" y="956"/>
                  </a:cubicBezTo>
                  <a:cubicBezTo>
                    <a:pt x="180" y="973"/>
                    <a:pt x="182" y="981"/>
                    <a:pt x="199" y="992"/>
                  </a:cubicBezTo>
                  <a:cubicBezTo>
                    <a:pt x="170" y="1011"/>
                    <a:pt x="132" y="985"/>
                    <a:pt x="111" y="1016"/>
                  </a:cubicBezTo>
                  <a:cubicBezTo>
                    <a:pt x="126" y="1026"/>
                    <a:pt x="137" y="1025"/>
                    <a:pt x="147" y="1040"/>
                  </a:cubicBezTo>
                  <a:cubicBezTo>
                    <a:pt x="140" y="1081"/>
                    <a:pt x="131" y="1079"/>
                    <a:pt x="91" y="1084"/>
                  </a:cubicBezTo>
                  <a:cubicBezTo>
                    <a:pt x="83" y="1087"/>
                    <a:pt x="75" y="1089"/>
                    <a:pt x="67" y="1092"/>
                  </a:cubicBezTo>
                  <a:cubicBezTo>
                    <a:pt x="59" y="1095"/>
                    <a:pt x="61" y="1109"/>
                    <a:pt x="55" y="1116"/>
                  </a:cubicBezTo>
                  <a:cubicBezTo>
                    <a:pt x="35" y="1138"/>
                    <a:pt x="37" y="1136"/>
                    <a:pt x="19" y="1148"/>
                  </a:cubicBezTo>
                  <a:cubicBezTo>
                    <a:pt x="14" y="1156"/>
                    <a:pt x="8" y="1164"/>
                    <a:pt x="3" y="1172"/>
                  </a:cubicBezTo>
                  <a:cubicBezTo>
                    <a:pt x="0" y="1176"/>
                    <a:pt x="11" y="1178"/>
                    <a:pt x="15" y="1180"/>
                  </a:cubicBezTo>
                  <a:cubicBezTo>
                    <a:pt x="23" y="1183"/>
                    <a:pt x="31" y="1185"/>
                    <a:pt x="39" y="1188"/>
                  </a:cubicBezTo>
                  <a:cubicBezTo>
                    <a:pt x="67" y="1197"/>
                    <a:pt x="94" y="1207"/>
                    <a:pt x="119" y="1224"/>
                  </a:cubicBezTo>
                  <a:cubicBezTo>
                    <a:pt x="119" y="1229"/>
                    <a:pt x="111" y="1286"/>
                    <a:pt x="111" y="1308"/>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sp>
          <p:nvSpPr>
            <p:cNvPr id="266284" name="Freeform 44"/>
            <p:cNvSpPr>
              <a:spLocks/>
            </p:cNvSpPr>
            <p:nvPr/>
          </p:nvSpPr>
          <p:spPr bwMode="invGray">
            <a:xfrm>
              <a:off x="4456113" y="3797300"/>
              <a:ext cx="788988" cy="412750"/>
            </a:xfrm>
            <a:custGeom>
              <a:avLst/>
              <a:gdLst/>
              <a:ahLst/>
              <a:cxnLst>
                <a:cxn ang="0">
                  <a:pos x="497" y="0"/>
                </a:cxn>
                <a:cxn ang="0">
                  <a:pos x="393" y="24"/>
                </a:cxn>
                <a:cxn ang="0">
                  <a:pos x="257" y="80"/>
                </a:cxn>
                <a:cxn ang="0">
                  <a:pos x="197" y="92"/>
                </a:cxn>
                <a:cxn ang="0">
                  <a:pos x="173" y="100"/>
                </a:cxn>
                <a:cxn ang="0">
                  <a:pos x="153" y="104"/>
                </a:cxn>
                <a:cxn ang="0">
                  <a:pos x="129" y="112"/>
                </a:cxn>
                <a:cxn ang="0">
                  <a:pos x="81" y="148"/>
                </a:cxn>
                <a:cxn ang="0">
                  <a:pos x="25" y="156"/>
                </a:cxn>
                <a:cxn ang="0">
                  <a:pos x="21" y="180"/>
                </a:cxn>
                <a:cxn ang="0">
                  <a:pos x="13" y="196"/>
                </a:cxn>
                <a:cxn ang="0">
                  <a:pos x="25" y="220"/>
                </a:cxn>
                <a:cxn ang="0">
                  <a:pos x="45" y="260"/>
                </a:cxn>
              </a:cxnLst>
              <a:rect l="0" t="0" r="r" b="b"/>
              <a:pathLst>
                <a:path w="497" h="260">
                  <a:moveTo>
                    <a:pt x="497" y="0"/>
                  </a:moveTo>
                  <a:cubicBezTo>
                    <a:pt x="465" y="21"/>
                    <a:pt x="426" y="2"/>
                    <a:pt x="393" y="24"/>
                  </a:cubicBezTo>
                  <a:cubicBezTo>
                    <a:pt x="359" y="75"/>
                    <a:pt x="314" y="69"/>
                    <a:pt x="257" y="80"/>
                  </a:cubicBezTo>
                  <a:cubicBezTo>
                    <a:pt x="180" y="95"/>
                    <a:pt x="267" y="82"/>
                    <a:pt x="197" y="92"/>
                  </a:cubicBezTo>
                  <a:cubicBezTo>
                    <a:pt x="189" y="95"/>
                    <a:pt x="181" y="98"/>
                    <a:pt x="173" y="100"/>
                  </a:cubicBezTo>
                  <a:cubicBezTo>
                    <a:pt x="166" y="101"/>
                    <a:pt x="160" y="102"/>
                    <a:pt x="153" y="104"/>
                  </a:cubicBezTo>
                  <a:cubicBezTo>
                    <a:pt x="145" y="106"/>
                    <a:pt x="129" y="112"/>
                    <a:pt x="129" y="112"/>
                  </a:cubicBezTo>
                  <a:cubicBezTo>
                    <a:pt x="115" y="126"/>
                    <a:pt x="98" y="137"/>
                    <a:pt x="81" y="148"/>
                  </a:cubicBezTo>
                  <a:cubicBezTo>
                    <a:pt x="65" y="158"/>
                    <a:pt x="25" y="156"/>
                    <a:pt x="25" y="156"/>
                  </a:cubicBezTo>
                  <a:cubicBezTo>
                    <a:pt x="11" y="165"/>
                    <a:pt x="0" y="173"/>
                    <a:pt x="21" y="180"/>
                  </a:cubicBezTo>
                  <a:cubicBezTo>
                    <a:pt x="22" y="184"/>
                    <a:pt x="33" y="203"/>
                    <a:pt x="13" y="196"/>
                  </a:cubicBezTo>
                  <a:cubicBezTo>
                    <a:pt x="14" y="203"/>
                    <a:pt x="20" y="209"/>
                    <a:pt x="25" y="220"/>
                  </a:cubicBezTo>
                  <a:cubicBezTo>
                    <a:pt x="31" y="229"/>
                    <a:pt x="45" y="250"/>
                    <a:pt x="45" y="260"/>
                  </a:cubicBezTo>
                </a:path>
              </a:pathLst>
            </a:custGeom>
            <a:noFill/>
            <a:ln w="28575" cap="flat" cmpd="sng">
              <a:solidFill>
                <a:srgbClr val="6699FF"/>
              </a:solidFill>
              <a:prstDash val="solid"/>
              <a:round/>
              <a:headEnd type="none" w="med" len="med"/>
              <a:tailEnd type="none" w="med" len="me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grpSp>
      <p:grpSp>
        <p:nvGrpSpPr>
          <p:cNvPr id="7" name="Group 56"/>
          <p:cNvGrpSpPr>
            <a:grpSpLocks/>
          </p:cNvGrpSpPr>
          <p:nvPr/>
        </p:nvGrpSpPr>
        <p:grpSpPr bwMode="auto">
          <a:xfrm>
            <a:off x="2603500" y="4287838"/>
            <a:ext cx="6500813" cy="2311400"/>
            <a:chOff x="2603500" y="4287838"/>
            <a:chExt cx="6500813" cy="2311400"/>
          </a:xfrm>
        </p:grpSpPr>
        <p:sp>
          <p:nvSpPr>
            <p:cNvPr id="2" name="Text Box 6"/>
            <p:cNvSpPr txBox="1">
              <a:spLocks noChangeArrowheads="1"/>
            </p:cNvSpPr>
            <p:nvPr/>
          </p:nvSpPr>
          <p:spPr bwMode="ltGray">
            <a:xfrm rot="2129783">
              <a:off x="7162800" y="5867400"/>
              <a:ext cx="1905000" cy="368300"/>
            </a:xfrm>
            <a:prstGeom prst="rect">
              <a:avLst/>
            </a:prstGeom>
            <a:noFill/>
            <a:ln w="9525">
              <a:noFill/>
              <a:miter lim="800000"/>
              <a:headEnd type="none" w="sm" len="sm"/>
              <a:tailEnd type="none" w="sm" len="sm"/>
            </a:ln>
            <a:effectLst>
              <a:outerShdw dist="50800" dir="1593903" algn="ctr" rotWithShape="0">
                <a:schemeClr val="bg1"/>
              </a:outerShdw>
            </a:effectLst>
          </p:spPr>
          <p:txBody>
            <a:bodyPr/>
            <a:lstStyle/>
            <a:p>
              <a:pPr>
                <a:lnSpc>
                  <a:spcPct val="90000"/>
                </a:lnSpc>
                <a:spcBef>
                  <a:spcPct val="50000"/>
                </a:spcBef>
                <a:buClr>
                  <a:schemeClr val="folHlink"/>
                </a:buClr>
                <a:buSzPct val="140000"/>
                <a:buFont typeface="Wingdings" pitchFamily="2" charset="2"/>
                <a:buNone/>
                <a:defRPr/>
              </a:pPr>
              <a:r>
                <a:rPr lang="en-US" sz="2400" b="1" dirty="0">
                  <a:latin typeface="+mn-lt"/>
                  <a:cs typeface="Arial" charset="0"/>
                </a:rPr>
                <a:t>SJ River</a:t>
              </a:r>
            </a:p>
          </p:txBody>
        </p:sp>
        <p:sp>
          <p:nvSpPr>
            <p:cNvPr id="266291" name="Freeform 51"/>
            <p:cNvSpPr>
              <a:spLocks/>
            </p:cNvSpPr>
            <p:nvPr/>
          </p:nvSpPr>
          <p:spPr bwMode="ltGray">
            <a:xfrm>
              <a:off x="2603500" y="4287838"/>
              <a:ext cx="6500813" cy="2311400"/>
            </a:xfrm>
            <a:custGeom>
              <a:avLst/>
              <a:gdLst/>
              <a:ahLst/>
              <a:cxnLst>
                <a:cxn ang="0">
                  <a:pos x="4095" y="1456"/>
                </a:cxn>
                <a:cxn ang="0">
                  <a:pos x="4082" y="1419"/>
                </a:cxn>
                <a:cxn ang="0">
                  <a:pos x="4045" y="1394"/>
                </a:cxn>
                <a:cxn ang="0">
                  <a:pos x="4007" y="1356"/>
                </a:cxn>
                <a:cxn ang="0">
                  <a:pos x="3945" y="1344"/>
                </a:cxn>
                <a:cxn ang="0">
                  <a:pos x="3807" y="1268"/>
                </a:cxn>
                <a:cxn ang="0">
                  <a:pos x="3769" y="1168"/>
                </a:cxn>
                <a:cxn ang="0">
                  <a:pos x="3657" y="1005"/>
                </a:cxn>
                <a:cxn ang="0">
                  <a:pos x="3632" y="968"/>
                </a:cxn>
                <a:cxn ang="0">
                  <a:pos x="3594" y="955"/>
                </a:cxn>
                <a:cxn ang="0">
                  <a:pos x="3582" y="880"/>
                </a:cxn>
                <a:cxn ang="0">
                  <a:pos x="3544" y="868"/>
                </a:cxn>
                <a:cxn ang="0">
                  <a:pos x="3431" y="855"/>
                </a:cxn>
                <a:cxn ang="0">
                  <a:pos x="3431" y="705"/>
                </a:cxn>
                <a:cxn ang="0">
                  <a:pos x="3269" y="605"/>
                </a:cxn>
                <a:cxn ang="0">
                  <a:pos x="3118" y="530"/>
                </a:cxn>
                <a:cxn ang="0">
                  <a:pos x="2993" y="480"/>
                </a:cxn>
                <a:cxn ang="0">
                  <a:pos x="2968" y="454"/>
                </a:cxn>
                <a:cxn ang="0">
                  <a:pos x="2793" y="429"/>
                </a:cxn>
                <a:cxn ang="0">
                  <a:pos x="2718" y="404"/>
                </a:cxn>
                <a:cxn ang="0">
                  <a:pos x="2592" y="304"/>
                </a:cxn>
                <a:cxn ang="0">
                  <a:pos x="2204" y="292"/>
                </a:cxn>
                <a:cxn ang="0">
                  <a:pos x="2142" y="242"/>
                </a:cxn>
                <a:cxn ang="0">
                  <a:pos x="2016" y="204"/>
                </a:cxn>
                <a:cxn ang="0">
                  <a:pos x="1979" y="179"/>
                </a:cxn>
                <a:cxn ang="0">
                  <a:pos x="1653" y="154"/>
                </a:cxn>
                <a:cxn ang="0">
                  <a:pos x="1415" y="116"/>
                </a:cxn>
                <a:cxn ang="0">
                  <a:pos x="1353" y="66"/>
                </a:cxn>
                <a:cxn ang="0">
                  <a:pos x="1240" y="4"/>
                </a:cxn>
                <a:cxn ang="0">
                  <a:pos x="539" y="16"/>
                </a:cxn>
                <a:cxn ang="0">
                  <a:pos x="514" y="54"/>
                </a:cxn>
                <a:cxn ang="0">
                  <a:pos x="263" y="154"/>
                </a:cxn>
                <a:cxn ang="0">
                  <a:pos x="151" y="166"/>
                </a:cxn>
                <a:cxn ang="0">
                  <a:pos x="0" y="204"/>
                </a:cxn>
              </a:cxnLst>
              <a:rect l="0" t="0" r="r" b="b"/>
              <a:pathLst>
                <a:path w="4095" h="1456">
                  <a:moveTo>
                    <a:pt x="4095" y="1456"/>
                  </a:moveTo>
                  <a:cubicBezTo>
                    <a:pt x="4091" y="1444"/>
                    <a:pt x="4090" y="1429"/>
                    <a:pt x="4082" y="1419"/>
                  </a:cubicBezTo>
                  <a:cubicBezTo>
                    <a:pt x="4073" y="1407"/>
                    <a:pt x="4056" y="1404"/>
                    <a:pt x="4045" y="1394"/>
                  </a:cubicBezTo>
                  <a:cubicBezTo>
                    <a:pt x="4031" y="1382"/>
                    <a:pt x="4023" y="1364"/>
                    <a:pt x="4007" y="1356"/>
                  </a:cubicBezTo>
                  <a:cubicBezTo>
                    <a:pt x="3988" y="1347"/>
                    <a:pt x="3966" y="1348"/>
                    <a:pt x="3945" y="1344"/>
                  </a:cubicBezTo>
                  <a:cubicBezTo>
                    <a:pt x="3920" y="1271"/>
                    <a:pt x="3883" y="1279"/>
                    <a:pt x="3807" y="1268"/>
                  </a:cubicBezTo>
                  <a:cubicBezTo>
                    <a:pt x="3822" y="1205"/>
                    <a:pt x="3835" y="1191"/>
                    <a:pt x="3769" y="1168"/>
                  </a:cubicBezTo>
                  <a:cubicBezTo>
                    <a:pt x="3743" y="1091"/>
                    <a:pt x="3726" y="1052"/>
                    <a:pt x="3657" y="1005"/>
                  </a:cubicBezTo>
                  <a:cubicBezTo>
                    <a:pt x="3649" y="993"/>
                    <a:pt x="3644" y="977"/>
                    <a:pt x="3632" y="968"/>
                  </a:cubicBezTo>
                  <a:cubicBezTo>
                    <a:pt x="3622" y="960"/>
                    <a:pt x="3601" y="967"/>
                    <a:pt x="3594" y="955"/>
                  </a:cubicBezTo>
                  <a:cubicBezTo>
                    <a:pt x="3581" y="933"/>
                    <a:pt x="3595" y="902"/>
                    <a:pt x="3582" y="880"/>
                  </a:cubicBezTo>
                  <a:cubicBezTo>
                    <a:pt x="3575" y="868"/>
                    <a:pt x="3557" y="870"/>
                    <a:pt x="3544" y="868"/>
                  </a:cubicBezTo>
                  <a:cubicBezTo>
                    <a:pt x="3507" y="862"/>
                    <a:pt x="3469" y="859"/>
                    <a:pt x="3431" y="855"/>
                  </a:cubicBezTo>
                  <a:cubicBezTo>
                    <a:pt x="3478" y="785"/>
                    <a:pt x="3478" y="775"/>
                    <a:pt x="3431" y="705"/>
                  </a:cubicBezTo>
                  <a:cubicBezTo>
                    <a:pt x="3403" y="615"/>
                    <a:pt x="3345" y="617"/>
                    <a:pt x="3269" y="605"/>
                  </a:cubicBezTo>
                  <a:cubicBezTo>
                    <a:pt x="3178" y="517"/>
                    <a:pt x="3308" y="550"/>
                    <a:pt x="3118" y="530"/>
                  </a:cubicBezTo>
                  <a:cubicBezTo>
                    <a:pt x="3072" y="518"/>
                    <a:pt x="3031" y="511"/>
                    <a:pt x="2993" y="480"/>
                  </a:cubicBezTo>
                  <a:cubicBezTo>
                    <a:pt x="2984" y="472"/>
                    <a:pt x="2978" y="460"/>
                    <a:pt x="2968" y="454"/>
                  </a:cubicBezTo>
                  <a:cubicBezTo>
                    <a:pt x="2918" y="424"/>
                    <a:pt x="2852" y="435"/>
                    <a:pt x="2793" y="429"/>
                  </a:cubicBezTo>
                  <a:cubicBezTo>
                    <a:pt x="2789" y="428"/>
                    <a:pt x="2722" y="407"/>
                    <a:pt x="2718" y="404"/>
                  </a:cubicBezTo>
                  <a:cubicBezTo>
                    <a:pt x="2676" y="370"/>
                    <a:pt x="2659" y="308"/>
                    <a:pt x="2592" y="304"/>
                  </a:cubicBezTo>
                  <a:cubicBezTo>
                    <a:pt x="2463" y="296"/>
                    <a:pt x="2333" y="296"/>
                    <a:pt x="2204" y="292"/>
                  </a:cubicBezTo>
                  <a:cubicBezTo>
                    <a:pt x="2109" y="259"/>
                    <a:pt x="2224" y="307"/>
                    <a:pt x="2142" y="242"/>
                  </a:cubicBezTo>
                  <a:cubicBezTo>
                    <a:pt x="2110" y="216"/>
                    <a:pt x="2053" y="223"/>
                    <a:pt x="2016" y="204"/>
                  </a:cubicBezTo>
                  <a:cubicBezTo>
                    <a:pt x="2003" y="197"/>
                    <a:pt x="1994" y="181"/>
                    <a:pt x="1979" y="179"/>
                  </a:cubicBezTo>
                  <a:cubicBezTo>
                    <a:pt x="1871" y="164"/>
                    <a:pt x="1653" y="154"/>
                    <a:pt x="1653" y="154"/>
                  </a:cubicBezTo>
                  <a:cubicBezTo>
                    <a:pt x="1565" y="123"/>
                    <a:pt x="1526" y="125"/>
                    <a:pt x="1415" y="116"/>
                  </a:cubicBezTo>
                  <a:cubicBezTo>
                    <a:pt x="1332" y="89"/>
                    <a:pt x="1422" y="127"/>
                    <a:pt x="1353" y="66"/>
                  </a:cubicBezTo>
                  <a:cubicBezTo>
                    <a:pt x="1299" y="19"/>
                    <a:pt x="1292" y="21"/>
                    <a:pt x="1240" y="4"/>
                  </a:cubicBezTo>
                  <a:cubicBezTo>
                    <a:pt x="1006" y="8"/>
                    <a:pt x="772" y="0"/>
                    <a:pt x="539" y="16"/>
                  </a:cubicBezTo>
                  <a:cubicBezTo>
                    <a:pt x="524" y="17"/>
                    <a:pt x="529" y="51"/>
                    <a:pt x="514" y="54"/>
                  </a:cubicBezTo>
                  <a:cubicBezTo>
                    <a:pt x="448" y="68"/>
                    <a:pt x="330" y="150"/>
                    <a:pt x="263" y="154"/>
                  </a:cubicBezTo>
                  <a:cubicBezTo>
                    <a:pt x="210" y="173"/>
                    <a:pt x="206" y="148"/>
                    <a:pt x="151" y="166"/>
                  </a:cubicBezTo>
                  <a:cubicBezTo>
                    <a:pt x="104" y="182"/>
                    <a:pt x="50" y="204"/>
                    <a:pt x="0" y="204"/>
                  </a:cubicBezTo>
                </a:path>
              </a:pathLst>
            </a:custGeom>
            <a:noFill/>
            <a:ln w="5715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grpSp>
      <p:grpSp>
        <p:nvGrpSpPr>
          <p:cNvPr id="8" name="Group 54"/>
          <p:cNvGrpSpPr>
            <a:grpSpLocks/>
          </p:cNvGrpSpPr>
          <p:nvPr/>
        </p:nvGrpSpPr>
        <p:grpSpPr bwMode="auto">
          <a:xfrm>
            <a:off x="2590800" y="1739900"/>
            <a:ext cx="2795588" cy="2616200"/>
            <a:chOff x="2590800" y="1739900"/>
            <a:chExt cx="2795588" cy="2616200"/>
          </a:xfrm>
        </p:grpSpPr>
        <p:sp>
          <p:nvSpPr>
            <p:cNvPr id="35" name="Freeform 47"/>
            <p:cNvSpPr>
              <a:spLocks/>
            </p:cNvSpPr>
            <p:nvPr/>
          </p:nvSpPr>
          <p:spPr bwMode="ltGray">
            <a:xfrm>
              <a:off x="2590800" y="1739900"/>
              <a:ext cx="2795588" cy="2616200"/>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sp>
          <p:nvSpPr>
            <p:cNvPr id="36" name="Freeform 48"/>
            <p:cNvSpPr>
              <a:spLocks/>
            </p:cNvSpPr>
            <p:nvPr/>
          </p:nvSpPr>
          <p:spPr bwMode="ltGray">
            <a:xfrm>
              <a:off x="4527550" y="2044700"/>
              <a:ext cx="730250" cy="723900"/>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grpSp>
      <p:sp>
        <p:nvSpPr>
          <p:cNvPr id="48" name="Text Box 16"/>
          <p:cNvSpPr txBox="1">
            <a:spLocks noChangeArrowheads="1"/>
          </p:cNvSpPr>
          <p:nvPr/>
        </p:nvSpPr>
        <p:spPr bwMode="invGray">
          <a:xfrm>
            <a:off x="1295400" y="5867400"/>
            <a:ext cx="2209800" cy="461963"/>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r" eaLnBrk="0" fontAlgn="auto" hangingPunct="0">
              <a:spcBef>
                <a:spcPct val="50000"/>
              </a:spcBef>
              <a:spcAft>
                <a:spcPts val="0"/>
              </a:spcAft>
              <a:defRPr/>
            </a:pPr>
            <a:r>
              <a:rPr lang="en-US" sz="2400" b="1" dirty="0">
                <a:latin typeface="+mn-lt"/>
                <a:cs typeface="+mn-cs"/>
              </a:rPr>
              <a:t>SWP Pumps</a:t>
            </a:r>
          </a:p>
        </p:txBody>
      </p:sp>
      <p:sp>
        <p:nvSpPr>
          <p:cNvPr id="49" name="Text Box 16"/>
          <p:cNvSpPr txBox="1">
            <a:spLocks noChangeArrowheads="1"/>
          </p:cNvSpPr>
          <p:nvPr/>
        </p:nvSpPr>
        <p:spPr bwMode="invGray">
          <a:xfrm>
            <a:off x="2078038" y="6246813"/>
            <a:ext cx="2209800" cy="461962"/>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ctr" eaLnBrk="0" fontAlgn="auto" hangingPunct="0">
              <a:spcBef>
                <a:spcPct val="50000"/>
              </a:spcBef>
              <a:spcAft>
                <a:spcPts val="0"/>
              </a:spcAft>
              <a:defRPr/>
            </a:pPr>
            <a:r>
              <a:rPr lang="en-US" sz="2400" b="1" dirty="0">
                <a:latin typeface="+mn-lt"/>
                <a:cs typeface="+mn-cs"/>
              </a:rPr>
              <a:t>CVP Pumps</a:t>
            </a:r>
          </a:p>
        </p:txBody>
      </p:sp>
      <p:sp>
        <p:nvSpPr>
          <p:cNvPr id="50" name="Oval 17"/>
          <p:cNvSpPr>
            <a:spLocks noChangeArrowheads="1"/>
          </p:cNvSpPr>
          <p:nvPr/>
        </p:nvSpPr>
        <p:spPr bwMode="invGray">
          <a:xfrm>
            <a:off x="3606800" y="5975350"/>
            <a:ext cx="182563" cy="18256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51" name="Oval 17"/>
          <p:cNvSpPr>
            <a:spLocks noChangeArrowheads="1"/>
          </p:cNvSpPr>
          <p:nvPr/>
        </p:nvSpPr>
        <p:spPr bwMode="invGray">
          <a:xfrm>
            <a:off x="4038600" y="6172200"/>
            <a:ext cx="182563" cy="18256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52" name="Text Box 6"/>
          <p:cNvSpPr txBox="1">
            <a:spLocks noChangeArrowheads="1"/>
          </p:cNvSpPr>
          <p:nvPr/>
        </p:nvSpPr>
        <p:spPr bwMode="invGray">
          <a:xfrm>
            <a:off x="2897188" y="2697163"/>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Sac River</a:t>
            </a:r>
          </a:p>
        </p:txBody>
      </p:sp>
      <p:sp>
        <p:nvSpPr>
          <p:cNvPr id="53"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Stockton</a:t>
            </a:r>
          </a:p>
        </p:txBody>
      </p:sp>
      <p:sp>
        <p:nvSpPr>
          <p:cNvPr id="37" name="Text Box 24"/>
          <p:cNvSpPr txBox="1">
            <a:spLocks noChangeArrowheads="1"/>
          </p:cNvSpPr>
          <p:nvPr/>
        </p:nvSpPr>
        <p:spPr bwMode="invGray">
          <a:xfrm>
            <a:off x="217488" y="179388"/>
            <a:ext cx="8728075" cy="1328737"/>
          </a:xfrm>
          <a:prstGeom prst="rect">
            <a:avLst/>
          </a:prstGeom>
          <a:noFill/>
          <a:ln w="9525">
            <a:noFill/>
            <a:miter lim="800000"/>
            <a:headEnd/>
            <a:tailEnd/>
          </a:ln>
          <a:effectLst>
            <a:outerShdw dist="35921" dir="2700000" algn="ctr" rotWithShape="0">
              <a:srgbClr val="000000"/>
            </a:outerShdw>
          </a:effectLst>
        </p:spPr>
        <p:txBody>
          <a:bodyPr anchor="ctr"/>
          <a:lstStyle/>
          <a:p>
            <a:pPr algn="r" defTabSz="914363" fontAlgn="auto">
              <a:spcAft>
                <a:spcPts val="0"/>
              </a:spcAft>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Bay-Delta Conservation Plan</a:t>
            </a:r>
          </a:p>
          <a:p>
            <a:pPr algn="r">
              <a:defRPr/>
            </a:pPr>
            <a:r>
              <a:rPr lang="en-US" sz="3200" b="1" dirty="0">
                <a:latin typeface="+mj-lt"/>
                <a:ea typeface="+mj-ea"/>
                <a:cs typeface="+mj-cs"/>
              </a:rPr>
              <a:t>Dual-Conveyance</a:t>
            </a:r>
            <a:r>
              <a:rPr lang="en-US" sz="3200" b="1" dirty="0">
                <a:latin typeface="Arial" charset="0"/>
                <a:cs typeface="Arial" charset="0"/>
              </a:rPr>
              <a:t> </a:t>
            </a:r>
            <a:r>
              <a:rPr lang="en-US" sz="3200" b="1" dirty="0">
                <a:latin typeface="Cambria"/>
                <a:cs typeface="Arial" charset="0"/>
              </a:rPr>
              <a:t>− </a:t>
            </a:r>
            <a:r>
              <a:rPr lang="en-US" sz="3200" b="1" u="sng" dirty="0">
                <a:latin typeface="+mj-lt"/>
                <a:ea typeface="+mj-ea"/>
                <a:cs typeface="+mj-cs"/>
              </a:rPr>
              <a:t>East</a:t>
            </a:r>
            <a:r>
              <a:rPr lang="en-US" sz="3200" b="1" dirty="0">
                <a:latin typeface="+mj-lt"/>
                <a:ea typeface="+mj-ea"/>
                <a:cs typeface="+mj-cs"/>
              </a:rPr>
              <a:t> Alignment</a:t>
            </a:r>
          </a:p>
        </p:txBody>
      </p:sp>
      <p:pic>
        <p:nvPicPr>
          <p:cNvPr id="30" name="Picture 4"/>
          <p:cNvPicPr>
            <a:picLocks noChangeAspect="1" noChangeArrowheads="1"/>
          </p:cNvPicPr>
          <p:nvPr/>
        </p:nvPicPr>
        <p:blipFill>
          <a:blip r:embed="rId4" cstate="print">
            <a:lum bright="-9000" contrast="15000"/>
          </a:blip>
          <a:srcRect/>
          <a:stretch>
            <a:fillRect/>
          </a:stretch>
        </p:blipFill>
        <p:spPr bwMode="auto">
          <a:xfrm>
            <a:off x="347406" y="385600"/>
            <a:ext cx="1033433" cy="1062200"/>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27" name="Freeform 9"/>
          <p:cNvSpPr>
            <a:spLocks/>
          </p:cNvSpPr>
          <p:nvPr/>
        </p:nvSpPr>
        <p:spPr bwMode="invGray">
          <a:xfrm>
            <a:off x="4451757" y="3646982"/>
            <a:ext cx="2215743" cy="243792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120 w 1472"/>
              <a:gd name="connsiteY9" fmla="*/ 1443 h 1470"/>
              <a:gd name="connsiteX10" fmla="*/ 0 w 1472"/>
              <a:gd name="connsiteY10" fmla="*/ 1470 h 1470"/>
              <a:gd name="connsiteX0" fmla="*/ 560 w 1352"/>
              <a:gd name="connsiteY0" fmla="*/ 0 h 1547"/>
              <a:gd name="connsiteX1" fmla="*/ 752 w 1352"/>
              <a:gd name="connsiteY1" fmla="*/ 96 h 1547"/>
              <a:gd name="connsiteX2" fmla="*/ 800 w 1352"/>
              <a:gd name="connsiteY2" fmla="*/ 288 h 1547"/>
              <a:gd name="connsiteX3" fmla="*/ 848 w 1352"/>
              <a:gd name="connsiteY3" fmla="*/ 384 h 1547"/>
              <a:gd name="connsiteX4" fmla="*/ 1040 w 1352"/>
              <a:gd name="connsiteY4" fmla="*/ 528 h 1547"/>
              <a:gd name="connsiteX5" fmla="*/ 1136 w 1352"/>
              <a:gd name="connsiteY5" fmla="*/ 672 h 1547"/>
              <a:gd name="connsiteX6" fmla="*/ 1328 w 1352"/>
              <a:gd name="connsiteY6" fmla="*/ 864 h 1547"/>
              <a:gd name="connsiteX7" fmla="*/ 1280 w 1352"/>
              <a:gd name="connsiteY7" fmla="*/ 1104 h 1547"/>
              <a:gd name="connsiteX8" fmla="*/ 1040 w 1352"/>
              <a:gd name="connsiteY8" fmla="*/ 1200 h 1547"/>
              <a:gd name="connsiteX9" fmla="*/ 0 w 1352"/>
              <a:gd name="connsiteY9" fmla="*/ 1443 h 1547"/>
              <a:gd name="connsiteX10" fmla="*/ 63 w 1352"/>
              <a:gd name="connsiteY10" fmla="*/ 1547 h 1547"/>
              <a:gd name="connsiteX0" fmla="*/ 793 w 1585"/>
              <a:gd name="connsiteY0" fmla="*/ 0 h 1670"/>
              <a:gd name="connsiteX1" fmla="*/ 985 w 1585"/>
              <a:gd name="connsiteY1" fmla="*/ 96 h 1670"/>
              <a:gd name="connsiteX2" fmla="*/ 1033 w 1585"/>
              <a:gd name="connsiteY2" fmla="*/ 288 h 1670"/>
              <a:gd name="connsiteX3" fmla="*/ 1081 w 1585"/>
              <a:gd name="connsiteY3" fmla="*/ 384 h 1670"/>
              <a:gd name="connsiteX4" fmla="*/ 1273 w 1585"/>
              <a:gd name="connsiteY4" fmla="*/ 528 h 1670"/>
              <a:gd name="connsiteX5" fmla="*/ 1369 w 1585"/>
              <a:gd name="connsiteY5" fmla="*/ 672 h 1670"/>
              <a:gd name="connsiteX6" fmla="*/ 1561 w 1585"/>
              <a:gd name="connsiteY6" fmla="*/ 864 h 1670"/>
              <a:gd name="connsiteX7" fmla="*/ 1513 w 1585"/>
              <a:gd name="connsiteY7" fmla="*/ 1104 h 1670"/>
              <a:gd name="connsiteX8" fmla="*/ 1273 w 1585"/>
              <a:gd name="connsiteY8" fmla="*/ 1200 h 1670"/>
              <a:gd name="connsiteX9" fmla="*/ 233 w 1585"/>
              <a:gd name="connsiteY9" fmla="*/ 1443 h 1670"/>
              <a:gd name="connsiteX10" fmla="*/ 21 w 1585"/>
              <a:gd name="connsiteY10" fmla="*/ 1670 h 1670"/>
              <a:gd name="connsiteX0" fmla="*/ 772 w 1564"/>
              <a:gd name="connsiteY0" fmla="*/ 0 h 1670"/>
              <a:gd name="connsiteX1" fmla="*/ 964 w 1564"/>
              <a:gd name="connsiteY1" fmla="*/ 96 h 1670"/>
              <a:gd name="connsiteX2" fmla="*/ 1012 w 1564"/>
              <a:gd name="connsiteY2" fmla="*/ 288 h 1670"/>
              <a:gd name="connsiteX3" fmla="*/ 1060 w 1564"/>
              <a:gd name="connsiteY3" fmla="*/ 384 h 1670"/>
              <a:gd name="connsiteX4" fmla="*/ 1252 w 1564"/>
              <a:gd name="connsiteY4" fmla="*/ 528 h 1670"/>
              <a:gd name="connsiteX5" fmla="*/ 1348 w 1564"/>
              <a:gd name="connsiteY5" fmla="*/ 672 h 1670"/>
              <a:gd name="connsiteX6" fmla="*/ 1540 w 1564"/>
              <a:gd name="connsiteY6" fmla="*/ 864 h 1670"/>
              <a:gd name="connsiteX7" fmla="*/ 1492 w 1564"/>
              <a:gd name="connsiteY7" fmla="*/ 1104 h 1670"/>
              <a:gd name="connsiteX8" fmla="*/ 1252 w 1564"/>
              <a:gd name="connsiteY8" fmla="*/ 1200 h 1670"/>
              <a:gd name="connsiteX9" fmla="*/ 212 w 1564"/>
              <a:gd name="connsiteY9" fmla="*/ 1443 h 1670"/>
              <a:gd name="connsiteX10" fmla="*/ 278 w 1564"/>
              <a:gd name="connsiteY10" fmla="*/ 1600 h 1670"/>
              <a:gd name="connsiteX11" fmla="*/ 0 w 1564"/>
              <a:gd name="connsiteY11" fmla="*/ 1670 h 1670"/>
              <a:gd name="connsiteX0" fmla="*/ 772 w 1564"/>
              <a:gd name="connsiteY0" fmla="*/ 0 h 1670"/>
              <a:gd name="connsiteX1" fmla="*/ 964 w 1564"/>
              <a:gd name="connsiteY1" fmla="*/ 96 h 1670"/>
              <a:gd name="connsiteX2" fmla="*/ 1012 w 1564"/>
              <a:gd name="connsiteY2" fmla="*/ 288 h 1670"/>
              <a:gd name="connsiteX3" fmla="*/ 1060 w 1564"/>
              <a:gd name="connsiteY3" fmla="*/ 384 h 1670"/>
              <a:gd name="connsiteX4" fmla="*/ 1252 w 1564"/>
              <a:gd name="connsiteY4" fmla="*/ 528 h 1670"/>
              <a:gd name="connsiteX5" fmla="*/ 1348 w 1564"/>
              <a:gd name="connsiteY5" fmla="*/ 672 h 1670"/>
              <a:gd name="connsiteX6" fmla="*/ 1540 w 1564"/>
              <a:gd name="connsiteY6" fmla="*/ 864 h 1670"/>
              <a:gd name="connsiteX7" fmla="*/ 1492 w 1564"/>
              <a:gd name="connsiteY7" fmla="*/ 1104 h 1670"/>
              <a:gd name="connsiteX8" fmla="*/ 1252 w 1564"/>
              <a:gd name="connsiteY8" fmla="*/ 1200 h 1670"/>
              <a:gd name="connsiteX9" fmla="*/ 212 w 1564"/>
              <a:gd name="connsiteY9" fmla="*/ 1443 h 1670"/>
              <a:gd name="connsiteX10" fmla="*/ 278 w 1564"/>
              <a:gd name="connsiteY10" fmla="*/ 1600 h 1670"/>
              <a:gd name="connsiteX11" fmla="*/ 0 w 1564"/>
              <a:gd name="connsiteY11" fmla="*/ 1670 h 1670"/>
              <a:gd name="connsiteX0" fmla="*/ 772 w 1564"/>
              <a:gd name="connsiteY0" fmla="*/ 0 h 1670"/>
              <a:gd name="connsiteX1" fmla="*/ 964 w 1564"/>
              <a:gd name="connsiteY1" fmla="*/ 96 h 1670"/>
              <a:gd name="connsiteX2" fmla="*/ 913 w 1564"/>
              <a:gd name="connsiteY2" fmla="*/ 193 h 1670"/>
              <a:gd name="connsiteX3" fmla="*/ 1012 w 1564"/>
              <a:gd name="connsiteY3" fmla="*/ 288 h 1670"/>
              <a:gd name="connsiteX4" fmla="*/ 1060 w 1564"/>
              <a:gd name="connsiteY4" fmla="*/ 384 h 1670"/>
              <a:gd name="connsiteX5" fmla="*/ 1252 w 1564"/>
              <a:gd name="connsiteY5" fmla="*/ 528 h 1670"/>
              <a:gd name="connsiteX6" fmla="*/ 1348 w 1564"/>
              <a:gd name="connsiteY6" fmla="*/ 672 h 1670"/>
              <a:gd name="connsiteX7" fmla="*/ 1540 w 1564"/>
              <a:gd name="connsiteY7" fmla="*/ 864 h 1670"/>
              <a:gd name="connsiteX8" fmla="*/ 1492 w 1564"/>
              <a:gd name="connsiteY8" fmla="*/ 1104 h 1670"/>
              <a:gd name="connsiteX9" fmla="*/ 1252 w 1564"/>
              <a:gd name="connsiteY9" fmla="*/ 1200 h 1670"/>
              <a:gd name="connsiteX10" fmla="*/ 212 w 1564"/>
              <a:gd name="connsiteY10" fmla="*/ 1443 h 1670"/>
              <a:gd name="connsiteX11" fmla="*/ 278 w 1564"/>
              <a:gd name="connsiteY11" fmla="*/ 1600 h 1670"/>
              <a:gd name="connsiteX12" fmla="*/ 0 w 1564"/>
              <a:gd name="connsiteY12" fmla="*/ 1670 h 1670"/>
              <a:gd name="connsiteX0" fmla="*/ 772 w 1564"/>
              <a:gd name="connsiteY0" fmla="*/ 0 h 1670"/>
              <a:gd name="connsiteX1" fmla="*/ 811 w 1564"/>
              <a:gd name="connsiteY1" fmla="*/ 137 h 1670"/>
              <a:gd name="connsiteX2" fmla="*/ 913 w 1564"/>
              <a:gd name="connsiteY2" fmla="*/ 193 h 1670"/>
              <a:gd name="connsiteX3" fmla="*/ 1012 w 1564"/>
              <a:gd name="connsiteY3" fmla="*/ 288 h 1670"/>
              <a:gd name="connsiteX4" fmla="*/ 1060 w 1564"/>
              <a:gd name="connsiteY4" fmla="*/ 384 h 1670"/>
              <a:gd name="connsiteX5" fmla="*/ 1252 w 1564"/>
              <a:gd name="connsiteY5" fmla="*/ 528 h 1670"/>
              <a:gd name="connsiteX6" fmla="*/ 1348 w 1564"/>
              <a:gd name="connsiteY6" fmla="*/ 672 h 1670"/>
              <a:gd name="connsiteX7" fmla="*/ 1540 w 1564"/>
              <a:gd name="connsiteY7" fmla="*/ 864 h 1670"/>
              <a:gd name="connsiteX8" fmla="*/ 1492 w 1564"/>
              <a:gd name="connsiteY8" fmla="*/ 1104 h 1670"/>
              <a:gd name="connsiteX9" fmla="*/ 1252 w 1564"/>
              <a:gd name="connsiteY9" fmla="*/ 1200 h 1670"/>
              <a:gd name="connsiteX10" fmla="*/ 212 w 1564"/>
              <a:gd name="connsiteY10" fmla="*/ 1443 h 1670"/>
              <a:gd name="connsiteX11" fmla="*/ 278 w 1564"/>
              <a:gd name="connsiteY11" fmla="*/ 1600 h 1670"/>
              <a:gd name="connsiteX12" fmla="*/ 0 w 1564"/>
              <a:gd name="connsiteY12" fmla="*/ 1670 h 1670"/>
              <a:gd name="connsiteX0" fmla="*/ 716 w 1564"/>
              <a:gd name="connsiteY0" fmla="*/ 0 h 1603"/>
              <a:gd name="connsiteX1" fmla="*/ 811 w 1564"/>
              <a:gd name="connsiteY1" fmla="*/ 70 h 1603"/>
              <a:gd name="connsiteX2" fmla="*/ 913 w 1564"/>
              <a:gd name="connsiteY2" fmla="*/ 126 h 1603"/>
              <a:gd name="connsiteX3" fmla="*/ 1012 w 1564"/>
              <a:gd name="connsiteY3" fmla="*/ 221 h 1603"/>
              <a:gd name="connsiteX4" fmla="*/ 1060 w 1564"/>
              <a:gd name="connsiteY4" fmla="*/ 317 h 1603"/>
              <a:gd name="connsiteX5" fmla="*/ 1252 w 1564"/>
              <a:gd name="connsiteY5" fmla="*/ 461 h 1603"/>
              <a:gd name="connsiteX6" fmla="*/ 1348 w 1564"/>
              <a:gd name="connsiteY6" fmla="*/ 605 h 1603"/>
              <a:gd name="connsiteX7" fmla="*/ 1540 w 1564"/>
              <a:gd name="connsiteY7" fmla="*/ 797 h 1603"/>
              <a:gd name="connsiteX8" fmla="*/ 1492 w 1564"/>
              <a:gd name="connsiteY8" fmla="*/ 1037 h 1603"/>
              <a:gd name="connsiteX9" fmla="*/ 1252 w 1564"/>
              <a:gd name="connsiteY9" fmla="*/ 1133 h 1603"/>
              <a:gd name="connsiteX10" fmla="*/ 212 w 1564"/>
              <a:gd name="connsiteY10" fmla="*/ 1376 h 1603"/>
              <a:gd name="connsiteX11" fmla="*/ 278 w 1564"/>
              <a:gd name="connsiteY11" fmla="*/ 1533 h 1603"/>
              <a:gd name="connsiteX12" fmla="*/ 0 w 1564"/>
              <a:gd name="connsiteY12" fmla="*/ 1603 h 1603"/>
              <a:gd name="connsiteX0" fmla="*/ 716 w 1564"/>
              <a:gd name="connsiteY0" fmla="*/ 0 h 1603"/>
              <a:gd name="connsiteX1" fmla="*/ 811 w 1564"/>
              <a:gd name="connsiteY1" fmla="*/ 70 h 1603"/>
              <a:gd name="connsiteX2" fmla="*/ 913 w 1564"/>
              <a:gd name="connsiteY2" fmla="*/ 126 h 1603"/>
              <a:gd name="connsiteX3" fmla="*/ 1012 w 1564"/>
              <a:gd name="connsiteY3" fmla="*/ 221 h 1603"/>
              <a:gd name="connsiteX4" fmla="*/ 1060 w 1564"/>
              <a:gd name="connsiteY4" fmla="*/ 317 h 1603"/>
              <a:gd name="connsiteX5" fmla="*/ 1252 w 1564"/>
              <a:gd name="connsiteY5" fmla="*/ 461 h 1603"/>
              <a:gd name="connsiteX6" fmla="*/ 1348 w 1564"/>
              <a:gd name="connsiteY6" fmla="*/ 605 h 1603"/>
              <a:gd name="connsiteX7" fmla="*/ 1540 w 1564"/>
              <a:gd name="connsiteY7" fmla="*/ 797 h 1603"/>
              <a:gd name="connsiteX8" fmla="*/ 1492 w 1564"/>
              <a:gd name="connsiteY8" fmla="*/ 1037 h 1603"/>
              <a:gd name="connsiteX9" fmla="*/ 1252 w 1564"/>
              <a:gd name="connsiteY9" fmla="*/ 1133 h 1603"/>
              <a:gd name="connsiteX10" fmla="*/ 212 w 1564"/>
              <a:gd name="connsiteY10" fmla="*/ 1376 h 1603"/>
              <a:gd name="connsiteX11" fmla="*/ 278 w 1564"/>
              <a:gd name="connsiteY11" fmla="*/ 1533 h 1603"/>
              <a:gd name="connsiteX12" fmla="*/ 0 w 1564"/>
              <a:gd name="connsiteY12" fmla="*/ 1603 h 1603"/>
              <a:gd name="connsiteX0" fmla="*/ 709 w 1564"/>
              <a:gd name="connsiteY0" fmla="*/ 42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09 w 1564"/>
              <a:gd name="connsiteY0" fmla="*/ 42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09 w 1564"/>
              <a:gd name="connsiteY0" fmla="*/ 42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765 w 1564"/>
              <a:gd name="connsiteY0" fmla="*/ 16 h 1581"/>
              <a:gd name="connsiteX1" fmla="*/ 811 w 1564"/>
              <a:gd name="connsiteY1" fmla="*/ 48 h 1581"/>
              <a:gd name="connsiteX2" fmla="*/ 913 w 1564"/>
              <a:gd name="connsiteY2" fmla="*/ 104 h 1581"/>
              <a:gd name="connsiteX3" fmla="*/ 1012 w 1564"/>
              <a:gd name="connsiteY3" fmla="*/ 199 h 1581"/>
              <a:gd name="connsiteX4" fmla="*/ 1060 w 1564"/>
              <a:gd name="connsiteY4" fmla="*/ 295 h 1581"/>
              <a:gd name="connsiteX5" fmla="*/ 1252 w 1564"/>
              <a:gd name="connsiteY5" fmla="*/ 439 h 1581"/>
              <a:gd name="connsiteX6" fmla="*/ 1348 w 1564"/>
              <a:gd name="connsiteY6" fmla="*/ 583 h 1581"/>
              <a:gd name="connsiteX7" fmla="*/ 1540 w 1564"/>
              <a:gd name="connsiteY7" fmla="*/ 775 h 1581"/>
              <a:gd name="connsiteX8" fmla="*/ 1492 w 1564"/>
              <a:gd name="connsiteY8" fmla="*/ 1015 h 1581"/>
              <a:gd name="connsiteX9" fmla="*/ 1252 w 1564"/>
              <a:gd name="connsiteY9" fmla="*/ 1111 h 1581"/>
              <a:gd name="connsiteX10" fmla="*/ 212 w 1564"/>
              <a:gd name="connsiteY10" fmla="*/ 1354 h 1581"/>
              <a:gd name="connsiteX11" fmla="*/ 278 w 1564"/>
              <a:gd name="connsiteY11" fmla="*/ 1511 h 1581"/>
              <a:gd name="connsiteX12" fmla="*/ 0 w 1564"/>
              <a:gd name="connsiteY12" fmla="*/ 1581 h 1581"/>
              <a:gd name="connsiteX0" fmla="*/ 597 w 1396"/>
              <a:gd name="connsiteY0" fmla="*/ 16 h 1539"/>
              <a:gd name="connsiteX1" fmla="*/ 643 w 1396"/>
              <a:gd name="connsiteY1" fmla="*/ 48 h 1539"/>
              <a:gd name="connsiteX2" fmla="*/ 745 w 1396"/>
              <a:gd name="connsiteY2" fmla="*/ 104 h 1539"/>
              <a:gd name="connsiteX3" fmla="*/ 844 w 1396"/>
              <a:gd name="connsiteY3" fmla="*/ 199 h 1539"/>
              <a:gd name="connsiteX4" fmla="*/ 892 w 1396"/>
              <a:gd name="connsiteY4" fmla="*/ 295 h 1539"/>
              <a:gd name="connsiteX5" fmla="*/ 1084 w 1396"/>
              <a:gd name="connsiteY5" fmla="*/ 439 h 1539"/>
              <a:gd name="connsiteX6" fmla="*/ 1180 w 1396"/>
              <a:gd name="connsiteY6" fmla="*/ 583 h 1539"/>
              <a:gd name="connsiteX7" fmla="*/ 1372 w 1396"/>
              <a:gd name="connsiteY7" fmla="*/ 775 h 1539"/>
              <a:gd name="connsiteX8" fmla="*/ 1324 w 1396"/>
              <a:gd name="connsiteY8" fmla="*/ 1015 h 1539"/>
              <a:gd name="connsiteX9" fmla="*/ 1084 w 1396"/>
              <a:gd name="connsiteY9" fmla="*/ 1111 h 1539"/>
              <a:gd name="connsiteX10" fmla="*/ 44 w 1396"/>
              <a:gd name="connsiteY10" fmla="*/ 1354 h 1539"/>
              <a:gd name="connsiteX11" fmla="*/ 110 w 1396"/>
              <a:gd name="connsiteY11" fmla="*/ 1511 h 1539"/>
              <a:gd name="connsiteX12" fmla="*/ 0 w 1396"/>
              <a:gd name="connsiteY12" fmla="*/ 1525 h 1539"/>
              <a:gd name="connsiteX0" fmla="*/ 597 w 1396"/>
              <a:gd name="connsiteY0" fmla="*/ 16 h 1531"/>
              <a:gd name="connsiteX1" fmla="*/ 643 w 1396"/>
              <a:gd name="connsiteY1" fmla="*/ 48 h 1531"/>
              <a:gd name="connsiteX2" fmla="*/ 745 w 1396"/>
              <a:gd name="connsiteY2" fmla="*/ 104 h 1531"/>
              <a:gd name="connsiteX3" fmla="*/ 844 w 1396"/>
              <a:gd name="connsiteY3" fmla="*/ 199 h 1531"/>
              <a:gd name="connsiteX4" fmla="*/ 892 w 1396"/>
              <a:gd name="connsiteY4" fmla="*/ 295 h 1531"/>
              <a:gd name="connsiteX5" fmla="*/ 1084 w 1396"/>
              <a:gd name="connsiteY5" fmla="*/ 439 h 1531"/>
              <a:gd name="connsiteX6" fmla="*/ 1180 w 1396"/>
              <a:gd name="connsiteY6" fmla="*/ 583 h 1531"/>
              <a:gd name="connsiteX7" fmla="*/ 1372 w 1396"/>
              <a:gd name="connsiteY7" fmla="*/ 775 h 1531"/>
              <a:gd name="connsiteX8" fmla="*/ 1324 w 1396"/>
              <a:gd name="connsiteY8" fmla="*/ 1015 h 1531"/>
              <a:gd name="connsiteX9" fmla="*/ 1084 w 1396"/>
              <a:gd name="connsiteY9" fmla="*/ 1111 h 1531"/>
              <a:gd name="connsiteX10" fmla="*/ 298 w 1396"/>
              <a:gd name="connsiteY10" fmla="*/ 1406 h 1531"/>
              <a:gd name="connsiteX11" fmla="*/ 110 w 1396"/>
              <a:gd name="connsiteY11" fmla="*/ 1511 h 1531"/>
              <a:gd name="connsiteX12" fmla="*/ 0 w 1396"/>
              <a:gd name="connsiteY12" fmla="*/ 1525 h 1531"/>
              <a:gd name="connsiteX0" fmla="*/ 597 w 1396"/>
              <a:gd name="connsiteY0" fmla="*/ 16 h 1536"/>
              <a:gd name="connsiteX1" fmla="*/ 643 w 1396"/>
              <a:gd name="connsiteY1" fmla="*/ 48 h 1536"/>
              <a:gd name="connsiteX2" fmla="*/ 745 w 1396"/>
              <a:gd name="connsiteY2" fmla="*/ 104 h 1536"/>
              <a:gd name="connsiteX3" fmla="*/ 844 w 1396"/>
              <a:gd name="connsiteY3" fmla="*/ 199 h 1536"/>
              <a:gd name="connsiteX4" fmla="*/ 892 w 1396"/>
              <a:gd name="connsiteY4" fmla="*/ 295 h 1536"/>
              <a:gd name="connsiteX5" fmla="*/ 1084 w 1396"/>
              <a:gd name="connsiteY5" fmla="*/ 439 h 1536"/>
              <a:gd name="connsiteX6" fmla="*/ 1180 w 1396"/>
              <a:gd name="connsiteY6" fmla="*/ 583 h 1536"/>
              <a:gd name="connsiteX7" fmla="*/ 1372 w 1396"/>
              <a:gd name="connsiteY7" fmla="*/ 775 h 1536"/>
              <a:gd name="connsiteX8" fmla="*/ 1324 w 1396"/>
              <a:gd name="connsiteY8" fmla="*/ 1015 h 1536"/>
              <a:gd name="connsiteX9" fmla="*/ 1084 w 1396"/>
              <a:gd name="connsiteY9" fmla="*/ 1111 h 1536"/>
              <a:gd name="connsiteX10" fmla="*/ 298 w 1396"/>
              <a:gd name="connsiteY10" fmla="*/ 1406 h 1536"/>
              <a:gd name="connsiteX11" fmla="*/ 450 w 1396"/>
              <a:gd name="connsiteY11" fmla="*/ 1372 h 1536"/>
              <a:gd name="connsiteX12" fmla="*/ 110 w 1396"/>
              <a:gd name="connsiteY12" fmla="*/ 1511 h 1536"/>
              <a:gd name="connsiteX13" fmla="*/ 0 w 1396"/>
              <a:gd name="connsiteY13" fmla="*/ 1525 h 1536"/>
              <a:gd name="connsiteX0" fmla="*/ 597 w 1396"/>
              <a:gd name="connsiteY0" fmla="*/ 16 h 1536"/>
              <a:gd name="connsiteX1" fmla="*/ 643 w 1396"/>
              <a:gd name="connsiteY1" fmla="*/ 48 h 1536"/>
              <a:gd name="connsiteX2" fmla="*/ 745 w 1396"/>
              <a:gd name="connsiteY2" fmla="*/ 104 h 1536"/>
              <a:gd name="connsiteX3" fmla="*/ 844 w 1396"/>
              <a:gd name="connsiteY3" fmla="*/ 199 h 1536"/>
              <a:gd name="connsiteX4" fmla="*/ 892 w 1396"/>
              <a:gd name="connsiteY4" fmla="*/ 295 h 1536"/>
              <a:gd name="connsiteX5" fmla="*/ 1084 w 1396"/>
              <a:gd name="connsiteY5" fmla="*/ 439 h 1536"/>
              <a:gd name="connsiteX6" fmla="*/ 1180 w 1396"/>
              <a:gd name="connsiteY6" fmla="*/ 583 h 1536"/>
              <a:gd name="connsiteX7" fmla="*/ 1372 w 1396"/>
              <a:gd name="connsiteY7" fmla="*/ 775 h 1536"/>
              <a:gd name="connsiteX8" fmla="*/ 1324 w 1396"/>
              <a:gd name="connsiteY8" fmla="*/ 1015 h 1536"/>
              <a:gd name="connsiteX9" fmla="*/ 1084 w 1396"/>
              <a:gd name="connsiteY9" fmla="*/ 1111 h 1536"/>
              <a:gd name="connsiteX10" fmla="*/ 450 w 1396"/>
              <a:gd name="connsiteY10" fmla="*/ 1372 h 1536"/>
              <a:gd name="connsiteX11" fmla="*/ 110 w 1396"/>
              <a:gd name="connsiteY11" fmla="*/ 1511 h 1536"/>
              <a:gd name="connsiteX12" fmla="*/ 0 w 1396"/>
              <a:gd name="connsiteY12" fmla="*/ 1525 h 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96" h="1536">
                <a:moveTo>
                  <a:pt x="597" y="16"/>
                </a:moveTo>
                <a:cubicBezTo>
                  <a:pt x="631" y="35"/>
                  <a:pt x="603" y="0"/>
                  <a:pt x="643" y="48"/>
                </a:cubicBezTo>
                <a:cubicBezTo>
                  <a:pt x="675" y="64"/>
                  <a:pt x="712" y="79"/>
                  <a:pt x="745" y="104"/>
                </a:cubicBezTo>
                <a:cubicBezTo>
                  <a:pt x="779" y="129"/>
                  <a:pt x="828" y="152"/>
                  <a:pt x="844" y="199"/>
                </a:cubicBezTo>
                <a:cubicBezTo>
                  <a:pt x="860" y="247"/>
                  <a:pt x="852" y="255"/>
                  <a:pt x="892" y="295"/>
                </a:cubicBezTo>
                <a:cubicBezTo>
                  <a:pt x="932" y="335"/>
                  <a:pt x="1036" y="391"/>
                  <a:pt x="1084" y="439"/>
                </a:cubicBezTo>
                <a:cubicBezTo>
                  <a:pt x="1132" y="487"/>
                  <a:pt x="1132" y="527"/>
                  <a:pt x="1180" y="583"/>
                </a:cubicBezTo>
                <a:cubicBezTo>
                  <a:pt x="1228" y="639"/>
                  <a:pt x="1348" y="703"/>
                  <a:pt x="1372" y="775"/>
                </a:cubicBezTo>
                <a:cubicBezTo>
                  <a:pt x="1396" y="847"/>
                  <a:pt x="1372" y="959"/>
                  <a:pt x="1324" y="1015"/>
                </a:cubicBezTo>
                <a:cubicBezTo>
                  <a:pt x="1276" y="1071"/>
                  <a:pt x="1255" y="1046"/>
                  <a:pt x="1084" y="1111"/>
                </a:cubicBezTo>
                <a:lnTo>
                  <a:pt x="450" y="1372"/>
                </a:lnTo>
                <a:cubicBezTo>
                  <a:pt x="419" y="1389"/>
                  <a:pt x="185" y="1486"/>
                  <a:pt x="110" y="1511"/>
                </a:cubicBezTo>
                <a:cubicBezTo>
                  <a:pt x="35" y="1536"/>
                  <a:pt x="22" y="1503"/>
                  <a:pt x="0" y="1525"/>
                </a:cubicBezTo>
              </a:path>
            </a:pathLst>
          </a:custGeom>
          <a:noFill/>
          <a:ln w="28575" cap="flat" cmpd="sng">
            <a:solidFill>
              <a:schemeClr val="folHlink"/>
            </a:solidFill>
            <a:prstDash val="solid"/>
            <a:round/>
            <a:headEnd type="none" w="med" len="med"/>
            <a:tailEnd type="none" w="med" len="med"/>
          </a:ln>
          <a:effectLst>
            <a:glow rad="1397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a:latin typeface="Arial" charset="0"/>
              <a:cs typeface="Arial" charset="0"/>
            </a:endParaRPr>
          </a:p>
        </p:txBody>
      </p:sp>
      <p:sp>
        <p:nvSpPr>
          <p:cNvPr id="31" name="Isosceles Triangle 30"/>
          <p:cNvSpPr/>
          <p:nvPr/>
        </p:nvSpPr>
        <p:spPr bwMode="invGray">
          <a:xfrm>
            <a:off x="6400800" y="4572000"/>
            <a:ext cx="137160" cy="137160"/>
          </a:xfrm>
          <a:prstGeom prst="triangle">
            <a:avLst/>
          </a:prstGeom>
          <a:solidFill>
            <a:srgbClr val="FFFF00"/>
          </a:solidFill>
          <a:ln w="28575" cap="flat" cmpd="sng" algn="ctr">
            <a:solidFill>
              <a:srgbClr val="FF0000"/>
            </a:solidFill>
            <a:prstDash val="solid"/>
            <a:round/>
            <a:headEnd type="none" w="med" len="med"/>
            <a:tailEnd type="none" w="med" len="med"/>
          </a:ln>
          <a:effectLst>
            <a:glow rad="1016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latin typeface="Arial" charset="0"/>
              <a:cs typeface="Arial" charset="0"/>
            </a:endParaRPr>
          </a:p>
        </p:txBody>
      </p:sp>
      <p:grpSp>
        <p:nvGrpSpPr>
          <p:cNvPr id="57" name="Group 56"/>
          <p:cNvGrpSpPr/>
          <p:nvPr/>
        </p:nvGrpSpPr>
        <p:grpSpPr>
          <a:xfrm>
            <a:off x="3857625" y="6028940"/>
            <a:ext cx="568190" cy="160693"/>
            <a:chOff x="3857625" y="6028940"/>
            <a:chExt cx="568190" cy="160693"/>
          </a:xfrm>
        </p:grpSpPr>
        <p:sp>
          <p:nvSpPr>
            <p:cNvPr id="58" name="Freeform 9"/>
            <p:cNvSpPr>
              <a:spLocks/>
            </p:cNvSpPr>
            <p:nvPr/>
          </p:nvSpPr>
          <p:spPr bwMode="auto">
            <a:xfrm>
              <a:off x="3857625" y="6028940"/>
              <a:ext cx="471490" cy="40767"/>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Lst>
              <a:ahLst/>
              <a:cxnLst>
                <a:cxn ang="0">
                  <a:pos x="connsiteX0" y="connsiteY0"/>
                </a:cxn>
                <a:cxn ang="0">
                  <a:pos x="connsiteX1" y="connsiteY1"/>
                </a:cxn>
              </a:cxnLst>
              <a:rect l="l" t="t" r="r" b="b"/>
              <a:pathLst>
                <a:path w="297" h="25">
                  <a:moveTo>
                    <a:pt x="297" y="0"/>
                  </a:moveTo>
                  <a:lnTo>
                    <a:pt x="0" y="25"/>
                  </a:lnTo>
                </a:path>
              </a:pathLst>
            </a:custGeom>
            <a:noFill/>
            <a:ln w="19050" cap="flat" cmpd="sng">
              <a:solidFill>
                <a:srgbClr val="92D050"/>
              </a:solidFill>
              <a:prstDash val="sysDash"/>
              <a:round/>
              <a:headEnd type="none" w="med" len="med"/>
              <a:tailEnd type="none" w="med" len="med"/>
            </a:ln>
            <a:effectLst>
              <a:glow rad="63500">
                <a:schemeClr val="bg1">
                  <a:alpha val="40000"/>
                </a:schemeClr>
              </a:glow>
              <a:outerShdw blurRad="50800" dist="50800" dir="5400000" algn="ctr" rotWithShape="0">
                <a:schemeClr val="bg1"/>
              </a:outerShdw>
            </a:effectLst>
          </p:spPr>
          <p:txBody>
            <a:bodyPr rot="10800000" vert="eaVert" wrap="none">
              <a:spAutoFit/>
            </a:bodyPr>
            <a:lstStyle/>
            <a:p>
              <a:pPr>
                <a:defRPr/>
              </a:pPr>
              <a:endParaRPr lang="en-US">
                <a:latin typeface="Arial" charset="0"/>
                <a:cs typeface="Arial" charset="0"/>
              </a:endParaRPr>
            </a:p>
          </p:txBody>
        </p:sp>
        <p:sp>
          <p:nvSpPr>
            <p:cNvPr id="59" name="Freeform 9"/>
            <p:cNvSpPr>
              <a:spLocks/>
            </p:cNvSpPr>
            <p:nvPr/>
          </p:nvSpPr>
          <p:spPr bwMode="auto">
            <a:xfrm>
              <a:off x="4209914" y="6101576"/>
              <a:ext cx="215901" cy="88057"/>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Lst>
              <a:ahLst/>
              <a:cxnLst>
                <a:cxn ang="0">
                  <a:pos x="connsiteX0" y="connsiteY0"/>
                </a:cxn>
                <a:cxn ang="0">
                  <a:pos x="connsiteX1" y="connsiteY1"/>
                </a:cxn>
              </a:cxnLst>
              <a:rect l="l" t="t" r="r" b="b"/>
              <a:pathLst>
                <a:path w="136" h="54">
                  <a:moveTo>
                    <a:pt x="136" y="0"/>
                  </a:moveTo>
                  <a:lnTo>
                    <a:pt x="0" y="54"/>
                  </a:lnTo>
                </a:path>
              </a:pathLst>
            </a:custGeom>
            <a:noFill/>
            <a:ln w="19050" cap="flat" cmpd="sng">
              <a:solidFill>
                <a:srgbClr val="92D050"/>
              </a:solidFill>
              <a:prstDash val="sysDash"/>
              <a:round/>
              <a:headEnd type="none" w="med" len="med"/>
              <a:tailEnd type="none" w="med" len="med"/>
            </a:ln>
            <a:effectLst>
              <a:glow rad="63500">
                <a:schemeClr val="bg1">
                  <a:alpha val="40000"/>
                </a:schemeClr>
              </a:glow>
              <a:outerShdw blurRad="50800" dist="50800" dir="5400000" algn="ctr" rotWithShape="0">
                <a:schemeClr val="bg1"/>
              </a:outerShdw>
            </a:effectLst>
          </p:spPr>
          <p:txBody>
            <a:bodyPr rot="10800000" vert="eaVert" wrap="none">
              <a:spAutoFit/>
            </a:bodyPr>
            <a:lstStyle/>
            <a:p>
              <a:pPr>
                <a:defRPr/>
              </a:pPr>
              <a:endParaRPr lang="en-US">
                <a:latin typeface="Arial" charset="0"/>
                <a:cs typeface="Arial" charset="0"/>
              </a:endParaRPr>
            </a:p>
          </p:txBody>
        </p:sp>
      </p:grpSp>
      <p:sp>
        <p:nvSpPr>
          <p:cNvPr id="60" name="Parallelogram 59"/>
          <p:cNvSpPr>
            <a:spLocks noChangeAspect="1"/>
          </p:cNvSpPr>
          <p:nvPr/>
        </p:nvSpPr>
        <p:spPr bwMode="auto">
          <a:xfrm>
            <a:off x="4185249" y="6022102"/>
            <a:ext cx="350520" cy="118215"/>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61" name="Freeform 9"/>
          <p:cNvSpPr>
            <a:spLocks/>
          </p:cNvSpPr>
          <p:nvPr/>
        </p:nvSpPr>
        <p:spPr bwMode="auto">
          <a:xfrm>
            <a:off x="4837216" y="3608132"/>
            <a:ext cx="346076" cy="2446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Lst>
            <a:ahLst/>
            <a:cxnLst>
              <a:cxn ang="0">
                <a:pos x="connsiteX0" y="connsiteY0"/>
              </a:cxn>
              <a:cxn ang="0">
                <a:pos x="connsiteX1" y="connsiteY1"/>
              </a:cxn>
            </a:cxnLst>
            <a:rect l="l" t="t" r="r" b="b"/>
            <a:pathLst>
              <a:path w="218" h="15">
                <a:moveTo>
                  <a:pt x="218" y="0"/>
                </a:moveTo>
                <a:lnTo>
                  <a:pt x="0" y="15"/>
                </a:lnTo>
              </a:path>
            </a:pathLst>
          </a:custGeom>
          <a:noFill/>
          <a:ln w="19050" cap="flat" cmpd="sng">
            <a:solidFill>
              <a:srgbClr val="C25FEF"/>
            </a:solidFill>
            <a:prstDash val="sysDash"/>
            <a:round/>
            <a:headEnd type="none" w="med" len="med"/>
            <a:tailEnd type="none" w="med" len="med"/>
          </a:ln>
          <a:effectLst>
            <a:outerShdw blurRad="25400" dist="12700" dir="2700000" algn="tl" rotWithShape="0">
              <a:prstClr val="black"/>
            </a:outerShdw>
          </a:effectLst>
        </p:spPr>
        <p:txBody>
          <a:bodyPr rot="10800000" vert="eaVert" wrap="none">
            <a:spAutoFit/>
          </a:bodyPr>
          <a:lstStyle/>
          <a:p>
            <a:pPr>
              <a:defRPr/>
            </a:pPr>
            <a:endParaRPr lang="en-US">
              <a:latin typeface="Arial" charset="0"/>
              <a:cs typeface="Arial" charset="0"/>
            </a:endParaRPr>
          </a:p>
        </p:txBody>
      </p:sp>
      <p:sp>
        <p:nvSpPr>
          <p:cNvPr id="62" name="Freeform 9"/>
          <p:cNvSpPr>
            <a:spLocks/>
          </p:cNvSpPr>
          <p:nvPr/>
        </p:nvSpPr>
        <p:spPr bwMode="auto">
          <a:xfrm>
            <a:off x="5312228" y="3295014"/>
            <a:ext cx="117476" cy="265802"/>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22 w 222"/>
              <a:gd name="connsiteY0" fmla="*/ 0 h 91"/>
              <a:gd name="connsiteX1" fmla="*/ 102 w 222"/>
              <a:gd name="connsiteY1" fmla="*/ 83 h 91"/>
              <a:gd name="connsiteX2" fmla="*/ 0 w 222"/>
              <a:gd name="connsiteY2" fmla="*/ 32 h 91"/>
              <a:gd name="connsiteX0" fmla="*/ 16 w 103"/>
              <a:gd name="connsiteY0" fmla="*/ 146 h 147"/>
              <a:gd name="connsiteX1" fmla="*/ 102 w 103"/>
              <a:gd name="connsiteY1" fmla="*/ 62 h 147"/>
              <a:gd name="connsiteX2" fmla="*/ 0 w 103"/>
              <a:gd name="connsiteY2" fmla="*/ 11 h 147"/>
              <a:gd name="connsiteX0" fmla="*/ 16 w 172"/>
              <a:gd name="connsiteY0" fmla="*/ 146 h 147"/>
              <a:gd name="connsiteX1" fmla="*/ 102 w 172"/>
              <a:gd name="connsiteY1" fmla="*/ 62 h 147"/>
              <a:gd name="connsiteX2" fmla="*/ 0 w 172"/>
              <a:gd name="connsiteY2" fmla="*/ 11 h 147"/>
              <a:gd name="connsiteX0" fmla="*/ 16 w 172"/>
              <a:gd name="connsiteY0" fmla="*/ 146 h 147"/>
              <a:gd name="connsiteX1" fmla="*/ 102 w 172"/>
              <a:gd name="connsiteY1" fmla="*/ 62 h 147"/>
              <a:gd name="connsiteX2" fmla="*/ 0 w 172"/>
              <a:gd name="connsiteY2" fmla="*/ 11 h 147"/>
              <a:gd name="connsiteX0" fmla="*/ 16 w 102"/>
              <a:gd name="connsiteY0" fmla="*/ 146 h 147"/>
              <a:gd name="connsiteX1" fmla="*/ 102 w 102"/>
              <a:gd name="connsiteY1" fmla="*/ 62 h 147"/>
              <a:gd name="connsiteX2" fmla="*/ 0 w 102"/>
              <a:gd name="connsiteY2" fmla="*/ 11 h 147"/>
              <a:gd name="connsiteX0" fmla="*/ 16 w 102"/>
              <a:gd name="connsiteY0" fmla="*/ 146 h 147"/>
              <a:gd name="connsiteX1" fmla="*/ 102 w 102"/>
              <a:gd name="connsiteY1" fmla="*/ 62 h 147"/>
              <a:gd name="connsiteX2" fmla="*/ 0 w 102"/>
              <a:gd name="connsiteY2" fmla="*/ 11 h 147"/>
              <a:gd name="connsiteX0" fmla="*/ 16 w 104"/>
              <a:gd name="connsiteY0" fmla="*/ 146 h 147"/>
              <a:gd name="connsiteX1" fmla="*/ 102 w 104"/>
              <a:gd name="connsiteY1" fmla="*/ 62 h 147"/>
              <a:gd name="connsiteX2" fmla="*/ 0 w 104"/>
              <a:gd name="connsiteY2" fmla="*/ 11 h 147"/>
              <a:gd name="connsiteX0" fmla="*/ 16 w 74"/>
              <a:gd name="connsiteY0" fmla="*/ 146 h 163"/>
              <a:gd name="connsiteX1" fmla="*/ 52 w 74"/>
              <a:gd name="connsiteY1" fmla="*/ 91 h 163"/>
              <a:gd name="connsiteX2" fmla="*/ 0 w 74"/>
              <a:gd name="connsiteY2" fmla="*/ 11 h 163"/>
            </a:gdLst>
            <a:ahLst/>
            <a:cxnLst>
              <a:cxn ang="0">
                <a:pos x="connsiteX0" y="connsiteY0"/>
              </a:cxn>
              <a:cxn ang="0">
                <a:pos x="connsiteX1" y="connsiteY1"/>
              </a:cxn>
              <a:cxn ang="0">
                <a:pos x="connsiteX2" y="connsiteY2"/>
              </a:cxn>
            </a:cxnLst>
            <a:rect l="l" t="t" r="r" b="b"/>
            <a:pathLst>
              <a:path w="74" h="163">
                <a:moveTo>
                  <a:pt x="16" y="146"/>
                </a:moveTo>
                <a:cubicBezTo>
                  <a:pt x="15" y="147"/>
                  <a:pt x="17" y="163"/>
                  <a:pt x="52" y="91"/>
                </a:cubicBezTo>
                <a:cubicBezTo>
                  <a:pt x="54" y="76"/>
                  <a:pt x="74" y="0"/>
                  <a:pt x="0" y="11"/>
                </a:cubicBezTo>
              </a:path>
            </a:pathLst>
          </a:custGeom>
          <a:noFill/>
          <a:ln w="19050" cap="flat" cmpd="sng">
            <a:solidFill>
              <a:srgbClr val="C25FEF"/>
            </a:solidFill>
            <a:prstDash val="sysDash"/>
            <a:round/>
            <a:headEnd type="none" w="med" len="med"/>
            <a:tailEnd type="none" w="med" len="med"/>
          </a:ln>
          <a:effectLst>
            <a:outerShdw blurRad="25400" dist="12700" dir="2700000" algn="tl" rotWithShape="0">
              <a:prstClr val="black"/>
            </a:outerShdw>
          </a:effectLst>
        </p:spPr>
        <p:txBody>
          <a:bodyPr rot="10800000" vert="eaVert" wrap="none">
            <a:spAutoFit/>
          </a:bodyPr>
          <a:lstStyle/>
          <a:p>
            <a:pPr>
              <a:defRPr/>
            </a:pPr>
            <a:endParaRPr lang="en-US">
              <a:latin typeface="Arial" charset="0"/>
              <a:cs typeface="Arial" charset="0"/>
            </a:endParaRPr>
          </a:p>
        </p:txBody>
      </p:sp>
      <p:sp>
        <p:nvSpPr>
          <p:cNvPr id="63" name="Freeform 9"/>
          <p:cNvSpPr>
            <a:spLocks/>
          </p:cNvSpPr>
          <p:nvPr/>
        </p:nvSpPr>
        <p:spPr bwMode="auto">
          <a:xfrm>
            <a:off x="5280347" y="3391797"/>
            <a:ext cx="117476" cy="14839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22 w 222"/>
              <a:gd name="connsiteY0" fmla="*/ 0 h 91"/>
              <a:gd name="connsiteX1" fmla="*/ 102 w 222"/>
              <a:gd name="connsiteY1" fmla="*/ 83 h 91"/>
              <a:gd name="connsiteX2" fmla="*/ 0 w 222"/>
              <a:gd name="connsiteY2" fmla="*/ 32 h 91"/>
              <a:gd name="connsiteX0" fmla="*/ 16 w 103"/>
              <a:gd name="connsiteY0" fmla="*/ 146 h 147"/>
              <a:gd name="connsiteX1" fmla="*/ 102 w 103"/>
              <a:gd name="connsiteY1" fmla="*/ 62 h 147"/>
              <a:gd name="connsiteX2" fmla="*/ 0 w 103"/>
              <a:gd name="connsiteY2" fmla="*/ 11 h 147"/>
              <a:gd name="connsiteX0" fmla="*/ 16 w 172"/>
              <a:gd name="connsiteY0" fmla="*/ 146 h 147"/>
              <a:gd name="connsiteX1" fmla="*/ 102 w 172"/>
              <a:gd name="connsiteY1" fmla="*/ 62 h 147"/>
              <a:gd name="connsiteX2" fmla="*/ 0 w 172"/>
              <a:gd name="connsiteY2" fmla="*/ 11 h 147"/>
              <a:gd name="connsiteX0" fmla="*/ 16 w 172"/>
              <a:gd name="connsiteY0" fmla="*/ 146 h 147"/>
              <a:gd name="connsiteX1" fmla="*/ 102 w 172"/>
              <a:gd name="connsiteY1" fmla="*/ 62 h 147"/>
              <a:gd name="connsiteX2" fmla="*/ 0 w 172"/>
              <a:gd name="connsiteY2" fmla="*/ 11 h 147"/>
              <a:gd name="connsiteX0" fmla="*/ 16 w 102"/>
              <a:gd name="connsiteY0" fmla="*/ 146 h 147"/>
              <a:gd name="connsiteX1" fmla="*/ 102 w 102"/>
              <a:gd name="connsiteY1" fmla="*/ 62 h 147"/>
              <a:gd name="connsiteX2" fmla="*/ 0 w 102"/>
              <a:gd name="connsiteY2" fmla="*/ 11 h 147"/>
              <a:gd name="connsiteX0" fmla="*/ 16 w 102"/>
              <a:gd name="connsiteY0" fmla="*/ 146 h 147"/>
              <a:gd name="connsiteX1" fmla="*/ 102 w 102"/>
              <a:gd name="connsiteY1" fmla="*/ 62 h 147"/>
              <a:gd name="connsiteX2" fmla="*/ 0 w 102"/>
              <a:gd name="connsiteY2" fmla="*/ 11 h 147"/>
              <a:gd name="connsiteX0" fmla="*/ 16 w 104"/>
              <a:gd name="connsiteY0" fmla="*/ 146 h 147"/>
              <a:gd name="connsiteX1" fmla="*/ 102 w 104"/>
              <a:gd name="connsiteY1" fmla="*/ 62 h 147"/>
              <a:gd name="connsiteX2" fmla="*/ 0 w 104"/>
              <a:gd name="connsiteY2" fmla="*/ 11 h 147"/>
              <a:gd name="connsiteX0" fmla="*/ 16 w 74"/>
              <a:gd name="connsiteY0" fmla="*/ 146 h 163"/>
              <a:gd name="connsiteX1" fmla="*/ 52 w 74"/>
              <a:gd name="connsiteY1" fmla="*/ 91 h 163"/>
              <a:gd name="connsiteX2" fmla="*/ 0 w 74"/>
              <a:gd name="connsiteY2" fmla="*/ 11 h 163"/>
              <a:gd name="connsiteX0" fmla="*/ 52 w 74"/>
              <a:gd name="connsiteY0" fmla="*/ 91 h 91"/>
              <a:gd name="connsiteX1" fmla="*/ 0 w 74"/>
              <a:gd name="connsiteY1" fmla="*/ 11 h 91"/>
              <a:gd name="connsiteX0" fmla="*/ 8 w 74"/>
              <a:gd name="connsiteY0" fmla="*/ 91 h 91"/>
              <a:gd name="connsiteX1" fmla="*/ 0 w 74"/>
              <a:gd name="connsiteY1" fmla="*/ 11 h 91"/>
            </a:gdLst>
            <a:ahLst/>
            <a:cxnLst>
              <a:cxn ang="0">
                <a:pos x="connsiteX0" y="connsiteY0"/>
              </a:cxn>
              <a:cxn ang="0">
                <a:pos x="connsiteX1" y="connsiteY1"/>
              </a:cxn>
            </a:cxnLst>
            <a:rect l="l" t="t" r="r" b="b"/>
            <a:pathLst>
              <a:path w="74" h="91">
                <a:moveTo>
                  <a:pt x="8" y="91"/>
                </a:moveTo>
                <a:cubicBezTo>
                  <a:pt x="10" y="76"/>
                  <a:pt x="74" y="0"/>
                  <a:pt x="0" y="11"/>
                </a:cubicBezTo>
              </a:path>
            </a:pathLst>
          </a:custGeom>
          <a:noFill/>
          <a:ln w="19050" cap="flat" cmpd="sng">
            <a:solidFill>
              <a:srgbClr val="C25FEF"/>
            </a:solidFill>
            <a:prstDash val="sysDash"/>
            <a:round/>
            <a:headEnd type="none" w="med" len="med"/>
            <a:tailEnd type="none" w="med" len="med"/>
          </a:ln>
          <a:effectLst>
            <a:outerShdw blurRad="25400" dist="12700" dir="2700000" algn="tl" rotWithShape="0">
              <a:prstClr val="black"/>
            </a:outerShdw>
          </a:effectLst>
        </p:spPr>
        <p:txBody>
          <a:bodyPr rot="10800000" vert="eaVert" wrap="none">
            <a:spAutoFit/>
          </a:bodyPr>
          <a:lstStyle/>
          <a:p>
            <a:pPr>
              <a:defRPr/>
            </a:pPr>
            <a:endParaRPr lang="en-US">
              <a:latin typeface="Arial" charset="0"/>
              <a:cs typeface="Arial" charset="0"/>
            </a:endParaRPr>
          </a:p>
        </p:txBody>
      </p:sp>
      <p:sp>
        <p:nvSpPr>
          <p:cNvPr id="64" name="Freeform 9"/>
          <p:cNvSpPr>
            <a:spLocks/>
          </p:cNvSpPr>
          <p:nvPr/>
        </p:nvSpPr>
        <p:spPr bwMode="auto">
          <a:xfrm>
            <a:off x="4954160" y="3520922"/>
            <a:ext cx="227013" cy="70119"/>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 name="connsiteX0" fmla="*/ 161 w 161"/>
              <a:gd name="connsiteY0" fmla="*/ 28 h 28"/>
              <a:gd name="connsiteX1" fmla="*/ 0 w 161"/>
              <a:gd name="connsiteY1" fmla="*/ 0 h 28"/>
              <a:gd name="connsiteX0" fmla="*/ 143 w 143"/>
              <a:gd name="connsiteY0" fmla="*/ 43 h 43"/>
              <a:gd name="connsiteX1" fmla="*/ 0 w 143"/>
              <a:gd name="connsiteY1" fmla="*/ 0 h 43"/>
            </a:gdLst>
            <a:ahLst/>
            <a:cxnLst>
              <a:cxn ang="0">
                <a:pos x="connsiteX0" y="connsiteY0"/>
              </a:cxn>
              <a:cxn ang="0">
                <a:pos x="connsiteX1" y="connsiteY1"/>
              </a:cxn>
            </a:cxnLst>
            <a:rect l="l" t="t" r="r" b="b"/>
            <a:pathLst>
              <a:path w="143" h="43">
                <a:moveTo>
                  <a:pt x="143" y="43"/>
                </a:moveTo>
                <a:lnTo>
                  <a:pt x="0" y="0"/>
                </a:lnTo>
              </a:path>
            </a:pathLst>
          </a:custGeom>
          <a:noFill/>
          <a:ln w="19050" cap="flat" cmpd="sng">
            <a:solidFill>
              <a:srgbClr val="C25FEF"/>
            </a:solidFill>
            <a:prstDash val="sysDash"/>
            <a:round/>
            <a:headEnd type="none" w="med" len="med"/>
            <a:tailEnd type="none" w="med" len="med"/>
          </a:ln>
          <a:effectLst>
            <a:outerShdw blurRad="25400" dist="12700" dir="2700000" algn="tl" rotWithShape="0">
              <a:prstClr val="black"/>
            </a:outerShdw>
          </a:effectLst>
        </p:spPr>
        <p:txBody>
          <a:bodyPr rot="10800000" vert="eaVert" wrap="none">
            <a:spAutoFit/>
          </a:bodyPr>
          <a:lstStyle/>
          <a:p>
            <a:pPr>
              <a:defRPr/>
            </a:pPr>
            <a:endParaRPr lang="en-US">
              <a:latin typeface="Arial" charset="0"/>
              <a:cs typeface="Arial" charset="0"/>
            </a:endParaRPr>
          </a:p>
        </p:txBody>
      </p:sp>
      <p:sp>
        <p:nvSpPr>
          <p:cNvPr id="65" name="Freeform 9"/>
          <p:cNvSpPr>
            <a:spLocks/>
          </p:cNvSpPr>
          <p:nvPr/>
        </p:nvSpPr>
        <p:spPr bwMode="auto">
          <a:xfrm>
            <a:off x="5123945" y="3490126"/>
            <a:ext cx="136525" cy="91318"/>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 name="connsiteX0" fmla="*/ 161 w 161"/>
              <a:gd name="connsiteY0" fmla="*/ 28 h 28"/>
              <a:gd name="connsiteX1" fmla="*/ 0 w 161"/>
              <a:gd name="connsiteY1" fmla="*/ 0 h 28"/>
              <a:gd name="connsiteX0" fmla="*/ 143 w 143"/>
              <a:gd name="connsiteY0" fmla="*/ 43 h 43"/>
              <a:gd name="connsiteX1" fmla="*/ 0 w 143"/>
              <a:gd name="connsiteY1" fmla="*/ 0 h 43"/>
              <a:gd name="connsiteX0" fmla="*/ 86 w 86"/>
              <a:gd name="connsiteY0" fmla="*/ 56 h 56"/>
              <a:gd name="connsiteX1" fmla="*/ 0 w 86"/>
              <a:gd name="connsiteY1" fmla="*/ 0 h 56"/>
            </a:gdLst>
            <a:ahLst/>
            <a:cxnLst>
              <a:cxn ang="0">
                <a:pos x="connsiteX0" y="connsiteY0"/>
              </a:cxn>
              <a:cxn ang="0">
                <a:pos x="connsiteX1" y="connsiteY1"/>
              </a:cxn>
            </a:cxnLst>
            <a:rect l="l" t="t" r="r" b="b"/>
            <a:pathLst>
              <a:path w="86" h="56">
                <a:moveTo>
                  <a:pt x="86" y="56"/>
                </a:moveTo>
                <a:lnTo>
                  <a:pt x="0" y="0"/>
                </a:lnTo>
              </a:path>
            </a:pathLst>
          </a:custGeom>
          <a:noFill/>
          <a:ln w="19050" cap="flat" cmpd="sng">
            <a:solidFill>
              <a:srgbClr val="C25FEF"/>
            </a:solidFill>
            <a:prstDash val="sysDash"/>
            <a:round/>
            <a:headEnd type="none" w="med" len="med"/>
            <a:tailEnd type="none" w="med" len="med"/>
          </a:ln>
          <a:effectLst>
            <a:outerShdw blurRad="25400" dist="12700" dir="2700000" algn="tl" rotWithShape="0">
              <a:prstClr val="black"/>
            </a:outerShdw>
          </a:effectLst>
        </p:spPr>
        <p:txBody>
          <a:bodyPr rot="10800000" vert="eaVert" wrap="none">
            <a:spAutoFit/>
          </a:bodyPr>
          <a:lstStyle/>
          <a:p>
            <a:pPr>
              <a:defRPr/>
            </a:pPr>
            <a:endParaRPr lang="en-US">
              <a:latin typeface="Arial" charset="0"/>
              <a:cs typeface="Arial" charset="0"/>
            </a:endParaRPr>
          </a:p>
        </p:txBody>
      </p:sp>
      <p:sp>
        <p:nvSpPr>
          <p:cNvPr id="68" name="Oval 17"/>
          <p:cNvSpPr>
            <a:spLocks noChangeArrowheads="1"/>
          </p:cNvSpPr>
          <p:nvPr/>
        </p:nvSpPr>
        <p:spPr bwMode="invGray">
          <a:xfrm>
            <a:off x="5210296" y="3358738"/>
            <a:ext cx="91440" cy="91440"/>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69" name="Oval 17"/>
          <p:cNvSpPr>
            <a:spLocks noChangeArrowheads="1"/>
          </p:cNvSpPr>
          <p:nvPr/>
        </p:nvSpPr>
        <p:spPr bwMode="invGray">
          <a:xfrm>
            <a:off x="4806538" y="3581400"/>
            <a:ext cx="91440" cy="91440"/>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70" name="Oval 17"/>
          <p:cNvSpPr>
            <a:spLocks noChangeArrowheads="1"/>
          </p:cNvSpPr>
          <p:nvPr/>
        </p:nvSpPr>
        <p:spPr bwMode="invGray">
          <a:xfrm>
            <a:off x="4892626" y="3457696"/>
            <a:ext cx="91440" cy="91440"/>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71" name="Oval 17"/>
          <p:cNvSpPr>
            <a:spLocks noChangeArrowheads="1"/>
          </p:cNvSpPr>
          <p:nvPr/>
        </p:nvSpPr>
        <p:spPr bwMode="invGray">
          <a:xfrm>
            <a:off x="5235628" y="3253842"/>
            <a:ext cx="91440" cy="91440"/>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72" name="Oval 17"/>
          <p:cNvSpPr>
            <a:spLocks noChangeArrowheads="1"/>
          </p:cNvSpPr>
          <p:nvPr/>
        </p:nvSpPr>
        <p:spPr bwMode="invGray">
          <a:xfrm>
            <a:off x="5074716" y="3440876"/>
            <a:ext cx="91440" cy="91440"/>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74" name="Content Placeholder 73"/>
          <p:cNvSpPr>
            <a:spLocks noGrp="1"/>
          </p:cNvSpPr>
          <p:nvPr>
            <p:ph idx="1"/>
          </p:nvPr>
        </p:nvSpPr>
        <p:spPr>
          <a:xfrm>
            <a:off x="103680" y="2617085"/>
            <a:ext cx="2926080" cy="683264"/>
          </a:xfrm>
          <a:solidFill>
            <a:srgbClr val="663300">
              <a:alpha val="50196"/>
            </a:srgbClr>
          </a:solidFill>
          <a:effectLst>
            <a:softEdge rad="31750"/>
          </a:effectLst>
        </p:spPr>
        <p:txBody>
          <a:bodyPr tIns="91440" bIns="91440"/>
          <a:lstStyle/>
          <a:p>
            <a:pPr marL="225425" indent="-225425">
              <a:lnSpc>
                <a:spcPct val="80000"/>
              </a:lnSpc>
              <a:spcBef>
                <a:spcPts val="0"/>
              </a:spcBef>
              <a:buClr>
                <a:schemeClr val="tx1"/>
              </a:buClr>
              <a:buSzPct val="125000"/>
              <a:buFont typeface="Wingdings" pitchFamily="2" charset="2"/>
              <a:buChar char="§"/>
            </a:pPr>
            <a:r>
              <a:rPr lang="en-US" sz="2000" b="1" dirty="0" smtClean="0">
                <a:effectLst>
                  <a:glow rad="63500">
                    <a:schemeClr val="bg1">
                      <a:alpha val="40000"/>
                    </a:schemeClr>
                  </a:glow>
                  <a:outerShdw dist="76200" dir="2700000" algn="tl" rotWithShape="0">
                    <a:prstClr val="black"/>
                  </a:outerShdw>
                </a:effectLst>
              </a:rPr>
              <a:t>Five 3,000 cfs </a:t>
            </a:r>
            <a:br>
              <a:rPr lang="en-US" sz="2000" b="1" dirty="0" smtClean="0">
                <a:effectLst>
                  <a:glow rad="63500">
                    <a:schemeClr val="bg1">
                      <a:alpha val="40000"/>
                    </a:schemeClr>
                  </a:glow>
                  <a:outerShdw dist="76200" dir="2700000" algn="tl" rotWithShape="0">
                    <a:prstClr val="black"/>
                  </a:outerShdw>
                </a:effectLst>
              </a:rPr>
            </a:br>
            <a:r>
              <a:rPr lang="en-US" sz="2000" b="1" dirty="0" smtClean="0">
                <a:effectLst>
                  <a:glow rad="63500">
                    <a:schemeClr val="bg1">
                      <a:alpha val="40000"/>
                    </a:schemeClr>
                  </a:glow>
                  <a:outerShdw dist="76200" dir="2700000" algn="tl" rotWithShape="0">
                    <a:prstClr val="black"/>
                  </a:outerShdw>
                </a:effectLst>
              </a:rPr>
              <a:t>intakes, screens, pumps</a:t>
            </a:r>
          </a:p>
        </p:txBody>
      </p:sp>
      <p:sp>
        <p:nvSpPr>
          <p:cNvPr id="77" name="Content Placeholder 73"/>
          <p:cNvSpPr txBox="1">
            <a:spLocks/>
          </p:cNvSpPr>
          <p:nvPr/>
        </p:nvSpPr>
        <p:spPr bwMode="auto">
          <a:xfrm>
            <a:off x="103680" y="3233058"/>
            <a:ext cx="2926080" cy="683264"/>
          </a:xfrm>
          <a:prstGeom prst="rect">
            <a:avLst/>
          </a:prstGeom>
          <a:solidFill>
            <a:srgbClr val="663300">
              <a:alpha val="50196"/>
            </a:srgbClr>
          </a:solidFill>
          <a:ln w="9525">
            <a:noFill/>
            <a:miter lim="800000"/>
            <a:headEnd/>
            <a:tailEnd/>
          </a:ln>
          <a:effectLst>
            <a:softEdge rad="31750"/>
          </a:effectLst>
        </p:spPr>
        <p:txBody>
          <a:bodyPr vert="horz" wrap="square" lIns="0" tIns="91440" rIns="0" bIns="91440" numCol="1" anchor="t" anchorCtr="0" compatLnSpc="1">
            <a:prstTxWarp prst="textNoShape">
              <a:avLst/>
            </a:prstTxWarp>
            <a:spAutoFit/>
          </a:bodyPr>
          <a:lstStyle/>
          <a:p>
            <a:pPr marL="225425" marR="0" lvl="0" indent="-225425" algn="l" defTabSz="912813" rtl="0" eaLnBrk="0" fontAlgn="base" latinLnBrk="0" hangingPunct="0">
              <a:lnSpc>
                <a:spcPct val="80000"/>
              </a:lnSpc>
              <a:spcBef>
                <a:spcPts val="0"/>
              </a:spcBef>
              <a:spcAft>
                <a:spcPct val="0"/>
              </a:spcAft>
              <a:buClr>
                <a:schemeClr val="tx1"/>
              </a:buClr>
              <a:buSzPct val="125000"/>
              <a:buFont typeface="Wingdings" pitchFamily="2" charset="2"/>
              <a:buChar char="§"/>
              <a:tabLst/>
              <a:defRPr/>
            </a:pP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40 mi. open canal</a:t>
            </a:r>
            <a:b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b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8 siphons; Pump #</a:t>
            </a:r>
            <a:r>
              <a:rPr lang="en-US" sz="2000" b="1" dirty="0" smtClean="0">
                <a:effectLst>
                  <a:glow rad="63500">
                    <a:schemeClr val="bg1">
                      <a:alpha val="40000"/>
                    </a:schemeClr>
                  </a:glow>
                  <a:outerShdw dist="76200" dir="2700000" algn="tl" rotWithShape="0">
                    <a:prstClr val="black"/>
                  </a:outerShdw>
                </a:effectLst>
                <a:latin typeface="+mn-lt"/>
                <a:cs typeface="+mn-cs"/>
              </a:rPr>
              <a:t>6</a:t>
            </a:r>
            <a:endPar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endParaRPr>
          </a:p>
        </p:txBody>
      </p:sp>
      <p:sp>
        <p:nvSpPr>
          <p:cNvPr id="78" name="Content Placeholder 73"/>
          <p:cNvSpPr txBox="1">
            <a:spLocks/>
          </p:cNvSpPr>
          <p:nvPr/>
        </p:nvSpPr>
        <p:spPr bwMode="auto">
          <a:xfrm>
            <a:off x="103680" y="3880829"/>
            <a:ext cx="2926080" cy="683264"/>
          </a:xfrm>
          <a:prstGeom prst="rect">
            <a:avLst/>
          </a:prstGeom>
          <a:solidFill>
            <a:srgbClr val="663300">
              <a:alpha val="50196"/>
            </a:srgbClr>
          </a:solidFill>
          <a:ln w="9525">
            <a:noFill/>
            <a:miter lim="800000"/>
            <a:headEnd/>
            <a:tailEnd/>
          </a:ln>
          <a:effectLst>
            <a:softEdge rad="31750"/>
          </a:effectLst>
        </p:spPr>
        <p:txBody>
          <a:bodyPr vert="horz" wrap="square" lIns="0" tIns="91440" rIns="0" bIns="91440" numCol="1" anchor="t" anchorCtr="0" compatLnSpc="1">
            <a:prstTxWarp prst="textNoShape">
              <a:avLst/>
            </a:prstTxWarp>
            <a:spAutoFit/>
          </a:bodyPr>
          <a:lstStyle/>
          <a:p>
            <a:pPr marL="225425" marR="0" lvl="0" indent="-225425" algn="l" defTabSz="912813" rtl="0" eaLnBrk="0" fontAlgn="base" latinLnBrk="0" hangingPunct="0">
              <a:lnSpc>
                <a:spcPct val="80000"/>
              </a:lnSpc>
              <a:spcBef>
                <a:spcPts val="0"/>
              </a:spcBef>
              <a:spcAft>
                <a:spcPct val="0"/>
              </a:spcAft>
              <a:buClr>
                <a:schemeClr val="tx1"/>
              </a:buClr>
              <a:buSzPct val="125000"/>
              <a:buFont typeface="Wingdings" pitchFamily="2" charset="2"/>
              <a:buChar char="§"/>
              <a:tabLst/>
              <a:defRPr/>
            </a:pP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4 tunnels under rivers;</a:t>
            </a:r>
            <a:b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br>
            <a:r>
              <a:rPr lang="en-US" sz="2000" b="1" dirty="0" smtClean="0">
                <a:effectLst>
                  <a:glow rad="63500">
                    <a:schemeClr val="bg1">
                      <a:alpha val="40000"/>
                    </a:schemeClr>
                  </a:glow>
                  <a:outerShdw dist="76200" dir="2700000" algn="tl" rotWithShape="0">
                    <a:prstClr val="black"/>
                  </a:outerShdw>
                </a:effectLst>
                <a:latin typeface="+mn-lt"/>
                <a:cs typeface="+mn-cs"/>
              </a:rPr>
              <a:t>2.2 mi. total length</a:t>
            </a:r>
            <a:endPar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endParaRPr>
          </a:p>
        </p:txBody>
      </p:sp>
      <p:sp>
        <p:nvSpPr>
          <p:cNvPr id="79" name="Content Placeholder 73"/>
          <p:cNvSpPr txBox="1">
            <a:spLocks/>
          </p:cNvSpPr>
          <p:nvPr/>
        </p:nvSpPr>
        <p:spPr bwMode="auto">
          <a:xfrm>
            <a:off x="103680" y="4500345"/>
            <a:ext cx="2926080" cy="430887"/>
          </a:xfrm>
          <a:prstGeom prst="rect">
            <a:avLst/>
          </a:prstGeom>
          <a:solidFill>
            <a:srgbClr val="663300">
              <a:alpha val="50196"/>
            </a:srgbClr>
          </a:solidFill>
          <a:ln w="9525">
            <a:noFill/>
            <a:miter lim="800000"/>
            <a:headEnd/>
            <a:tailEnd/>
          </a:ln>
          <a:effectLst>
            <a:softEdge rad="31750"/>
          </a:effectLst>
        </p:spPr>
        <p:txBody>
          <a:bodyPr vert="horz" wrap="square" lIns="0" tIns="91440" rIns="0" bIns="91440" numCol="1" anchor="t" anchorCtr="0" compatLnSpc="1">
            <a:prstTxWarp prst="textNoShape">
              <a:avLst/>
            </a:prstTxWarp>
            <a:spAutoFit/>
          </a:bodyPr>
          <a:lstStyle/>
          <a:p>
            <a:pPr marL="225425" marR="0" lvl="0" indent="-225425" algn="l" defTabSz="912813" rtl="0" eaLnBrk="0" fontAlgn="base" latinLnBrk="0" hangingPunct="0">
              <a:lnSpc>
                <a:spcPct val="80000"/>
              </a:lnSpc>
              <a:spcBef>
                <a:spcPts val="0"/>
              </a:spcBef>
              <a:spcAft>
                <a:spcPct val="0"/>
              </a:spcAft>
              <a:buClr>
                <a:schemeClr val="tx1"/>
              </a:buClr>
              <a:buSzPct val="125000"/>
              <a:buFont typeface="Wingdings" pitchFamily="2" charset="2"/>
              <a:buChar char="§"/>
              <a:tabLst/>
              <a:defRPr/>
            </a:pP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Additional </a:t>
            </a:r>
            <a:r>
              <a:rPr lang="en-US" sz="2000" b="1" dirty="0" smtClean="0">
                <a:effectLst>
                  <a:glow rad="63500">
                    <a:schemeClr val="bg1">
                      <a:alpha val="40000"/>
                    </a:schemeClr>
                  </a:glow>
                  <a:outerShdw dist="76200" dir="2700000" algn="tl" rotWithShape="0">
                    <a:prstClr val="black"/>
                  </a:outerShdw>
                </a:effectLst>
                <a:latin typeface="+mn-lt"/>
                <a:cs typeface="+mn-cs"/>
              </a:rPr>
              <a:t> f</a:t>
            </a:r>
            <a:r>
              <a:rPr kumimoji="0" lang="en-US" sz="2000" b="1" i="0" u="none" strike="noStrike" kern="1200" cap="none" spc="0" normalizeH="0" baseline="0" noProof="0" dirty="0" err="1"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orebay</a:t>
            </a:r>
            <a:endPar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endParaRPr>
          </a:p>
        </p:txBody>
      </p:sp>
      <p:sp>
        <p:nvSpPr>
          <p:cNvPr id="81" name="Rectangle 80"/>
          <p:cNvSpPr/>
          <p:nvPr/>
        </p:nvSpPr>
        <p:spPr bwMode="auto">
          <a:xfrm rot="19772601">
            <a:off x="6573452" y="4784556"/>
            <a:ext cx="76200" cy="152400"/>
          </a:xfrm>
          <a:prstGeom prst="rect">
            <a:avLst/>
          </a:prstGeom>
          <a:solidFill>
            <a:srgbClr val="FFC000"/>
          </a:solidFill>
          <a:ln>
            <a:headEnd type="none" w="med" len="med"/>
            <a:tailEnd type="none" w="med" len="med"/>
          </a:ln>
          <a:effectLst>
            <a:glow rad="101600">
              <a:schemeClr val="bg1">
                <a:alpha val="60000"/>
              </a:schemeClr>
            </a:glow>
            <a:outerShdw blurRad="63500" dist="38100" dir="5400000" rotWithShape="0">
              <a:srgbClr val="000000">
                <a:alpha val="45000"/>
              </a:srgbClr>
            </a:outerShdw>
          </a:effectLst>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82" name="Rectangle 81"/>
          <p:cNvSpPr/>
          <p:nvPr/>
        </p:nvSpPr>
        <p:spPr bwMode="auto">
          <a:xfrm rot="3950170">
            <a:off x="5814223" y="5470152"/>
            <a:ext cx="76200" cy="152400"/>
          </a:xfrm>
          <a:prstGeom prst="rect">
            <a:avLst/>
          </a:prstGeom>
          <a:solidFill>
            <a:srgbClr val="FFC000"/>
          </a:solidFill>
          <a:ln>
            <a:headEnd type="none" w="med" len="med"/>
            <a:tailEnd type="none" w="med" len="med"/>
          </a:ln>
          <a:effectLst>
            <a:glow rad="101600">
              <a:schemeClr val="bg1">
                <a:alpha val="60000"/>
              </a:schemeClr>
            </a:glow>
            <a:outerShdw blurRad="63500" dist="38100" dir="5400000" rotWithShape="0">
              <a:srgbClr val="000000">
                <a:alpha val="45000"/>
              </a:srgbClr>
            </a:outerShdw>
          </a:effectLst>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83" name="Rectangle 82"/>
          <p:cNvSpPr/>
          <p:nvPr/>
        </p:nvSpPr>
        <p:spPr bwMode="auto">
          <a:xfrm rot="4342221">
            <a:off x="4625677" y="5950369"/>
            <a:ext cx="76200" cy="152400"/>
          </a:xfrm>
          <a:prstGeom prst="rect">
            <a:avLst/>
          </a:prstGeom>
          <a:solidFill>
            <a:srgbClr val="FFC000"/>
          </a:solidFill>
          <a:ln>
            <a:headEnd type="none" w="med" len="med"/>
            <a:tailEnd type="none" w="med" len="med"/>
          </a:ln>
          <a:effectLst>
            <a:glow rad="101600">
              <a:schemeClr val="bg1">
                <a:alpha val="60000"/>
              </a:schemeClr>
            </a:glow>
            <a:outerShdw blurRad="63500" dist="38100" dir="5400000" rotWithShape="0">
              <a:srgbClr val="000000">
                <a:alpha val="45000"/>
              </a:srgbClr>
            </a:outerShdw>
          </a:effectLst>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55" name="Rectangle 54"/>
          <p:cNvSpPr/>
          <p:nvPr/>
        </p:nvSpPr>
        <p:spPr bwMode="auto">
          <a:xfrm rot="19772601">
            <a:off x="6286791" y="4474453"/>
            <a:ext cx="76200" cy="152400"/>
          </a:xfrm>
          <a:prstGeom prst="rect">
            <a:avLst/>
          </a:prstGeom>
          <a:solidFill>
            <a:srgbClr val="FFC000"/>
          </a:solidFill>
          <a:ln>
            <a:headEnd type="none" w="med" len="med"/>
            <a:tailEnd type="none" w="med" len="med"/>
          </a:ln>
          <a:effectLst>
            <a:glow rad="101600">
              <a:schemeClr val="bg1">
                <a:alpha val="60000"/>
              </a:schemeClr>
            </a:glow>
            <a:outerShdw blurRad="63500" dist="38100" dir="5400000" rotWithShape="0">
              <a:srgbClr val="000000">
                <a:alpha val="45000"/>
              </a:srgbClr>
            </a:outerShdw>
          </a:effectLst>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74"/>
                                        </p:tgtEl>
                                        <p:attrNameLst>
                                          <p:attrName>style.visibility</p:attrName>
                                        </p:attrNameLst>
                                      </p:cBhvr>
                                      <p:to>
                                        <p:strVal val="visible"/>
                                      </p:to>
                                    </p:set>
                                    <p:animEffect transition="in" filter="fade">
                                      <p:cBhvr>
                                        <p:cTn id="7" dur="500"/>
                                        <p:tgtEl>
                                          <p:spTgt spid="74"/>
                                        </p:tgtEl>
                                      </p:cBhvr>
                                    </p:animEffect>
                                  </p:childTnLst>
                                </p:cTn>
                              </p:par>
                              <p:par>
                                <p:cTn id="8" presetID="23" presetClass="entr" presetSubtype="32" fill="hold" grpId="0" nodeType="withEffect">
                                  <p:stCondLst>
                                    <p:cond delay="0"/>
                                  </p:stCondLst>
                                  <p:childTnLst>
                                    <p:set>
                                      <p:cBhvr>
                                        <p:cTn id="9" dur="1" fill="hold">
                                          <p:stCondLst>
                                            <p:cond delay="0"/>
                                          </p:stCondLst>
                                        </p:cTn>
                                        <p:tgtEl>
                                          <p:spTgt spid="71"/>
                                        </p:tgtEl>
                                        <p:attrNameLst>
                                          <p:attrName>style.visibility</p:attrName>
                                        </p:attrNameLst>
                                      </p:cBhvr>
                                      <p:to>
                                        <p:strVal val="visible"/>
                                      </p:to>
                                    </p:set>
                                    <p:anim calcmode="lin" valueType="num">
                                      <p:cBhvr>
                                        <p:cTn id="10" dur="500" fill="hold"/>
                                        <p:tgtEl>
                                          <p:spTgt spid="71"/>
                                        </p:tgtEl>
                                        <p:attrNameLst>
                                          <p:attrName>ppt_w</p:attrName>
                                        </p:attrNameLst>
                                      </p:cBhvr>
                                      <p:tavLst>
                                        <p:tav tm="0">
                                          <p:val>
                                            <p:strVal val="4*#ppt_w"/>
                                          </p:val>
                                        </p:tav>
                                        <p:tav tm="100000">
                                          <p:val>
                                            <p:strVal val="#ppt_w"/>
                                          </p:val>
                                        </p:tav>
                                      </p:tavLst>
                                    </p:anim>
                                    <p:anim calcmode="lin" valueType="num">
                                      <p:cBhvr>
                                        <p:cTn id="11" dur="500" fill="hold"/>
                                        <p:tgtEl>
                                          <p:spTgt spid="71"/>
                                        </p:tgtEl>
                                        <p:attrNameLst>
                                          <p:attrName>ppt_h</p:attrName>
                                        </p:attrNameLst>
                                      </p:cBhvr>
                                      <p:tavLst>
                                        <p:tav tm="0">
                                          <p:val>
                                            <p:strVal val="4*#ppt_h"/>
                                          </p:val>
                                        </p:tav>
                                        <p:tav tm="100000">
                                          <p:val>
                                            <p:strVal val="#ppt_h"/>
                                          </p:val>
                                        </p:tav>
                                      </p:tavLst>
                                    </p:anim>
                                  </p:childTnLst>
                                </p:cTn>
                              </p:par>
                            </p:childTnLst>
                          </p:cTn>
                        </p:par>
                        <p:par>
                          <p:cTn id="12" fill="hold">
                            <p:stCondLst>
                              <p:cond delay="500"/>
                            </p:stCondLst>
                            <p:childTnLst>
                              <p:par>
                                <p:cTn id="13" presetID="23" presetClass="entr" presetSubtype="32" fill="hold" grpId="0" nodeType="afterEffect">
                                  <p:stCondLst>
                                    <p:cond delay="0"/>
                                  </p:stCondLst>
                                  <p:childTnLst>
                                    <p:set>
                                      <p:cBhvr>
                                        <p:cTn id="14" dur="1" fill="hold">
                                          <p:stCondLst>
                                            <p:cond delay="0"/>
                                          </p:stCondLst>
                                        </p:cTn>
                                        <p:tgtEl>
                                          <p:spTgt spid="68"/>
                                        </p:tgtEl>
                                        <p:attrNameLst>
                                          <p:attrName>style.visibility</p:attrName>
                                        </p:attrNameLst>
                                      </p:cBhvr>
                                      <p:to>
                                        <p:strVal val="visible"/>
                                      </p:to>
                                    </p:set>
                                    <p:anim calcmode="lin" valueType="num">
                                      <p:cBhvr>
                                        <p:cTn id="15" dur="500" fill="hold"/>
                                        <p:tgtEl>
                                          <p:spTgt spid="68"/>
                                        </p:tgtEl>
                                        <p:attrNameLst>
                                          <p:attrName>ppt_w</p:attrName>
                                        </p:attrNameLst>
                                      </p:cBhvr>
                                      <p:tavLst>
                                        <p:tav tm="0">
                                          <p:val>
                                            <p:strVal val="4*#ppt_w"/>
                                          </p:val>
                                        </p:tav>
                                        <p:tav tm="100000">
                                          <p:val>
                                            <p:strVal val="#ppt_w"/>
                                          </p:val>
                                        </p:tav>
                                      </p:tavLst>
                                    </p:anim>
                                    <p:anim calcmode="lin" valueType="num">
                                      <p:cBhvr>
                                        <p:cTn id="16" dur="500" fill="hold"/>
                                        <p:tgtEl>
                                          <p:spTgt spid="68"/>
                                        </p:tgtEl>
                                        <p:attrNameLst>
                                          <p:attrName>ppt_h</p:attrName>
                                        </p:attrNameLst>
                                      </p:cBhvr>
                                      <p:tavLst>
                                        <p:tav tm="0">
                                          <p:val>
                                            <p:strVal val="4*#ppt_h"/>
                                          </p:val>
                                        </p:tav>
                                        <p:tav tm="100000">
                                          <p:val>
                                            <p:strVal val="#ppt_h"/>
                                          </p:val>
                                        </p:tav>
                                      </p:tavLst>
                                    </p:anim>
                                  </p:childTnLst>
                                </p:cTn>
                              </p:par>
                            </p:childTnLst>
                          </p:cTn>
                        </p:par>
                        <p:par>
                          <p:cTn id="17" fill="hold">
                            <p:stCondLst>
                              <p:cond delay="1000"/>
                            </p:stCondLst>
                            <p:childTnLst>
                              <p:par>
                                <p:cTn id="18" presetID="23" presetClass="entr" presetSubtype="32" fill="hold" grpId="0" nodeType="afterEffect">
                                  <p:stCondLst>
                                    <p:cond delay="0"/>
                                  </p:stCondLst>
                                  <p:childTnLst>
                                    <p:set>
                                      <p:cBhvr>
                                        <p:cTn id="19" dur="1" fill="hold">
                                          <p:stCondLst>
                                            <p:cond delay="0"/>
                                          </p:stCondLst>
                                        </p:cTn>
                                        <p:tgtEl>
                                          <p:spTgt spid="72"/>
                                        </p:tgtEl>
                                        <p:attrNameLst>
                                          <p:attrName>style.visibility</p:attrName>
                                        </p:attrNameLst>
                                      </p:cBhvr>
                                      <p:to>
                                        <p:strVal val="visible"/>
                                      </p:to>
                                    </p:set>
                                    <p:anim calcmode="lin" valueType="num">
                                      <p:cBhvr>
                                        <p:cTn id="20" dur="500" fill="hold"/>
                                        <p:tgtEl>
                                          <p:spTgt spid="72"/>
                                        </p:tgtEl>
                                        <p:attrNameLst>
                                          <p:attrName>ppt_w</p:attrName>
                                        </p:attrNameLst>
                                      </p:cBhvr>
                                      <p:tavLst>
                                        <p:tav tm="0">
                                          <p:val>
                                            <p:strVal val="4*#ppt_w"/>
                                          </p:val>
                                        </p:tav>
                                        <p:tav tm="100000">
                                          <p:val>
                                            <p:strVal val="#ppt_w"/>
                                          </p:val>
                                        </p:tav>
                                      </p:tavLst>
                                    </p:anim>
                                    <p:anim calcmode="lin" valueType="num">
                                      <p:cBhvr>
                                        <p:cTn id="21" dur="500" fill="hold"/>
                                        <p:tgtEl>
                                          <p:spTgt spid="72"/>
                                        </p:tgtEl>
                                        <p:attrNameLst>
                                          <p:attrName>ppt_h</p:attrName>
                                        </p:attrNameLst>
                                      </p:cBhvr>
                                      <p:tavLst>
                                        <p:tav tm="0">
                                          <p:val>
                                            <p:strVal val="4*#ppt_h"/>
                                          </p:val>
                                        </p:tav>
                                        <p:tav tm="100000">
                                          <p:val>
                                            <p:strVal val="#ppt_h"/>
                                          </p:val>
                                        </p:tav>
                                      </p:tavLst>
                                    </p:anim>
                                  </p:childTnLst>
                                </p:cTn>
                              </p:par>
                            </p:childTnLst>
                          </p:cTn>
                        </p:par>
                        <p:par>
                          <p:cTn id="22" fill="hold">
                            <p:stCondLst>
                              <p:cond delay="1500"/>
                            </p:stCondLst>
                            <p:childTnLst>
                              <p:par>
                                <p:cTn id="23" presetID="23" presetClass="entr" presetSubtype="32" fill="hold" grpId="0" nodeType="afterEffect">
                                  <p:stCondLst>
                                    <p:cond delay="0"/>
                                  </p:stCondLst>
                                  <p:childTnLst>
                                    <p:set>
                                      <p:cBhvr>
                                        <p:cTn id="24" dur="1" fill="hold">
                                          <p:stCondLst>
                                            <p:cond delay="0"/>
                                          </p:stCondLst>
                                        </p:cTn>
                                        <p:tgtEl>
                                          <p:spTgt spid="70"/>
                                        </p:tgtEl>
                                        <p:attrNameLst>
                                          <p:attrName>style.visibility</p:attrName>
                                        </p:attrNameLst>
                                      </p:cBhvr>
                                      <p:to>
                                        <p:strVal val="visible"/>
                                      </p:to>
                                    </p:set>
                                    <p:anim calcmode="lin" valueType="num">
                                      <p:cBhvr>
                                        <p:cTn id="25" dur="500" fill="hold"/>
                                        <p:tgtEl>
                                          <p:spTgt spid="70"/>
                                        </p:tgtEl>
                                        <p:attrNameLst>
                                          <p:attrName>ppt_w</p:attrName>
                                        </p:attrNameLst>
                                      </p:cBhvr>
                                      <p:tavLst>
                                        <p:tav tm="0">
                                          <p:val>
                                            <p:strVal val="4*#ppt_w"/>
                                          </p:val>
                                        </p:tav>
                                        <p:tav tm="100000">
                                          <p:val>
                                            <p:strVal val="#ppt_w"/>
                                          </p:val>
                                        </p:tav>
                                      </p:tavLst>
                                    </p:anim>
                                    <p:anim calcmode="lin" valueType="num">
                                      <p:cBhvr>
                                        <p:cTn id="26" dur="500" fill="hold"/>
                                        <p:tgtEl>
                                          <p:spTgt spid="70"/>
                                        </p:tgtEl>
                                        <p:attrNameLst>
                                          <p:attrName>ppt_h</p:attrName>
                                        </p:attrNameLst>
                                      </p:cBhvr>
                                      <p:tavLst>
                                        <p:tav tm="0">
                                          <p:val>
                                            <p:strVal val="4*#ppt_h"/>
                                          </p:val>
                                        </p:tav>
                                        <p:tav tm="100000">
                                          <p:val>
                                            <p:strVal val="#ppt_h"/>
                                          </p:val>
                                        </p:tav>
                                      </p:tavLst>
                                    </p:anim>
                                  </p:childTnLst>
                                </p:cTn>
                              </p:par>
                            </p:childTnLst>
                          </p:cTn>
                        </p:par>
                        <p:par>
                          <p:cTn id="27" fill="hold">
                            <p:stCondLst>
                              <p:cond delay="2000"/>
                            </p:stCondLst>
                            <p:childTnLst>
                              <p:par>
                                <p:cTn id="28" presetID="23" presetClass="entr" presetSubtype="32"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strVal val="4*#ppt_w"/>
                                          </p:val>
                                        </p:tav>
                                        <p:tav tm="100000">
                                          <p:val>
                                            <p:strVal val="#ppt_w"/>
                                          </p:val>
                                        </p:tav>
                                      </p:tavLst>
                                    </p:anim>
                                    <p:anim calcmode="lin" valueType="num">
                                      <p:cBhvr>
                                        <p:cTn id="31" dur="500" fill="hold"/>
                                        <p:tgtEl>
                                          <p:spTgt spid="69"/>
                                        </p:tgtEl>
                                        <p:attrNameLst>
                                          <p:attrName>ppt_h</p:attrName>
                                        </p:attrNameLst>
                                      </p:cBhvr>
                                      <p:tavLst>
                                        <p:tav tm="0">
                                          <p:val>
                                            <p:strVal val="4*#ppt_h"/>
                                          </p:val>
                                        </p:tav>
                                        <p:tav tm="100000">
                                          <p:val>
                                            <p:strVal val="#ppt_h"/>
                                          </p:val>
                                        </p:tav>
                                      </p:tavLst>
                                    </p:anim>
                                  </p:childTnLst>
                                </p:cTn>
                              </p:par>
                            </p:childTnLst>
                          </p:cTn>
                        </p:par>
                      </p:childTnLst>
                    </p:cTn>
                  </p:par>
                  <p:par>
                    <p:cTn id="32" fill="hold">
                      <p:stCondLst>
                        <p:cond delay="indefinite"/>
                      </p:stCondLst>
                      <p:childTnLst>
                        <p:par>
                          <p:cTn id="33" fill="hold">
                            <p:stCondLst>
                              <p:cond delay="0"/>
                            </p:stCondLst>
                            <p:childTnLst>
                              <p:par>
                                <p:cTn id="34" presetID="22" presetClass="entr" presetSubtype="1" fill="hold" grpId="0" nodeType="clickEffect">
                                  <p:stCondLst>
                                    <p:cond delay="0"/>
                                  </p:stCondLst>
                                  <p:childTnLst>
                                    <p:set>
                                      <p:cBhvr>
                                        <p:cTn id="35" dur="1" fill="hold">
                                          <p:stCondLst>
                                            <p:cond delay="0"/>
                                          </p:stCondLst>
                                        </p:cTn>
                                        <p:tgtEl>
                                          <p:spTgt spid="62"/>
                                        </p:tgtEl>
                                        <p:attrNameLst>
                                          <p:attrName>style.visibility</p:attrName>
                                        </p:attrNameLst>
                                      </p:cBhvr>
                                      <p:to>
                                        <p:strVal val="visible"/>
                                      </p:to>
                                    </p:set>
                                    <p:animEffect transition="in" filter="wipe(up)">
                                      <p:cBhvr>
                                        <p:cTn id="36" dur="1000"/>
                                        <p:tgtEl>
                                          <p:spTgt spid="62"/>
                                        </p:tgtEl>
                                      </p:cBhvr>
                                    </p:animEffect>
                                  </p:childTnLst>
                                </p:cTn>
                              </p:par>
                              <p:par>
                                <p:cTn id="37" presetID="22" presetClass="entr" presetSubtype="1" fill="hold" grpId="0" nodeType="with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up)">
                                      <p:cBhvr>
                                        <p:cTn id="39" dur="1000"/>
                                        <p:tgtEl>
                                          <p:spTgt spid="63"/>
                                        </p:tgtEl>
                                      </p:cBhvr>
                                    </p:animEffect>
                                  </p:childTnLst>
                                </p:cTn>
                              </p:par>
                              <p:par>
                                <p:cTn id="40" presetID="22" presetClass="entr" presetSubtype="1" fill="hold" grpId="0" nodeType="withEffect">
                                  <p:stCondLst>
                                    <p:cond delay="0"/>
                                  </p:stCondLst>
                                  <p:childTnLst>
                                    <p:set>
                                      <p:cBhvr>
                                        <p:cTn id="41" dur="1" fill="hold">
                                          <p:stCondLst>
                                            <p:cond delay="0"/>
                                          </p:stCondLst>
                                        </p:cTn>
                                        <p:tgtEl>
                                          <p:spTgt spid="65"/>
                                        </p:tgtEl>
                                        <p:attrNameLst>
                                          <p:attrName>style.visibility</p:attrName>
                                        </p:attrNameLst>
                                      </p:cBhvr>
                                      <p:to>
                                        <p:strVal val="visible"/>
                                      </p:to>
                                    </p:set>
                                    <p:animEffect transition="in" filter="wipe(up)">
                                      <p:cBhvr>
                                        <p:cTn id="42" dur="1000"/>
                                        <p:tgtEl>
                                          <p:spTgt spid="65"/>
                                        </p:tgtEl>
                                      </p:cBhvr>
                                    </p:animEffect>
                                  </p:childTnLst>
                                </p:cTn>
                              </p:par>
                              <p:par>
                                <p:cTn id="43" presetID="22" presetClass="entr" presetSubtype="8" fill="hold" grpId="0" nodeType="withEffect">
                                  <p:stCondLst>
                                    <p:cond delay="0"/>
                                  </p:stCondLst>
                                  <p:childTnLst>
                                    <p:set>
                                      <p:cBhvr>
                                        <p:cTn id="44" dur="1" fill="hold">
                                          <p:stCondLst>
                                            <p:cond delay="0"/>
                                          </p:stCondLst>
                                        </p:cTn>
                                        <p:tgtEl>
                                          <p:spTgt spid="64"/>
                                        </p:tgtEl>
                                        <p:attrNameLst>
                                          <p:attrName>style.visibility</p:attrName>
                                        </p:attrNameLst>
                                      </p:cBhvr>
                                      <p:to>
                                        <p:strVal val="visible"/>
                                      </p:to>
                                    </p:set>
                                    <p:animEffect transition="in" filter="wipe(left)">
                                      <p:cBhvr>
                                        <p:cTn id="45" dur="1000"/>
                                        <p:tgtEl>
                                          <p:spTgt spid="64"/>
                                        </p:tgtEl>
                                      </p:cBhvr>
                                    </p:animEffect>
                                  </p:childTnLst>
                                </p:cTn>
                              </p:par>
                              <p:par>
                                <p:cTn id="46" presetID="22" presetClass="entr" presetSubtype="8" fill="hold" grpId="0" nodeType="withEffect">
                                  <p:stCondLst>
                                    <p:cond delay="0"/>
                                  </p:stCondLst>
                                  <p:childTnLst>
                                    <p:set>
                                      <p:cBhvr>
                                        <p:cTn id="47" dur="1" fill="hold">
                                          <p:stCondLst>
                                            <p:cond delay="0"/>
                                          </p:stCondLst>
                                        </p:cTn>
                                        <p:tgtEl>
                                          <p:spTgt spid="61"/>
                                        </p:tgtEl>
                                        <p:attrNameLst>
                                          <p:attrName>style.visibility</p:attrName>
                                        </p:attrNameLst>
                                      </p:cBhvr>
                                      <p:to>
                                        <p:strVal val="visible"/>
                                      </p:to>
                                    </p:set>
                                    <p:animEffect transition="in" filter="wipe(left)">
                                      <p:cBhvr>
                                        <p:cTn id="48" dur="1000"/>
                                        <p:tgtEl>
                                          <p:spTgt spid="61"/>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77"/>
                                        </p:tgtEl>
                                        <p:attrNameLst>
                                          <p:attrName>style.visibility</p:attrName>
                                        </p:attrNameLst>
                                      </p:cBhvr>
                                      <p:to>
                                        <p:strVal val="visible"/>
                                      </p:to>
                                    </p:set>
                                    <p:animEffect transition="in" filter="fade">
                                      <p:cBhvr>
                                        <p:cTn id="53" dur="500"/>
                                        <p:tgtEl>
                                          <p:spTgt spid="77"/>
                                        </p:tgtEl>
                                      </p:cBhvr>
                                    </p:animEffect>
                                  </p:childTnLst>
                                </p:cTn>
                              </p:par>
                              <p:par>
                                <p:cTn id="54" presetID="22" presetClass="entr" presetSubtype="1" fill="hold" grpId="0" nodeType="with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wipe(up)">
                                      <p:cBhvr>
                                        <p:cTn id="56" dur="2000"/>
                                        <p:tgtEl>
                                          <p:spTgt spid="27"/>
                                        </p:tgtEl>
                                      </p:cBhvr>
                                    </p:animEffect>
                                  </p:childTnLst>
                                </p:cTn>
                              </p:par>
                            </p:childTnLst>
                          </p:cTn>
                        </p:par>
                        <p:par>
                          <p:cTn id="57" fill="hold">
                            <p:stCondLst>
                              <p:cond delay="2000"/>
                            </p:stCondLst>
                            <p:childTnLst>
                              <p:par>
                                <p:cTn id="58" presetID="10" presetClass="entr" presetSubtype="0" fill="hold" grpId="0" nodeType="afterEffect">
                                  <p:stCondLst>
                                    <p:cond delay="0"/>
                                  </p:stCondLst>
                                  <p:childTnLst>
                                    <p:set>
                                      <p:cBhvr>
                                        <p:cTn id="59" dur="1" fill="hold">
                                          <p:stCondLst>
                                            <p:cond delay="0"/>
                                          </p:stCondLst>
                                        </p:cTn>
                                        <p:tgtEl>
                                          <p:spTgt spid="31"/>
                                        </p:tgtEl>
                                        <p:attrNameLst>
                                          <p:attrName>style.visibility</p:attrName>
                                        </p:attrNameLst>
                                      </p:cBhvr>
                                      <p:to>
                                        <p:strVal val="visible"/>
                                      </p:to>
                                    </p:set>
                                    <p:animEffect transition="in" filter="fade">
                                      <p:cBhvr>
                                        <p:cTn id="60" dur="500"/>
                                        <p:tgtEl>
                                          <p:spTgt spid="31"/>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grpId="0" nodeType="clickEffect">
                                  <p:stCondLst>
                                    <p:cond delay="0"/>
                                  </p:stCondLst>
                                  <p:childTnLst>
                                    <p:set>
                                      <p:cBhvr>
                                        <p:cTn id="64" dur="1" fill="hold">
                                          <p:stCondLst>
                                            <p:cond delay="0"/>
                                          </p:stCondLst>
                                        </p:cTn>
                                        <p:tgtEl>
                                          <p:spTgt spid="78"/>
                                        </p:tgtEl>
                                        <p:attrNameLst>
                                          <p:attrName>style.visibility</p:attrName>
                                        </p:attrNameLst>
                                      </p:cBhvr>
                                      <p:to>
                                        <p:strVal val="visible"/>
                                      </p:to>
                                    </p:set>
                                    <p:animEffect transition="in" filter="fade">
                                      <p:cBhvr>
                                        <p:cTn id="65" dur="500"/>
                                        <p:tgtEl>
                                          <p:spTgt spid="78"/>
                                        </p:tgtEl>
                                      </p:cBhvr>
                                    </p:animEffect>
                                  </p:childTnLst>
                                </p:cTn>
                              </p:par>
                              <p:par>
                                <p:cTn id="66" presetID="23" presetClass="entr" presetSubtype="32" fill="hold" grpId="0" nodeType="withEffect">
                                  <p:stCondLst>
                                    <p:cond delay="0"/>
                                  </p:stCondLst>
                                  <p:childTnLst>
                                    <p:set>
                                      <p:cBhvr>
                                        <p:cTn id="67" dur="1" fill="hold">
                                          <p:stCondLst>
                                            <p:cond delay="0"/>
                                          </p:stCondLst>
                                        </p:cTn>
                                        <p:tgtEl>
                                          <p:spTgt spid="55"/>
                                        </p:tgtEl>
                                        <p:attrNameLst>
                                          <p:attrName>style.visibility</p:attrName>
                                        </p:attrNameLst>
                                      </p:cBhvr>
                                      <p:to>
                                        <p:strVal val="visible"/>
                                      </p:to>
                                    </p:set>
                                    <p:anim calcmode="lin" valueType="num">
                                      <p:cBhvr>
                                        <p:cTn id="68" dur="500" fill="hold"/>
                                        <p:tgtEl>
                                          <p:spTgt spid="55"/>
                                        </p:tgtEl>
                                        <p:attrNameLst>
                                          <p:attrName>ppt_w</p:attrName>
                                        </p:attrNameLst>
                                      </p:cBhvr>
                                      <p:tavLst>
                                        <p:tav tm="0">
                                          <p:val>
                                            <p:strVal val="4*#ppt_w"/>
                                          </p:val>
                                        </p:tav>
                                        <p:tav tm="100000">
                                          <p:val>
                                            <p:strVal val="#ppt_w"/>
                                          </p:val>
                                        </p:tav>
                                      </p:tavLst>
                                    </p:anim>
                                    <p:anim calcmode="lin" valueType="num">
                                      <p:cBhvr>
                                        <p:cTn id="69" dur="500" fill="hold"/>
                                        <p:tgtEl>
                                          <p:spTgt spid="55"/>
                                        </p:tgtEl>
                                        <p:attrNameLst>
                                          <p:attrName>ppt_h</p:attrName>
                                        </p:attrNameLst>
                                      </p:cBhvr>
                                      <p:tavLst>
                                        <p:tav tm="0">
                                          <p:val>
                                            <p:strVal val="4*#ppt_h"/>
                                          </p:val>
                                        </p:tav>
                                        <p:tav tm="100000">
                                          <p:val>
                                            <p:strVal val="#ppt_h"/>
                                          </p:val>
                                        </p:tav>
                                      </p:tavLst>
                                    </p:anim>
                                  </p:childTnLst>
                                </p:cTn>
                              </p:par>
                            </p:childTnLst>
                          </p:cTn>
                        </p:par>
                        <p:par>
                          <p:cTn id="70" fill="hold">
                            <p:stCondLst>
                              <p:cond delay="500"/>
                            </p:stCondLst>
                            <p:childTnLst>
                              <p:par>
                                <p:cTn id="71" presetID="23" presetClass="entr" presetSubtype="32" fill="hold" grpId="0" nodeType="afterEffect">
                                  <p:stCondLst>
                                    <p:cond delay="0"/>
                                  </p:stCondLst>
                                  <p:childTnLst>
                                    <p:set>
                                      <p:cBhvr>
                                        <p:cTn id="72" dur="1" fill="hold">
                                          <p:stCondLst>
                                            <p:cond delay="0"/>
                                          </p:stCondLst>
                                        </p:cTn>
                                        <p:tgtEl>
                                          <p:spTgt spid="81"/>
                                        </p:tgtEl>
                                        <p:attrNameLst>
                                          <p:attrName>style.visibility</p:attrName>
                                        </p:attrNameLst>
                                      </p:cBhvr>
                                      <p:to>
                                        <p:strVal val="visible"/>
                                      </p:to>
                                    </p:set>
                                    <p:anim calcmode="lin" valueType="num">
                                      <p:cBhvr>
                                        <p:cTn id="73" dur="500" fill="hold"/>
                                        <p:tgtEl>
                                          <p:spTgt spid="81"/>
                                        </p:tgtEl>
                                        <p:attrNameLst>
                                          <p:attrName>ppt_w</p:attrName>
                                        </p:attrNameLst>
                                      </p:cBhvr>
                                      <p:tavLst>
                                        <p:tav tm="0">
                                          <p:val>
                                            <p:strVal val="4*#ppt_w"/>
                                          </p:val>
                                        </p:tav>
                                        <p:tav tm="100000">
                                          <p:val>
                                            <p:strVal val="#ppt_w"/>
                                          </p:val>
                                        </p:tav>
                                      </p:tavLst>
                                    </p:anim>
                                    <p:anim calcmode="lin" valueType="num">
                                      <p:cBhvr>
                                        <p:cTn id="74" dur="500" fill="hold"/>
                                        <p:tgtEl>
                                          <p:spTgt spid="81"/>
                                        </p:tgtEl>
                                        <p:attrNameLst>
                                          <p:attrName>ppt_h</p:attrName>
                                        </p:attrNameLst>
                                      </p:cBhvr>
                                      <p:tavLst>
                                        <p:tav tm="0">
                                          <p:val>
                                            <p:strVal val="4*#ppt_h"/>
                                          </p:val>
                                        </p:tav>
                                        <p:tav tm="100000">
                                          <p:val>
                                            <p:strVal val="#ppt_h"/>
                                          </p:val>
                                        </p:tav>
                                      </p:tavLst>
                                    </p:anim>
                                  </p:childTnLst>
                                </p:cTn>
                              </p:par>
                            </p:childTnLst>
                          </p:cTn>
                        </p:par>
                        <p:par>
                          <p:cTn id="75" fill="hold">
                            <p:stCondLst>
                              <p:cond delay="1000"/>
                            </p:stCondLst>
                            <p:childTnLst>
                              <p:par>
                                <p:cTn id="76" presetID="23" presetClass="entr" presetSubtype="32" fill="hold" grpId="0" nodeType="afterEffect">
                                  <p:stCondLst>
                                    <p:cond delay="0"/>
                                  </p:stCondLst>
                                  <p:childTnLst>
                                    <p:set>
                                      <p:cBhvr>
                                        <p:cTn id="77" dur="1" fill="hold">
                                          <p:stCondLst>
                                            <p:cond delay="0"/>
                                          </p:stCondLst>
                                        </p:cTn>
                                        <p:tgtEl>
                                          <p:spTgt spid="82"/>
                                        </p:tgtEl>
                                        <p:attrNameLst>
                                          <p:attrName>style.visibility</p:attrName>
                                        </p:attrNameLst>
                                      </p:cBhvr>
                                      <p:to>
                                        <p:strVal val="visible"/>
                                      </p:to>
                                    </p:set>
                                    <p:anim calcmode="lin" valueType="num">
                                      <p:cBhvr>
                                        <p:cTn id="78" dur="500" fill="hold"/>
                                        <p:tgtEl>
                                          <p:spTgt spid="82"/>
                                        </p:tgtEl>
                                        <p:attrNameLst>
                                          <p:attrName>ppt_w</p:attrName>
                                        </p:attrNameLst>
                                      </p:cBhvr>
                                      <p:tavLst>
                                        <p:tav tm="0">
                                          <p:val>
                                            <p:strVal val="4*#ppt_w"/>
                                          </p:val>
                                        </p:tav>
                                        <p:tav tm="100000">
                                          <p:val>
                                            <p:strVal val="#ppt_w"/>
                                          </p:val>
                                        </p:tav>
                                      </p:tavLst>
                                    </p:anim>
                                    <p:anim calcmode="lin" valueType="num">
                                      <p:cBhvr>
                                        <p:cTn id="79" dur="500" fill="hold"/>
                                        <p:tgtEl>
                                          <p:spTgt spid="82"/>
                                        </p:tgtEl>
                                        <p:attrNameLst>
                                          <p:attrName>ppt_h</p:attrName>
                                        </p:attrNameLst>
                                      </p:cBhvr>
                                      <p:tavLst>
                                        <p:tav tm="0">
                                          <p:val>
                                            <p:strVal val="4*#ppt_h"/>
                                          </p:val>
                                        </p:tav>
                                        <p:tav tm="100000">
                                          <p:val>
                                            <p:strVal val="#ppt_h"/>
                                          </p:val>
                                        </p:tav>
                                      </p:tavLst>
                                    </p:anim>
                                  </p:childTnLst>
                                </p:cTn>
                              </p:par>
                            </p:childTnLst>
                          </p:cTn>
                        </p:par>
                        <p:par>
                          <p:cTn id="80" fill="hold">
                            <p:stCondLst>
                              <p:cond delay="1500"/>
                            </p:stCondLst>
                            <p:childTnLst>
                              <p:par>
                                <p:cTn id="81" presetID="23" presetClass="entr" presetSubtype="32" fill="hold" grpId="0" nodeType="afterEffect">
                                  <p:stCondLst>
                                    <p:cond delay="0"/>
                                  </p:stCondLst>
                                  <p:childTnLst>
                                    <p:set>
                                      <p:cBhvr>
                                        <p:cTn id="82" dur="1" fill="hold">
                                          <p:stCondLst>
                                            <p:cond delay="0"/>
                                          </p:stCondLst>
                                        </p:cTn>
                                        <p:tgtEl>
                                          <p:spTgt spid="83"/>
                                        </p:tgtEl>
                                        <p:attrNameLst>
                                          <p:attrName>style.visibility</p:attrName>
                                        </p:attrNameLst>
                                      </p:cBhvr>
                                      <p:to>
                                        <p:strVal val="visible"/>
                                      </p:to>
                                    </p:set>
                                    <p:anim calcmode="lin" valueType="num">
                                      <p:cBhvr>
                                        <p:cTn id="83" dur="500" fill="hold"/>
                                        <p:tgtEl>
                                          <p:spTgt spid="83"/>
                                        </p:tgtEl>
                                        <p:attrNameLst>
                                          <p:attrName>ppt_w</p:attrName>
                                        </p:attrNameLst>
                                      </p:cBhvr>
                                      <p:tavLst>
                                        <p:tav tm="0">
                                          <p:val>
                                            <p:strVal val="4*#ppt_w"/>
                                          </p:val>
                                        </p:tav>
                                        <p:tav tm="100000">
                                          <p:val>
                                            <p:strVal val="#ppt_w"/>
                                          </p:val>
                                        </p:tav>
                                      </p:tavLst>
                                    </p:anim>
                                    <p:anim calcmode="lin" valueType="num">
                                      <p:cBhvr>
                                        <p:cTn id="84" dur="500" fill="hold"/>
                                        <p:tgtEl>
                                          <p:spTgt spid="83"/>
                                        </p:tgtEl>
                                        <p:attrNameLst>
                                          <p:attrName>ppt_h</p:attrName>
                                        </p:attrNameLst>
                                      </p:cBhvr>
                                      <p:tavLst>
                                        <p:tav tm="0">
                                          <p:val>
                                            <p:strVal val="4*#ppt_h"/>
                                          </p:val>
                                        </p:tav>
                                        <p:tav tm="100000">
                                          <p:val>
                                            <p:strVal val="#ppt_h"/>
                                          </p:val>
                                        </p:tav>
                                      </p:tavLst>
                                    </p:anim>
                                  </p:childTnLst>
                                </p:cTn>
                              </p:par>
                            </p:childTnLst>
                          </p:cTn>
                        </p:par>
                      </p:childTnLst>
                    </p:cTn>
                  </p:par>
                  <p:par>
                    <p:cTn id="85" fill="hold">
                      <p:stCondLst>
                        <p:cond delay="indefinite"/>
                      </p:stCondLst>
                      <p:childTnLst>
                        <p:par>
                          <p:cTn id="86" fill="hold">
                            <p:stCondLst>
                              <p:cond delay="0"/>
                            </p:stCondLst>
                            <p:childTnLst>
                              <p:par>
                                <p:cTn id="87" presetID="10" presetClass="entr" presetSubtype="0" fill="hold" grpId="0" nodeType="clickEffect">
                                  <p:stCondLst>
                                    <p:cond delay="0"/>
                                  </p:stCondLst>
                                  <p:childTnLst>
                                    <p:set>
                                      <p:cBhvr>
                                        <p:cTn id="88" dur="1" fill="hold">
                                          <p:stCondLst>
                                            <p:cond delay="0"/>
                                          </p:stCondLst>
                                        </p:cTn>
                                        <p:tgtEl>
                                          <p:spTgt spid="79"/>
                                        </p:tgtEl>
                                        <p:attrNameLst>
                                          <p:attrName>style.visibility</p:attrName>
                                        </p:attrNameLst>
                                      </p:cBhvr>
                                      <p:to>
                                        <p:strVal val="visible"/>
                                      </p:to>
                                    </p:set>
                                    <p:animEffect transition="in" filter="fade">
                                      <p:cBhvr>
                                        <p:cTn id="89" dur="500"/>
                                        <p:tgtEl>
                                          <p:spTgt spid="79"/>
                                        </p:tgtEl>
                                      </p:cBhvr>
                                    </p:animEffect>
                                  </p:childTnLst>
                                </p:cTn>
                              </p:par>
                              <p:par>
                                <p:cTn id="90" presetID="23" presetClass="entr" presetSubtype="32" fill="hold" grpId="0" nodeType="withEffect">
                                  <p:stCondLst>
                                    <p:cond delay="0"/>
                                  </p:stCondLst>
                                  <p:childTnLst>
                                    <p:set>
                                      <p:cBhvr>
                                        <p:cTn id="91" dur="1" fill="hold">
                                          <p:stCondLst>
                                            <p:cond delay="0"/>
                                          </p:stCondLst>
                                        </p:cTn>
                                        <p:tgtEl>
                                          <p:spTgt spid="60"/>
                                        </p:tgtEl>
                                        <p:attrNameLst>
                                          <p:attrName>style.visibility</p:attrName>
                                        </p:attrNameLst>
                                      </p:cBhvr>
                                      <p:to>
                                        <p:strVal val="visible"/>
                                      </p:to>
                                    </p:set>
                                    <p:anim calcmode="lin" valueType="num">
                                      <p:cBhvr>
                                        <p:cTn id="92" dur="500" fill="hold"/>
                                        <p:tgtEl>
                                          <p:spTgt spid="60"/>
                                        </p:tgtEl>
                                        <p:attrNameLst>
                                          <p:attrName>ppt_w</p:attrName>
                                        </p:attrNameLst>
                                      </p:cBhvr>
                                      <p:tavLst>
                                        <p:tav tm="0">
                                          <p:val>
                                            <p:strVal val="4*#ppt_w"/>
                                          </p:val>
                                        </p:tav>
                                        <p:tav tm="100000">
                                          <p:val>
                                            <p:strVal val="#ppt_w"/>
                                          </p:val>
                                        </p:tav>
                                      </p:tavLst>
                                    </p:anim>
                                    <p:anim calcmode="lin" valueType="num">
                                      <p:cBhvr>
                                        <p:cTn id="93" dur="500" fill="hold"/>
                                        <p:tgtEl>
                                          <p:spTgt spid="60"/>
                                        </p:tgtEl>
                                        <p:attrNameLst>
                                          <p:attrName>ppt_h</p:attrName>
                                        </p:attrNameLst>
                                      </p:cBhvr>
                                      <p:tavLst>
                                        <p:tav tm="0">
                                          <p:val>
                                            <p:strVal val="4*#ppt_h"/>
                                          </p:val>
                                        </p:tav>
                                        <p:tav tm="100000">
                                          <p:val>
                                            <p:strVal val="#ppt_h"/>
                                          </p:val>
                                        </p:tav>
                                      </p:tavLst>
                                    </p:anim>
                                  </p:childTnLst>
                                </p:cTn>
                              </p:par>
                            </p:childTnLst>
                          </p:cTn>
                        </p:par>
                        <p:par>
                          <p:cTn id="94" fill="hold">
                            <p:stCondLst>
                              <p:cond delay="500"/>
                            </p:stCondLst>
                            <p:childTnLst>
                              <p:par>
                                <p:cTn id="95" presetID="22" presetClass="entr" presetSubtype="2" fill="hold" nodeType="afterEffect">
                                  <p:stCondLst>
                                    <p:cond delay="0"/>
                                  </p:stCondLst>
                                  <p:childTnLst>
                                    <p:set>
                                      <p:cBhvr>
                                        <p:cTn id="96" dur="1" fill="hold">
                                          <p:stCondLst>
                                            <p:cond delay="0"/>
                                          </p:stCondLst>
                                        </p:cTn>
                                        <p:tgtEl>
                                          <p:spTgt spid="57"/>
                                        </p:tgtEl>
                                        <p:attrNameLst>
                                          <p:attrName>style.visibility</p:attrName>
                                        </p:attrNameLst>
                                      </p:cBhvr>
                                      <p:to>
                                        <p:strVal val="visible"/>
                                      </p:to>
                                    </p:set>
                                    <p:animEffect transition="in" filter="wipe(right)">
                                      <p:cBhvr>
                                        <p:cTn id="97" dur="10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1" grpId="0" animBg="1"/>
      <p:bldP spid="60" grpId="0" animBg="1"/>
      <p:bldP spid="61" grpId="0" animBg="1"/>
      <p:bldP spid="62" grpId="0" animBg="1"/>
      <p:bldP spid="63" grpId="0" animBg="1"/>
      <p:bldP spid="64" grpId="0" animBg="1"/>
      <p:bldP spid="65" grpId="0" animBg="1"/>
      <p:bldP spid="68" grpId="0" animBg="1"/>
      <p:bldP spid="69" grpId="0" animBg="1"/>
      <p:bldP spid="70" grpId="0" animBg="1"/>
      <p:bldP spid="71" grpId="0" animBg="1"/>
      <p:bldP spid="72" grpId="0" animBg="1"/>
      <p:bldP spid="74" grpId="0" animBg="1" autoUpdateAnimBg="0"/>
      <p:bldP spid="77" grpId="0" animBg="1"/>
      <p:bldP spid="78" grpId="0" animBg="1"/>
      <p:bldP spid="79" grpId="0" animBg="1"/>
      <p:bldP spid="81" grpId="0" animBg="1"/>
      <p:bldP spid="82" grpId="0" animBg="1"/>
      <p:bldP spid="83" grpId="0" animBg="1"/>
      <p:bldP spid="55"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14"/>
          <p:cNvGrpSpPr>
            <a:grpSpLocks/>
          </p:cNvGrpSpPr>
          <p:nvPr/>
        </p:nvGrpSpPr>
        <p:grpSpPr bwMode="auto">
          <a:xfrm>
            <a:off x="-34925" y="1176338"/>
            <a:ext cx="9178925" cy="5681662"/>
            <a:chOff x="-34506" y="1176338"/>
            <a:chExt cx="9178506" cy="5681662"/>
          </a:xfrm>
        </p:grpSpPr>
        <p:pic>
          <p:nvPicPr>
            <p:cNvPr id="12327"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25" name="Freeform 24"/>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a:effectLst>
                  <a:outerShdw blurRad="38100" dist="38100" dir="2700000" algn="tl">
                    <a:srgbClr val="000000">
                      <a:alpha val="43137"/>
                    </a:srgbClr>
                  </a:outerShdw>
                </a:effectLst>
                <a:latin typeface="Arial" charset="0"/>
                <a:cs typeface="Arial" charset="0"/>
              </a:endParaRPr>
            </a:p>
          </p:txBody>
        </p:sp>
      </p:grpSp>
      <p:sp>
        <p:nvSpPr>
          <p:cNvPr id="46102" name="Slide Number Placeholder 32"/>
          <p:cNvSpPr txBox="1">
            <a:spLocks noGrp="1"/>
          </p:cNvSpPr>
          <p:nvPr/>
        </p:nvSpPr>
        <p:spPr bwMode="auto">
          <a:xfrm>
            <a:off x="8458200" y="6427788"/>
            <a:ext cx="685800" cy="365125"/>
          </a:xfrm>
          <a:prstGeom prst="rect">
            <a:avLst/>
          </a:prstGeom>
          <a:noFill/>
          <a:ln>
            <a:miter lim="800000"/>
            <a:headEnd/>
            <a:tailEnd/>
          </a:ln>
        </p:spPr>
        <p:txBody>
          <a:bodyPr/>
          <a:lstStyle/>
          <a:p>
            <a:pPr algn="ctr">
              <a:defRPr/>
            </a:pPr>
            <a:fld id="{C53037F9-DE30-4EB2-84CF-96DB03D3DB44}" type="slidenum">
              <a:rPr lang="en-US">
                <a:effectLst>
                  <a:outerShdw blurRad="38100" dist="38100" dir="2700000" algn="tl">
                    <a:srgbClr val="000000">
                      <a:alpha val="43137"/>
                    </a:srgbClr>
                  </a:outerShdw>
                </a:effectLst>
                <a:latin typeface="+mn-lt"/>
                <a:cs typeface="Arial" charset="0"/>
              </a:rPr>
              <a:pPr algn="ctr">
                <a:defRPr/>
              </a:pPr>
              <a:t>38</a:t>
            </a:fld>
            <a:endParaRPr lang="en-US" dirty="0">
              <a:effectLst>
                <a:outerShdw blurRad="38100" dist="38100" dir="2700000" algn="tl">
                  <a:srgbClr val="000000">
                    <a:alpha val="43137"/>
                  </a:srgbClr>
                </a:outerShdw>
              </a:effectLst>
              <a:latin typeface="+mn-lt"/>
              <a:cs typeface="Arial" charset="0"/>
            </a:endParaRPr>
          </a:p>
        </p:txBody>
      </p:sp>
      <p:sp>
        <p:nvSpPr>
          <p:cNvPr id="266291" name="Freeform 51"/>
          <p:cNvSpPr>
            <a:spLocks/>
          </p:cNvSpPr>
          <p:nvPr/>
        </p:nvSpPr>
        <p:spPr bwMode="invGray">
          <a:xfrm>
            <a:off x="2603500" y="4287838"/>
            <a:ext cx="6500813" cy="2311400"/>
          </a:xfrm>
          <a:custGeom>
            <a:avLst/>
            <a:gdLst/>
            <a:ahLst/>
            <a:cxnLst>
              <a:cxn ang="0">
                <a:pos x="4095" y="1456"/>
              </a:cxn>
              <a:cxn ang="0">
                <a:pos x="4082" y="1419"/>
              </a:cxn>
              <a:cxn ang="0">
                <a:pos x="4045" y="1394"/>
              </a:cxn>
              <a:cxn ang="0">
                <a:pos x="4007" y="1356"/>
              </a:cxn>
              <a:cxn ang="0">
                <a:pos x="3945" y="1344"/>
              </a:cxn>
              <a:cxn ang="0">
                <a:pos x="3807" y="1268"/>
              </a:cxn>
              <a:cxn ang="0">
                <a:pos x="3769" y="1168"/>
              </a:cxn>
              <a:cxn ang="0">
                <a:pos x="3657" y="1005"/>
              </a:cxn>
              <a:cxn ang="0">
                <a:pos x="3632" y="968"/>
              </a:cxn>
              <a:cxn ang="0">
                <a:pos x="3594" y="955"/>
              </a:cxn>
              <a:cxn ang="0">
                <a:pos x="3582" y="880"/>
              </a:cxn>
              <a:cxn ang="0">
                <a:pos x="3544" y="868"/>
              </a:cxn>
              <a:cxn ang="0">
                <a:pos x="3431" y="855"/>
              </a:cxn>
              <a:cxn ang="0">
                <a:pos x="3431" y="705"/>
              </a:cxn>
              <a:cxn ang="0">
                <a:pos x="3269" y="605"/>
              </a:cxn>
              <a:cxn ang="0">
                <a:pos x="3118" y="530"/>
              </a:cxn>
              <a:cxn ang="0">
                <a:pos x="2993" y="480"/>
              </a:cxn>
              <a:cxn ang="0">
                <a:pos x="2968" y="454"/>
              </a:cxn>
              <a:cxn ang="0">
                <a:pos x="2793" y="429"/>
              </a:cxn>
              <a:cxn ang="0">
                <a:pos x="2718" y="404"/>
              </a:cxn>
              <a:cxn ang="0">
                <a:pos x="2592" y="304"/>
              </a:cxn>
              <a:cxn ang="0">
                <a:pos x="2204" y="292"/>
              </a:cxn>
              <a:cxn ang="0">
                <a:pos x="2142" y="242"/>
              </a:cxn>
              <a:cxn ang="0">
                <a:pos x="2016" y="204"/>
              </a:cxn>
              <a:cxn ang="0">
                <a:pos x="1979" y="179"/>
              </a:cxn>
              <a:cxn ang="0">
                <a:pos x="1653" y="154"/>
              </a:cxn>
              <a:cxn ang="0">
                <a:pos x="1415" y="116"/>
              </a:cxn>
              <a:cxn ang="0">
                <a:pos x="1353" y="66"/>
              </a:cxn>
              <a:cxn ang="0">
                <a:pos x="1240" y="4"/>
              </a:cxn>
              <a:cxn ang="0">
                <a:pos x="539" y="16"/>
              </a:cxn>
              <a:cxn ang="0">
                <a:pos x="514" y="54"/>
              </a:cxn>
              <a:cxn ang="0">
                <a:pos x="263" y="154"/>
              </a:cxn>
              <a:cxn ang="0">
                <a:pos x="151" y="166"/>
              </a:cxn>
              <a:cxn ang="0">
                <a:pos x="0" y="204"/>
              </a:cxn>
            </a:cxnLst>
            <a:rect l="0" t="0" r="r" b="b"/>
            <a:pathLst>
              <a:path w="4095" h="1456">
                <a:moveTo>
                  <a:pt x="4095" y="1456"/>
                </a:moveTo>
                <a:cubicBezTo>
                  <a:pt x="4091" y="1444"/>
                  <a:pt x="4090" y="1429"/>
                  <a:pt x="4082" y="1419"/>
                </a:cubicBezTo>
                <a:cubicBezTo>
                  <a:pt x="4073" y="1407"/>
                  <a:pt x="4056" y="1404"/>
                  <a:pt x="4045" y="1394"/>
                </a:cubicBezTo>
                <a:cubicBezTo>
                  <a:pt x="4031" y="1382"/>
                  <a:pt x="4023" y="1364"/>
                  <a:pt x="4007" y="1356"/>
                </a:cubicBezTo>
                <a:cubicBezTo>
                  <a:pt x="3988" y="1347"/>
                  <a:pt x="3966" y="1348"/>
                  <a:pt x="3945" y="1344"/>
                </a:cubicBezTo>
                <a:cubicBezTo>
                  <a:pt x="3920" y="1271"/>
                  <a:pt x="3883" y="1279"/>
                  <a:pt x="3807" y="1268"/>
                </a:cubicBezTo>
                <a:cubicBezTo>
                  <a:pt x="3822" y="1205"/>
                  <a:pt x="3835" y="1191"/>
                  <a:pt x="3769" y="1168"/>
                </a:cubicBezTo>
                <a:cubicBezTo>
                  <a:pt x="3743" y="1091"/>
                  <a:pt x="3726" y="1052"/>
                  <a:pt x="3657" y="1005"/>
                </a:cubicBezTo>
                <a:cubicBezTo>
                  <a:pt x="3649" y="993"/>
                  <a:pt x="3644" y="977"/>
                  <a:pt x="3632" y="968"/>
                </a:cubicBezTo>
                <a:cubicBezTo>
                  <a:pt x="3622" y="960"/>
                  <a:pt x="3601" y="967"/>
                  <a:pt x="3594" y="955"/>
                </a:cubicBezTo>
                <a:cubicBezTo>
                  <a:pt x="3581" y="933"/>
                  <a:pt x="3595" y="902"/>
                  <a:pt x="3582" y="880"/>
                </a:cubicBezTo>
                <a:cubicBezTo>
                  <a:pt x="3575" y="868"/>
                  <a:pt x="3557" y="870"/>
                  <a:pt x="3544" y="868"/>
                </a:cubicBezTo>
                <a:cubicBezTo>
                  <a:pt x="3507" y="862"/>
                  <a:pt x="3469" y="859"/>
                  <a:pt x="3431" y="855"/>
                </a:cubicBezTo>
                <a:cubicBezTo>
                  <a:pt x="3478" y="785"/>
                  <a:pt x="3478" y="775"/>
                  <a:pt x="3431" y="705"/>
                </a:cubicBezTo>
                <a:cubicBezTo>
                  <a:pt x="3403" y="615"/>
                  <a:pt x="3345" y="617"/>
                  <a:pt x="3269" y="605"/>
                </a:cubicBezTo>
                <a:cubicBezTo>
                  <a:pt x="3178" y="517"/>
                  <a:pt x="3308" y="550"/>
                  <a:pt x="3118" y="530"/>
                </a:cubicBezTo>
                <a:cubicBezTo>
                  <a:pt x="3072" y="518"/>
                  <a:pt x="3031" y="511"/>
                  <a:pt x="2993" y="480"/>
                </a:cubicBezTo>
                <a:cubicBezTo>
                  <a:pt x="2984" y="472"/>
                  <a:pt x="2978" y="460"/>
                  <a:pt x="2968" y="454"/>
                </a:cubicBezTo>
                <a:cubicBezTo>
                  <a:pt x="2918" y="424"/>
                  <a:pt x="2852" y="435"/>
                  <a:pt x="2793" y="429"/>
                </a:cubicBezTo>
                <a:cubicBezTo>
                  <a:pt x="2789" y="428"/>
                  <a:pt x="2722" y="407"/>
                  <a:pt x="2718" y="404"/>
                </a:cubicBezTo>
                <a:cubicBezTo>
                  <a:pt x="2676" y="370"/>
                  <a:pt x="2659" y="308"/>
                  <a:pt x="2592" y="304"/>
                </a:cubicBezTo>
                <a:cubicBezTo>
                  <a:pt x="2463" y="296"/>
                  <a:pt x="2333" y="296"/>
                  <a:pt x="2204" y="292"/>
                </a:cubicBezTo>
                <a:cubicBezTo>
                  <a:pt x="2109" y="259"/>
                  <a:pt x="2224" y="307"/>
                  <a:pt x="2142" y="242"/>
                </a:cubicBezTo>
                <a:cubicBezTo>
                  <a:pt x="2110" y="216"/>
                  <a:pt x="2053" y="223"/>
                  <a:pt x="2016" y="204"/>
                </a:cubicBezTo>
                <a:cubicBezTo>
                  <a:pt x="2003" y="197"/>
                  <a:pt x="1994" y="181"/>
                  <a:pt x="1979" y="179"/>
                </a:cubicBezTo>
                <a:cubicBezTo>
                  <a:pt x="1871" y="164"/>
                  <a:pt x="1653" y="154"/>
                  <a:pt x="1653" y="154"/>
                </a:cubicBezTo>
                <a:cubicBezTo>
                  <a:pt x="1565" y="123"/>
                  <a:pt x="1526" y="125"/>
                  <a:pt x="1415" y="116"/>
                </a:cubicBezTo>
                <a:cubicBezTo>
                  <a:pt x="1332" y="89"/>
                  <a:pt x="1422" y="127"/>
                  <a:pt x="1353" y="66"/>
                </a:cubicBezTo>
                <a:cubicBezTo>
                  <a:pt x="1299" y="19"/>
                  <a:pt x="1292" y="21"/>
                  <a:pt x="1240" y="4"/>
                </a:cubicBezTo>
                <a:cubicBezTo>
                  <a:pt x="1006" y="8"/>
                  <a:pt x="772" y="0"/>
                  <a:pt x="539" y="16"/>
                </a:cubicBezTo>
                <a:cubicBezTo>
                  <a:pt x="524" y="17"/>
                  <a:pt x="529" y="51"/>
                  <a:pt x="514" y="54"/>
                </a:cubicBezTo>
                <a:cubicBezTo>
                  <a:pt x="448" y="68"/>
                  <a:pt x="330" y="150"/>
                  <a:pt x="263" y="154"/>
                </a:cubicBezTo>
                <a:cubicBezTo>
                  <a:pt x="210" y="173"/>
                  <a:pt x="206" y="148"/>
                  <a:pt x="151" y="166"/>
                </a:cubicBezTo>
                <a:cubicBezTo>
                  <a:pt x="104" y="182"/>
                  <a:pt x="50" y="204"/>
                  <a:pt x="0" y="204"/>
                </a:cubicBezTo>
              </a:path>
            </a:pathLst>
          </a:custGeom>
          <a:noFill/>
          <a:ln w="5715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sp>
        <p:nvSpPr>
          <p:cNvPr id="2" name="Text Box 6"/>
          <p:cNvSpPr txBox="1">
            <a:spLocks noChangeArrowheads="1"/>
          </p:cNvSpPr>
          <p:nvPr/>
        </p:nvSpPr>
        <p:spPr bwMode="gray">
          <a:xfrm rot="2129783">
            <a:off x="7162800" y="58674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latin typeface="Arial" charset="0"/>
                <a:cs typeface="Arial" charset="0"/>
              </a:rPr>
              <a:t>SJ River</a:t>
            </a:r>
          </a:p>
        </p:txBody>
      </p:sp>
      <p:sp>
        <p:nvSpPr>
          <p:cNvPr id="45" name="Text Box 16"/>
          <p:cNvSpPr txBox="1">
            <a:spLocks noChangeArrowheads="1"/>
          </p:cNvSpPr>
          <p:nvPr/>
        </p:nvSpPr>
        <p:spPr bwMode="invGray">
          <a:xfrm>
            <a:off x="1295400" y="5867400"/>
            <a:ext cx="2209800" cy="461963"/>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r" eaLnBrk="0" fontAlgn="auto" hangingPunct="0">
              <a:spcBef>
                <a:spcPct val="50000"/>
              </a:spcBef>
              <a:spcAft>
                <a:spcPts val="0"/>
              </a:spcAft>
              <a:defRPr/>
            </a:pPr>
            <a:r>
              <a:rPr lang="en-US" sz="2400" b="1" dirty="0">
                <a:latin typeface="+mn-lt"/>
                <a:cs typeface="+mn-cs"/>
              </a:rPr>
              <a:t>SWP Pumps</a:t>
            </a:r>
          </a:p>
        </p:txBody>
      </p:sp>
      <p:sp>
        <p:nvSpPr>
          <p:cNvPr id="46" name="Text Box 16"/>
          <p:cNvSpPr txBox="1">
            <a:spLocks noChangeArrowheads="1"/>
          </p:cNvSpPr>
          <p:nvPr/>
        </p:nvSpPr>
        <p:spPr bwMode="invGray">
          <a:xfrm>
            <a:off x="2078038" y="6246813"/>
            <a:ext cx="2209800" cy="461962"/>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ctr" eaLnBrk="0" fontAlgn="auto" hangingPunct="0">
              <a:spcBef>
                <a:spcPct val="50000"/>
              </a:spcBef>
              <a:spcAft>
                <a:spcPts val="0"/>
              </a:spcAft>
              <a:defRPr/>
            </a:pPr>
            <a:r>
              <a:rPr lang="en-US" sz="2400" b="1" dirty="0">
                <a:latin typeface="+mn-lt"/>
                <a:cs typeface="+mn-cs"/>
              </a:rPr>
              <a:t>CVP Pumps</a:t>
            </a:r>
          </a:p>
        </p:txBody>
      </p:sp>
      <p:sp>
        <p:nvSpPr>
          <p:cNvPr id="49" name="Text Box 6"/>
          <p:cNvSpPr txBox="1">
            <a:spLocks noChangeArrowheads="1"/>
          </p:cNvSpPr>
          <p:nvPr/>
        </p:nvSpPr>
        <p:spPr bwMode="invGray">
          <a:xfrm>
            <a:off x="2897188" y="2697163"/>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Sac River</a:t>
            </a:r>
          </a:p>
        </p:txBody>
      </p:sp>
      <p:sp>
        <p:nvSpPr>
          <p:cNvPr id="50"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Stockton</a:t>
            </a:r>
          </a:p>
        </p:txBody>
      </p:sp>
      <p:sp>
        <p:nvSpPr>
          <p:cNvPr id="51"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Sacramento</a:t>
            </a:r>
          </a:p>
        </p:txBody>
      </p:sp>
      <p:sp>
        <p:nvSpPr>
          <p:cNvPr id="29" name="Text Box 24"/>
          <p:cNvSpPr txBox="1">
            <a:spLocks noChangeArrowheads="1"/>
          </p:cNvSpPr>
          <p:nvPr/>
        </p:nvSpPr>
        <p:spPr bwMode="invGray">
          <a:xfrm>
            <a:off x="217488" y="179388"/>
            <a:ext cx="8728075" cy="1328737"/>
          </a:xfrm>
          <a:prstGeom prst="rect">
            <a:avLst/>
          </a:prstGeom>
          <a:noFill/>
          <a:ln w="9525">
            <a:noFill/>
            <a:miter lim="800000"/>
            <a:headEnd/>
            <a:tailEnd/>
          </a:ln>
          <a:effectLst>
            <a:outerShdw dist="35921" dir="2700000" algn="ctr" rotWithShape="0">
              <a:srgbClr val="000000"/>
            </a:outerShdw>
          </a:effectLst>
        </p:spPr>
        <p:txBody>
          <a:bodyPr anchor="ctr"/>
          <a:lstStyle/>
          <a:p>
            <a:pPr algn="r" defTabSz="914363" fontAlgn="auto">
              <a:spcAft>
                <a:spcPts val="0"/>
              </a:spcAft>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Bay-Delta Conservation Plan</a:t>
            </a:r>
          </a:p>
          <a:p>
            <a:pPr algn="r">
              <a:defRPr/>
            </a:pPr>
            <a:r>
              <a:rPr lang="en-US" sz="3200" b="1" dirty="0">
                <a:latin typeface="+mj-lt"/>
                <a:ea typeface="+mj-ea"/>
                <a:cs typeface="+mj-cs"/>
              </a:rPr>
              <a:t>Dual-Conveyance</a:t>
            </a:r>
            <a:r>
              <a:rPr lang="en-US" sz="3200" b="1" dirty="0">
                <a:latin typeface="Arial" charset="0"/>
                <a:cs typeface="Arial" charset="0"/>
              </a:rPr>
              <a:t> </a:t>
            </a:r>
            <a:r>
              <a:rPr lang="en-US" sz="3200" b="1" dirty="0">
                <a:latin typeface="Cambria"/>
                <a:cs typeface="Arial" charset="0"/>
              </a:rPr>
              <a:t>− </a:t>
            </a:r>
            <a:r>
              <a:rPr lang="en-US" sz="3200" b="1" u="sng" dirty="0">
                <a:latin typeface="+mj-lt"/>
                <a:ea typeface="+mj-ea"/>
                <a:cs typeface="+mj-cs"/>
              </a:rPr>
              <a:t>West</a:t>
            </a:r>
            <a:r>
              <a:rPr lang="en-US" sz="3200" b="1" dirty="0">
                <a:latin typeface="+mj-lt"/>
                <a:ea typeface="+mj-ea"/>
                <a:cs typeface="+mj-cs"/>
              </a:rPr>
              <a:t> Alignment</a:t>
            </a:r>
          </a:p>
        </p:txBody>
      </p:sp>
      <p:grpSp>
        <p:nvGrpSpPr>
          <p:cNvPr id="4" name="Group 54"/>
          <p:cNvGrpSpPr>
            <a:grpSpLocks/>
          </p:cNvGrpSpPr>
          <p:nvPr/>
        </p:nvGrpSpPr>
        <p:grpSpPr bwMode="auto">
          <a:xfrm>
            <a:off x="2590800" y="1739900"/>
            <a:ext cx="2795588" cy="2616200"/>
            <a:chOff x="2590800" y="1739900"/>
            <a:chExt cx="2795588" cy="2616200"/>
          </a:xfrm>
        </p:grpSpPr>
        <p:sp>
          <p:nvSpPr>
            <p:cNvPr id="31" name="Freeform 47"/>
            <p:cNvSpPr>
              <a:spLocks/>
            </p:cNvSpPr>
            <p:nvPr/>
          </p:nvSpPr>
          <p:spPr bwMode="ltGray">
            <a:xfrm>
              <a:off x="2590800" y="1739900"/>
              <a:ext cx="2795588" cy="2616200"/>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sp>
          <p:nvSpPr>
            <p:cNvPr id="33" name="Freeform 48"/>
            <p:cNvSpPr>
              <a:spLocks/>
            </p:cNvSpPr>
            <p:nvPr/>
          </p:nvSpPr>
          <p:spPr bwMode="ltGray">
            <a:xfrm>
              <a:off x="4527550" y="2044700"/>
              <a:ext cx="730250" cy="723900"/>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grpSp>
      <p:grpSp>
        <p:nvGrpSpPr>
          <p:cNvPr id="5" name="Group 55"/>
          <p:cNvGrpSpPr>
            <a:grpSpLocks/>
          </p:cNvGrpSpPr>
          <p:nvPr/>
        </p:nvGrpSpPr>
        <p:grpSpPr bwMode="auto">
          <a:xfrm>
            <a:off x="4275138" y="3759200"/>
            <a:ext cx="1368425" cy="2127250"/>
            <a:chOff x="4275138" y="3759200"/>
            <a:chExt cx="1368426" cy="2127250"/>
          </a:xfrm>
        </p:grpSpPr>
        <p:sp>
          <p:nvSpPr>
            <p:cNvPr id="37" name="Freeform 43"/>
            <p:cNvSpPr>
              <a:spLocks/>
            </p:cNvSpPr>
            <p:nvPr/>
          </p:nvSpPr>
          <p:spPr bwMode="invGray">
            <a:xfrm>
              <a:off x="4489450" y="3803650"/>
              <a:ext cx="1154114" cy="2082800"/>
            </a:xfrm>
            <a:custGeom>
              <a:avLst/>
              <a:gdLst/>
              <a:ahLst/>
              <a:cxnLst>
                <a:cxn ang="0">
                  <a:pos x="608" y="0"/>
                </a:cxn>
                <a:cxn ang="0">
                  <a:pos x="624" y="32"/>
                </a:cxn>
                <a:cxn ang="0">
                  <a:pos x="596" y="36"/>
                </a:cxn>
                <a:cxn ang="0">
                  <a:pos x="684" y="56"/>
                </a:cxn>
                <a:cxn ang="0">
                  <a:pos x="720" y="80"/>
                </a:cxn>
                <a:cxn ang="0">
                  <a:pos x="628" y="116"/>
                </a:cxn>
                <a:cxn ang="0">
                  <a:pos x="620" y="128"/>
                </a:cxn>
                <a:cxn ang="0">
                  <a:pos x="628" y="152"/>
                </a:cxn>
                <a:cxn ang="0">
                  <a:pos x="572" y="168"/>
                </a:cxn>
                <a:cxn ang="0">
                  <a:pos x="548" y="180"/>
                </a:cxn>
                <a:cxn ang="0">
                  <a:pos x="560" y="208"/>
                </a:cxn>
                <a:cxn ang="0">
                  <a:pos x="604" y="240"/>
                </a:cxn>
                <a:cxn ang="0">
                  <a:pos x="588" y="280"/>
                </a:cxn>
                <a:cxn ang="0">
                  <a:pos x="636" y="296"/>
                </a:cxn>
                <a:cxn ang="0">
                  <a:pos x="608" y="328"/>
                </a:cxn>
                <a:cxn ang="0">
                  <a:pos x="596" y="340"/>
                </a:cxn>
                <a:cxn ang="0">
                  <a:pos x="588" y="364"/>
                </a:cxn>
                <a:cxn ang="0">
                  <a:pos x="584" y="452"/>
                </a:cxn>
                <a:cxn ang="0">
                  <a:pos x="532" y="448"/>
                </a:cxn>
                <a:cxn ang="0">
                  <a:pos x="440" y="452"/>
                </a:cxn>
                <a:cxn ang="0">
                  <a:pos x="424" y="524"/>
                </a:cxn>
                <a:cxn ang="0">
                  <a:pos x="452" y="528"/>
                </a:cxn>
                <a:cxn ang="0">
                  <a:pos x="456" y="564"/>
                </a:cxn>
                <a:cxn ang="0">
                  <a:pos x="512" y="600"/>
                </a:cxn>
                <a:cxn ang="0">
                  <a:pos x="432" y="616"/>
                </a:cxn>
                <a:cxn ang="0">
                  <a:pos x="408" y="624"/>
                </a:cxn>
                <a:cxn ang="0">
                  <a:pos x="400" y="652"/>
                </a:cxn>
                <a:cxn ang="0">
                  <a:pos x="364" y="660"/>
                </a:cxn>
                <a:cxn ang="0">
                  <a:pos x="340" y="708"/>
                </a:cxn>
                <a:cxn ang="0">
                  <a:pos x="344" y="740"/>
                </a:cxn>
                <a:cxn ang="0">
                  <a:pos x="352" y="752"/>
                </a:cxn>
                <a:cxn ang="0">
                  <a:pos x="340" y="776"/>
                </a:cxn>
                <a:cxn ang="0">
                  <a:pos x="332" y="800"/>
                </a:cxn>
                <a:cxn ang="0">
                  <a:pos x="356" y="836"/>
                </a:cxn>
                <a:cxn ang="0">
                  <a:pos x="360" y="848"/>
                </a:cxn>
                <a:cxn ang="0">
                  <a:pos x="372" y="860"/>
                </a:cxn>
                <a:cxn ang="0">
                  <a:pos x="344" y="888"/>
                </a:cxn>
                <a:cxn ang="0">
                  <a:pos x="404" y="904"/>
                </a:cxn>
                <a:cxn ang="0">
                  <a:pos x="460" y="928"/>
                </a:cxn>
                <a:cxn ang="0">
                  <a:pos x="556" y="980"/>
                </a:cxn>
                <a:cxn ang="0">
                  <a:pos x="676" y="1020"/>
                </a:cxn>
                <a:cxn ang="0">
                  <a:pos x="708" y="1048"/>
                </a:cxn>
                <a:cxn ang="0">
                  <a:pos x="676" y="1076"/>
                </a:cxn>
                <a:cxn ang="0">
                  <a:pos x="588" y="1104"/>
                </a:cxn>
                <a:cxn ang="0">
                  <a:pos x="476" y="1156"/>
                </a:cxn>
                <a:cxn ang="0">
                  <a:pos x="348" y="1160"/>
                </a:cxn>
                <a:cxn ang="0">
                  <a:pos x="280" y="1172"/>
                </a:cxn>
                <a:cxn ang="0">
                  <a:pos x="36" y="1216"/>
                </a:cxn>
                <a:cxn ang="0">
                  <a:pos x="20" y="1276"/>
                </a:cxn>
                <a:cxn ang="0">
                  <a:pos x="4" y="1300"/>
                </a:cxn>
                <a:cxn ang="0">
                  <a:pos x="0" y="1312"/>
                </a:cxn>
              </a:cxnLst>
              <a:rect l="0" t="0" r="r" b="b"/>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sp>
          <p:nvSpPr>
            <p:cNvPr id="38" name="Freeform 42"/>
            <p:cNvSpPr>
              <a:spLocks/>
            </p:cNvSpPr>
            <p:nvPr/>
          </p:nvSpPr>
          <p:spPr bwMode="invGray">
            <a:xfrm>
              <a:off x="4275138" y="3759200"/>
              <a:ext cx="1155701" cy="2076450"/>
            </a:xfrm>
            <a:custGeom>
              <a:avLst/>
              <a:gdLst/>
              <a:ahLst/>
              <a:cxnLst>
                <a:cxn ang="0">
                  <a:pos x="659" y="0"/>
                </a:cxn>
                <a:cxn ang="0">
                  <a:pos x="723" y="8"/>
                </a:cxn>
                <a:cxn ang="0">
                  <a:pos x="719" y="24"/>
                </a:cxn>
                <a:cxn ang="0">
                  <a:pos x="695" y="32"/>
                </a:cxn>
                <a:cxn ang="0">
                  <a:pos x="683" y="44"/>
                </a:cxn>
                <a:cxn ang="0">
                  <a:pos x="667" y="48"/>
                </a:cxn>
                <a:cxn ang="0">
                  <a:pos x="691" y="60"/>
                </a:cxn>
                <a:cxn ang="0">
                  <a:pos x="563" y="100"/>
                </a:cxn>
                <a:cxn ang="0">
                  <a:pos x="563" y="128"/>
                </a:cxn>
                <a:cxn ang="0">
                  <a:pos x="551" y="168"/>
                </a:cxn>
                <a:cxn ang="0">
                  <a:pos x="527" y="172"/>
                </a:cxn>
                <a:cxn ang="0">
                  <a:pos x="503" y="188"/>
                </a:cxn>
                <a:cxn ang="0">
                  <a:pos x="491" y="196"/>
                </a:cxn>
                <a:cxn ang="0">
                  <a:pos x="487" y="208"/>
                </a:cxn>
                <a:cxn ang="0">
                  <a:pos x="343" y="220"/>
                </a:cxn>
                <a:cxn ang="0">
                  <a:pos x="171" y="260"/>
                </a:cxn>
                <a:cxn ang="0">
                  <a:pos x="159" y="292"/>
                </a:cxn>
                <a:cxn ang="0">
                  <a:pos x="231" y="296"/>
                </a:cxn>
                <a:cxn ang="0">
                  <a:pos x="255" y="304"/>
                </a:cxn>
                <a:cxn ang="0">
                  <a:pos x="263" y="328"/>
                </a:cxn>
                <a:cxn ang="0">
                  <a:pos x="267" y="340"/>
                </a:cxn>
                <a:cxn ang="0">
                  <a:pos x="231" y="356"/>
                </a:cxn>
                <a:cxn ang="0">
                  <a:pos x="211" y="400"/>
                </a:cxn>
                <a:cxn ang="0">
                  <a:pos x="155" y="424"/>
                </a:cxn>
                <a:cxn ang="0">
                  <a:pos x="131" y="456"/>
                </a:cxn>
                <a:cxn ang="0">
                  <a:pos x="111" y="532"/>
                </a:cxn>
                <a:cxn ang="0">
                  <a:pos x="123" y="652"/>
                </a:cxn>
                <a:cxn ang="0">
                  <a:pos x="99" y="684"/>
                </a:cxn>
                <a:cxn ang="0">
                  <a:pos x="155" y="708"/>
                </a:cxn>
                <a:cxn ang="0">
                  <a:pos x="143" y="756"/>
                </a:cxn>
                <a:cxn ang="0">
                  <a:pos x="155" y="760"/>
                </a:cxn>
                <a:cxn ang="0">
                  <a:pos x="199" y="776"/>
                </a:cxn>
                <a:cxn ang="0">
                  <a:pos x="135" y="796"/>
                </a:cxn>
                <a:cxn ang="0">
                  <a:pos x="195" y="820"/>
                </a:cxn>
                <a:cxn ang="0">
                  <a:pos x="171" y="852"/>
                </a:cxn>
                <a:cxn ang="0">
                  <a:pos x="219" y="872"/>
                </a:cxn>
                <a:cxn ang="0">
                  <a:pos x="223" y="884"/>
                </a:cxn>
                <a:cxn ang="0">
                  <a:pos x="235" y="892"/>
                </a:cxn>
                <a:cxn ang="0">
                  <a:pos x="243" y="932"/>
                </a:cxn>
                <a:cxn ang="0">
                  <a:pos x="191" y="956"/>
                </a:cxn>
                <a:cxn ang="0">
                  <a:pos x="199" y="992"/>
                </a:cxn>
                <a:cxn ang="0">
                  <a:pos x="111" y="1016"/>
                </a:cxn>
                <a:cxn ang="0">
                  <a:pos x="147" y="1040"/>
                </a:cxn>
                <a:cxn ang="0">
                  <a:pos x="91" y="1084"/>
                </a:cxn>
                <a:cxn ang="0">
                  <a:pos x="67" y="1092"/>
                </a:cxn>
                <a:cxn ang="0">
                  <a:pos x="55" y="1116"/>
                </a:cxn>
                <a:cxn ang="0">
                  <a:pos x="19" y="1148"/>
                </a:cxn>
                <a:cxn ang="0">
                  <a:pos x="3" y="1172"/>
                </a:cxn>
                <a:cxn ang="0">
                  <a:pos x="15" y="1180"/>
                </a:cxn>
                <a:cxn ang="0">
                  <a:pos x="39" y="1188"/>
                </a:cxn>
                <a:cxn ang="0">
                  <a:pos x="119" y="1224"/>
                </a:cxn>
                <a:cxn ang="0">
                  <a:pos x="111" y="1308"/>
                </a:cxn>
              </a:cxnLst>
              <a:rect l="0" t="0" r="r" b="b"/>
              <a:pathLst>
                <a:path w="728" h="1308">
                  <a:moveTo>
                    <a:pt x="659" y="0"/>
                  </a:moveTo>
                  <a:cubicBezTo>
                    <a:pt x="679" y="7"/>
                    <a:pt x="703" y="0"/>
                    <a:pt x="723" y="8"/>
                  </a:cubicBezTo>
                  <a:cubicBezTo>
                    <a:pt x="728" y="10"/>
                    <a:pt x="723" y="20"/>
                    <a:pt x="719" y="24"/>
                  </a:cubicBezTo>
                  <a:cubicBezTo>
                    <a:pt x="713" y="29"/>
                    <a:pt x="695" y="32"/>
                    <a:pt x="695" y="32"/>
                  </a:cubicBezTo>
                  <a:cubicBezTo>
                    <a:pt x="691" y="36"/>
                    <a:pt x="688" y="41"/>
                    <a:pt x="683" y="44"/>
                  </a:cubicBezTo>
                  <a:cubicBezTo>
                    <a:pt x="678" y="47"/>
                    <a:pt x="669" y="43"/>
                    <a:pt x="667" y="48"/>
                  </a:cubicBezTo>
                  <a:cubicBezTo>
                    <a:pt x="665" y="53"/>
                    <a:pt x="689" y="59"/>
                    <a:pt x="691" y="60"/>
                  </a:cubicBezTo>
                  <a:cubicBezTo>
                    <a:pt x="680" y="106"/>
                    <a:pt x="597" y="98"/>
                    <a:pt x="563" y="100"/>
                  </a:cubicBezTo>
                  <a:cubicBezTo>
                    <a:pt x="543" y="107"/>
                    <a:pt x="554" y="114"/>
                    <a:pt x="563" y="128"/>
                  </a:cubicBezTo>
                  <a:cubicBezTo>
                    <a:pt x="533" y="138"/>
                    <a:pt x="575" y="144"/>
                    <a:pt x="551" y="168"/>
                  </a:cubicBezTo>
                  <a:cubicBezTo>
                    <a:pt x="545" y="174"/>
                    <a:pt x="535" y="171"/>
                    <a:pt x="527" y="172"/>
                  </a:cubicBezTo>
                  <a:cubicBezTo>
                    <a:pt x="519" y="177"/>
                    <a:pt x="511" y="183"/>
                    <a:pt x="503" y="188"/>
                  </a:cubicBezTo>
                  <a:cubicBezTo>
                    <a:pt x="499" y="191"/>
                    <a:pt x="491" y="196"/>
                    <a:pt x="491" y="196"/>
                  </a:cubicBezTo>
                  <a:cubicBezTo>
                    <a:pt x="490" y="200"/>
                    <a:pt x="491" y="207"/>
                    <a:pt x="487" y="208"/>
                  </a:cubicBezTo>
                  <a:cubicBezTo>
                    <a:pt x="462" y="214"/>
                    <a:pt x="370" y="218"/>
                    <a:pt x="343" y="220"/>
                  </a:cubicBezTo>
                  <a:cubicBezTo>
                    <a:pt x="330" y="260"/>
                    <a:pt x="196" y="259"/>
                    <a:pt x="171" y="260"/>
                  </a:cubicBezTo>
                  <a:cubicBezTo>
                    <a:pt x="166" y="262"/>
                    <a:pt x="138" y="286"/>
                    <a:pt x="159" y="292"/>
                  </a:cubicBezTo>
                  <a:cubicBezTo>
                    <a:pt x="182" y="298"/>
                    <a:pt x="207" y="295"/>
                    <a:pt x="231" y="296"/>
                  </a:cubicBezTo>
                  <a:cubicBezTo>
                    <a:pt x="239" y="299"/>
                    <a:pt x="252" y="296"/>
                    <a:pt x="255" y="304"/>
                  </a:cubicBezTo>
                  <a:cubicBezTo>
                    <a:pt x="258" y="312"/>
                    <a:pt x="260" y="320"/>
                    <a:pt x="263" y="328"/>
                  </a:cubicBezTo>
                  <a:cubicBezTo>
                    <a:pt x="264" y="332"/>
                    <a:pt x="267" y="340"/>
                    <a:pt x="267" y="340"/>
                  </a:cubicBezTo>
                  <a:cubicBezTo>
                    <a:pt x="254" y="344"/>
                    <a:pt x="244" y="352"/>
                    <a:pt x="231" y="356"/>
                  </a:cubicBezTo>
                  <a:cubicBezTo>
                    <a:pt x="222" y="370"/>
                    <a:pt x="224" y="389"/>
                    <a:pt x="211" y="400"/>
                  </a:cubicBezTo>
                  <a:cubicBezTo>
                    <a:pt x="191" y="418"/>
                    <a:pt x="179" y="416"/>
                    <a:pt x="155" y="424"/>
                  </a:cubicBezTo>
                  <a:cubicBezTo>
                    <a:pt x="150" y="440"/>
                    <a:pt x="138" y="441"/>
                    <a:pt x="131" y="456"/>
                  </a:cubicBezTo>
                  <a:cubicBezTo>
                    <a:pt x="120" y="481"/>
                    <a:pt x="117" y="506"/>
                    <a:pt x="111" y="532"/>
                  </a:cubicBezTo>
                  <a:cubicBezTo>
                    <a:pt x="117" y="572"/>
                    <a:pt x="110" y="614"/>
                    <a:pt x="123" y="652"/>
                  </a:cubicBezTo>
                  <a:cubicBezTo>
                    <a:pt x="118" y="667"/>
                    <a:pt x="108" y="671"/>
                    <a:pt x="99" y="684"/>
                  </a:cubicBezTo>
                  <a:cubicBezTo>
                    <a:pt x="107" y="714"/>
                    <a:pt x="129" y="699"/>
                    <a:pt x="155" y="708"/>
                  </a:cubicBezTo>
                  <a:cubicBezTo>
                    <a:pt x="142" y="721"/>
                    <a:pt x="131" y="735"/>
                    <a:pt x="143" y="756"/>
                  </a:cubicBezTo>
                  <a:cubicBezTo>
                    <a:pt x="145" y="760"/>
                    <a:pt x="151" y="759"/>
                    <a:pt x="155" y="760"/>
                  </a:cubicBezTo>
                  <a:cubicBezTo>
                    <a:pt x="173" y="765"/>
                    <a:pt x="183" y="766"/>
                    <a:pt x="199" y="776"/>
                  </a:cubicBezTo>
                  <a:cubicBezTo>
                    <a:pt x="190" y="802"/>
                    <a:pt x="161" y="794"/>
                    <a:pt x="135" y="796"/>
                  </a:cubicBezTo>
                  <a:cubicBezTo>
                    <a:pt x="157" y="811"/>
                    <a:pt x="186" y="793"/>
                    <a:pt x="195" y="820"/>
                  </a:cubicBezTo>
                  <a:cubicBezTo>
                    <a:pt x="184" y="823"/>
                    <a:pt x="149" y="830"/>
                    <a:pt x="171" y="852"/>
                  </a:cubicBezTo>
                  <a:cubicBezTo>
                    <a:pt x="178" y="859"/>
                    <a:pt x="208" y="864"/>
                    <a:pt x="219" y="872"/>
                  </a:cubicBezTo>
                  <a:cubicBezTo>
                    <a:pt x="220" y="876"/>
                    <a:pt x="220" y="881"/>
                    <a:pt x="223" y="884"/>
                  </a:cubicBezTo>
                  <a:cubicBezTo>
                    <a:pt x="226" y="888"/>
                    <a:pt x="233" y="888"/>
                    <a:pt x="235" y="892"/>
                  </a:cubicBezTo>
                  <a:cubicBezTo>
                    <a:pt x="241" y="904"/>
                    <a:pt x="239" y="919"/>
                    <a:pt x="243" y="932"/>
                  </a:cubicBezTo>
                  <a:cubicBezTo>
                    <a:pt x="234" y="958"/>
                    <a:pt x="218" y="953"/>
                    <a:pt x="191" y="956"/>
                  </a:cubicBezTo>
                  <a:cubicBezTo>
                    <a:pt x="180" y="973"/>
                    <a:pt x="182" y="981"/>
                    <a:pt x="199" y="992"/>
                  </a:cubicBezTo>
                  <a:cubicBezTo>
                    <a:pt x="170" y="1011"/>
                    <a:pt x="132" y="985"/>
                    <a:pt x="111" y="1016"/>
                  </a:cubicBezTo>
                  <a:cubicBezTo>
                    <a:pt x="126" y="1026"/>
                    <a:pt x="137" y="1025"/>
                    <a:pt x="147" y="1040"/>
                  </a:cubicBezTo>
                  <a:cubicBezTo>
                    <a:pt x="140" y="1081"/>
                    <a:pt x="131" y="1079"/>
                    <a:pt x="91" y="1084"/>
                  </a:cubicBezTo>
                  <a:cubicBezTo>
                    <a:pt x="83" y="1087"/>
                    <a:pt x="75" y="1089"/>
                    <a:pt x="67" y="1092"/>
                  </a:cubicBezTo>
                  <a:cubicBezTo>
                    <a:pt x="59" y="1095"/>
                    <a:pt x="61" y="1109"/>
                    <a:pt x="55" y="1116"/>
                  </a:cubicBezTo>
                  <a:cubicBezTo>
                    <a:pt x="35" y="1138"/>
                    <a:pt x="37" y="1136"/>
                    <a:pt x="19" y="1148"/>
                  </a:cubicBezTo>
                  <a:cubicBezTo>
                    <a:pt x="14" y="1156"/>
                    <a:pt x="8" y="1164"/>
                    <a:pt x="3" y="1172"/>
                  </a:cubicBezTo>
                  <a:cubicBezTo>
                    <a:pt x="0" y="1176"/>
                    <a:pt x="11" y="1178"/>
                    <a:pt x="15" y="1180"/>
                  </a:cubicBezTo>
                  <a:cubicBezTo>
                    <a:pt x="23" y="1183"/>
                    <a:pt x="31" y="1185"/>
                    <a:pt x="39" y="1188"/>
                  </a:cubicBezTo>
                  <a:cubicBezTo>
                    <a:pt x="67" y="1197"/>
                    <a:pt x="94" y="1207"/>
                    <a:pt x="119" y="1224"/>
                  </a:cubicBezTo>
                  <a:cubicBezTo>
                    <a:pt x="119" y="1229"/>
                    <a:pt x="111" y="1286"/>
                    <a:pt x="111" y="1308"/>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sp>
          <p:nvSpPr>
            <p:cNvPr id="39" name="Freeform 44"/>
            <p:cNvSpPr>
              <a:spLocks/>
            </p:cNvSpPr>
            <p:nvPr/>
          </p:nvSpPr>
          <p:spPr bwMode="invGray">
            <a:xfrm>
              <a:off x="4456113" y="3797300"/>
              <a:ext cx="788988" cy="412750"/>
            </a:xfrm>
            <a:custGeom>
              <a:avLst/>
              <a:gdLst/>
              <a:ahLst/>
              <a:cxnLst>
                <a:cxn ang="0">
                  <a:pos x="497" y="0"/>
                </a:cxn>
                <a:cxn ang="0">
                  <a:pos x="393" y="24"/>
                </a:cxn>
                <a:cxn ang="0">
                  <a:pos x="257" y="80"/>
                </a:cxn>
                <a:cxn ang="0">
                  <a:pos x="197" y="92"/>
                </a:cxn>
                <a:cxn ang="0">
                  <a:pos x="173" y="100"/>
                </a:cxn>
                <a:cxn ang="0">
                  <a:pos x="153" y="104"/>
                </a:cxn>
                <a:cxn ang="0">
                  <a:pos x="129" y="112"/>
                </a:cxn>
                <a:cxn ang="0">
                  <a:pos x="81" y="148"/>
                </a:cxn>
                <a:cxn ang="0">
                  <a:pos x="25" y="156"/>
                </a:cxn>
                <a:cxn ang="0">
                  <a:pos x="21" y="180"/>
                </a:cxn>
                <a:cxn ang="0">
                  <a:pos x="13" y="196"/>
                </a:cxn>
                <a:cxn ang="0">
                  <a:pos x="25" y="220"/>
                </a:cxn>
                <a:cxn ang="0">
                  <a:pos x="45" y="260"/>
                </a:cxn>
              </a:cxnLst>
              <a:rect l="0" t="0" r="r" b="b"/>
              <a:pathLst>
                <a:path w="497" h="260">
                  <a:moveTo>
                    <a:pt x="497" y="0"/>
                  </a:moveTo>
                  <a:cubicBezTo>
                    <a:pt x="465" y="21"/>
                    <a:pt x="426" y="2"/>
                    <a:pt x="393" y="24"/>
                  </a:cubicBezTo>
                  <a:cubicBezTo>
                    <a:pt x="359" y="75"/>
                    <a:pt x="314" y="69"/>
                    <a:pt x="257" y="80"/>
                  </a:cubicBezTo>
                  <a:cubicBezTo>
                    <a:pt x="180" y="95"/>
                    <a:pt x="267" y="82"/>
                    <a:pt x="197" y="92"/>
                  </a:cubicBezTo>
                  <a:cubicBezTo>
                    <a:pt x="189" y="95"/>
                    <a:pt x="181" y="98"/>
                    <a:pt x="173" y="100"/>
                  </a:cubicBezTo>
                  <a:cubicBezTo>
                    <a:pt x="166" y="101"/>
                    <a:pt x="160" y="102"/>
                    <a:pt x="153" y="104"/>
                  </a:cubicBezTo>
                  <a:cubicBezTo>
                    <a:pt x="145" y="106"/>
                    <a:pt x="129" y="112"/>
                    <a:pt x="129" y="112"/>
                  </a:cubicBezTo>
                  <a:cubicBezTo>
                    <a:pt x="115" y="126"/>
                    <a:pt x="98" y="137"/>
                    <a:pt x="81" y="148"/>
                  </a:cubicBezTo>
                  <a:cubicBezTo>
                    <a:pt x="65" y="158"/>
                    <a:pt x="25" y="156"/>
                    <a:pt x="25" y="156"/>
                  </a:cubicBezTo>
                  <a:cubicBezTo>
                    <a:pt x="11" y="165"/>
                    <a:pt x="0" y="173"/>
                    <a:pt x="21" y="180"/>
                  </a:cubicBezTo>
                  <a:cubicBezTo>
                    <a:pt x="22" y="184"/>
                    <a:pt x="33" y="203"/>
                    <a:pt x="13" y="196"/>
                  </a:cubicBezTo>
                  <a:cubicBezTo>
                    <a:pt x="14" y="203"/>
                    <a:pt x="20" y="209"/>
                    <a:pt x="25" y="220"/>
                  </a:cubicBezTo>
                  <a:cubicBezTo>
                    <a:pt x="31" y="229"/>
                    <a:pt x="45" y="250"/>
                    <a:pt x="45" y="260"/>
                  </a:cubicBezTo>
                </a:path>
              </a:pathLst>
            </a:custGeom>
            <a:noFill/>
            <a:ln w="28575" cap="flat" cmpd="sng">
              <a:solidFill>
                <a:srgbClr val="6699FF"/>
              </a:solidFill>
              <a:prstDash val="solid"/>
              <a:round/>
              <a:headEnd type="none" w="med" len="med"/>
              <a:tailEnd type="none" w="med" len="me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grpSp>
      <p:sp>
        <p:nvSpPr>
          <p:cNvPr id="32" name="Freeform 9"/>
          <p:cNvSpPr>
            <a:spLocks/>
          </p:cNvSpPr>
          <p:nvPr/>
        </p:nvSpPr>
        <p:spPr bwMode="auto">
          <a:xfrm>
            <a:off x="3859211" y="3367647"/>
            <a:ext cx="706438" cy="447569"/>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595"/>
              <a:gd name="connsiteX1" fmla="*/ 1051 w 1248"/>
              <a:gd name="connsiteY1" fmla="*/ 5 h 1595"/>
              <a:gd name="connsiteX2" fmla="*/ 943 w 1248"/>
              <a:gd name="connsiteY2" fmla="*/ 166 h 1595"/>
              <a:gd name="connsiteX3" fmla="*/ 636 w 1248"/>
              <a:gd name="connsiteY3" fmla="*/ 308 h 1595"/>
              <a:gd name="connsiteX4" fmla="*/ 395 w 1248"/>
              <a:gd name="connsiteY4" fmla="*/ 481 h 1595"/>
              <a:gd name="connsiteX5" fmla="*/ 324 w 1248"/>
              <a:gd name="connsiteY5" fmla="*/ 545 h 1595"/>
              <a:gd name="connsiteX6" fmla="*/ 69 w 1248"/>
              <a:gd name="connsiteY6" fmla="*/ 671 h 1595"/>
              <a:gd name="connsiteX7" fmla="*/ 0 w 1248"/>
              <a:gd name="connsiteY7" fmla="*/ 1057 h 1595"/>
              <a:gd name="connsiteX8" fmla="*/ 303 w 1248"/>
              <a:gd name="connsiteY8" fmla="*/ 1153 h 1595"/>
              <a:gd name="connsiteX9" fmla="*/ 276 w 1248"/>
              <a:gd name="connsiteY9" fmla="*/ 1568 h 1595"/>
              <a:gd name="connsiteX10" fmla="*/ 613 w 1248"/>
              <a:gd name="connsiteY10" fmla="*/ 1595 h 1595"/>
              <a:gd name="connsiteX0" fmla="*/ 1248 w 1248"/>
              <a:gd name="connsiteY0" fmla="*/ 7 h 1568"/>
              <a:gd name="connsiteX1" fmla="*/ 1051 w 1248"/>
              <a:gd name="connsiteY1" fmla="*/ 5 h 1568"/>
              <a:gd name="connsiteX2" fmla="*/ 943 w 1248"/>
              <a:gd name="connsiteY2" fmla="*/ 166 h 1568"/>
              <a:gd name="connsiteX3" fmla="*/ 636 w 1248"/>
              <a:gd name="connsiteY3" fmla="*/ 308 h 1568"/>
              <a:gd name="connsiteX4" fmla="*/ 395 w 1248"/>
              <a:gd name="connsiteY4" fmla="*/ 481 h 1568"/>
              <a:gd name="connsiteX5" fmla="*/ 324 w 1248"/>
              <a:gd name="connsiteY5" fmla="*/ 545 h 1568"/>
              <a:gd name="connsiteX6" fmla="*/ 69 w 1248"/>
              <a:gd name="connsiteY6" fmla="*/ 671 h 1568"/>
              <a:gd name="connsiteX7" fmla="*/ 0 w 1248"/>
              <a:gd name="connsiteY7" fmla="*/ 1057 h 1568"/>
              <a:gd name="connsiteX8" fmla="*/ 303 w 1248"/>
              <a:gd name="connsiteY8" fmla="*/ 1153 h 1568"/>
              <a:gd name="connsiteX9" fmla="*/ 276 w 1248"/>
              <a:gd name="connsiteY9" fmla="*/ 1568 h 1568"/>
              <a:gd name="connsiteX0" fmla="*/ 1248 w 1248"/>
              <a:gd name="connsiteY0" fmla="*/ 7 h 1153"/>
              <a:gd name="connsiteX1" fmla="*/ 1051 w 1248"/>
              <a:gd name="connsiteY1" fmla="*/ 5 h 1153"/>
              <a:gd name="connsiteX2" fmla="*/ 943 w 1248"/>
              <a:gd name="connsiteY2" fmla="*/ 166 h 1153"/>
              <a:gd name="connsiteX3" fmla="*/ 636 w 1248"/>
              <a:gd name="connsiteY3" fmla="*/ 308 h 1153"/>
              <a:gd name="connsiteX4" fmla="*/ 395 w 1248"/>
              <a:gd name="connsiteY4" fmla="*/ 481 h 1153"/>
              <a:gd name="connsiteX5" fmla="*/ 324 w 1248"/>
              <a:gd name="connsiteY5" fmla="*/ 545 h 1153"/>
              <a:gd name="connsiteX6" fmla="*/ 69 w 1248"/>
              <a:gd name="connsiteY6" fmla="*/ 671 h 1153"/>
              <a:gd name="connsiteX7" fmla="*/ 0 w 1248"/>
              <a:gd name="connsiteY7" fmla="*/ 1057 h 1153"/>
              <a:gd name="connsiteX8" fmla="*/ 303 w 1248"/>
              <a:gd name="connsiteY8" fmla="*/ 1153 h 1153"/>
              <a:gd name="connsiteX0" fmla="*/ 1248 w 1248"/>
              <a:gd name="connsiteY0" fmla="*/ 7 h 1057"/>
              <a:gd name="connsiteX1" fmla="*/ 1051 w 1248"/>
              <a:gd name="connsiteY1" fmla="*/ 5 h 1057"/>
              <a:gd name="connsiteX2" fmla="*/ 943 w 1248"/>
              <a:gd name="connsiteY2" fmla="*/ 166 h 1057"/>
              <a:gd name="connsiteX3" fmla="*/ 636 w 1248"/>
              <a:gd name="connsiteY3" fmla="*/ 308 h 1057"/>
              <a:gd name="connsiteX4" fmla="*/ 395 w 1248"/>
              <a:gd name="connsiteY4" fmla="*/ 481 h 1057"/>
              <a:gd name="connsiteX5" fmla="*/ 324 w 1248"/>
              <a:gd name="connsiteY5" fmla="*/ 545 h 1057"/>
              <a:gd name="connsiteX6" fmla="*/ 69 w 1248"/>
              <a:gd name="connsiteY6" fmla="*/ 671 h 1057"/>
              <a:gd name="connsiteX7" fmla="*/ 0 w 1248"/>
              <a:gd name="connsiteY7" fmla="*/ 1057 h 1057"/>
              <a:gd name="connsiteX0" fmla="*/ 1179 w 1179"/>
              <a:gd name="connsiteY0" fmla="*/ 7 h 671"/>
              <a:gd name="connsiteX1" fmla="*/ 982 w 1179"/>
              <a:gd name="connsiteY1" fmla="*/ 5 h 671"/>
              <a:gd name="connsiteX2" fmla="*/ 874 w 1179"/>
              <a:gd name="connsiteY2" fmla="*/ 166 h 671"/>
              <a:gd name="connsiteX3" fmla="*/ 567 w 1179"/>
              <a:gd name="connsiteY3" fmla="*/ 308 h 671"/>
              <a:gd name="connsiteX4" fmla="*/ 326 w 1179"/>
              <a:gd name="connsiteY4" fmla="*/ 481 h 671"/>
              <a:gd name="connsiteX5" fmla="*/ 255 w 1179"/>
              <a:gd name="connsiteY5" fmla="*/ 545 h 671"/>
              <a:gd name="connsiteX6" fmla="*/ 0 w 1179"/>
              <a:gd name="connsiteY6" fmla="*/ 671 h 671"/>
              <a:gd name="connsiteX0" fmla="*/ 924 w 924"/>
              <a:gd name="connsiteY0" fmla="*/ 7 h 545"/>
              <a:gd name="connsiteX1" fmla="*/ 727 w 924"/>
              <a:gd name="connsiteY1" fmla="*/ 5 h 545"/>
              <a:gd name="connsiteX2" fmla="*/ 619 w 924"/>
              <a:gd name="connsiteY2" fmla="*/ 166 h 545"/>
              <a:gd name="connsiteX3" fmla="*/ 312 w 924"/>
              <a:gd name="connsiteY3" fmla="*/ 308 h 545"/>
              <a:gd name="connsiteX4" fmla="*/ 71 w 924"/>
              <a:gd name="connsiteY4" fmla="*/ 481 h 545"/>
              <a:gd name="connsiteX5" fmla="*/ 0 w 924"/>
              <a:gd name="connsiteY5" fmla="*/ 545 h 545"/>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0 w 850"/>
              <a:gd name="connsiteY0" fmla="*/ 7 h 491"/>
              <a:gd name="connsiteX1" fmla="*/ 653 w 850"/>
              <a:gd name="connsiteY1" fmla="*/ 5 h 491"/>
              <a:gd name="connsiteX2" fmla="*/ 545 w 850"/>
              <a:gd name="connsiteY2" fmla="*/ 166 h 491"/>
              <a:gd name="connsiteX3" fmla="*/ 238 w 850"/>
              <a:gd name="connsiteY3" fmla="*/ 308 h 491"/>
              <a:gd name="connsiteX4" fmla="*/ 0 w 850"/>
              <a:gd name="connsiteY4" fmla="*/ 491 h 491"/>
              <a:gd name="connsiteX0" fmla="*/ 897 w 897"/>
              <a:gd name="connsiteY0" fmla="*/ 162 h 491"/>
              <a:gd name="connsiteX1" fmla="*/ 653 w 897"/>
              <a:gd name="connsiteY1" fmla="*/ 5 h 491"/>
              <a:gd name="connsiteX2" fmla="*/ 545 w 897"/>
              <a:gd name="connsiteY2" fmla="*/ 166 h 491"/>
              <a:gd name="connsiteX3" fmla="*/ 238 w 897"/>
              <a:gd name="connsiteY3" fmla="*/ 308 h 491"/>
              <a:gd name="connsiteX4" fmla="*/ 0 w 897"/>
              <a:gd name="connsiteY4" fmla="*/ 491 h 491"/>
              <a:gd name="connsiteX0" fmla="*/ 897 w 897"/>
              <a:gd name="connsiteY0" fmla="*/ 72 h 401"/>
              <a:gd name="connsiteX1" fmla="*/ 683 w 897"/>
              <a:gd name="connsiteY1" fmla="*/ 70 h 401"/>
              <a:gd name="connsiteX2" fmla="*/ 545 w 897"/>
              <a:gd name="connsiteY2" fmla="*/ 76 h 401"/>
              <a:gd name="connsiteX3" fmla="*/ 238 w 897"/>
              <a:gd name="connsiteY3" fmla="*/ 218 h 401"/>
              <a:gd name="connsiteX4" fmla="*/ 0 w 897"/>
              <a:gd name="connsiteY4" fmla="*/ 401 h 401"/>
              <a:gd name="connsiteX0" fmla="*/ 897 w 897"/>
              <a:gd name="connsiteY0" fmla="*/ 72 h 401"/>
              <a:gd name="connsiteX1" fmla="*/ 683 w 897"/>
              <a:gd name="connsiteY1" fmla="*/ 70 h 401"/>
              <a:gd name="connsiteX2" fmla="*/ 545 w 897"/>
              <a:gd name="connsiteY2" fmla="*/ 76 h 401"/>
              <a:gd name="connsiteX3" fmla="*/ 238 w 897"/>
              <a:gd name="connsiteY3" fmla="*/ 218 h 401"/>
              <a:gd name="connsiteX4" fmla="*/ 0 w 897"/>
              <a:gd name="connsiteY4" fmla="*/ 401 h 401"/>
              <a:gd name="connsiteX0" fmla="*/ 897 w 897"/>
              <a:gd name="connsiteY0" fmla="*/ 72 h 401"/>
              <a:gd name="connsiteX1" fmla="*/ 683 w 897"/>
              <a:gd name="connsiteY1" fmla="*/ 70 h 401"/>
              <a:gd name="connsiteX2" fmla="*/ 545 w 897"/>
              <a:gd name="connsiteY2" fmla="*/ 76 h 401"/>
              <a:gd name="connsiteX3" fmla="*/ 238 w 897"/>
              <a:gd name="connsiteY3" fmla="*/ 218 h 401"/>
              <a:gd name="connsiteX4" fmla="*/ 0 w 897"/>
              <a:gd name="connsiteY4" fmla="*/ 401 h 401"/>
              <a:gd name="connsiteX0" fmla="*/ 897 w 897"/>
              <a:gd name="connsiteY0" fmla="*/ 21 h 350"/>
              <a:gd name="connsiteX1" fmla="*/ 683 w 897"/>
              <a:gd name="connsiteY1" fmla="*/ 19 h 350"/>
              <a:gd name="connsiteX2" fmla="*/ 725 w 897"/>
              <a:gd name="connsiteY2" fmla="*/ 19 h 350"/>
              <a:gd name="connsiteX3" fmla="*/ 545 w 897"/>
              <a:gd name="connsiteY3" fmla="*/ 25 h 350"/>
              <a:gd name="connsiteX4" fmla="*/ 238 w 897"/>
              <a:gd name="connsiteY4" fmla="*/ 167 h 350"/>
              <a:gd name="connsiteX5" fmla="*/ 0 w 897"/>
              <a:gd name="connsiteY5" fmla="*/ 350 h 350"/>
              <a:gd name="connsiteX0" fmla="*/ 897 w 897"/>
              <a:gd name="connsiteY0" fmla="*/ 7 h 336"/>
              <a:gd name="connsiteX1" fmla="*/ 683 w 897"/>
              <a:gd name="connsiteY1" fmla="*/ 5 h 336"/>
              <a:gd name="connsiteX2" fmla="*/ 725 w 897"/>
              <a:gd name="connsiteY2" fmla="*/ 5 h 336"/>
              <a:gd name="connsiteX3" fmla="*/ 545 w 897"/>
              <a:gd name="connsiteY3" fmla="*/ 11 h 336"/>
              <a:gd name="connsiteX4" fmla="*/ 238 w 897"/>
              <a:gd name="connsiteY4" fmla="*/ 153 h 336"/>
              <a:gd name="connsiteX5" fmla="*/ 0 w 897"/>
              <a:gd name="connsiteY5" fmla="*/ 336 h 336"/>
              <a:gd name="connsiteX0" fmla="*/ 897 w 897"/>
              <a:gd name="connsiteY0" fmla="*/ 7 h 336"/>
              <a:gd name="connsiteX1" fmla="*/ 683 w 897"/>
              <a:gd name="connsiteY1" fmla="*/ 5 h 336"/>
              <a:gd name="connsiteX2" fmla="*/ 725 w 897"/>
              <a:gd name="connsiteY2" fmla="*/ 5 h 336"/>
              <a:gd name="connsiteX3" fmla="*/ 545 w 897"/>
              <a:gd name="connsiteY3" fmla="*/ 11 h 336"/>
              <a:gd name="connsiteX4" fmla="*/ 238 w 897"/>
              <a:gd name="connsiteY4" fmla="*/ 153 h 336"/>
              <a:gd name="connsiteX5" fmla="*/ 0 w 897"/>
              <a:gd name="connsiteY5" fmla="*/ 336 h 336"/>
              <a:gd name="connsiteX0" fmla="*/ 720 w 834"/>
              <a:gd name="connsiteY0" fmla="*/ 5 h 410"/>
              <a:gd name="connsiteX1" fmla="*/ 683 w 834"/>
              <a:gd name="connsiteY1" fmla="*/ 79 h 410"/>
              <a:gd name="connsiteX2" fmla="*/ 725 w 834"/>
              <a:gd name="connsiteY2" fmla="*/ 79 h 410"/>
              <a:gd name="connsiteX3" fmla="*/ 545 w 834"/>
              <a:gd name="connsiteY3" fmla="*/ 85 h 410"/>
              <a:gd name="connsiteX4" fmla="*/ 238 w 834"/>
              <a:gd name="connsiteY4" fmla="*/ 227 h 410"/>
              <a:gd name="connsiteX5" fmla="*/ 0 w 834"/>
              <a:gd name="connsiteY5" fmla="*/ 410 h 410"/>
              <a:gd name="connsiteX0" fmla="*/ 720 w 834"/>
              <a:gd name="connsiteY0" fmla="*/ 5 h 410"/>
              <a:gd name="connsiteX1" fmla="*/ 683 w 834"/>
              <a:gd name="connsiteY1" fmla="*/ 79 h 410"/>
              <a:gd name="connsiteX2" fmla="*/ 545 w 834"/>
              <a:gd name="connsiteY2" fmla="*/ 85 h 410"/>
              <a:gd name="connsiteX3" fmla="*/ 238 w 834"/>
              <a:gd name="connsiteY3" fmla="*/ 227 h 410"/>
              <a:gd name="connsiteX4" fmla="*/ 0 w 834"/>
              <a:gd name="connsiteY4" fmla="*/ 410 h 410"/>
              <a:gd name="connsiteX0" fmla="*/ 720 w 720"/>
              <a:gd name="connsiteY0" fmla="*/ 0 h 405"/>
              <a:gd name="connsiteX1" fmla="*/ 545 w 720"/>
              <a:gd name="connsiteY1" fmla="*/ 80 h 405"/>
              <a:gd name="connsiteX2" fmla="*/ 238 w 720"/>
              <a:gd name="connsiteY2" fmla="*/ 222 h 405"/>
              <a:gd name="connsiteX3" fmla="*/ 0 w 720"/>
              <a:gd name="connsiteY3" fmla="*/ 405 h 405"/>
              <a:gd name="connsiteX0" fmla="*/ 720 w 720"/>
              <a:gd name="connsiteY0" fmla="*/ 0 h 405"/>
              <a:gd name="connsiteX1" fmla="*/ 620 w 720"/>
              <a:gd name="connsiteY1" fmla="*/ 38 h 405"/>
              <a:gd name="connsiteX2" fmla="*/ 238 w 720"/>
              <a:gd name="connsiteY2" fmla="*/ 222 h 405"/>
              <a:gd name="connsiteX3" fmla="*/ 0 w 720"/>
              <a:gd name="connsiteY3" fmla="*/ 405 h 405"/>
              <a:gd name="connsiteX0" fmla="*/ 620 w 620"/>
              <a:gd name="connsiteY0" fmla="*/ 0 h 367"/>
              <a:gd name="connsiteX1" fmla="*/ 238 w 620"/>
              <a:gd name="connsiteY1" fmla="*/ 184 h 367"/>
              <a:gd name="connsiteX2" fmla="*/ 0 w 620"/>
              <a:gd name="connsiteY2" fmla="*/ 367 h 367"/>
              <a:gd name="connsiteX0" fmla="*/ 349 w 349"/>
              <a:gd name="connsiteY0" fmla="*/ 0 h 234"/>
              <a:gd name="connsiteX1" fmla="*/ 238 w 349"/>
              <a:gd name="connsiteY1" fmla="*/ 51 h 234"/>
              <a:gd name="connsiteX2" fmla="*/ 0 w 349"/>
              <a:gd name="connsiteY2" fmla="*/ 234 h 234"/>
              <a:gd name="connsiteX0" fmla="*/ 445 w 445"/>
              <a:gd name="connsiteY0" fmla="*/ 0 h 282"/>
              <a:gd name="connsiteX1" fmla="*/ 238 w 445"/>
              <a:gd name="connsiteY1" fmla="*/ 99 h 282"/>
              <a:gd name="connsiteX2" fmla="*/ 0 w 445"/>
              <a:gd name="connsiteY2" fmla="*/ 282 h 282"/>
            </a:gdLst>
            <a:ahLst/>
            <a:cxnLst>
              <a:cxn ang="0">
                <a:pos x="connsiteX0" y="connsiteY0"/>
              </a:cxn>
              <a:cxn ang="0">
                <a:pos x="connsiteX1" y="connsiteY1"/>
              </a:cxn>
              <a:cxn ang="0">
                <a:pos x="connsiteX2" y="connsiteY2"/>
              </a:cxn>
            </a:cxnLst>
            <a:rect l="l" t="t" r="r" b="b"/>
            <a:pathLst>
              <a:path w="445" h="282">
                <a:moveTo>
                  <a:pt x="445" y="0"/>
                </a:moveTo>
                <a:cubicBezTo>
                  <a:pt x="365" y="37"/>
                  <a:pt x="312" y="52"/>
                  <a:pt x="238" y="99"/>
                </a:cubicBezTo>
                <a:cubicBezTo>
                  <a:pt x="164" y="146"/>
                  <a:pt x="52" y="242"/>
                  <a:pt x="0" y="282"/>
                </a:cubicBezTo>
              </a:path>
            </a:pathLst>
          </a:custGeom>
          <a:noFill/>
          <a:ln w="28575" cap="flat" cmpd="sng">
            <a:solidFill>
              <a:schemeClr val="folHlink"/>
            </a:solidFill>
            <a:prstDash val="solid"/>
            <a:round/>
            <a:headEnd type="none" w="med" len="med"/>
            <a:tailEnd type="none" w="med" len="med"/>
          </a:ln>
          <a:effectLst>
            <a:glow rad="139700">
              <a:schemeClr val="accent4">
                <a:satMod val="175000"/>
                <a:alpha val="40000"/>
              </a:schemeClr>
            </a:glow>
            <a:outerShdw dist="25400" dir="2700000" algn="ctr" rotWithShape="0">
              <a:schemeClr val="bg1"/>
            </a:outerShdw>
          </a:effectLst>
        </p:spPr>
        <p:txBody>
          <a:bodyPr rot="10800000" vert="eaVert" wrap="none"/>
          <a:lstStyle/>
          <a:p>
            <a:pPr>
              <a:defRPr/>
            </a:pPr>
            <a:endParaRPr lang="en-US">
              <a:latin typeface="Arial" charset="0"/>
              <a:cs typeface="Arial" charset="0"/>
            </a:endParaRPr>
          </a:p>
        </p:txBody>
      </p:sp>
      <p:pic>
        <p:nvPicPr>
          <p:cNvPr id="34" name="Picture 4"/>
          <p:cNvPicPr>
            <a:picLocks noChangeAspect="1" noChangeArrowheads="1"/>
          </p:cNvPicPr>
          <p:nvPr/>
        </p:nvPicPr>
        <p:blipFill>
          <a:blip r:embed="rId4" cstate="print">
            <a:lum bright="-9000" contrast="15000"/>
          </a:blip>
          <a:srcRect/>
          <a:stretch>
            <a:fillRect/>
          </a:stretch>
        </p:blipFill>
        <p:spPr bwMode="auto">
          <a:xfrm>
            <a:off x="347406" y="385600"/>
            <a:ext cx="1033433" cy="1062200"/>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59" name="Content Placeholder 73"/>
          <p:cNvSpPr txBox="1">
            <a:spLocks/>
          </p:cNvSpPr>
          <p:nvPr/>
        </p:nvSpPr>
        <p:spPr>
          <a:xfrm>
            <a:off x="103680" y="2617085"/>
            <a:ext cx="2926080" cy="659515"/>
          </a:xfrm>
          <a:prstGeom prst="rect">
            <a:avLst/>
          </a:prstGeom>
          <a:solidFill>
            <a:srgbClr val="663300">
              <a:alpha val="50196"/>
            </a:srgbClr>
          </a:solidFill>
          <a:effectLst>
            <a:softEdge rad="31750"/>
          </a:effectLst>
        </p:spPr>
        <p:txBody>
          <a:bodyPr lIns="0" tIns="91440" rIns="0" bIns="91440"/>
          <a:lstStyle/>
          <a:p>
            <a:pPr marL="225425" marR="0" lvl="0" indent="-225425" algn="l" defTabSz="912813" rtl="0" eaLnBrk="0" fontAlgn="base" latinLnBrk="0" hangingPunct="0">
              <a:lnSpc>
                <a:spcPct val="80000"/>
              </a:lnSpc>
              <a:spcBef>
                <a:spcPts val="0"/>
              </a:spcBef>
              <a:spcAft>
                <a:spcPct val="0"/>
              </a:spcAft>
              <a:buClr>
                <a:schemeClr val="tx1"/>
              </a:buClr>
              <a:buSzPct val="125000"/>
              <a:buFont typeface="Wingdings" pitchFamily="2" charset="2"/>
              <a:buChar char="§"/>
              <a:tabLst/>
              <a:defRPr/>
            </a:pP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Five 3,000 cfs </a:t>
            </a:r>
            <a:b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b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intakes, screens, pumps</a:t>
            </a:r>
          </a:p>
        </p:txBody>
      </p:sp>
      <p:sp>
        <p:nvSpPr>
          <p:cNvPr id="61" name="Content Placeholder 73"/>
          <p:cNvSpPr txBox="1">
            <a:spLocks/>
          </p:cNvSpPr>
          <p:nvPr/>
        </p:nvSpPr>
        <p:spPr bwMode="auto">
          <a:xfrm>
            <a:off x="103680" y="3733800"/>
            <a:ext cx="2926080" cy="437043"/>
          </a:xfrm>
          <a:prstGeom prst="rect">
            <a:avLst/>
          </a:prstGeom>
          <a:solidFill>
            <a:srgbClr val="663300">
              <a:alpha val="50196"/>
            </a:srgbClr>
          </a:solidFill>
          <a:ln w="9525">
            <a:noFill/>
            <a:miter lim="800000"/>
            <a:headEnd/>
            <a:tailEnd/>
          </a:ln>
          <a:effectLst>
            <a:softEdge rad="31750"/>
          </a:effectLst>
        </p:spPr>
        <p:txBody>
          <a:bodyPr vert="horz" wrap="square" lIns="0" tIns="91440" rIns="0" bIns="91440" numCol="1" anchor="t" anchorCtr="0" compatLnSpc="1">
            <a:prstTxWarp prst="textNoShape">
              <a:avLst/>
            </a:prstTxWarp>
            <a:spAutoFit/>
          </a:bodyPr>
          <a:lstStyle/>
          <a:p>
            <a:pPr marL="225425" marR="0" lvl="0" indent="-225425" algn="l" defTabSz="912813" rtl="0" eaLnBrk="0" fontAlgn="base" latinLnBrk="0" hangingPunct="0">
              <a:lnSpc>
                <a:spcPct val="80000"/>
              </a:lnSpc>
              <a:spcBef>
                <a:spcPts val="0"/>
              </a:spcBef>
              <a:spcAft>
                <a:spcPct val="0"/>
              </a:spcAft>
              <a:buClr>
                <a:schemeClr val="tx1"/>
              </a:buClr>
              <a:buSzPct val="125000"/>
              <a:buFont typeface="Wingdings" pitchFamily="2" charset="2"/>
              <a:buChar char="§"/>
              <a:tabLst/>
              <a:defRPr/>
            </a:pP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Pumping plant #6 </a:t>
            </a:r>
          </a:p>
        </p:txBody>
      </p:sp>
      <p:sp>
        <p:nvSpPr>
          <p:cNvPr id="63" name="Content Placeholder 73"/>
          <p:cNvSpPr txBox="1">
            <a:spLocks/>
          </p:cNvSpPr>
          <p:nvPr/>
        </p:nvSpPr>
        <p:spPr bwMode="auto">
          <a:xfrm>
            <a:off x="103680" y="4073556"/>
            <a:ext cx="2926080" cy="683264"/>
          </a:xfrm>
          <a:prstGeom prst="rect">
            <a:avLst/>
          </a:prstGeom>
          <a:solidFill>
            <a:srgbClr val="663300">
              <a:alpha val="50196"/>
            </a:srgbClr>
          </a:solidFill>
          <a:ln w="9525">
            <a:noFill/>
            <a:miter lim="800000"/>
            <a:headEnd/>
            <a:tailEnd/>
          </a:ln>
          <a:effectLst>
            <a:softEdge rad="31750"/>
          </a:effectLst>
        </p:spPr>
        <p:txBody>
          <a:bodyPr vert="horz" wrap="square" lIns="0" tIns="91440" rIns="0" bIns="91440" numCol="1" anchor="t" anchorCtr="0" compatLnSpc="1">
            <a:prstTxWarp prst="textNoShape">
              <a:avLst/>
            </a:prstTxWarp>
            <a:spAutoFit/>
          </a:bodyPr>
          <a:lstStyle/>
          <a:p>
            <a:pPr marL="225425" marR="0" lvl="0" indent="-225425" algn="l" defTabSz="912813" rtl="0" eaLnBrk="0" fontAlgn="base" latinLnBrk="0" hangingPunct="0">
              <a:lnSpc>
                <a:spcPct val="80000"/>
              </a:lnSpc>
              <a:spcBef>
                <a:spcPts val="0"/>
              </a:spcBef>
              <a:spcAft>
                <a:spcPct val="0"/>
              </a:spcAft>
              <a:buClr>
                <a:schemeClr val="tx1"/>
              </a:buClr>
              <a:buSzPct val="125000"/>
              <a:buFont typeface="Wingdings" pitchFamily="2" charset="2"/>
              <a:buChar char="§"/>
              <a:tabLst/>
              <a:defRPr/>
            </a:pPr>
            <a:r>
              <a:rPr lang="en-US" sz="2000" b="1" noProof="0" dirty="0" smtClean="0">
                <a:effectLst>
                  <a:glow rad="63500">
                    <a:schemeClr val="bg1">
                      <a:alpha val="40000"/>
                    </a:schemeClr>
                  </a:glow>
                  <a:outerShdw dist="76200" dir="2700000" algn="tl" rotWithShape="0">
                    <a:prstClr val="black"/>
                  </a:outerShdw>
                </a:effectLst>
                <a:latin typeface="+mn-lt"/>
                <a:cs typeface="+mn-cs"/>
              </a:rPr>
              <a:t>Two 17 mi. tunnels </a:t>
            </a:r>
            <a:br>
              <a:rPr lang="en-US" sz="2000" b="1" noProof="0" dirty="0" smtClean="0">
                <a:effectLst>
                  <a:glow rad="63500">
                    <a:schemeClr val="bg1">
                      <a:alpha val="40000"/>
                    </a:schemeClr>
                  </a:glow>
                  <a:outerShdw dist="76200" dir="2700000" algn="tl" rotWithShape="0">
                    <a:prstClr val="black"/>
                  </a:outerShdw>
                </a:effectLst>
                <a:latin typeface="+mn-lt"/>
                <a:cs typeface="+mn-cs"/>
              </a:rPr>
            </a:br>
            <a:r>
              <a:rPr lang="en-US" sz="2000" b="1" noProof="0" dirty="0" smtClean="0">
                <a:effectLst>
                  <a:glow rad="63500">
                    <a:schemeClr val="bg1">
                      <a:alpha val="40000"/>
                    </a:schemeClr>
                  </a:glow>
                  <a:outerShdw dist="76200" dir="2700000" algn="tl" rotWithShape="0">
                    <a:prstClr val="black"/>
                  </a:outerShdw>
                </a:effectLst>
                <a:latin typeface="+mn-lt"/>
                <a:cs typeface="+mn-cs"/>
              </a:rPr>
              <a:t>(37 ft. diameter)</a:t>
            </a:r>
            <a:endPar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endParaRPr>
          </a:p>
        </p:txBody>
      </p:sp>
      <p:sp>
        <p:nvSpPr>
          <p:cNvPr id="64" name="Content Placeholder 73"/>
          <p:cNvSpPr txBox="1">
            <a:spLocks/>
          </p:cNvSpPr>
          <p:nvPr/>
        </p:nvSpPr>
        <p:spPr bwMode="auto">
          <a:xfrm>
            <a:off x="103680" y="5029200"/>
            <a:ext cx="2926080" cy="437043"/>
          </a:xfrm>
          <a:prstGeom prst="rect">
            <a:avLst/>
          </a:prstGeom>
          <a:solidFill>
            <a:srgbClr val="663300">
              <a:alpha val="50196"/>
            </a:srgbClr>
          </a:solidFill>
          <a:ln w="9525">
            <a:noFill/>
            <a:miter lim="800000"/>
            <a:headEnd/>
            <a:tailEnd/>
          </a:ln>
          <a:effectLst>
            <a:softEdge rad="31750"/>
          </a:effectLst>
        </p:spPr>
        <p:txBody>
          <a:bodyPr vert="horz" wrap="square" lIns="0" tIns="91440" rIns="0" bIns="91440" numCol="1" anchor="t" anchorCtr="0" compatLnSpc="1">
            <a:prstTxWarp prst="textNoShape">
              <a:avLst/>
            </a:prstTxWarp>
            <a:spAutoFit/>
          </a:bodyPr>
          <a:lstStyle/>
          <a:p>
            <a:pPr marL="225425" marR="0" lvl="0" indent="-225425" algn="l" defTabSz="912813" rtl="0" eaLnBrk="0" fontAlgn="base" latinLnBrk="0" hangingPunct="0">
              <a:lnSpc>
                <a:spcPct val="80000"/>
              </a:lnSpc>
              <a:spcBef>
                <a:spcPts val="0"/>
              </a:spcBef>
              <a:spcAft>
                <a:spcPct val="0"/>
              </a:spcAft>
              <a:buClr>
                <a:schemeClr val="tx1"/>
              </a:buClr>
              <a:buSzPct val="125000"/>
              <a:buFont typeface="Wingdings" pitchFamily="2" charset="2"/>
              <a:buChar char="§"/>
              <a:tabLst/>
              <a:defRPr/>
            </a:pP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Addl. </a:t>
            </a:r>
            <a:r>
              <a:rPr lang="en-US" sz="2000" b="1" dirty="0" smtClean="0">
                <a:effectLst>
                  <a:glow rad="63500">
                    <a:schemeClr val="bg1">
                      <a:alpha val="40000"/>
                    </a:schemeClr>
                  </a:glow>
                  <a:outerShdw dist="76200" dir="2700000" algn="tl" rotWithShape="0">
                    <a:prstClr val="black"/>
                  </a:outerShdw>
                </a:effectLst>
                <a:latin typeface="+mn-lt"/>
                <a:cs typeface="+mn-cs"/>
              </a:rPr>
              <a:t> f</a:t>
            </a:r>
            <a:r>
              <a:rPr kumimoji="0" lang="en-US" sz="2000" b="1" i="0" u="none" strike="noStrike" kern="1200" cap="none" spc="0" normalizeH="0" baseline="0" noProof="0" dirty="0" err="1"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orebay</a:t>
            </a:r>
            <a:endPar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endParaRPr>
          </a:p>
        </p:txBody>
      </p:sp>
      <p:sp>
        <p:nvSpPr>
          <p:cNvPr id="65" name="Content Placeholder 73"/>
          <p:cNvSpPr txBox="1">
            <a:spLocks/>
          </p:cNvSpPr>
          <p:nvPr/>
        </p:nvSpPr>
        <p:spPr bwMode="auto">
          <a:xfrm>
            <a:off x="103680" y="4674488"/>
            <a:ext cx="2926080" cy="437043"/>
          </a:xfrm>
          <a:prstGeom prst="rect">
            <a:avLst/>
          </a:prstGeom>
          <a:solidFill>
            <a:srgbClr val="663300">
              <a:alpha val="50196"/>
            </a:srgbClr>
          </a:solidFill>
          <a:ln w="9525">
            <a:noFill/>
            <a:miter lim="800000"/>
            <a:headEnd/>
            <a:tailEnd/>
          </a:ln>
          <a:effectLst>
            <a:softEdge rad="31750"/>
          </a:effectLst>
        </p:spPr>
        <p:txBody>
          <a:bodyPr vert="horz" wrap="square" lIns="0" tIns="91440" rIns="0" bIns="91440" numCol="1" anchor="t" anchorCtr="0" compatLnSpc="1">
            <a:prstTxWarp prst="textNoShape">
              <a:avLst/>
            </a:prstTxWarp>
            <a:spAutoFit/>
          </a:bodyPr>
          <a:lstStyle/>
          <a:p>
            <a:pPr marL="225425" marR="0" lvl="0" indent="-225425" algn="l" defTabSz="912813" rtl="0" eaLnBrk="0" fontAlgn="base" latinLnBrk="0" hangingPunct="0">
              <a:lnSpc>
                <a:spcPct val="80000"/>
              </a:lnSpc>
              <a:spcBef>
                <a:spcPts val="0"/>
              </a:spcBef>
              <a:spcAft>
                <a:spcPct val="0"/>
              </a:spcAft>
              <a:buClr>
                <a:schemeClr val="tx1"/>
              </a:buClr>
              <a:buSzPct val="125000"/>
              <a:buFont typeface="Wingdings" pitchFamily="2" charset="2"/>
              <a:buChar char="§"/>
              <a:tabLst/>
              <a:defRPr/>
            </a:pPr>
            <a:r>
              <a:rPr lang="en-US" sz="2000" b="1" noProof="0" dirty="0" smtClean="0">
                <a:effectLst>
                  <a:glow rad="63500">
                    <a:schemeClr val="bg1">
                      <a:alpha val="40000"/>
                    </a:schemeClr>
                  </a:glow>
                  <a:outerShdw dist="76200" dir="2700000" algn="tl" rotWithShape="0">
                    <a:prstClr val="black"/>
                  </a:outerShdw>
                </a:effectLst>
                <a:latin typeface="+mn-lt"/>
                <a:cs typeface="+mn-cs"/>
              </a:rPr>
              <a:t>10 mi. open canal</a:t>
            </a:r>
            <a:endPar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endParaRPr>
          </a:p>
        </p:txBody>
      </p:sp>
      <p:grpSp>
        <p:nvGrpSpPr>
          <p:cNvPr id="70" name="Group 69"/>
          <p:cNvGrpSpPr/>
          <p:nvPr/>
        </p:nvGrpSpPr>
        <p:grpSpPr>
          <a:xfrm>
            <a:off x="3714470" y="5837339"/>
            <a:ext cx="347526" cy="383212"/>
            <a:chOff x="3714470" y="5837339"/>
            <a:chExt cx="347526" cy="383212"/>
          </a:xfrm>
        </p:grpSpPr>
        <p:sp>
          <p:nvSpPr>
            <p:cNvPr id="67" name="Freeform 9"/>
            <p:cNvSpPr>
              <a:spLocks/>
            </p:cNvSpPr>
            <p:nvPr/>
          </p:nvSpPr>
          <p:spPr bwMode="auto">
            <a:xfrm>
              <a:off x="3714470" y="5849498"/>
              <a:ext cx="96838" cy="189159"/>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74 w 74"/>
                <a:gd name="connsiteY0" fmla="*/ 0 h 168"/>
                <a:gd name="connsiteX1" fmla="*/ 0 w 74"/>
                <a:gd name="connsiteY1" fmla="*/ 168 h 168"/>
                <a:gd name="connsiteX0" fmla="*/ 61 w 61"/>
                <a:gd name="connsiteY0" fmla="*/ 0 h 116"/>
                <a:gd name="connsiteX1" fmla="*/ 0 w 61"/>
                <a:gd name="connsiteY1" fmla="*/ 116 h 116"/>
              </a:gdLst>
              <a:ahLst/>
              <a:cxnLst>
                <a:cxn ang="0">
                  <a:pos x="connsiteX0" y="connsiteY0"/>
                </a:cxn>
                <a:cxn ang="0">
                  <a:pos x="connsiteX1" y="connsiteY1"/>
                </a:cxn>
              </a:cxnLst>
              <a:rect l="l" t="t" r="r" b="b"/>
              <a:pathLst>
                <a:path w="61" h="116">
                  <a:moveTo>
                    <a:pt x="61" y="0"/>
                  </a:moveTo>
                  <a:cubicBezTo>
                    <a:pt x="36" y="56"/>
                    <a:pt x="25" y="60"/>
                    <a:pt x="0" y="116"/>
                  </a:cubicBezTo>
                </a:path>
              </a:pathLst>
            </a:custGeom>
            <a:noFill/>
            <a:ln w="19050" cap="flat" cmpd="sng">
              <a:solidFill>
                <a:srgbClr val="92D050"/>
              </a:solidFill>
              <a:prstDash val="sysDash"/>
              <a:round/>
              <a:headEnd type="none" w="med" len="med"/>
              <a:tailEnd type="none" w="med" len="med"/>
            </a:ln>
            <a:effectLst>
              <a:glow rad="63500">
                <a:schemeClr val="bg1">
                  <a:alpha val="40000"/>
                </a:schemeClr>
              </a:glow>
              <a:outerShdw blurRad="50800" dist="50800" dir="5400000" algn="ctr" rotWithShape="0">
                <a:schemeClr val="bg1"/>
              </a:outerShdw>
            </a:effectLst>
          </p:spPr>
          <p:txBody>
            <a:bodyPr rot="10800000" vert="eaVert" wrap="none">
              <a:spAutoFit/>
            </a:bodyPr>
            <a:lstStyle/>
            <a:p>
              <a:pPr>
                <a:defRPr/>
              </a:pPr>
              <a:endParaRPr lang="en-US">
                <a:latin typeface="Arial" charset="0"/>
                <a:cs typeface="Arial" charset="0"/>
              </a:endParaRPr>
            </a:p>
          </p:txBody>
        </p:sp>
        <p:sp>
          <p:nvSpPr>
            <p:cNvPr id="68" name="Freeform 9"/>
            <p:cNvSpPr>
              <a:spLocks/>
            </p:cNvSpPr>
            <p:nvPr/>
          </p:nvSpPr>
          <p:spPr bwMode="auto">
            <a:xfrm>
              <a:off x="3898483" y="5837339"/>
              <a:ext cx="163513" cy="383212"/>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 name="connsiteX0" fmla="*/ 0 w 99"/>
                <a:gd name="connsiteY0" fmla="*/ 0 h 192"/>
                <a:gd name="connsiteX1" fmla="*/ 99 w 99"/>
                <a:gd name="connsiteY1" fmla="*/ 192 h 192"/>
                <a:gd name="connsiteX0" fmla="*/ 4 w 103"/>
                <a:gd name="connsiteY0" fmla="*/ 0 h 192"/>
                <a:gd name="connsiteX1" fmla="*/ 103 w 103"/>
                <a:gd name="connsiteY1" fmla="*/ 192 h 192"/>
                <a:gd name="connsiteX0" fmla="*/ 19 w 103"/>
                <a:gd name="connsiteY0" fmla="*/ 0 h 235"/>
                <a:gd name="connsiteX1" fmla="*/ 103 w 103"/>
                <a:gd name="connsiteY1" fmla="*/ 235 h 235"/>
              </a:gdLst>
              <a:ahLst/>
              <a:cxnLst>
                <a:cxn ang="0">
                  <a:pos x="connsiteX0" y="connsiteY0"/>
                </a:cxn>
                <a:cxn ang="0">
                  <a:pos x="connsiteX1" y="connsiteY1"/>
                </a:cxn>
              </a:cxnLst>
              <a:rect l="l" t="t" r="r" b="b"/>
              <a:pathLst>
                <a:path w="103" h="235">
                  <a:moveTo>
                    <a:pt x="19" y="0"/>
                  </a:moveTo>
                  <a:cubicBezTo>
                    <a:pt x="52" y="64"/>
                    <a:pt x="0" y="226"/>
                    <a:pt x="103" y="235"/>
                  </a:cubicBezTo>
                </a:path>
              </a:pathLst>
            </a:custGeom>
            <a:noFill/>
            <a:ln w="19050" cap="flat" cmpd="sng">
              <a:solidFill>
                <a:srgbClr val="92D050"/>
              </a:solidFill>
              <a:prstDash val="sysDash"/>
              <a:round/>
              <a:headEnd type="none" w="med" len="med"/>
              <a:tailEnd type="none" w="med" len="med"/>
            </a:ln>
            <a:effectLst>
              <a:glow rad="63500">
                <a:schemeClr val="bg1">
                  <a:alpha val="40000"/>
                </a:schemeClr>
              </a:glow>
              <a:outerShdw blurRad="50800" dist="50800" dir="5400000" algn="ctr" rotWithShape="0">
                <a:schemeClr val="bg1"/>
              </a:outerShdw>
            </a:effectLst>
          </p:spPr>
          <p:txBody>
            <a:bodyPr rot="10800000" vert="eaVert" wrap="none">
              <a:spAutoFit/>
            </a:bodyPr>
            <a:lstStyle/>
            <a:p>
              <a:pPr>
                <a:defRPr/>
              </a:pPr>
              <a:endParaRPr lang="en-US">
                <a:latin typeface="Arial" charset="0"/>
                <a:cs typeface="Arial" charset="0"/>
              </a:endParaRPr>
            </a:p>
          </p:txBody>
        </p:sp>
      </p:grpSp>
      <p:sp>
        <p:nvSpPr>
          <p:cNvPr id="47" name="Oval 17"/>
          <p:cNvSpPr>
            <a:spLocks noChangeArrowheads="1"/>
          </p:cNvSpPr>
          <p:nvPr/>
        </p:nvSpPr>
        <p:spPr bwMode="invGray">
          <a:xfrm>
            <a:off x="3606800" y="5975350"/>
            <a:ext cx="182563" cy="18256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48" name="Oval 17"/>
          <p:cNvSpPr>
            <a:spLocks noChangeArrowheads="1"/>
          </p:cNvSpPr>
          <p:nvPr/>
        </p:nvSpPr>
        <p:spPr bwMode="invGray">
          <a:xfrm>
            <a:off x="4038600" y="6172200"/>
            <a:ext cx="182563" cy="18256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cxnSp>
        <p:nvCxnSpPr>
          <p:cNvPr id="72" name="Straight Connector 71"/>
          <p:cNvCxnSpPr/>
          <p:nvPr/>
        </p:nvCxnSpPr>
        <p:spPr>
          <a:xfrm rot="10800000" flipV="1">
            <a:off x="4597125" y="3125036"/>
            <a:ext cx="411979" cy="236137"/>
          </a:xfrm>
          <a:prstGeom prst="line">
            <a:avLst/>
          </a:prstGeom>
          <a:noFill/>
          <a:ln w="19050" cap="flat" cmpd="sng">
            <a:solidFill>
              <a:srgbClr val="C25FEF"/>
            </a:solidFill>
            <a:prstDash val="sysDash"/>
            <a:round/>
            <a:headEnd type="none" w="med" len="med"/>
            <a:tailEnd type="none" w="med" len="med"/>
          </a:ln>
          <a:effectLst>
            <a:outerShdw blurRad="25400" dist="12700" dir="2700000" algn="tl" rotWithShape="0">
              <a:prstClr val="black"/>
            </a:outerShdw>
          </a:effectLst>
        </p:spPr>
      </p:cxnSp>
      <p:cxnSp>
        <p:nvCxnSpPr>
          <p:cNvPr id="74" name="Straight Connector 73"/>
          <p:cNvCxnSpPr/>
          <p:nvPr/>
        </p:nvCxnSpPr>
        <p:spPr>
          <a:xfrm rot="10800000" flipV="1">
            <a:off x="4617220" y="3215473"/>
            <a:ext cx="522512" cy="160772"/>
          </a:xfrm>
          <a:prstGeom prst="line">
            <a:avLst/>
          </a:prstGeom>
          <a:noFill/>
          <a:ln w="19050" cap="flat" cmpd="sng">
            <a:solidFill>
              <a:srgbClr val="C25FEF"/>
            </a:solidFill>
            <a:prstDash val="sysDash"/>
            <a:round/>
            <a:headEnd type="none" w="med" len="med"/>
            <a:tailEnd type="none" w="med" len="med"/>
          </a:ln>
          <a:effectLst>
            <a:outerShdw blurRad="25400" dist="12700" dir="2700000" algn="tl" rotWithShape="0">
              <a:prstClr val="black"/>
            </a:outerShdw>
          </a:effectLst>
        </p:spPr>
      </p:cxnSp>
      <p:cxnSp>
        <p:nvCxnSpPr>
          <p:cNvPr id="80" name="Straight Connector 79"/>
          <p:cNvCxnSpPr/>
          <p:nvPr/>
        </p:nvCxnSpPr>
        <p:spPr>
          <a:xfrm rot="10800000">
            <a:off x="4627267" y="3371222"/>
            <a:ext cx="497393" cy="110533"/>
          </a:xfrm>
          <a:prstGeom prst="line">
            <a:avLst/>
          </a:prstGeom>
          <a:noFill/>
          <a:ln w="19050" cap="flat" cmpd="sng">
            <a:solidFill>
              <a:srgbClr val="C25FEF"/>
            </a:solidFill>
            <a:prstDash val="sysDash"/>
            <a:round/>
            <a:headEnd type="none" w="med" len="med"/>
            <a:tailEnd type="none" w="med" len="med"/>
          </a:ln>
          <a:effectLst>
            <a:outerShdw blurRad="25400" dist="12700" dir="2700000" algn="tl" rotWithShape="0">
              <a:prstClr val="black"/>
            </a:outerShdw>
          </a:effectLst>
        </p:spPr>
      </p:cxnSp>
      <p:cxnSp>
        <p:nvCxnSpPr>
          <p:cNvPr id="83" name="Straight Connector 82"/>
          <p:cNvCxnSpPr/>
          <p:nvPr/>
        </p:nvCxnSpPr>
        <p:spPr>
          <a:xfrm rot="10800000">
            <a:off x="4622243" y="3376247"/>
            <a:ext cx="321547" cy="130629"/>
          </a:xfrm>
          <a:prstGeom prst="line">
            <a:avLst/>
          </a:prstGeom>
          <a:noFill/>
          <a:ln w="19050" cap="flat" cmpd="sng">
            <a:solidFill>
              <a:srgbClr val="C25FEF"/>
            </a:solidFill>
            <a:prstDash val="sysDash"/>
            <a:round/>
            <a:headEnd type="none" w="med" len="med"/>
            <a:tailEnd type="none" w="med" len="med"/>
          </a:ln>
          <a:effectLst>
            <a:outerShdw blurRad="25400" dist="12700" dir="2700000" algn="tl" rotWithShape="0">
              <a:prstClr val="black"/>
            </a:outerShdw>
          </a:effectLst>
        </p:spPr>
      </p:cxnSp>
      <p:cxnSp>
        <p:nvCxnSpPr>
          <p:cNvPr id="86" name="Straight Connector 85"/>
          <p:cNvCxnSpPr/>
          <p:nvPr/>
        </p:nvCxnSpPr>
        <p:spPr>
          <a:xfrm rot="16200000" flipV="1">
            <a:off x="4595866" y="3369966"/>
            <a:ext cx="257070" cy="247859"/>
          </a:xfrm>
          <a:prstGeom prst="line">
            <a:avLst/>
          </a:prstGeom>
          <a:noFill/>
          <a:ln w="19050" cap="flat" cmpd="sng">
            <a:solidFill>
              <a:srgbClr val="C25FEF"/>
            </a:solidFill>
            <a:prstDash val="sysDash"/>
            <a:round/>
            <a:headEnd type="none" w="med" len="med"/>
            <a:tailEnd type="none" w="med" len="med"/>
          </a:ln>
          <a:effectLst>
            <a:outerShdw blurRad="25400" dist="12700" dir="2700000" algn="tl" rotWithShape="0">
              <a:prstClr val="black"/>
            </a:outerShdw>
          </a:effectLst>
        </p:spPr>
      </p:cxnSp>
      <p:sp>
        <p:nvSpPr>
          <p:cNvPr id="57" name="Oval 17"/>
          <p:cNvSpPr>
            <a:spLocks noChangeArrowheads="1"/>
          </p:cNvSpPr>
          <p:nvPr/>
        </p:nvSpPr>
        <p:spPr bwMode="invGray">
          <a:xfrm>
            <a:off x="4951762" y="3083020"/>
            <a:ext cx="91440" cy="91440"/>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54" name="Oval 17"/>
          <p:cNvSpPr>
            <a:spLocks noChangeArrowheads="1"/>
          </p:cNvSpPr>
          <p:nvPr/>
        </p:nvSpPr>
        <p:spPr bwMode="invGray">
          <a:xfrm>
            <a:off x="5088879" y="3180380"/>
            <a:ext cx="91440" cy="91440"/>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58" name="Oval 17"/>
          <p:cNvSpPr>
            <a:spLocks noChangeArrowheads="1"/>
          </p:cNvSpPr>
          <p:nvPr/>
        </p:nvSpPr>
        <p:spPr bwMode="invGray">
          <a:xfrm>
            <a:off x="5074716" y="3440876"/>
            <a:ext cx="91440" cy="91440"/>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56" name="Oval 17"/>
          <p:cNvSpPr>
            <a:spLocks noChangeArrowheads="1"/>
          </p:cNvSpPr>
          <p:nvPr/>
        </p:nvSpPr>
        <p:spPr bwMode="invGray">
          <a:xfrm>
            <a:off x="4892626" y="3457696"/>
            <a:ext cx="91440" cy="91440"/>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55" name="Oval 17"/>
          <p:cNvSpPr>
            <a:spLocks noChangeArrowheads="1"/>
          </p:cNvSpPr>
          <p:nvPr/>
        </p:nvSpPr>
        <p:spPr bwMode="invGray">
          <a:xfrm>
            <a:off x="4806538" y="3581400"/>
            <a:ext cx="91440" cy="91440"/>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89" name="Content Placeholder 73"/>
          <p:cNvSpPr txBox="1">
            <a:spLocks/>
          </p:cNvSpPr>
          <p:nvPr/>
        </p:nvSpPr>
        <p:spPr>
          <a:xfrm>
            <a:off x="103680" y="3194268"/>
            <a:ext cx="2926080" cy="615732"/>
          </a:xfrm>
          <a:prstGeom prst="rect">
            <a:avLst/>
          </a:prstGeom>
          <a:solidFill>
            <a:srgbClr val="663300">
              <a:alpha val="50196"/>
            </a:srgbClr>
          </a:solidFill>
          <a:effectLst>
            <a:softEdge rad="31750"/>
          </a:effectLst>
        </p:spPr>
        <p:txBody>
          <a:bodyPr lIns="0" tIns="91440" rIns="0" bIns="91440"/>
          <a:lstStyle/>
          <a:p>
            <a:pPr marL="225425" lvl="0" indent="-225425" defTabSz="912813" eaLnBrk="0" hangingPunct="0">
              <a:lnSpc>
                <a:spcPct val="80000"/>
              </a:lnSpc>
              <a:spcBef>
                <a:spcPts val="0"/>
              </a:spcBef>
              <a:buClr>
                <a:schemeClr val="tx1"/>
              </a:buClr>
              <a:buSzPct val="125000"/>
              <a:buFont typeface="Wingdings" pitchFamily="2" charset="2"/>
              <a:buChar char="§"/>
              <a:defRPr/>
            </a:pPr>
            <a:r>
              <a:rPr lang="en-US" sz="2000" b="1" dirty="0" smtClean="0">
                <a:effectLst>
                  <a:glow rad="63500">
                    <a:schemeClr val="bg1">
                      <a:alpha val="40000"/>
                    </a:schemeClr>
                  </a:glow>
                  <a:outerShdw dist="76200" dir="2700000" algn="tl" rotWithShape="0">
                    <a:prstClr val="black"/>
                  </a:outerShdw>
                </a:effectLst>
                <a:latin typeface="+mn-lt"/>
              </a:rPr>
              <a:t>28 mi. open canal; </a:t>
            </a:r>
            <a:br>
              <a:rPr lang="en-US" sz="2000" b="1" dirty="0" smtClean="0">
                <a:effectLst>
                  <a:glow rad="63500">
                    <a:schemeClr val="bg1">
                      <a:alpha val="40000"/>
                    </a:schemeClr>
                  </a:glow>
                  <a:outerShdw dist="76200" dir="2700000" algn="tl" rotWithShape="0">
                    <a:prstClr val="black"/>
                  </a:outerShdw>
                </a:effectLst>
                <a:latin typeface="+mn-lt"/>
              </a:rPr>
            </a:br>
            <a:r>
              <a:rPr lang="en-US" sz="2000" b="1" dirty="0" smtClean="0">
                <a:effectLst>
                  <a:glow rad="63500">
                    <a:schemeClr val="bg1">
                      <a:alpha val="40000"/>
                    </a:schemeClr>
                  </a:glow>
                  <a:outerShdw dist="76200" dir="2700000" algn="tl" rotWithShape="0">
                    <a:prstClr val="black"/>
                  </a:outerShdw>
                </a:effectLst>
                <a:latin typeface="+mn-lt"/>
              </a:rPr>
              <a:t>12 siphons</a:t>
            </a:r>
          </a:p>
        </p:txBody>
      </p:sp>
      <p:grpSp>
        <p:nvGrpSpPr>
          <p:cNvPr id="71" name="Group 70"/>
          <p:cNvGrpSpPr/>
          <p:nvPr/>
        </p:nvGrpSpPr>
        <p:grpSpPr>
          <a:xfrm>
            <a:off x="3695698" y="3843785"/>
            <a:ext cx="190502" cy="958626"/>
            <a:chOff x="3695698" y="3843785"/>
            <a:chExt cx="190502" cy="958626"/>
          </a:xfrm>
        </p:grpSpPr>
        <p:sp>
          <p:nvSpPr>
            <p:cNvPr id="28" name="Freeform 9"/>
            <p:cNvSpPr>
              <a:spLocks/>
            </p:cNvSpPr>
            <p:nvPr/>
          </p:nvSpPr>
          <p:spPr bwMode="auto">
            <a:xfrm>
              <a:off x="3695698" y="3843785"/>
              <a:ext cx="161927" cy="958626"/>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57 w 57"/>
                <a:gd name="connsiteY0" fmla="*/ 0 h 554"/>
                <a:gd name="connsiteX1" fmla="*/ 0 w 57"/>
                <a:gd name="connsiteY1" fmla="*/ 554 h 554"/>
                <a:gd name="connsiteX0" fmla="*/ 57 w 57"/>
                <a:gd name="connsiteY0" fmla="*/ 0 h 698"/>
                <a:gd name="connsiteX1" fmla="*/ 0 w 57"/>
                <a:gd name="connsiteY1" fmla="*/ 698 h 698"/>
                <a:gd name="connsiteX0" fmla="*/ 99 w 99"/>
                <a:gd name="connsiteY0" fmla="*/ 0 h 656"/>
                <a:gd name="connsiteX1" fmla="*/ 0 w 99"/>
                <a:gd name="connsiteY1" fmla="*/ 656 h 656"/>
                <a:gd name="connsiteX0" fmla="*/ 19 w 86"/>
                <a:gd name="connsiteY0" fmla="*/ 0 h 560"/>
                <a:gd name="connsiteX1" fmla="*/ 67 w 86"/>
                <a:gd name="connsiteY1" fmla="*/ 560 h 560"/>
                <a:gd name="connsiteX0" fmla="*/ 108 w 108"/>
                <a:gd name="connsiteY0" fmla="*/ 0 h 659"/>
                <a:gd name="connsiteX1" fmla="*/ 0 w 108"/>
                <a:gd name="connsiteY1" fmla="*/ 659 h 659"/>
                <a:gd name="connsiteX0" fmla="*/ 444 w 444"/>
                <a:gd name="connsiteY0" fmla="*/ 0 h 515"/>
                <a:gd name="connsiteX1" fmla="*/ 0 w 444"/>
                <a:gd name="connsiteY1" fmla="*/ 515 h 515"/>
                <a:gd name="connsiteX0" fmla="*/ 99 w 99"/>
                <a:gd name="connsiteY0" fmla="*/ 0 h 656"/>
                <a:gd name="connsiteX1" fmla="*/ 0 w 99"/>
                <a:gd name="connsiteY1" fmla="*/ 656 h 656"/>
                <a:gd name="connsiteX0" fmla="*/ 99 w 99"/>
                <a:gd name="connsiteY0" fmla="*/ 0 h 656"/>
                <a:gd name="connsiteX1" fmla="*/ 0 w 99"/>
                <a:gd name="connsiteY1" fmla="*/ 656 h 656"/>
                <a:gd name="connsiteX0" fmla="*/ 81 w 81"/>
                <a:gd name="connsiteY0" fmla="*/ 0 h 659"/>
                <a:gd name="connsiteX1" fmla="*/ 0 w 81"/>
                <a:gd name="connsiteY1" fmla="*/ 659 h 659"/>
                <a:gd name="connsiteX0" fmla="*/ 84 w 84"/>
                <a:gd name="connsiteY0" fmla="*/ 0 h 644"/>
                <a:gd name="connsiteX1" fmla="*/ 0 w 84"/>
                <a:gd name="connsiteY1" fmla="*/ 644 h 644"/>
                <a:gd name="connsiteX0" fmla="*/ 84 w 97"/>
                <a:gd name="connsiteY0" fmla="*/ 9 h 653"/>
                <a:gd name="connsiteX1" fmla="*/ 96 w 97"/>
                <a:gd name="connsiteY1" fmla="*/ 0 h 653"/>
                <a:gd name="connsiteX2" fmla="*/ 0 w 97"/>
                <a:gd name="connsiteY2" fmla="*/ 653 h 653"/>
                <a:gd name="connsiteX0" fmla="*/ 338 w 351"/>
                <a:gd name="connsiteY0" fmla="*/ 9 h 604"/>
                <a:gd name="connsiteX1" fmla="*/ 350 w 351"/>
                <a:gd name="connsiteY1" fmla="*/ 0 h 604"/>
                <a:gd name="connsiteX2" fmla="*/ 0 w 351"/>
                <a:gd name="connsiteY2" fmla="*/ 604 h 604"/>
                <a:gd name="connsiteX0" fmla="*/ 338 w 351"/>
                <a:gd name="connsiteY0" fmla="*/ 9 h 604"/>
                <a:gd name="connsiteX1" fmla="*/ 350 w 351"/>
                <a:gd name="connsiteY1" fmla="*/ 0 h 604"/>
                <a:gd name="connsiteX2" fmla="*/ 0 w 351"/>
                <a:gd name="connsiteY2" fmla="*/ 604 h 604"/>
                <a:gd name="connsiteX0" fmla="*/ 338 w 338"/>
                <a:gd name="connsiteY0" fmla="*/ 0 h 595"/>
                <a:gd name="connsiteX1" fmla="*/ 0 w 338"/>
                <a:gd name="connsiteY1" fmla="*/ 595 h 595"/>
                <a:gd name="connsiteX0" fmla="*/ 306 w 306"/>
                <a:gd name="connsiteY0" fmla="*/ 0 h 556"/>
                <a:gd name="connsiteX1" fmla="*/ 0 w 306"/>
                <a:gd name="connsiteY1" fmla="*/ 556 h 556"/>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02 w 102"/>
                <a:gd name="connsiteY0" fmla="*/ 0 h 604"/>
                <a:gd name="connsiteX1" fmla="*/ 0 w 102"/>
                <a:gd name="connsiteY1" fmla="*/ 604 h 604"/>
                <a:gd name="connsiteX0" fmla="*/ 102 w 102"/>
                <a:gd name="connsiteY0" fmla="*/ 0 h 604"/>
                <a:gd name="connsiteX1" fmla="*/ 0 w 102"/>
                <a:gd name="connsiteY1" fmla="*/ 604 h 604"/>
              </a:gdLst>
              <a:ahLst/>
              <a:cxnLst>
                <a:cxn ang="0">
                  <a:pos x="connsiteX0" y="connsiteY0"/>
                </a:cxn>
                <a:cxn ang="0">
                  <a:pos x="connsiteX1" y="connsiteY1"/>
                </a:cxn>
              </a:cxnLst>
              <a:rect l="l" t="t" r="r" b="b"/>
              <a:pathLst>
                <a:path w="102" h="604">
                  <a:moveTo>
                    <a:pt x="102" y="0"/>
                  </a:moveTo>
                  <a:cubicBezTo>
                    <a:pt x="56" y="250"/>
                    <a:pt x="17" y="504"/>
                    <a:pt x="0" y="604"/>
                  </a:cubicBezTo>
                </a:path>
              </a:pathLst>
            </a:custGeom>
            <a:noFill/>
            <a:ln w="19050" cap="flat" cmpd="sng">
              <a:solidFill>
                <a:schemeClr val="accent2">
                  <a:lumMod val="90000"/>
                </a:schemeClr>
              </a:solidFill>
              <a:prstDash val="sysDash"/>
              <a:round/>
              <a:headEnd type="none" w="med" len="med"/>
              <a:tailEnd type="none" w="med" len="med"/>
            </a:ln>
            <a:effectLst>
              <a:glow rad="635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a:latin typeface="Arial" charset="0"/>
                <a:cs typeface="Arial" charset="0"/>
              </a:endParaRPr>
            </a:p>
          </p:txBody>
        </p:sp>
        <p:sp>
          <p:nvSpPr>
            <p:cNvPr id="66" name="Freeform 9"/>
            <p:cNvSpPr>
              <a:spLocks/>
            </p:cNvSpPr>
            <p:nvPr/>
          </p:nvSpPr>
          <p:spPr bwMode="auto">
            <a:xfrm>
              <a:off x="3724273" y="3843785"/>
              <a:ext cx="161927" cy="958626"/>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57 w 57"/>
                <a:gd name="connsiteY0" fmla="*/ 0 h 554"/>
                <a:gd name="connsiteX1" fmla="*/ 0 w 57"/>
                <a:gd name="connsiteY1" fmla="*/ 554 h 554"/>
                <a:gd name="connsiteX0" fmla="*/ 57 w 57"/>
                <a:gd name="connsiteY0" fmla="*/ 0 h 698"/>
                <a:gd name="connsiteX1" fmla="*/ 0 w 57"/>
                <a:gd name="connsiteY1" fmla="*/ 698 h 698"/>
                <a:gd name="connsiteX0" fmla="*/ 99 w 99"/>
                <a:gd name="connsiteY0" fmla="*/ 0 h 656"/>
                <a:gd name="connsiteX1" fmla="*/ 0 w 99"/>
                <a:gd name="connsiteY1" fmla="*/ 656 h 656"/>
                <a:gd name="connsiteX0" fmla="*/ 19 w 86"/>
                <a:gd name="connsiteY0" fmla="*/ 0 h 560"/>
                <a:gd name="connsiteX1" fmla="*/ 67 w 86"/>
                <a:gd name="connsiteY1" fmla="*/ 560 h 560"/>
                <a:gd name="connsiteX0" fmla="*/ 108 w 108"/>
                <a:gd name="connsiteY0" fmla="*/ 0 h 659"/>
                <a:gd name="connsiteX1" fmla="*/ 0 w 108"/>
                <a:gd name="connsiteY1" fmla="*/ 659 h 659"/>
                <a:gd name="connsiteX0" fmla="*/ 444 w 444"/>
                <a:gd name="connsiteY0" fmla="*/ 0 h 515"/>
                <a:gd name="connsiteX1" fmla="*/ 0 w 444"/>
                <a:gd name="connsiteY1" fmla="*/ 515 h 515"/>
                <a:gd name="connsiteX0" fmla="*/ 99 w 99"/>
                <a:gd name="connsiteY0" fmla="*/ 0 h 656"/>
                <a:gd name="connsiteX1" fmla="*/ 0 w 99"/>
                <a:gd name="connsiteY1" fmla="*/ 656 h 656"/>
                <a:gd name="connsiteX0" fmla="*/ 99 w 99"/>
                <a:gd name="connsiteY0" fmla="*/ 0 h 656"/>
                <a:gd name="connsiteX1" fmla="*/ 0 w 99"/>
                <a:gd name="connsiteY1" fmla="*/ 656 h 656"/>
                <a:gd name="connsiteX0" fmla="*/ 81 w 81"/>
                <a:gd name="connsiteY0" fmla="*/ 0 h 659"/>
                <a:gd name="connsiteX1" fmla="*/ 0 w 81"/>
                <a:gd name="connsiteY1" fmla="*/ 659 h 659"/>
                <a:gd name="connsiteX0" fmla="*/ 84 w 84"/>
                <a:gd name="connsiteY0" fmla="*/ 0 h 644"/>
                <a:gd name="connsiteX1" fmla="*/ 0 w 84"/>
                <a:gd name="connsiteY1" fmla="*/ 644 h 644"/>
                <a:gd name="connsiteX0" fmla="*/ 84 w 97"/>
                <a:gd name="connsiteY0" fmla="*/ 9 h 653"/>
                <a:gd name="connsiteX1" fmla="*/ 96 w 97"/>
                <a:gd name="connsiteY1" fmla="*/ 0 h 653"/>
                <a:gd name="connsiteX2" fmla="*/ 0 w 97"/>
                <a:gd name="connsiteY2" fmla="*/ 653 h 653"/>
                <a:gd name="connsiteX0" fmla="*/ 338 w 351"/>
                <a:gd name="connsiteY0" fmla="*/ 9 h 604"/>
                <a:gd name="connsiteX1" fmla="*/ 350 w 351"/>
                <a:gd name="connsiteY1" fmla="*/ 0 h 604"/>
                <a:gd name="connsiteX2" fmla="*/ 0 w 351"/>
                <a:gd name="connsiteY2" fmla="*/ 604 h 604"/>
                <a:gd name="connsiteX0" fmla="*/ 338 w 351"/>
                <a:gd name="connsiteY0" fmla="*/ 9 h 604"/>
                <a:gd name="connsiteX1" fmla="*/ 350 w 351"/>
                <a:gd name="connsiteY1" fmla="*/ 0 h 604"/>
                <a:gd name="connsiteX2" fmla="*/ 0 w 351"/>
                <a:gd name="connsiteY2" fmla="*/ 604 h 604"/>
                <a:gd name="connsiteX0" fmla="*/ 338 w 338"/>
                <a:gd name="connsiteY0" fmla="*/ 0 h 595"/>
                <a:gd name="connsiteX1" fmla="*/ 0 w 338"/>
                <a:gd name="connsiteY1" fmla="*/ 595 h 595"/>
                <a:gd name="connsiteX0" fmla="*/ 306 w 306"/>
                <a:gd name="connsiteY0" fmla="*/ 0 h 556"/>
                <a:gd name="connsiteX1" fmla="*/ 0 w 306"/>
                <a:gd name="connsiteY1" fmla="*/ 556 h 556"/>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32 w 132"/>
                <a:gd name="connsiteY0" fmla="*/ 0 h 580"/>
                <a:gd name="connsiteX1" fmla="*/ 0 w 132"/>
                <a:gd name="connsiteY1" fmla="*/ 580 h 580"/>
                <a:gd name="connsiteX0" fmla="*/ 102 w 102"/>
                <a:gd name="connsiteY0" fmla="*/ 0 h 604"/>
                <a:gd name="connsiteX1" fmla="*/ 0 w 102"/>
                <a:gd name="connsiteY1" fmla="*/ 604 h 604"/>
                <a:gd name="connsiteX0" fmla="*/ 102 w 102"/>
                <a:gd name="connsiteY0" fmla="*/ 0 h 604"/>
                <a:gd name="connsiteX1" fmla="*/ 0 w 102"/>
                <a:gd name="connsiteY1" fmla="*/ 604 h 604"/>
              </a:gdLst>
              <a:ahLst/>
              <a:cxnLst>
                <a:cxn ang="0">
                  <a:pos x="connsiteX0" y="connsiteY0"/>
                </a:cxn>
                <a:cxn ang="0">
                  <a:pos x="connsiteX1" y="connsiteY1"/>
                </a:cxn>
              </a:cxnLst>
              <a:rect l="l" t="t" r="r" b="b"/>
              <a:pathLst>
                <a:path w="102" h="604">
                  <a:moveTo>
                    <a:pt x="102" y="0"/>
                  </a:moveTo>
                  <a:cubicBezTo>
                    <a:pt x="56" y="250"/>
                    <a:pt x="17" y="504"/>
                    <a:pt x="0" y="604"/>
                  </a:cubicBezTo>
                </a:path>
              </a:pathLst>
            </a:custGeom>
            <a:noFill/>
            <a:ln w="19050" cap="flat" cmpd="sng">
              <a:solidFill>
                <a:schemeClr val="accent2">
                  <a:lumMod val="90000"/>
                </a:schemeClr>
              </a:solidFill>
              <a:prstDash val="sysDash"/>
              <a:round/>
              <a:headEnd type="none" w="med" len="med"/>
              <a:tailEnd type="none" w="med" len="med"/>
            </a:ln>
            <a:effectLst>
              <a:glow rad="635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a:latin typeface="Arial" charset="0"/>
                <a:cs typeface="Arial" charset="0"/>
              </a:endParaRPr>
            </a:p>
          </p:txBody>
        </p:sp>
      </p:grpSp>
      <p:sp>
        <p:nvSpPr>
          <p:cNvPr id="53" name="Isosceles Triangle 52"/>
          <p:cNvSpPr/>
          <p:nvPr/>
        </p:nvSpPr>
        <p:spPr bwMode="invGray">
          <a:xfrm>
            <a:off x="3791904" y="3749040"/>
            <a:ext cx="137160" cy="137160"/>
          </a:xfrm>
          <a:prstGeom prst="triangle">
            <a:avLst/>
          </a:prstGeom>
          <a:solidFill>
            <a:srgbClr val="FFFF00"/>
          </a:solidFill>
          <a:ln w="19050" cap="flat" cmpd="sng" algn="ctr">
            <a:solidFill>
              <a:srgbClr val="FF0000"/>
            </a:solidFill>
            <a:prstDash val="solid"/>
            <a:round/>
            <a:headEnd type="none" w="med" len="med"/>
            <a:tailEnd type="none" w="med" len="med"/>
          </a:ln>
          <a:effectLst>
            <a:glow rad="1016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latin typeface="Arial" charset="0"/>
              <a:cs typeface="Arial" charset="0"/>
            </a:endParaRPr>
          </a:p>
        </p:txBody>
      </p:sp>
      <p:sp>
        <p:nvSpPr>
          <p:cNvPr id="27" name="Freeform 9"/>
          <p:cNvSpPr>
            <a:spLocks/>
          </p:cNvSpPr>
          <p:nvPr/>
        </p:nvSpPr>
        <p:spPr bwMode="auto">
          <a:xfrm>
            <a:off x="3665538" y="4810349"/>
            <a:ext cx="134938" cy="95386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0 w 613"/>
              <a:gd name="connsiteY0" fmla="*/ 0 h 661"/>
              <a:gd name="connsiteX1" fmla="*/ 303 w 613"/>
              <a:gd name="connsiteY1" fmla="*/ 96 h 661"/>
              <a:gd name="connsiteX2" fmla="*/ 276 w 613"/>
              <a:gd name="connsiteY2" fmla="*/ 511 h 661"/>
              <a:gd name="connsiteX3" fmla="*/ 613 w 613"/>
              <a:gd name="connsiteY3" fmla="*/ 538 h 661"/>
              <a:gd name="connsiteX4" fmla="*/ 607 w 613"/>
              <a:gd name="connsiteY4" fmla="*/ 661 h 661"/>
              <a:gd name="connsiteX0" fmla="*/ 34 w 344"/>
              <a:gd name="connsiteY0" fmla="*/ 0 h 565"/>
              <a:gd name="connsiteX1" fmla="*/ 7 w 344"/>
              <a:gd name="connsiteY1" fmla="*/ 415 h 565"/>
              <a:gd name="connsiteX2" fmla="*/ 344 w 344"/>
              <a:gd name="connsiteY2" fmla="*/ 442 h 565"/>
              <a:gd name="connsiteX3" fmla="*/ 338 w 344"/>
              <a:gd name="connsiteY3" fmla="*/ 565 h 565"/>
              <a:gd name="connsiteX0" fmla="*/ 79 w 389"/>
              <a:gd name="connsiteY0" fmla="*/ 0 h 565"/>
              <a:gd name="connsiteX1" fmla="*/ 79 w 389"/>
              <a:gd name="connsiteY1" fmla="*/ 76 h 565"/>
              <a:gd name="connsiteX2" fmla="*/ 52 w 389"/>
              <a:gd name="connsiteY2" fmla="*/ 415 h 565"/>
              <a:gd name="connsiteX3" fmla="*/ 389 w 389"/>
              <a:gd name="connsiteY3" fmla="*/ 442 h 565"/>
              <a:gd name="connsiteX4" fmla="*/ 383 w 389"/>
              <a:gd name="connsiteY4" fmla="*/ 565 h 565"/>
              <a:gd name="connsiteX0" fmla="*/ 90 w 400"/>
              <a:gd name="connsiteY0" fmla="*/ 0 h 565"/>
              <a:gd name="connsiteX1" fmla="*/ 90 w 400"/>
              <a:gd name="connsiteY1" fmla="*/ 76 h 565"/>
              <a:gd name="connsiteX2" fmla="*/ 63 w 400"/>
              <a:gd name="connsiteY2" fmla="*/ 415 h 565"/>
              <a:gd name="connsiteX3" fmla="*/ 400 w 400"/>
              <a:gd name="connsiteY3" fmla="*/ 442 h 565"/>
              <a:gd name="connsiteX4" fmla="*/ 394 w 400"/>
              <a:gd name="connsiteY4" fmla="*/ 565 h 565"/>
              <a:gd name="connsiteX0" fmla="*/ 0 w 550"/>
              <a:gd name="connsiteY0" fmla="*/ 0 h 661"/>
              <a:gd name="connsiteX1" fmla="*/ 240 w 550"/>
              <a:gd name="connsiteY1" fmla="*/ 172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40 w 550"/>
              <a:gd name="connsiteY1" fmla="*/ 172 h 661"/>
              <a:gd name="connsiteX2" fmla="*/ 255 w 550"/>
              <a:gd name="connsiteY2" fmla="*/ 194 h 661"/>
              <a:gd name="connsiteX3" fmla="*/ 213 w 550"/>
              <a:gd name="connsiteY3" fmla="*/ 511 h 661"/>
              <a:gd name="connsiteX4" fmla="*/ 550 w 550"/>
              <a:gd name="connsiteY4" fmla="*/ 538 h 661"/>
              <a:gd name="connsiteX5" fmla="*/ 544 w 550"/>
              <a:gd name="connsiteY5"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28"/>
              <a:gd name="connsiteY0" fmla="*/ 0 h 636"/>
              <a:gd name="connsiteX1" fmla="*/ 233 w 528"/>
              <a:gd name="connsiteY1" fmla="*/ 169 h 636"/>
              <a:gd name="connsiteX2" fmla="*/ 191 w 528"/>
              <a:gd name="connsiteY2" fmla="*/ 486 h 636"/>
              <a:gd name="connsiteX3" fmla="*/ 528 w 528"/>
              <a:gd name="connsiteY3" fmla="*/ 513 h 636"/>
              <a:gd name="connsiteX4" fmla="*/ 522 w 528"/>
              <a:gd name="connsiteY4" fmla="*/ 636 h 636"/>
              <a:gd name="connsiteX0" fmla="*/ 0 w 528"/>
              <a:gd name="connsiteY0" fmla="*/ 0 h 637"/>
              <a:gd name="connsiteX1" fmla="*/ 233 w 528"/>
              <a:gd name="connsiteY1" fmla="*/ 169 h 637"/>
              <a:gd name="connsiteX2" fmla="*/ 191 w 528"/>
              <a:gd name="connsiteY2" fmla="*/ 486 h 637"/>
              <a:gd name="connsiteX3" fmla="*/ 528 w 528"/>
              <a:gd name="connsiteY3" fmla="*/ 513 h 637"/>
              <a:gd name="connsiteX4" fmla="*/ 276 w 528"/>
              <a:gd name="connsiteY4" fmla="*/ 637 h 637"/>
              <a:gd name="connsiteX0" fmla="*/ 0 w 584"/>
              <a:gd name="connsiteY0" fmla="*/ 0 h 637"/>
              <a:gd name="connsiteX1" fmla="*/ 233 w 584"/>
              <a:gd name="connsiteY1" fmla="*/ 169 h 637"/>
              <a:gd name="connsiteX2" fmla="*/ 191 w 584"/>
              <a:gd name="connsiteY2" fmla="*/ 486 h 637"/>
              <a:gd name="connsiteX3" fmla="*/ 528 w 584"/>
              <a:gd name="connsiteY3" fmla="*/ 513 h 637"/>
              <a:gd name="connsiteX4" fmla="*/ 236 w 584"/>
              <a:gd name="connsiteY4" fmla="*/ 552 h 637"/>
              <a:gd name="connsiteX5" fmla="*/ 276 w 584"/>
              <a:gd name="connsiteY5" fmla="*/ 637 h 637"/>
              <a:gd name="connsiteX0" fmla="*/ 0 w 542"/>
              <a:gd name="connsiteY0" fmla="*/ 0 h 637"/>
              <a:gd name="connsiteX1" fmla="*/ 233 w 542"/>
              <a:gd name="connsiteY1" fmla="*/ 169 h 637"/>
              <a:gd name="connsiteX2" fmla="*/ 191 w 542"/>
              <a:gd name="connsiteY2" fmla="*/ 486 h 637"/>
              <a:gd name="connsiteX3" fmla="*/ 528 w 542"/>
              <a:gd name="connsiteY3" fmla="*/ 513 h 637"/>
              <a:gd name="connsiteX4" fmla="*/ 276 w 542"/>
              <a:gd name="connsiteY4" fmla="*/ 637 h 637"/>
              <a:gd name="connsiteX0" fmla="*/ 0 w 276"/>
              <a:gd name="connsiteY0" fmla="*/ 0 h 637"/>
              <a:gd name="connsiteX1" fmla="*/ 233 w 276"/>
              <a:gd name="connsiteY1" fmla="*/ 169 h 637"/>
              <a:gd name="connsiteX2" fmla="*/ 191 w 276"/>
              <a:gd name="connsiteY2" fmla="*/ 486 h 637"/>
              <a:gd name="connsiteX3" fmla="*/ 276 w 276"/>
              <a:gd name="connsiteY3" fmla="*/ 637 h 637"/>
              <a:gd name="connsiteX0" fmla="*/ 63 w 141"/>
              <a:gd name="connsiteY0" fmla="*/ 0 h 565"/>
              <a:gd name="connsiteX1" fmla="*/ 98 w 141"/>
              <a:gd name="connsiteY1" fmla="*/ 97 h 565"/>
              <a:gd name="connsiteX2" fmla="*/ 56 w 141"/>
              <a:gd name="connsiteY2" fmla="*/ 414 h 565"/>
              <a:gd name="connsiteX3" fmla="*/ 141 w 141"/>
              <a:gd name="connsiteY3" fmla="*/ 565 h 565"/>
              <a:gd name="connsiteX0" fmla="*/ 63 w 141"/>
              <a:gd name="connsiteY0" fmla="*/ 0 h 565"/>
              <a:gd name="connsiteX1" fmla="*/ 98 w 141"/>
              <a:gd name="connsiteY1" fmla="*/ 97 h 565"/>
              <a:gd name="connsiteX2" fmla="*/ 56 w 141"/>
              <a:gd name="connsiteY2" fmla="*/ 414 h 565"/>
              <a:gd name="connsiteX3" fmla="*/ 141 w 141"/>
              <a:gd name="connsiteY3" fmla="*/ 565 h 565"/>
              <a:gd name="connsiteX0" fmla="*/ 7 w 85"/>
              <a:gd name="connsiteY0" fmla="*/ 0 h 565"/>
              <a:gd name="connsiteX1" fmla="*/ 42 w 85"/>
              <a:gd name="connsiteY1" fmla="*/ 97 h 565"/>
              <a:gd name="connsiteX2" fmla="*/ 0 w 85"/>
              <a:gd name="connsiteY2" fmla="*/ 414 h 565"/>
              <a:gd name="connsiteX3" fmla="*/ 85 w 85"/>
              <a:gd name="connsiteY3" fmla="*/ 565 h 565"/>
              <a:gd name="connsiteX0" fmla="*/ 34 w 85"/>
              <a:gd name="connsiteY0" fmla="*/ 0 h 601"/>
              <a:gd name="connsiteX1" fmla="*/ 42 w 85"/>
              <a:gd name="connsiteY1" fmla="*/ 133 h 601"/>
              <a:gd name="connsiteX2" fmla="*/ 0 w 85"/>
              <a:gd name="connsiteY2" fmla="*/ 450 h 601"/>
              <a:gd name="connsiteX3" fmla="*/ 85 w 85"/>
              <a:gd name="connsiteY3" fmla="*/ 601 h 601"/>
              <a:gd name="connsiteX0" fmla="*/ 34 w 85"/>
              <a:gd name="connsiteY0" fmla="*/ 0 h 601"/>
              <a:gd name="connsiteX1" fmla="*/ 42 w 85"/>
              <a:gd name="connsiteY1" fmla="*/ 133 h 601"/>
              <a:gd name="connsiteX2" fmla="*/ 0 w 85"/>
              <a:gd name="connsiteY2" fmla="*/ 450 h 601"/>
              <a:gd name="connsiteX3" fmla="*/ 85 w 85"/>
              <a:gd name="connsiteY3" fmla="*/ 601 h 601"/>
            </a:gdLst>
            <a:ahLst/>
            <a:cxnLst>
              <a:cxn ang="0">
                <a:pos x="connsiteX0" y="connsiteY0"/>
              </a:cxn>
              <a:cxn ang="0">
                <a:pos x="connsiteX1" y="connsiteY1"/>
              </a:cxn>
              <a:cxn ang="0">
                <a:pos x="connsiteX2" y="connsiteY2"/>
              </a:cxn>
              <a:cxn ang="0">
                <a:pos x="connsiteX3" y="connsiteY3"/>
              </a:cxn>
            </a:cxnLst>
            <a:rect l="l" t="t" r="r" b="b"/>
            <a:pathLst>
              <a:path w="85" h="601">
                <a:moveTo>
                  <a:pt x="34" y="0"/>
                </a:moveTo>
                <a:cubicBezTo>
                  <a:pt x="37" y="44"/>
                  <a:pt x="39" y="89"/>
                  <a:pt x="42" y="133"/>
                </a:cubicBezTo>
                <a:cubicBezTo>
                  <a:pt x="32" y="292"/>
                  <a:pt x="22" y="276"/>
                  <a:pt x="0" y="450"/>
                </a:cubicBezTo>
                <a:cubicBezTo>
                  <a:pt x="7" y="528"/>
                  <a:pt x="67" y="570"/>
                  <a:pt x="85" y="601"/>
                </a:cubicBezTo>
              </a:path>
            </a:pathLst>
          </a:custGeom>
          <a:noFill/>
          <a:ln w="28575" cap="flat" cmpd="sng">
            <a:solidFill>
              <a:schemeClr val="folHlink"/>
            </a:solidFill>
            <a:prstDash val="solid"/>
            <a:round/>
            <a:headEnd type="none" w="med" len="med"/>
            <a:tailEnd type="none" w="med" len="med"/>
          </a:ln>
          <a:effectLst>
            <a:glow rad="139700">
              <a:schemeClr val="accent4">
                <a:satMod val="175000"/>
                <a:alpha val="40000"/>
              </a:schemeClr>
            </a:glow>
            <a:outerShdw dist="50800" dir="2700000" algn="ctr" rotWithShape="0">
              <a:schemeClr val="bg1"/>
            </a:outerShdw>
          </a:effectLst>
        </p:spPr>
        <p:txBody>
          <a:bodyPr rot="10800000" vert="eaVert" wrap="none">
            <a:spAutoFit/>
          </a:bodyPr>
          <a:lstStyle/>
          <a:p>
            <a:pPr>
              <a:defRPr/>
            </a:pPr>
            <a:endParaRPr lang="en-US">
              <a:latin typeface="Arial" charset="0"/>
              <a:cs typeface="Arial" charset="0"/>
            </a:endParaRPr>
          </a:p>
        </p:txBody>
      </p:sp>
      <p:sp>
        <p:nvSpPr>
          <p:cNvPr id="69" name="Parallelogram 68"/>
          <p:cNvSpPr>
            <a:spLocks noChangeAspect="1"/>
          </p:cNvSpPr>
          <p:nvPr/>
        </p:nvSpPr>
        <p:spPr bwMode="auto">
          <a:xfrm>
            <a:off x="3688080" y="5757864"/>
            <a:ext cx="350520" cy="118215"/>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9"/>
                                        </p:tgtEl>
                                        <p:attrNameLst>
                                          <p:attrName>style.visibility</p:attrName>
                                        </p:attrNameLst>
                                      </p:cBhvr>
                                      <p:to>
                                        <p:strVal val="visible"/>
                                      </p:to>
                                    </p:set>
                                    <p:animEffect transition="in" filter="fade">
                                      <p:cBhvr>
                                        <p:cTn id="7" dur="500"/>
                                        <p:tgtEl>
                                          <p:spTgt spid="59"/>
                                        </p:tgtEl>
                                      </p:cBhvr>
                                    </p:animEffect>
                                  </p:childTnLst>
                                </p:cTn>
                              </p:par>
                            </p:childTnLst>
                          </p:cTn>
                        </p:par>
                        <p:par>
                          <p:cTn id="8" fill="hold">
                            <p:stCondLst>
                              <p:cond delay="500"/>
                            </p:stCondLst>
                            <p:childTnLst>
                              <p:par>
                                <p:cTn id="9" presetID="23" presetClass="entr" presetSubtype="32" fill="hold" grpId="0" nodeType="afterEffect">
                                  <p:stCondLst>
                                    <p:cond delay="0"/>
                                  </p:stCondLst>
                                  <p:childTnLst>
                                    <p:set>
                                      <p:cBhvr>
                                        <p:cTn id="10" dur="1" fill="hold">
                                          <p:stCondLst>
                                            <p:cond delay="0"/>
                                          </p:stCondLst>
                                        </p:cTn>
                                        <p:tgtEl>
                                          <p:spTgt spid="57"/>
                                        </p:tgtEl>
                                        <p:attrNameLst>
                                          <p:attrName>style.visibility</p:attrName>
                                        </p:attrNameLst>
                                      </p:cBhvr>
                                      <p:to>
                                        <p:strVal val="visible"/>
                                      </p:to>
                                    </p:set>
                                    <p:anim calcmode="lin" valueType="num">
                                      <p:cBhvr>
                                        <p:cTn id="11" dur="500" fill="hold"/>
                                        <p:tgtEl>
                                          <p:spTgt spid="57"/>
                                        </p:tgtEl>
                                        <p:attrNameLst>
                                          <p:attrName>ppt_w</p:attrName>
                                        </p:attrNameLst>
                                      </p:cBhvr>
                                      <p:tavLst>
                                        <p:tav tm="0">
                                          <p:val>
                                            <p:strVal val="4*#ppt_w"/>
                                          </p:val>
                                        </p:tav>
                                        <p:tav tm="100000">
                                          <p:val>
                                            <p:strVal val="#ppt_w"/>
                                          </p:val>
                                        </p:tav>
                                      </p:tavLst>
                                    </p:anim>
                                    <p:anim calcmode="lin" valueType="num">
                                      <p:cBhvr>
                                        <p:cTn id="12" dur="500" fill="hold"/>
                                        <p:tgtEl>
                                          <p:spTgt spid="57"/>
                                        </p:tgtEl>
                                        <p:attrNameLst>
                                          <p:attrName>ppt_h</p:attrName>
                                        </p:attrNameLst>
                                      </p:cBhvr>
                                      <p:tavLst>
                                        <p:tav tm="0">
                                          <p:val>
                                            <p:strVal val="4*#ppt_h"/>
                                          </p:val>
                                        </p:tav>
                                        <p:tav tm="100000">
                                          <p:val>
                                            <p:strVal val="#ppt_h"/>
                                          </p:val>
                                        </p:tav>
                                      </p:tavLst>
                                    </p:anim>
                                  </p:childTnLst>
                                </p:cTn>
                              </p:par>
                            </p:childTnLst>
                          </p:cTn>
                        </p:par>
                        <p:par>
                          <p:cTn id="13" fill="hold">
                            <p:stCondLst>
                              <p:cond delay="1000"/>
                            </p:stCondLst>
                            <p:childTnLst>
                              <p:par>
                                <p:cTn id="14" presetID="23" presetClass="entr" presetSubtype="32" fill="hold" grpId="0" nodeType="afterEffect">
                                  <p:stCondLst>
                                    <p:cond delay="0"/>
                                  </p:stCondLst>
                                  <p:childTnLst>
                                    <p:set>
                                      <p:cBhvr>
                                        <p:cTn id="15" dur="1" fill="hold">
                                          <p:stCondLst>
                                            <p:cond delay="0"/>
                                          </p:stCondLst>
                                        </p:cTn>
                                        <p:tgtEl>
                                          <p:spTgt spid="54"/>
                                        </p:tgtEl>
                                        <p:attrNameLst>
                                          <p:attrName>style.visibility</p:attrName>
                                        </p:attrNameLst>
                                      </p:cBhvr>
                                      <p:to>
                                        <p:strVal val="visible"/>
                                      </p:to>
                                    </p:set>
                                    <p:anim calcmode="lin" valueType="num">
                                      <p:cBhvr>
                                        <p:cTn id="16" dur="500" fill="hold"/>
                                        <p:tgtEl>
                                          <p:spTgt spid="54"/>
                                        </p:tgtEl>
                                        <p:attrNameLst>
                                          <p:attrName>ppt_w</p:attrName>
                                        </p:attrNameLst>
                                      </p:cBhvr>
                                      <p:tavLst>
                                        <p:tav tm="0">
                                          <p:val>
                                            <p:strVal val="4*#ppt_w"/>
                                          </p:val>
                                        </p:tav>
                                        <p:tav tm="100000">
                                          <p:val>
                                            <p:strVal val="#ppt_w"/>
                                          </p:val>
                                        </p:tav>
                                      </p:tavLst>
                                    </p:anim>
                                    <p:anim calcmode="lin" valueType="num">
                                      <p:cBhvr>
                                        <p:cTn id="17" dur="500" fill="hold"/>
                                        <p:tgtEl>
                                          <p:spTgt spid="54"/>
                                        </p:tgtEl>
                                        <p:attrNameLst>
                                          <p:attrName>ppt_h</p:attrName>
                                        </p:attrNameLst>
                                      </p:cBhvr>
                                      <p:tavLst>
                                        <p:tav tm="0">
                                          <p:val>
                                            <p:strVal val="4*#ppt_h"/>
                                          </p:val>
                                        </p:tav>
                                        <p:tav tm="100000">
                                          <p:val>
                                            <p:strVal val="#ppt_h"/>
                                          </p:val>
                                        </p:tav>
                                      </p:tavLst>
                                    </p:anim>
                                  </p:childTnLst>
                                </p:cTn>
                              </p:par>
                            </p:childTnLst>
                          </p:cTn>
                        </p:par>
                        <p:par>
                          <p:cTn id="18" fill="hold">
                            <p:stCondLst>
                              <p:cond delay="1500"/>
                            </p:stCondLst>
                            <p:childTnLst>
                              <p:par>
                                <p:cTn id="19" presetID="23" presetClass="entr" presetSubtype="32" fill="hold" grpId="0" nodeType="afterEffect">
                                  <p:stCondLst>
                                    <p:cond delay="0"/>
                                  </p:stCondLst>
                                  <p:childTnLst>
                                    <p:set>
                                      <p:cBhvr>
                                        <p:cTn id="20" dur="1" fill="hold">
                                          <p:stCondLst>
                                            <p:cond delay="0"/>
                                          </p:stCondLst>
                                        </p:cTn>
                                        <p:tgtEl>
                                          <p:spTgt spid="58"/>
                                        </p:tgtEl>
                                        <p:attrNameLst>
                                          <p:attrName>style.visibility</p:attrName>
                                        </p:attrNameLst>
                                      </p:cBhvr>
                                      <p:to>
                                        <p:strVal val="visible"/>
                                      </p:to>
                                    </p:set>
                                    <p:anim calcmode="lin" valueType="num">
                                      <p:cBhvr>
                                        <p:cTn id="21" dur="500" fill="hold"/>
                                        <p:tgtEl>
                                          <p:spTgt spid="58"/>
                                        </p:tgtEl>
                                        <p:attrNameLst>
                                          <p:attrName>ppt_w</p:attrName>
                                        </p:attrNameLst>
                                      </p:cBhvr>
                                      <p:tavLst>
                                        <p:tav tm="0">
                                          <p:val>
                                            <p:strVal val="4*#ppt_w"/>
                                          </p:val>
                                        </p:tav>
                                        <p:tav tm="100000">
                                          <p:val>
                                            <p:strVal val="#ppt_w"/>
                                          </p:val>
                                        </p:tav>
                                      </p:tavLst>
                                    </p:anim>
                                    <p:anim calcmode="lin" valueType="num">
                                      <p:cBhvr>
                                        <p:cTn id="22" dur="500" fill="hold"/>
                                        <p:tgtEl>
                                          <p:spTgt spid="58"/>
                                        </p:tgtEl>
                                        <p:attrNameLst>
                                          <p:attrName>ppt_h</p:attrName>
                                        </p:attrNameLst>
                                      </p:cBhvr>
                                      <p:tavLst>
                                        <p:tav tm="0">
                                          <p:val>
                                            <p:strVal val="4*#ppt_h"/>
                                          </p:val>
                                        </p:tav>
                                        <p:tav tm="100000">
                                          <p:val>
                                            <p:strVal val="#ppt_h"/>
                                          </p:val>
                                        </p:tav>
                                      </p:tavLst>
                                    </p:anim>
                                  </p:childTnLst>
                                </p:cTn>
                              </p:par>
                            </p:childTnLst>
                          </p:cTn>
                        </p:par>
                        <p:par>
                          <p:cTn id="23" fill="hold">
                            <p:stCondLst>
                              <p:cond delay="2000"/>
                            </p:stCondLst>
                            <p:childTnLst>
                              <p:par>
                                <p:cTn id="24" presetID="23" presetClass="entr" presetSubtype="32" fill="hold" grpId="0" nodeType="afterEffect">
                                  <p:stCondLst>
                                    <p:cond delay="0"/>
                                  </p:stCondLst>
                                  <p:childTnLst>
                                    <p:set>
                                      <p:cBhvr>
                                        <p:cTn id="25" dur="1" fill="hold">
                                          <p:stCondLst>
                                            <p:cond delay="0"/>
                                          </p:stCondLst>
                                        </p:cTn>
                                        <p:tgtEl>
                                          <p:spTgt spid="56"/>
                                        </p:tgtEl>
                                        <p:attrNameLst>
                                          <p:attrName>style.visibility</p:attrName>
                                        </p:attrNameLst>
                                      </p:cBhvr>
                                      <p:to>
                                        <p:strVal val="visible"/>
                                      </p:to>
                                    </p:set>
                                    <p:anim calcmode="lin" valueType="num">
                                      <p:cBhvr>
                                        <p:cTn id="26" dur="500" fill="hold"/>
                                        <p:tgtEl>
                                          <p:spTgt spid="56"/>
                                        </p:tgtEl>
                                        <p:attrNameLst>
                                          <p:attrName>ppt_w</p:attrName>
                                        </p:attrNameLst>
                                      </p:cBhvr>
                                      <p:tavLst>
                                        <p:tav tm="0">
                                          <p:val>
                                            <p:strVal val="4*#ppt_w"/>
                                          </p:val>
                                        </p:tav>
                                        <p:tav tm="100000">
                                          <p:val>
                                            <p:strVal val="#ppt_w"/>
                                          </p:val>
                                        </p:tav>
                                      </p:tavLst>
                                    </p:anim>
                                    <p:anim calcmode="lin" valueType="num">
                                      <p:cBhvr>
                                        <p:cTn id="27" dur="500" fill="hold"/>
                                        <p:tgtEl>
                                          <p:spTgt spid="56"/>
                                        </p:tgtEl>
                                        <p:attrNameLst>
                                          <p:attrName>ppt_h</p:attrName>
                                        </p:attrNameLst>
                                      </p:cBhvr>
                                      <p:tavLst>
                                        <p:tav tm="0">
                                          <p:val>
                                            <p:strVal val="4*#ppt_h"/>
                                          </p:val>
                                        </p:tav>
                                        <p:tav tm="100000">
                                          <p:val>
                                            <p:strVal val="#ppt_h"/>
                                          </p:val>
                                        </p:tav>
                                      </p:tavLst>
                                    </p:anim>
                                  </p:childTnLst>
                                </p:cTn>
                              </p:par>
                            </p:childTnLst>
                          </p:cTn>
                        </p:par>
                        <p:par>
                          <p:cTn id="28" fill="hold">
                            <p:stCondLst>
                              <p:cond delay="2500"/>
                            </p:stCondLst>
                            <p:childTnLst>
                              <p:par>
                                <p:cTn id="29" presetID="23" presetClass="entr" presetSubtype="32" fill="hold" grpId="0" nodeType="afterEffect">
                                  <p:stCondLst>
                                    <p:cond delay="0"/>
                                  </p:stCondLst>
                                  <p:childTnLst>
                                    <p:set>
                                      <p:cBhvr>
                                        <p:cTn id="30" dur="1" fill="hold">
                                          <p:stCondLst>
                                            <p:cond delay="0"/>
                                          </p:stCondLst>
                                        </p:cTn>
                                        <p:tgtEl>
                                          <p:spTgt spid="55"/>
                                        </p:tgtEl>
                                        <p:attrNameLst>
                                          <p:attrName>style.visibility</p:attrName>
                                        </p:attrNameLst>
                                      </p:cBhvr>
                                      <p:to>
                                        <p:strVal val="visible"/>
                                      </p:to>
                                    </p:set>
                                    <p:anim calcmode="lin" valueType="num">
                                      <p:cBhvr>
                                        <p:cTn id="31" dur="500" fill="hold"/>
                                        <p:tgtEl>
                                          <p:spTgt spid="55"/>
                                        </p:tgtEl>
                                        <p:attrNameLst>
                                          <p:attrName>ppt_w</p:attrName>
                                        </p:attrNameLst>
                                      </p:cBhvr>
                                      <p:tavLst>
                                        <p:tav tm="0">
                                          <p:val>
                                            <p:strVal val="4*#ppt_w"/>
                                          </p:val>
                                        </p:tav>
                                        <p:tav tm="100000">
                                          <p:val>
                                            <p:strVal val="#ppt_w"/>
                                          </p:val>
                                        </p:tav>
                                      </p:tavLst>
                                    </p:anim>
                                    <p:anim calcmode="lin" valueType="num">
                                      <p:cBhvr>
                                        <p:cTn id="32" dur="500" fill="hold"/>
                                        <p:tgtEl>
                                          <p:spTgt spid="55"/>
                                        </p:tgtEl>
                                        <p:attrNameLst>
                                          <p:attrName>ppt_h</p:attrName>
                                        </p:attrNameLst>
                                      </p:cBhvr>
                                      <p:tavLst>
                                        <p:tav tm="0">
                                          <p:val>
                                            <p:strVal val="4*#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89"/>
                                        </p:tgtEl>
                                        <p:attrNameLst>
                                          <p:attrName>style.visibility</p:attrName>
                                        </p:attrNameLst>
                                      </p:cBhvr>
                                      <p:to>
                                        <p:strVal val="visible"/>
                                      </p:to>
                                    </p:set>
                                    <p:animEffect transition="in" filter="fade">
                                      <p:cBhvr>
                                        <p:cTn id="37" dur="500"/>
                                        <p:tgtEl>
                                          <p:spTgt spid="89"/>
                                        </p:tgtEl>
                                      </p:cBhvr>
                                    </p:animEffect>
                                  </p:childTnLst>
                                </p:cTn>
                              </p:par>
                              <p:par>
                                <p:cTn id="38" presetID="22" presetClass="entr" presetSubtype="2" fill="hold" nodeType="withEffect">
                                  <p:stCondLst>
                                    <p:cond delay="0"/>
                                  </p:stCondLst>
                                  <p:childTnLst>
                                    <p:set>
                                      <p:cBhvr>
                                        <p:cTn id="39" dur="1" fill="hold">
                                          <p:stCondLst>
                                            <p:cond delay="0"/>
                                          </p:stCondLst>
                                        </p:cTn>
                                        <p:tgtEl>
                                          <p:spTgt spid="72"/>
                                        </p:tgtEl>
                                        <p:attrNameLst>
                                          <p:attrName>style.visibility</p:attrName>
                                        </p:attrNameLst>
                                      </p:cBhvr>
                                      <p:to>
                                        <p:strVal val="visible"/>
                                      </p:to>
                                    </p:set>
                                    <p:animEffect transition="in" filter="wipe(right)">
                                      <p:cBhvr>
                                        <p:cTn id="40" dur="500"/>
                                        <p:tgtEl>
                                          <p:spTgt spid="72"/>
                                        </p:tgtEl>
                                      </p:cBhvr>
                                    </p:animEffect>
                                  </p:childTnLst>
                                </p:cTn>
                              </p:par>
                              <p:par>
                                <p:cTn id="41" presetID="22" presetClass="entr" presetSubtype="2" fill="hold" nodeType="withEffect">
                                  <p:stCondLst>
                                    <p:cond delay="0"/>
                                  </p:stCondLst>
                                  <p:childTnLst>
                                    <p:set>
                                      <p:cBhvr>
                                        <p:cTn id="42" dur="1" fill="hold">
                                          <p:stCondLst>
                                            <p:cond delay="0"/>
                                          </p:stCondLst>
                                        </p:cTn>
                                        <p:tgtEl>
                                          <p:spTgt spid="74"/>
                                        </p:tgtEl>
                                        <p:attrNameLst>
                                          <p:attrName>style.visibility</p:attrName>
                                        </p:attrNameLst>
                                      </p:cBhvr>
                                      <p:to>
                                        <p:strVal val="visible"/>
                                      </p:to>
                                    </p:set>
                                    <p:animEffect transition="in" filter="wipe(right)">
                                      <p:cBhvr>
                                        <p:cTn id="43" dur="500"/>
                                        <p:tgtEl>
                                          <p:spTgt spid="74"/>
                                        </p:tgtEl>
                                      </p:cBhvr>
                                    </p:animEffect>
                                  </p:childTnLst>
                                </p:cTn>
                              </p:par>
                              <p:par>
                                <p:cTn id="44" presetID="22" presetClass="entr" presetSubtype="2" fill="hold" nodeType="withEffect">
                                  <p:stCondLst>
                                    <p:cond delay="0"/>
                                  </p:stCondLst>
                                  <p:childTnLst>
                                    <p:set>
                                      <p:cBhvr>
                                        <p:cTn id="45" dur="1" fill="hold">
                                          <p:stCondLst>
                                            <p:cond delay="0"/>
                                          </p:stCondLst>
                                        </p:cTn>
                                        <p:tgtEl>
                                          <p:spTgt spid="80"/>
                                        </p:tgtEl>
                                        <p:attrNameLst>
                                          <p:attrName>style.visibility</p:attrName>
                                        </p:attrNameLst>
                                      </p:cBhvr>
                                      <p:to>
                                        <p:strVal val="visible"/>
                                      </p:to>
                                    </p:set>
                                    <p:animEffect transition="in" filter="wipe(right)">
                                      <p:cBhvr>
                                        <p:cTn id="46" dur="500"/>
                                        <p:tgtEl>
                                          <p:spTgt spid="80"/>
                                        </p:tgtEl>
                                      </p:cBhvr>
                                    </p:animEffect>
                                  </p:childTnLst>
                                </p:cTn>
                              </p:par>
                              <p:par>
                                <p:cTn id="47" presetID="22" presetClass="entr" presetSubtype="2" fill="hold" nodeType="withEffect">
                                  <p:stCondLst>
                                    <p:cond delay="0"/>
                                  </p:stCondLst>
                                  <p:childTnLst>
                                    <p:set>
                                      <p:cBhvr>
                                        <p:cTn id="48" dur="1" fill="hold">
                                          <p:stCondLst>
                                            <p:cond delay="0"/>
                                          </p:stCondLst>
                                        </p:cTn>
                                        <p:tgtEl>
                                          <p:spTgt spid="83"/>
                                        </p:tgtEl>
                                        <p:attrNameLst>
                                          <p:attrName>style.visibility</p:attrName>
                                        </p:attrNameLst>
                                      </p:cBhvr>
                                      <p:to>
                                        <p:strVal val="visible"/>
                                      </p:to>
                                    </p:set>
                                    <p:animEffect transition="in" filter="wipe(right)">
                                      <p:cBhvr>
                                        <p:cTn id="49" dur="500"/>
                                        <p:tgtEl>
                                          <p:spTgt spid="83"/>
                                        </p:tgtEl>
                                      </p:cBhvr>
                                    </p:animEffect>
                                  </p:childTnLst>
                                </p:cTn>
                              </p:par>
                              <p:par>
                                <p:cTn id="50" presetID="22" presetClass="entr" presetSubtype="2" fill="hold" nodeType="withEffect">
                                  <p:stCondLst>
                                    <p:cond delay="0"/>
                                  </p:stCondLst>
                                  <p:childTnLst>
                                    <p:set>
                                      <p:cBhvr>
                                        <p:cTn id="51" dur="1" fill="hold">
                                          <p:stCondLst>
                                            <p:cond delay="0"/>
                                          </p:stCondLst>
                                        </p:cTn>
                                        <p:tgtEl>
                                          <p:spTgt spid="86"/>
                                        </p:tgtEl>
                                        <p:attrNameLst>
                                          <p:attrName>style.visibility</p:attrName>
                                        </p:attrNameLst>
                                      </p:cBhvr>
                                      <p:to>
                                        <p:strVal val="visible"/>
                                      </p:to>
                                    </p:set>
                                    <p:animEffect transition="in" filter="wipe(right)">
                                      <p:cBhvr>
                                        <p:cTn id="52" dur="500"/>
                                        <p:tgtEl>
                                          <p:spTgt spid="86"/>
                                        </p:tgtEl>
                                      </p:cBhvr>
                                    </p:animEffect>
                                  </p:childTnLst>
                                </p:cTn>
                              </p:par>
                            </p:childTnLst>
                          </p:cTn>
                        </p:par>
                        <p:par>
                          <p:cTn id="53" fill="hold">
                            <p:stCondLst>
                              <p:cond delay="500"/>
                            </p:stCondLst>
                            <p:childTnLst>
                              <p:par>
                                <p:cTn id="54" presetID="22" presetClass="entr" presetSubtype="1" fill="hold" grpId="0" nodeType="afterEffect">
                                  <p:stCondLst>
                                    <p:cond delay="0"/>
                                  </p:stCondLst>
                                  <p:childTnLst>
                                    <p:set>
                                      <p:cBhvr>
                                        <p:cTn id="55" dur="1" fill="hold">
                                          <p:stCondLst>
                                            <p:cond delay="0"/>
                                          </p:stCondLst>
                                        </p:cTn>
                                        <p:tgtEl>
                                          <p:spTgt spid="32"/>
                                        </p:tgtEl>
                                        <p:attrNameLst>
                                          <p:attrName>style.visibility</p:attrName>
                                        </p:attrNameLst>
                                      </p:cBhvr>
                                      <p:to>
                                        <p:strVal val="visible"/>
                                      </p:to>
                                    </p:set>
                                    <p:animEffect transition="in" filter="wipe(up)">
                                      <p:cBhvr>
                                        <p:cTn id="56" dur="1000"/>
                                        <p:tgtEl>
                                          <p:spTgt spid="32"/>
                                        </p:tgtEl>
                                      </p:cBhvr>
                                    </p:animEffect>
                                  </p:childTnLst>
                                </p:cTn>
                              </p:par>
                            </p:childTnLst>
                          </p:cTn>
                        </p:par>
                      </p:childTnLst>
                    </p:cTn>
                  </p:par>
                  <p:par>
                    <p:cTn id="57" fill="hold">
                      <p:stCondLst>
                        <p:cond delay="indefinite"/>
                      </p:stCondLst>
                      <p:childTnLst>
                        <p:par>
                          <p:cTn id="58" fill="hold">
                            <p:stCondLst>
                              <p:cond delay="0"/>
                            </p:stCondLst>
                            <p:childTnLst>
                              <p:par>
                                <p:cTn id="59" presetID="10" presetClass="entr" presetSubtype="0" fill="hold" grpId="0" nodeType="clickEffect">
                                  <p:stCondLst>
                                    <p:cond delay="0"/>
                                  </p:stCondLst>
                                  <p:childTnLst>
                                    <p:set>
                                      <p:cBhvr>
                                        <p:cTn id="60" dur="1" fill="hold">
                                          <p:stCondLst>
                                            <p:cond delay="0"/>
                                          </p:stCondLst>
                                        </p:cTn>
                                        <p:tgtEl>
                                          <p:spTgt spid="61"/>
                                        </p:tgtEl>
                                        <p:attrNameLst>
                                          <p:attrName>style.visibility</p:attrName>
                                        </p:attrNameLst>
                                      </p:cBhvr>
                                      <p:to>
                                        <p:strVal val="visible"/>
                                      </p:to>
                                    </p:set>
                                    <p:animEffect transition="in" filter="fade">
                                      <p:cBhvr>
                                        <p:cTn id="61" dur="500"/>
                                        <p:tgtEl>
                                          <p:spTgt spid="61"/>
                                        </p:tgtEl>
                                      </p:cBhvr>
                                    </p:animEffect>
                                  </p:childTnLst>
                                </p:cTn>
                              </p:par>
                              <p:par>
                                <p:cTn id="62" presetID="23" presetClass="entr" presetSubtype="32" fill="hold" grpId="0" nodeType="withEffect">
                                  <p:stCondLst>
                                    <p:cond delay="0"/>
                                  </p:stCondLst>
                                  <p:childTnLst>
                                    <p:set>
                                      <p:cBhvr>
                                        <p:cTn id="63" dur="1" fill="hold">
                                          <p:stCondLst>
                                            <p:cond delay="0"/>
                                          </p:stCondLst>
                                        </p:cTn>
                                        <p:tgtEl>
                                          <p:spTgt spid="53"/>
                                        </p:tgtEl>
                                        <p:attrNameLst>
                                          <p:attrName>style.visibility</p:attrName>
                                        </p:attrNameLst>
                                      </p:cBhvr>
                                      <p:to>
                                        <p:strVal val="visible"/>
                                      </p:to>
                                    </p:set>
                                    <p:anim calcmode="lin" valueType="num">
                                      <p:cBhvr>
                                        <p:cTn id="64" dur="500" fill="hold"/>
                                        <p:tgtEl>
                                          <p:spTgt spid="53"/>
                                        </p:tgtEl>
                                        <p:attrNameLst>
                                          <p:attrName>ppt_w</p:attrName>
                                        </p:attrNameLst>
                                      </p:cBhvr>
                                      <p:tavLst>
                                        <p:tav tm="0">
                                          <p:val>
                                            <p:strVal val="4*#ppt_w"/>
                                          </p:val>
                                        </p:tav>
                                        <p:tav tm="100000">
                                          <p:val>
                                            <p:strVal val="#ppt_w"/>
                                          </p:val>
                                        </p:tav>
                                      </p:tavLst>
                                    </p:anim>
                                    <p:anim calcmode="lin" valueType="num">
                                      <p:cBhvr>
                                        <p:cTn id="65" dur="500" fill="hold"/>
                                        <p:tgtEl>
                                          <p:spTgt spid="53"/>
                                        </p:tgtEl>
                                        <p:attrNameLst>
                                          <p:attrName>ppt_h</p:attrName>
                                        </p:attrNameLst>
                                      </p:cBhvr>
                                      <p:tavLst>
                                        <p:tav tm="0">
                                          <p:val>
                                            <p:strVal val="4*#ppt_h"/>
                                          </p:val>
                                        </p:tav>
                                        <p:tav tm="100000">
                                          <p:val>
                                            <p:strVal val="#ppt_h"/>
                                          </p:val>
                                        </p:tav>
                                      </p:tavLst>
                                    </p:anim>
                                  </p:childTnLst>
                                </p:cTn>
                              </p:par>
                            </p:childTnLst>
                          </p:cTn>
                        </p:par>
                      </p:childTnLst>
                    </p:cTn>
                  </p:par>
                  <p:par>
                    <p:cTn id="66" fill="hold">
                      <p:stCondLst>
                        <p:cond delay="indefinite"/>
                      </p:stCondLst>
                      <p:childTnLst>
                        <p:par>
                          <p:cTn id="67" fill="hold">
                            <p:stCondLst>
                              <p:cond delay="0"/>
                            </p:stCondLst>
                            <p:childTnLst>
                              <p:par>
                                <p:cTn id="68" presetID="10" presetClass="entr" presetSubtype="0" fill="hold" grpId="0" nodeType="clickEffect">
                                  <p:stCondLst>
                                    <p:cond delay="0"/>
                                  </p:stCondLst>
                                  <p:childTnLst>
                                    <p:set>
                                      <p:cBhvr>
                                        <p:cTn id="69" dur="1" fill="hold">
                                          <p:stCondLst>
                                            <p:cond delay="0"/>
                                          </p:stCondLst>
                                        </p:cTn>
                                        <p:tgtEl>
                                          <p:spTgt spid="63"/>
                                        </p:tgtEl>
                                        <p:attrNameLst>
                                          <p:attrName>style.visibility</p:attrName>
                                        </p:attrNameLst>
                                      </p:cBhvr>
                                      <p:to>
                                        <p:strVal val="visible"/>
                                      </p:to>
                                    </p:set>
                                    <p:animEffect transition="in" filter="fade">
                                      <p:cBhvr>
                                        <p:cTn id="70" dur="500"/>
                                        <p:tgtEl>
                                          <p:spTgt spid="63"/>
                                        </p:tgtEl>
                                      </p:cBhvr>
                                    </p:animEffect>
                                  </p:childTnLst>
                                </p:cTn>
                              </p:par>
                              <p:par>
                                <p:cTn id="71" presetID="22" presetClass="entr" presetSubtype="1" fill="hold" nodeType="with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up)">
                                      <p:cBhvr>
                                        <p:cTn id="73" dur="2000"/>
                                        <p:tgtEl>
                                          <p:spTgt spid="71"/>
                                        </p:tgtEl>
                                      </p:cBhvr>
                                    </p:animEffect>
                                  </p:childTnLst>
                                </p:cTn>
                              </p:par>
                            </p:childTnLst>
                          </p:cTn>
                        </p:par>
                      </p:childTnLst>
                    </p:cTn>
                  </p:par>
                  <p:par>
                    <p:cTn id="74" fill="hold">
                      <p:stCondLst>
                        <p:cond delay="indefinite"/>
                      </p:stCondLst>
                      <p:childTnLst>
                        <p:par>
                          <p:cTn id="75" fill="hold">
                            <p:stCondLst>
                              <p:cond delay="0"/>
                            </p:stCondLst>
                            <p:childTnLst>
                              <p:par>
                                <p:cTn id="76" presetID="10" presetClass="entr" presetSubtype="0" fill="hold" grpId="0" nodeType="clickEffect">
                                  <p:stCondLst>
                                    <p:cond delay="0"/>
                                  </p:stCondLst>
                                  <p:childTnLst>
                                    <p:set>
                                      <p:cBhvr>
                                        <p:cTn id="77" dur="1" fill="hold">
                                          <p:stCondLst>
                                            <p:cond delay="0"/>
                                          </p:stCondLst>
                                        </p:cTn>
                                        <p:tgtEl>
                                          <p:spTgt spid="65"/>
                                        </p:tgtEl>
                                        <p:attrNameLst>
                                          <p:attrName>style.visibility</p:attrName>
                                        </p:attrNameLst>
                                      </p:cBhvr>
                                      <p:to>
                                        <p:strVal val="visible"/>
                                      </p:to>
                                    </p:set>
                                    <p:animEffect transition="in" filter="fade">
                                      <p:cBhvr>
                                        <p:cTn id="78" dur="500"/>
                                        <p:tgtEl>
                                          <p:spTgt spid="65"/>
                                        </p:tgtEl>
                                      </p:cBhvr>
                                    </p:animEffect>
                                  </p:childTnLst>
                                </p:cTn>
                              </p:par>
                              <p:par>
                                <p:cTn id="79" presetID="22" presetClass="entr" presetSubtype="1" fill="hold" grpId="0" nodeType="withEffect">
                                  <p:stCondLst>
                                    <p:cond delay="0"/>
                                  </p:stCondLst>
                                  <p:childTnLst>
                                    <p:set>
                                      <p:cBhvr>
                                        <p:cTn id="80" dur="1" fill="hold">
                                          <p:stCondLst>
                                            <p:cond delay="0"/>
                                          </p:stCondLst>
                                        </p:cTn>
                                        <p:tgtEl>
                                          <p:spTgt spid="27"/>
                                        </p:tgtEl>
                                        <p:attrNameLst>
                                          <p:attrName>style.visibility</p:attrName>
                                        </p:attrNameLst>
                                      </p:cBhvr>
                                      <p:to>
                                        <p:strVal val="visible"/>
                                      </p:to>
                                    </p:set>
                                    <p:animEffect transition="in" filter="wipe(up)">
                                      <p:cBhvr>
                                        <p:cTn id="81" dur="2000"/>
                                        <p:tgtEl>
                                          <p:spTgt spid="27"/>
                                        </p:tgtEl>
                                      </p:cBhvr>
                                    </p:animEffect>
                                  </p:childTnLst>
                                </p:cTn>
                              </p:par>
                            </p:childTnLst>
                          </p:cTn>
                        </p:par>
                      </p:childTnLst>
                    </p:cTn>
                  </p:par>
                  <p:par>
                    <p:cTn id="82" fill="hold">
                      <p:stCondLst>
                        <p:cond delay="indefinite"/>
                      </p:stCondLst>
                      <p:childTnLst>
                        <p:par>
                          <p:cTn id="83" fill="hold">
                            <p:stCondLst>
                              <p:cond delay="0"/>
                            </p:stCondLst>
                            <p:childTnLst>
                              <p:par>
                                <p:cTn id="84" presetID="10" presetClass="entr" presetSubtype="0" fill="hold" grpId="0" nodeType="clickEffect">
                                  <p:stCondLst>
                                    <p:cond delay="0"/>
                                  </p:stCondLst>
                                  <p:childTnLst>
                                    <p:set>
                                      <p:cBhvr>
                                        <p:cTn id="85" dur="1" fill="hold">
                                          <p:stCondLst>
                                            <p:cond delay="0"/>
                                          </p:stCondLst>
                                        </p:cTn>
                                        <p:tgtEl>
                                          <p:spTgt spid="64"/>
                                        </p:tgtEl>
                                        <p:attrNameLst>
                                          <p:attrName>style.visibility</p:attrName>
                                        </p:attrNameLst>
                                      </p:cBhvr>
                                      <p:to>
                                        <p:strVal val="visible"/>
                                      </p:to>
                                    </p:set>
                                    <p:animEffect transition="in" filter="fade">
                                      <p:cBhvr>
                                        <p:cTn id="86" dur="500"/>
                                        <p:tgtEl>
                                          <p:spTgt spid="64"/>
                                        </p:tgtEl>
                                      </p:cBhvr>
                                    </p:animEffect>
                                  </p:childTnLst>
                                </p:cTn>
                              </p:par>
                              <p:par>
                                <p:cTn id="87" presetID="23" presetClass="entr" presetSubtype="32" fill="hold" grpId="0" nodeType="withEffect">
                                  <p:stCondLst>
                                    <p:cond delay="0"/>
                                  </p:stCondLst>
                                  <p:childTnLst>
                                    <p:set>
                                      <p:cBhvr>
                                        <p:cTn id="88" dur="1" fill="hold">
                                          <p:stCondLst>
                                            <p:cond delay="0"/>
                                          </p:stCondLst>
                                        </p:cTn>
                                        <p:tgtEl>
                                          <p:spTgt spid="69"/>
                                        </p:tgtEl>
                                        <p:attrNameLst>
                                          <p:attrName>style.visibility</p:attrName>
                                        </p:attrNameLst>
                                      </p:cBhvr>
                                      <p:to>
                                        <p:strVal val="visible"/>
                                      </p:to>
                                    </p:set>
                                    <p:anim calcmode="lin" valueType="num">
                                      <p:cBhvr>
                                        <p:cTn id="89" dur="500" fill="hold"/>
                                        <p:tgtEl>
                                          <p:spTgt spid="69"/>
                                        </p:tgtEl>
                                        <p:attrNameLst>
                                          <p:attrName>ppt_w</p:attrName>
                                        </p:attrNameLst>
                                      </p:cBhvr>
                                      <p:tavLst>
                                        <p:tav tm="0">
                                          <p:val>
                                            <p:strVal val="4*#ppt_w"/>
                                          </p:val>
                                        </p:tav>
                                        <p:tav tm="100000">
                                          <p:val>
                                            <p:strVal val="#ppt_w"/>
                                          </p:val>
                                        </p:tav>
                                      </p:tavLst>
                                    </p:anim>
                                    <p:anim calcmode="lin" valueType="num">
                                      <p:cBhvr>
                                        <p:cTn id="90" dur="500" fill="hold"/>
                                        <p:tgtEl>
                                          <p:spTgt spid="69"/>
                                        </p:tgtEl>
                                        <p:attrNameLst>
                                          <p:attrName>ppt_h</p:attrName>
                                        </p:attrNameLst>
                                      </p:cBhvr>
                                      <p:tavLst>
                                        <p:tav tm="0">
                                          <p:val>
                                            <p:strVal val="4*#ppt_h"/>
                                          </p:val>
                                        </p:tav>
                                        <p:tav tm="100000">
                                          <p:val>
                                            <p:strVal val="#ppt_h"/>
                                          </p:val>
                                        </p:tav>
                                      </p:tavLst>
                                    </p:anim>
                                  </p:childTnLst>
                                </p:cTn>
                              </p:par>
                            </p:childTnLst>
                          </p:cTn>
                        </p:par>
                        <p:par>
                          <p:cTn id="91" fill="hold">
                            <p:stCondLst>
                              <p:cond delay="500"/>
                            </p:stCondLst>
                            <p:childTnLst>
                              <p:par>
                                <p:cTn id="92" presetID="22" presetClass="entr" presetSubtype="1" fill="hold" nodeType="afterEffect">
                                  <p:stCondLst>
                                    <p:cond delay="0"/>
                                  </p:stCondLst>
                                  <p:childTnLst>
                                    <p:set>
                                      <p:cBhvr>
                                        <p:cTn id="93" dur="1" fill="hold">
                                          <p:stCondLst>
                                            <p:cond delay="0"/>
                                          </p:stCondLst>
                                        </p:cTn>
                                        <p:tgtEl>
                                          <p:spTgt spid="70"/>
                                        </p:tgtEl>
                                        <p:attrNameLst>
                                          <p:attrName>style.visibility</p:attrName>
                                        </p:attrNameLst>
                                      </p:cBhvr>
                                      <p:to>
                                        <p:strVal val="visible"/>
                                      </p:to>
                                    </p:set>
                                    <p:animEffect transition="in" filter="wipe(up)">
                                      <p:cBhvr>
                                        <p:cTn id="94" dur="20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59" grpId="0" animBg="1" autoUpdateAnimBg="0"/>
      <p:bldP spid="61" grpId="0" animBg="1"/>
      <p:bldP spid="63" grpId="0" animBg="1"/>
      <p:bldP spid="64" grpId="0" animBg="1"/>
      <p:bldP spid="65" grpId="0" animBg="1"/>
      <p:bldP spid="57" grpId="0" animBg="1"/>
      <p:bldP spid="54" grpId="0" animBg="1"/>
      <p:bldP spid="58" grpId="0" animBg="1"/>
      <p:bldP spid="56" grpId="0" animBg="1"/>
      <p:bldP spid="55" grpId="0" animBg="1"/>
      <p:bldP spid="89" grpId="0" animBg="1" autoUpdateAnimBg="0"/>
      <p:bldP spid="53" grpId="0" animBg="1"/>
      <p:bldP spid="27" grpId="0" animBg="1"/>
      <p:bldP spid="69"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0" name="Group 14"/>
          <p:cNvGrpSpPr>
            <a:grpSpLocks/>
          </p:cNvGrpSpPr>
          <p:nvPr/>
        </p:nvGrpSpPr>
        <p:grpSpPr bwMode="auto">
          <a:xfrm>
            <a:off x="-34925" y="1176338"/>
            <a:ext cx="9178925" cy="5681662"/>
            <a:chOff x="-34506" y="1176338"/>
            <a:chExt cx="9178506" cy="5681662"/>
          </a:xfrm>
          <a:effectLst>
            <a:outerShdw blurRad="25400" dist="12700" dir="2700000" algn="tl" rotWithShape="0">
              <a:prstClr val="black"/>
            </a:outerShdw>
          </a:effectLst>
        </p:grpSpPr>
        <p:pic>
          <p:nvPicPr>
            <p:cNvPr id="91"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92" name="Freeform 91"/>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a:effectLst>
                  <a:outerShdw blurRad="38100" dist="38100" dir="2700000" algn="tl">
                    <a:srgbClr val="000000">
                      <a:alpha val="43137"/>
                    </a:srgbClr>
                  </a:outerShdw>
                </a:effectLst>
                <a:latin typeface="Arial" charset="0"/>
                <a:cs typeface="Arial" charset="0"/>
              </a:endParaRPr>
            </a:p>
          </p:txBody>
        </p:sp>
      </p:grpSp>
      <p:grpSp>
        <p:nvGrpSpPr>
          <p:cNvPr id="4" name="Group 54"/>
          <p:cNvGrpSpPr>
            <a:grpSpLocks/>
          </p:cNvGrpSpPr>
          <p:nvPr/>
        </p:nvGrpSpPr>
        <p:grpSpPr bwMode="auto">
          <a:xfrm>
            <a:off x="2590800" y="1739900"/>
            <a:ext cx="2795588" cy="2616200"/>
            <a:chOff x="2590800" y="1739900"/>
            <a:chExt cx="2795588" cy="2616200"/>
          </a:xfrm>
        </p:grpSpPr>
        <p:sp>
          <p:nvSpPr>
            <p:cNvPr id="31" name="Freeform 47"/>
            <p:cNvSpPr>
              <a:spLocks/>
            </p:cNvSpPr>
            <p:nvPr/>
          </p:nvSpPr>
          <p:spPr bwMode="ltGray">
            <a:xfrm>
              <a:off x="2590800" y="1739900"/>
              <a:ext cx="2795588" cy="2616200"/>
            </a:xfrm>
            <a:custGeom>
              <a:avLst/>
              <a:gdLst/>
              <a:ahLst/>
              <a:cxnLst>
                <a:cxn ang="0">
                  <a:pos x="48" y="1640"/>
                </a:cxn>
                <a:cxn ang="0">
                  <a:pos x="304" y="1576"/>
                </a:cxn>
                <a:cxn ang="0">
                  <a:pos x="564" y="1484"/>
                </a:cxn>
                <a:cxn ang="0">
                  <a:pos x="748" y="1400"/>
                </a:cxn>
                <a:cxn ang="0">
                  <a:pos x="1020" y="1436"/>
                </a:cxn>
                <a:cxn ang="0">
                  <a:pos x="1260" y="1396"/>
                </a:cxn>
                <a:cxn ang="0">
                  <a:pos x="1432" y="1340"/>
                </a:cxn>
                <a:cxn ang="0">
                  <a:pos x="1436" y="1276"/>
                </a:cxn>
                <a:cxn ang="0">
                  <a:pos x="1716" y="1276"/>
                </a:cxn>
                <a:cxn ang="0">
                  <a:pos x="1488" y="1204"/>
                </a:cxn>
                <a:cxn ang="0">
                  <a:pos x="1348" y="1136"/>
                </a:cxn>
                <a:cxn ang="0">
                  <a:pos x="1564" y="1100"/>
                </a:cxn>
                <a:cxn ang="0">
                  <a:pos x="1660" y="1088"/>
                </a:cxn>
                <a:cxn ang="0">
                  <a:pos x="1704" y="1036"/>
                </a:cxn>
                <a:cxn ang="0">
                  <a:pos x="1616" y="980"/>
                </a:cxn>
                <a:cxn ang="0">
                  <a:pos x="1760" y="952"/>
                </a:cxn>
                <a:cxn ang="0">
                  <a:pos x="1660" y="924"/>
                </a:cxn>
                <a:cxn ang="0">
                  <a:pos x="1528" y="916"/>
                </a:cxn>
                <a:cxn ang="0">
                  <a:pos x="1568" y="860"/>
                </a:cxn>
                <a:cxn ang="0">
                  <a:pos x="1716" y="844"/>
                </a:cxn>
                <a:cxn ang="0">
                  <a:pos x="1728" y="788"/>
                </a:cxn>
                <a:cxn ang="0">
                  <a:pos x="1560" y="792"/>
                </a:cxn>
                <a:cxn ang="0">
                  <a:pos x="1500" y="748"/>
                </a:cxn>
                <a:cxn ang="0">
                  <a:pos x="1344" y="732"/>
                </a:cxn>
                <a:cxn ang="0">
                  <a:pos x="1208" y="704"/>
                </a:cxn>
                <a:cxn ang="0">
                  <a:pos x="1236" y="652"/>
                </a:cxn>
                <a:cxn ang="0">
                  <a:pos x="1168" y="644"/>
                </a:cxn>
                <a:cxn ang="0">
                  <a:pos x="1084" y="648"/>
                </a:cxn>
                <a:cxn ang="0">
                  <a:pos x="984" y="624"/>
                </a:cxn>
                <a:cxn ang="0">
                  <a:pos x="832" y="588"/>
                </a:cxn>
                <a:cxn ang="0">
                  <a:pos x="752" y="568"/>
                </a:cxn>
                <a:cxn ang="0">
                  <a:pos x="644" y="584"/>
                </a:cxn>
                <a:cxn ang="0">
                  <a:pos x="440" y="576"/>
                </a:cxn>
                <a:cxn ang="0">
                  <a:pos x="296" y="544"/>
                </a:cxn>
                <a:cxn ang="0">
                  <a:pos x="348" y="492"/>
                </a:cxn>
                <a:cxn ang="0">
                  <a:pos x="232" y="472"/>
                </a:cxn>
                <a:cxn ang="0">
                  <a:pos x="140" y="400"/>
                </a:cxn>
                <a:cxn ang="0">
                  <a:pos x="264" y="316"/>
                </a:cxn>
                <a:cxn ang="0">
                  <a:pos x="360" y="288"/>
                </a:cxn>
                <a:cxn ang="0">
                  <a:pos x="464" y="256"/>
                </a:cxn>
                <a:cxn ang="0">
                  <a:pos x="556" y="208"/>
                </a:cxn>
                <a:cxn ang="0">
                  <a:pos x="536" y="148"/>
                </a:cxn>
                <a:cxn ang="0">
                  <a:pos x="516" y="92"/>
                </a:cxn>
                <a:cxn ang="0">
                  <a:pos x="492" y="60"/>
                </a:cxn>
                <a:cxn ang="0">
                  <a:pos x="448" y="36"/>
                </a:cxn>
                <a:cxn ang="0">
                  <a:pos x="384" y="0"/>
                </a:cxn>
              </a:cxnLst>
              <a:rect l="0" t="0" r="r" b="b"/>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sp>
          <p:nvSpPr>
            <p:cNvPr id="33" name="Freeform 48"/>
            <p:cNvSpPr>
              <a:spLocks/>
            </p:cNvSpPr>
            <p:nvPr/>
          </p:nvSpPr>
          <p:spPr bwMode="ltGray">
            <a:xfrm>
              <a:off x="4527550" y="2044700"/>
              <a:ext cx="730250" cy="723900"/>
            </a:xfrm>
            <a:custGeom>
              <a:avLst/>
              <a:gdLst/>
              <a:ahLst/>
              <a:cxnLst>
                <a:cxn ang="0">
                  <a:pos x="8" y="440"/>
                </a:cxn>
                <a:cxn ang="0">
                  <a:pos x="8" y="392"/>
                </a:cxn>
                <a:cxn ang="0">
                  <a:pos x="56" y="344"/>
                </a:cxn>
                <a:cxn ang="0">
                  <a:pos x="104" y="344"/>
                </a:cxn>
                <a:cxn ang="0">
                  <a:pos x="200" y="344"/>
                </a:cxn>
                <a:cxn ang="0">
                  <a:pos x="248" y="296"/>
                </a:cxn>
                <a:cxn ang="0">
                  <a:pos x="200" y="296"/>
                </a:cxn>
                <a:cxn ang="0">
                  <a:pos x="152" y="248"/>
                </a:cxn>
                <a:cxn ang="0">
                  <a:pos x="200" y="200"/>
                </a:cxn>
                <a:cxn ang="0">
                  <a:pos x="200" y="152"/>
                </a:cxn>
                <a:cxn ang="0">
                  <a:pos x="152" y="104"/>
                </a:cxn>
                <a:cxn ang="0">
                  <a:pos x="104" y="104"/>
                </a:cxn>
                <a:cxn ang="0">
                  <a:pos x="56" y="56"/>
                </a:cxn>
                <a:cxn ang="0">
                  <a:pos x="104" y="56"/>
                </a:cxn>
                <a:cxn ang="0">
                  <a:pos x="200" y="56"/>
                </a:cxn>
                <a:cxn ang="0">
                  <a:pos x="296" y="56"/>
                </a:cxn>
                <a:cxn ang="0">
                  <a:pos x="344" y="8"/>
                </a:cxn>
                <a:cxn ang="0">
                  <a:pos x="392" y="8"/>
                </a:cxn>
                <a:cxn ang="0">
                  <a:pos x="440" y="8"/>
                </a:cxn>
              </a:cxnLst>
              <a:rect l="0" t="0" r="r" b="b"/>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grpSp>
      <p:sp>
        <p:nvSpPr>
          <p:cNvPr id="46102" name="Slide Number Placeholder 32"/>
          <p:cNvSpPr txBox="1">
            <a:spLocks noGrp="1"/>
          </p:cNvSpPr>
          <p:nvPr/>
        </p:nvSpPr>
        <p:spPr bwMode="auto">
          <a:xfrm>
            <a:off x="8458200" y="6427788"/>
            <a:ext cx="685800" cy="365125"/>
          </a:xfrm>
          <a:prstGeom prst="rect">
            <a:avLst/>
          </a:prstGeom>
          <a:noFill/>
          <a:ln>
            <a:miter lim="800000"/>
            <a:headEnd/>
            <a:tailEnd/>
          </a:ln>
        </p:spPr>
        <p:txBody>
          <a:bodyPr/>
          <a:lstStyle/>
          <a:p>
            <a:pPr algn="ctr">
              <a:defRPr/>
            </a:pPr>
            <a:fld id="{62AB98F7-BB8F-4249-8CED-505D1E7623E1}" type="slidenum">
              <a:rPr lang="en-US">
                <a:effectLst>
                  <a:outerShdw blurRad="38100" dist="38100" dir="2700000" algn="tl">
                    <a:srgbClr val="000000">
                      <a:alpha val="43137"/>
                    </a:srgbClr>
                  </a:outerShdw>
                </a:effectLst>
                <a:latin typeface="+mn-lt"/>
                <a:cs typeface="Arial" charset="0"/>
              </a:rPr>
              <a:pPr algn="ctr">
                <a:defRPr/>
              </a:pPr>
              <a:t>39</a:t>
            </a:fld>
            <a:endParaRPr lang="en-US" dirty="0">
              <a:effectLst>
                <a:outerShdw blurRad="38100" dist="38100" dir="2700000" algn="tl">
                  <a:srgbClr val="000000">
                    <a:alpha val="43137"/>
                  </a:srgbClr>
                </a:outerShdw>
              </a:effectLst>
              <a:latin typeface="+mn-lt"/>
              <a:cs typeface="Arial" charset="0"/>
            </a:endParaRPr>
          </a:p>
        </p:txBody>
      </p:sp>
      <p:sp>
        <p:nvSpPr>
          <p:cNvPr id="266291" name="Freeform 51"/>
          <p:cNvSpPr>
            <a:spLocks/>
          </p:cNvSpPr>
          <p:nvPr/>
        </p:nvSpPr>
        <p:spPr bwMode="invGray">
          <a:xfrm>
            <a:off x="2603500" y="4287838"/>
            <a:ext cx="6500813" cy="2311400"/>
          </a:xfrm>
          <a:custGeom>
            <a:avLst/>
            <a:gdLst/>
            <a:ahLst/>
            <a:cxnLst>
              <a:cxn ang="0">
                <a:pos x="4095" y="1456"/>
              </a:cxn>
              <a:cxn ang="0">
                <a:pos x="4082" y="1419"/>
              </a:cxn>
              <a:cxn ang="0">
                <a:pos x="4045" y="1394"/>
              </a:cxn>
              <a:cxn ang="0">
                <a:pos x="4007" y="1356"/>
              </a:cxn>
              <a:cxn ang="0">
                <a:pos x="3945" y="1344"/>
              </a:cxn>
              <a:cxn ang="0">
                <a:pos x="3807" y="1268"/>
              </a:cxn>
              <a:cxn ang="0">
                <a:pos x="3769" y="1168"/>
              </a:cxn>
              <a:cxn ang="0">
                <a:pos x="3657" y="1005"/>
              </a:cxn>
              <a:cxn ang="0">
                <a:pos x="3632" y="968"/>
              </a:cxn>
              <a:cxn ang="0">
                <a:pos x="3594" y="955"/>
              </a:cxn>
              <a:cxn ang="0">
                <a:pos x="3582" y="880"/>
              </a:cxn>
              <a:cxn ang="0">
                <a:pos x="3544" y="868"/>
              </a:cxn>
              <a:cxn ang="0">
                <a:pos x="3431" y="855"/>
              </a:cxn>
              <a:cxn ang="0">
                <a:pos x="3431" y="705"/>
              </a:cxn>
              <a:cxn ang="0">
                <a:pos x="3269" y="605"/>
              </a:cxn>
              <a:cxn ang="0">
                <a:pos x="3118" y="530"/>
              </a:cxn>
              <a:cxn ang="0">
                <a:pos x="2993" y="480"/>
              </a:cxn>
              <a:cxn ang="0">
                <a:pos x="2968" y="454"/>
              </a:cxn>
              <a:cxn ang="0">
                <a:pos x="2793" y="429"/>
              </a:cxn>
              <a:cxn ang="0">
                <a:pos x="2718" y="404"/>
              </a:cxn>
              <a:cxn ang="0">
                <a:pos x="2592" y="304"/>
              </a:cxn>
              <a:cxn ang="0">
                <a:pos x="2204" y="292"/>
              </a:cxn>
              <a:cxn ang="0">
                <a:pos x="2142" y="242"/>
              </a:cxn>
              <a:cxn ang="0">
                <a:pos x="2016" y="204"/>
              </a:cxn>
              <a:cxn ang="0">
                <a:pos x="1979" y="179"/>
              </a:cxn>
              <a:cxn ang="0">
                <a:pos x="1653" y="154"/>
              </a:cxn>
              <a:cxn ang="0">
                <a:pos x="1415" y="116"/>
              </a:cxn>
              <a:cxn ang="0">
                <a:pos x="1353" y="66"/>
              </a:cxn>
              <a:cxn ang="0">
                <a:pos x="1240" y="4"/>
              </a:cxn>
              <a:cxn ang="0">
                <a:pos x="539" y="16"/>
              </a:cxn>
              <a:cxn ang="0">
                <a:pos x="514" y="54"/>
              </a:cxn>
              <a:cxn ang="0">
                <a:pos x="263" y="154"/>
              </a:cxn>
              <a:cxn ang="0">
                <a:pos x="151" y="166"/>
              </a:cxn>
              <a:cxn ang="0">
                <a:pos x="0" y="204"/>
              </a:cxn>
            </a:cxnLst>
            <a:rect l="0" t="0" r="r" b="b"/>
            <a:pathLst>
              <a:path w="4095" h="1456">
                <a:moveTo>
                  <a:pt x="4095" y="1456"/>
                </a:moveTo>
                <a:cubicBezTo>
                  <a:pt x="4091" y="1444"/>
                  <a:pt x="4090" y="1429"/>
                  <a:pt x="4082" y="1419"/>
                </a:cubicBezTo>
                <a:cubicBezTo>
                  <a:pt x="4073" y="1407"/>
                  <a:pt x="4056" y="1404"/>
                  <a:pt x="4045" y="1394"/>
                </a:cubicBezTo>
                <a:cubicBezTo>
                  <a:pt x="4031" y="1382"/>
                  <a:pt x="4023" y="1364"/>
                  <a:pt x="4007" y="1356"/>
                </a:cubicBezTo>
                <a:cubicBezTo>
                  <a:pt x="3988" y="1347"/>
                  <a:pt x="3966" y="1348"/>
                  <a:pt x="3945" y="1344"/>
                </a:cubicBezTo>
                <a:cubicBezTo>
                  <a:pt x="3920" y="1271"/>
                  <a:pt x="3883" y="1279"/>
                  <a:pt x="3807" y="1268"/>
                </a:cubicBezTo>
                <a:cubicBezTo>
                  <a:pt x="3822" y="1205"/>
                  <a:pt x="3835" y="1191"/>
                  <a:pt x="3769" y="1168"/>
                </a:cubicBezTo>
                <a:cubicBezTo>
                  <a:pt x="3743" y="1091"/>
                  <a:pt x="3726" y="1052"/>
                  <a:pt x="3657" y="1005"/>
                </a:cubicBezTo>
                <a:cubicBezTo>
                  <a:pt x="3649" y="993"/>
                  <a:pt x="3644" y="977"/>
                  <a:pt x="3632" y="968"/>
                </a:cubicBezTo>
                <a:cubicBezTo>
                  <a:pt x="3622" y="960"/>
                  <a:pt x="3601" y="967"/>
                  <a:pt x="3594" y="955"/>
                </a:cubicBezTo>
                <a:cubicBezTo>
                  <a:pt x="3581" y="933"/>
                  <a:pt x="3595" y="902"/>
                  <a:pt x="3582" y="880"/>
                </a:cubicBezTo>
                <a:cubicBezTo>
                  <a:pt x="3575" y="868"/>
                  <a:pt x="3557" y="870"/>
                  <a:pt x="3544" y="868"/>
                </a:cubicBezTo>
                <a:cubicBezTo>
                  <a:pt x="3507" y="862"/>
                  <a:pt x="3469" y="859"/>
                  <a:pt x="3431" y="855"/>
                </a:cubicBezTo>
                <a:cubicBezTo>
                  <a:pt x="3478" y="785"/>
                  <a:pt x="3478" y="775"/>
                  <a:pt x="3431" y="705"/>
                </a:cubicBezTo>
                <a:cubicBezTo>
                  <a:pt x="3403" y="615"/>
                  <a:pt x="3345" y="617"/>
                  <a:pt x="3269" y="605"/>
                </a:cubicBezTo>
                <a:cubicBezTo>
                  <a:pt x="3178" y="517"/>
                  <a:pt x="3308" y="550"/>
                  <a:pt x="3118" y="530"/>
                </a:cubicBezTo>
                <a:cubicBezTo>
                  <a:pt x="3072" y="518"/>
                  <a:pt x="3031" y="511"/>
                  <a:pt x="2993" y="480"/>
                </a:cubicBezTo>
                <a:cubicBezTo>
                  <a:pt x="2984" y="472"/>
                  <a:pt x="2978" y="460"/>
                  <a:pt x="2968" y="454"/>
                </a:cubicBezTo>
                <a:cubicBezTo>
                  <a:pt x="2918" y="424"/>
                  <a:pt x="2852" y="435"/>
                  <a:pt x="2793" y="429"/>
                </a:cubicBezTo>
                <a:cubicBezTo>
                  <a:pt x="2789" y="428"/>
                  <a:pt x="2722" y="407"/>
                  <a:pt x="2718" y="404"/>
                </a:cubicBezTo>
                <a:cubicBezTo>
                  <a:pt x="2676" y="370"/>
                  <a:pt x="2659" y="308"/>
                  <a:pt x="2592" y="304"/>
                </a:cubicBezTo>
                <a:cubicBezTo>
                  <a:pt x="2463" y="296"/>
                  <a:pt x="2333" y="296"/>
                  <a:pt x="2204" y="292"/>
                </a:cubicBezTo>
                <a:cubicBezTo>
                  <a:pt x="2109" y="259"/>
                  <a:pt x="2224" y="307"/>
                  <a:pt x="2142" y="242"/>
                </a:cubicBezTo>
                <a:cubicBezTo>
                  <a:pt x="2110" y="216"/>
                  <a:pt x="2053" y="223"/>
                  <a:pt x="2016" y="204"/>
                </a:cubicBezTo>
                <a:cubicBezTo>
                  <a:pt x="2003" y="197"/>
                  <a:pt x="1994" y="181"/>
                  <a:pt x="1979" y="179"/>
                </a:cubicBezTo>
                <a:cubicBezTo>
                  <a:pt x="1871" y="164"/>
                  <a:pt x="1653" y="154"/>
                  <a:pt x="1653" y="154"/>
                </a:cubicBezTo>
                <a:cubicBezTo>
                  <a:pt x="1565" y="123"/>
                  <a:pt x="1526" y="125"/>
                  <a:pt x="1415" y="116"/>
                </a:cubicBezTo>
                <a:cubicBezTo>
                  <a:pt x="1332" y="89"/>
                  <a:pt x="1422" y="127"/>
                  <a:pt x="1353" y="66"/>
                </a:cubicBezTo>
                <a:cubicBezTo>
                  <a:pt x="1299" y="19"/>
                  <a:pt x="1292" y="21"/>
                  <a:pt x="1240" y="4"/>
                </a:cubicBezTo>
                <a:cubicBezTo>
                  <a:pt x="1006" y="8"/>
                  <a:pt x="772" y="0"/>
                  <a:pt x="539" y="16"/>
                </a:cubicBezTo>
                <a:cubicBezTo>
                  <a:pt x="524" y="17"/>
                  <a:pt x="529" y="51"/>
                  <a:pt x="514" y="54"/>
                </a:cubicBezTo>
                <a:cubicBezTo>
                  <a:pt x="448" y="68"/>
                  <a:pt x="330" y="150"/>
                  <a:pt x="263" y="154"/>
                </a:cubicBezTo>
                <a:cubicBezTo>
                  <a:pt x="210" y="173"/>
                  <a:pt x="206" y="148"/>
                  <a:pt x="151" y="166"/>
                </a:cubicBezTo>
                <a:cubicBezTo>
                  <a:pt x="104" y="182"/>
                  <a:pt x="50" y="204"/>
                  <a:pt x="0" y="204"/>
                </a:cubicBezTo>
              </a:path>
            </a:pathLst>
          </a:custGeom>
          <a:noFill/>
          <a:ln w="57150" cap="flat" cmpd="sng">
            <a:solidFill>
              <a:srgbClr val="3333FF"/>
            </a:solidFill>
            <a:prstDash val="solid"/>
            <a:round/>
            <a:headEnd/>
            <a:tailEn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sp>
        <p:nvSpPr>
          <p:cNvPr id="2" name="Text Box 6"/>
          <p:cNvSpPr txBox="1">
            <a:spLocks noChangeArrowheads="1"/>
          </p:cNvSpPr>
          <p:nvPr/>
        </p:nvSpPr>
        <p:spPr bwMode="gray">
          <a:xfrm rot="2129783">
            <a:off x="7162800" y="58674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latin typeface="Arial" charset="0"/>
                <a:cs typeface="Arial" charset="0"/>
              </a:rPr>
              <a:t>SJ River</a:t>
            </a:r>
          </a:p>
        </p:txBody>
      </p:sp>
      <p:sp>
        <p:nvSpPr>
          <p:cNvPr id="45" name="Text Box 16"/>
          <p:cNvSpPr txBox="1">
            <a:spLocks noChangeArrowheads="1"/>
          </p:cNvSpPr>
          <p:nvPr/>
        </p:nvSpPr>
        <p:spPr bwMode="invGray">
          <a:xfrm>
            <a:off x="1295400" y="5867400"/>
            <a:ext cx="2209800" cy="461963"/>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r" eaLnBrk="0" fontAlgn="auto" hangingPunct="0">
              <a:spcBef>
                <a:spcPct val="50000"/>
              </a:spcBef>
              <a:spcAft>
                <a:spcPts val="0"/>
              </a:spcAft>
              <a:defRPr/>
            </a:pPr>
            <a:r>
              <a:rPr lang="en-US" sz="2400" b="1" dirty="0">
                <a:latin typeface="+mn-lt"/>
                <a:cs typeface="+mn-cs"/>
              </a:rPr>
              <a:t>SWP Pumps</a:t>
            </a:r>
          </a:p>
        </p:txBody>
      </p:sp>
      <p:sp>
        <p:nvSpPr>
          <p:cNvPr id="46" name="Text Box 16"/>
          <p:cNvSpPr txBox="1">
            <a:spLocks noChangeArrowheads="1"/>
          </p:cNvSpPr>
          <p:nvPr/>
        </p:nvSpPr>
        <p:spPr bwMode="invGray">
          <a:xfrm>
            <a:off x="2078038" y="6246813"/>
            <a:ext cx="2209800" cy="461962"/>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ctr" eaLnBrk="0" fontAlgn="auto" hangingPunct="0">
              <a:spcBef>
                <a:spcPct val="50000"/>
              </a:spcBef>
              <a:spcAft>
                <a:spcPts val="0"/>
              </a:spcAft>
              <a:defRPr/>
            </a:pPr>
            <a:r>
              <a:rPr lang="en-US" sz="2400" b="1" dirty="0">
                <a:latin typeface="+mn-lt"/>
                <a:cs typeface="+mn-cs"/>
              </a:rPr>
              <a:t>CVP Pumps</a:t>
            </a:r>
          </a:p>
        </p:txBody>
      </p:sp>
      <p:sp>
        <p:nvSpPr>
          <p:cNvPr id="47" name="Oval 17"/>
          <p:cNvSpPr>
            <a:spLocks noChangeArrowheads="1"/>
          </p:cNvSpPr>
          <p:nvPr/>
        </p:nvSpPr>
        <p:spPr bwMode="invGray">
          <a:xfrm>
            <a:off x="3606800" y="5975350"/>
            <a:ext cx="182563" cy="18256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48" name="Oval 17"/>
          <p:cNvSpPr>
            <a:spLocks noChangeArrowheads="1"/>
          </p:cNvSpPr>
          <p:nvPr/>
        </p:nvSpPr>
        <p:spPr bwMode="invGray">
          <a:xfrm>
            <a:off x="4038600" y="6172200"/>
            <a:ext cx="182563" cy="18256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49" name="Text Box 6"/>
          <p:cNvSpPr txBox="1">
            <a:spLocks noChangeArrowheads="1"/>
          </p:cNvSpPr>
          <p:nvPr/>
        </p:nvSpPr>
        <p:spPr bwMode="invGray">
          <a:xfrm>
            <a:off x="2897188" y="2697163"/>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algn="ct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Sac River</a:t>
            </a:r>
          </a:p>
        </p:txBody>
      </p:sp>
      <p:sp>
        <p:nvSpPr>
          <p:cNvPr id="50"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Stockton</a:t>
            </a:r>
          </a:p>
        </p:txBody>
      </p:sp>
      <p:sp>
        <p:nvSpPr>
          <p:cNvPr id="51"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Sacramento</a:t>
            </a:r>
          </a:p>
        </p:txBody>
      </p:sp>
      <p:sp>
        <p:nvSpPr>
          <p:cNvPr id="29" name="Text Box 24"/>
          <p:cNvSpPr txBox="1">
            <a:spLocks noChangeArrowheads="1"/>
          </p:cNvSpPr>
          <p:nvPr/>
        </p:nvSpPr>
        <p:spPr bwMode="invGray">
          <a:xfrm>
            <a:off x="217488" y="179388"/>
            <a:ext cx="8728075" cy="1328737"/>
          </a:xfrm>
          <a:prstGeom prst="rect">
            <a:avLst/>
          </a:prstGeom>
          <a:noFill/>
          <a:ln w="9525">
            <a:noFill/>
            <a:miter lim="800000"/>
            <a:headEnd/>
            <a:tailEnd/>
          </a:ln>
          <a:effectLst>
            <a:outerShdw dist="35921" dir="2700000" algn="ctr" rotWithShape="0">
              <a:srgbClr val="000000"/>
            </a:outerShdw>
          </a:effectLst>
        </p:spPr>
        <p:txBody>
          <a:bodyPr anchor="ctr"/>
          <a:lstStyle/>
          <a:p>
            <a:pPr algn="r" defTabSz="914363" fontAlgn="auto">
              <a:spcAft>
                <a:spcPts val="0"/>
              </a:spcAft>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Bay-Delta Conservation Plan</a:t>
            </a:r>
          </a:p>
          <a:p>
            <a:pPr algn="r">
              <a:defRPr/>
            </a:pPr>
            <a:r>
              <a:rPr lang="en-US" sz="3200" b="1" dirty="0">
                <a:latin typeface="+mj-lt"/>
                <a:ea typeface="+mj-ea"/>
                <a:cs typeface="+mj-cs"/>
              </a:rPr>
              <a:t>Dual-Conveyance </a:t>
            </a:r>
            <a:r>
              <a:rPr lang="en-US" sz="3200" b="1" dirty="0">
                <a:latin typeface="Cambria"/>
                <a:ea typeface="+mj-ea"/>
                <a:cs typeface="+mj-cs"/>
              </a:rPr>
              <a:t>− </a:t>
            </a:r>
            <a:r>
              <a:rPr lang="en-US" sz="3200" b="1" u="sng" dirty="0">
                <a:latin typeface="+mj-lt"/>
                <a:ea typeface="+mj-ea"/>
                <a:cs typeface="+mj-cs"/>
              </a:rPr>
              <a:t>Central </a:t>
            </a:r>
            <a:r>
              <a:rPr lang="en-US" sz="3200" b="1" u="sng" dirty="0" smtClean="0">
                <a:latin typeface="+mj-lt"/>
                <a:ea typeface="+mj-ea"/>
                <a:cs typeface="+mj-cs"/>
              </a:rPr>
              <a:t>Tunnel</a:t>
            </a:r>
            <a:endParaRPr lang="en-US" sz="3200" b="1" dirty="0">
              <a:latin typeface="+mj-lt"/>
              <a:ea typeface="+mj-ea"/>
              <a:cs typeface="+mj-cs"/>
            </a:endParaRPr>
          </a:p>
        </p:txBody>
      </p:sp>
      <p:sp>
        <p:nvSpPr>
          <p:cNvPr id="37" name="Freeform 43"/>
          <p:cNvSpPr>
            <a:spLocks/>
          </p:cNvSpPr>
          <p:nvPr/>
        </p:nvSpPr>
        <p:spPr bwMode="invGray">
          <a:xfrm>
            <a:off x="4489450" y="3803650"/>
            <a:ext cx="1154113" cy="2082800"/>
          </a:xfrm>
          <a:custGeom>
            <a:avLst/>
            <a:gdLst/>
            <a:ahLst/>
            <a:cxnLst>
              <a:cxn ang="0">
                <a:pos x="608" y="0"/>
              </a:cxn>
              <a:cxn ang="0">
                <a:pos x="624" y="32"/>
              </a:cxn>
              <a:cxn ang="0">
                <a:pos x="596" y="36"/>
              </a:cxn>
              <a:cxn ang="0">
                <a:pos x="684" y="56"/>
              </a:cxn>
              <a:cxn ang="0">
                <a:pos x="720" y="80"/>
              </a:cxn>
              <a:cxn ang="0">
                <a:pos x="628" y="116"/>
              </a:cxn>
              <a:cxn ang="0">
                <a:pos x="620" y="128"/>
              </a:cxn>
              <a:cxn ang="0">
                <a:pos x="628" y="152"/>
              </a:cxn>
              <a:cxn ang="0">
                <a:pos x="572" y="168"/>
              </a:cxn>
              <a:cxn ang="0">
                <a:pos x="548" y="180"/>
              </a:cxn>
              <a:cxn ang="0">
                <a:pos x="560" y="208"/>
              </a:cxn>
              <a:cxn ang="0">
                <a:pos x="604" y="240"/>
              </a:cxn>
              <a:cxn ang="0">
                <a:pos x="588" y="280"/>
              </a:cxn>
              <a:cxn ang="0">
                <a:pos x="636" y="296"/>
              </a:cxn>
              <a:cxn ang="0">
                <a:pos x="608" y="328"/>
              </a:cxn>
              <a:cxn ang="0">
                <a:pos x="596" y="340"/>
              </a:cxn>
              <a:cxn ang="0">
                <a:pos x="588" y="364"/>
              </a:cxn>
              <a:cxn ang="0">
                <a:pos x="584" y="452"/>
              </a:cxn>
              <a:cxn ang="0">
                <a:pos x="532" y="448"/>
              </a:cxn>
              <a:cxn ang="0">
                <a:pos x="440" y="452"/>
              </a:cxn>
              <a:cxn ang="0">
                <a:pos x="424" y="524"/>
              </a:cxn>
              <a:cxn ang="0">
                <a:pos x="452" y="528"/>
              </a:cxn>
              <a:cxn ang="0">
                <a:pos x="456" y="564"/>
              </a:cxn>
              <a:cxn ang="0">
                <a:pos x="512" y="600"/>
              </a:cxn>
              <a:cxn ang="0">
                <a:pos x="432" y="616"/>
              </a:cxn>
              <a:cxn ang="0">
                <a:pos x="408" y="624"/>
              </a:cxn>
              <a:cxn ang="0">
                <a:pos x="400" y="652"/>
              </a:cxn>
              <a:cxn ang="0">
                <a:pos x="364" y="660"/>
              </a:cxn>
              <a:cxn ang="0">
                <a:pos x="340" y="708"/>
              </a:cxn>
              <a:cxn ang="0">
                <a:pos x="344" y="740"/>
              </a:cxn>
              <a:cxn ang="0">
                <a:pos x="352" y="752"/>
              </a:cxn>
              <a:cxn ang="0">
                <a:pos x="340" y="776"/>
              </a:cxn>
              <a:cxn ang="0">
                <a:pos x="332" y="800"/>
              </a:cxn>
              <a:cxn ang="0">
                <a:pos x="356" y="836"/>
              </a:cxn>
              <a:cxn ang="0">
                <a:pos x="360" y="848"/>
              </a:cxn>
              <a:cxn ang="0">
                <a:pos x="372" y="860"/>
              </a:cxn>
              <a:cxn ang="0">
                <a:pos x="344" y="888"/>
              </a:cxn>
              <a:cxn ang="0">
                <a:pos x="404" y="904"/>
              </a:cxn>
              <a:cxn ang="0">
                <a:pos x="460" y="928"/>
              </a:cxn>
              <a:cxn ang="0">
                <a:pos x="556" y="980"/>
              </a:cxn>
              <a:cxn ang="0">
                <a:pos x="676" y="1020"/>
              </a:cxn>
              <a:cxn ang="0">
                <a:pos x="708" y="1048"/>
              </a:cxn>
              <a:cxn ang="0">
                <a:pos x="676" y="1076"/>
              </a:cxn>
              <a:cxn ang="0">
                <a:pos x="588" y="1104"/>
              </a:cxn>
              <a:cxn ang="0">
                <a:pos x="476" y="1156"/>
              </a:cxn>
              <a:cxn ang="0">
                <a:pos x="348" y="1160"/>
              </a:cxn>
              <a:cxn ang="0">
                <a:pos x="280" y="1172"/>
              </a:cxn>
              <a:cxn ang="0">
                <a:pos x="36" y="1216"/>
              </a:cxn>
              <a:cxn ang="0">
                <a:pos x="20" y="1276"/>
              </a:cxn>
              <a:cxn ang="0">
                <a:pos x="4" y="1300"/>
              </a:cxn>
              <a:cxn ang="0">
                <a:pos x="0" y="1312"/>
              </a:cxn>
            </a:cxnLst>
            <a:rect l="0" t="0" r="r" b="b"/>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sp>
        <p:nvSpPr>
          <p:cNvPr id="38" name="Freeform 42"/>
          <p:cNvSpPr>
            <a:spLocks/>
          </p:cNvSpPr>
          <p:nvPr/>
        </p:nvSpPr>
        <p:spPr bwMode="invGray">
          <a:xfrm>
            <a:off x="4275138" y="3759200"/>
            <a:ext cx="1155700" cy="2076450"/>
          </a:xfrm>
          <a:custGeom>
            <a:avLst/>
            <a:gdLst/>
            <a:ahLst/>
            <a:cxnLst>
              <a:cxn ang="0">
                <a:pos x="659" y="0"/>
              </a:cxn>
              <a:cxn ang="0">
                <a:pos x="723" y="8"/>
              </a:cxn>
              <a:cxn ang="0">
                <a:pos x="719" y="24"/>
              </a:cxn>
              <a:cxn ang="0">
                <a:pos x="695" y="32"/>
              </a:cxn>
              <a:cxn ang="0">
                <a:pos x="683" y="44"/>
              </a:cxn>
              <a:cxn ang="0">
                <a:pos x="667" y="48"/>
              </a:cxn>
              <a:cxn ang="0">
                <a:pos x="691" y="60"/>
              </a:cxn>
              <a:cxn ang="0">
                <a:pos x="563" y="100"/>
              </a:cxn>
              <a:cxn ang="0">
                <a:pos x="563" y="128"/>
              </a:cxn>
              <a:cxn ang="0">
                <a:pos x="551" y="168"/>
              </a:cxn>
              <a:cxn ang="0">
                <a:pos x="527" y="172"/>
              </a:cxn>
              <a:cxn ang="0">
                <a:pos x="503" y="188"/>
              </a:cxn>
              <a:cxn ang="0">
                <a:pos x="491" y="196"/>
              </a:cxn>
              <a:cxn ang="0">
                <a:pos x="487" y="208"/>
              </a:cxn>
              <a:cxn ang="0">
                <a:pos x="343" y="220"/>
              </a:cxn>
              <a:cxn ang="0">
                <a:pos x="171" y="260"/>
              </a:cxn>
              <a:cxn ang="0">
                <a:pos x="159" y="292"/>
              </a:cxn>
              <a:cxn ang="0">
                <a:pos x="231" y="296"/>
              </a:cxn>
              <a:cxn ang="0">
                <a:pos x="255" y="304"/>
              </a:cxn>
              <a:cxn ang="0">
                <a:pos x="263" y="328"/>
              </a:cxn>
              <a:cxn ang="0">
                <a:pos x="267" y="340"/>
              </a:cxn>
              <a:cxn ang="0">
                <a:pos x="231" y="356"/>
              </a:cxn>
              <a:cxn ang="0">
                <a:pos x="211" y="400"/>
              </a:cxn>
              <a:cxn ang="0">
                <a:pos x="155" y="424"/>
              </a:cxn>
              <a:cxn ang="0">
                <a:pos x="131" y="456"/>
              </a:cxn>
              <a:cxn ang="0">
                <a:pos x="111" y="532"/>
              </a:cxn>
              <a:cxn ang="0">
                <a:pos x="123" y="652"/>
              </a:cxn>
              <a:cxn ang="0">
                <a:pos x="99" y="684"/>
              </a:cxn>
              <a:cxn ang="0">
                <a:pos x="155" y="708"/>
              </a:cxn>
              <a:cxn ang="0">
                <a:pos x="143" y="756"/>
              </a:cxn>
              <a:cxn ang="0">
                <a:pos x="155" y="760"/>
              </a:cxn>
              <a:cxn ang="0">
                <a:pos x="199" y="776"/>
              </a:cxn>
              <a:cxn ang="0">
                <a:pos x="135" y="796"/>
              </a:cxn>
              <a:cxn ang="0">
                <a:pos x="195" y="820"/>
              </a:cxn>
              <a:cxn ang="0">
                <a:pos x="171" y="852"/>
              </a:cxn>
              <a:cxn ang="0">
                <a:pos x="219" y="872"/>
              </a:cxn>
              <a:cxn ang="0">
                <a:pos x="223" y="884"/>
              </a:cxn>
              <a:cxn ang="0">
                <a:pos x="235" y="892"/>
              </a:cxn>
              <a:cxn ang="0">
                <a:pos x="243" y="932"/>
              </a:cxn>
              <a:cxn ang="0">
                <a:pos x="191" y="956"/>
              </a:cxn>
              <a:cxn ang="0">
                <a:pos x="199" y="992"/>
              </a:cxn>
              <a:cxn ang="0">
                <a:pos x="111" y="1016"/>
              </a:cxn>
              <a:cxn ang="0">
                <a:pos x="147" y="1040"/>
              </a:cxn>
              <a:cxn ang="0">
                <a:pos x="91" y="1084"/>
              </a:cxn>
              <a:cxn ang="0">
                <a:pos x="67" y="1092"/>
              </a:cxn>
              <a:cxn ang="0">
                <a:pos x="55" y="1116"/>
              </a:cxn>
              <a:cxn ang="0">
                <a:pos x="19" y="1148"/>
              </a:cxn>
              <a:cxn ang="0">
                <a:pos x="3" y="1172"/>
              </a:cxn>
              <a:cxn ang="0">
                <a:pos x="15" y="1180"/>
              </a:cxn>
              <a:cxn ang="0">
                <a:pos x="39" y="1188"/>
              </a:cxn>
              <a:cxn ang="0">
                <a:pos x="119" y="1224"/>
              </a:cxn>
              <a:cxn ang="0">
                <a:pos x="111" y="1308"/>
              </a:cxn>
            </a:cxnLst>
            <a:rect l="0" t="0" r="r" b="b"/>
            <a:pathLst>
              <a:path w="728" h="1308">
                <a:moveTo>
                  <a:pt x="659" y="0"/>
                </a:moveTo>
                <a:cubicBezTo>
                  <a:pt x="679" y="7"/>
                  <a:pt x="703" y="0"/>
                  <a:pt x="723" y="8"/>
                </a:cubicBezTo>
                <a:cubicBezTo>
                  <a:pt x="728" y="10"/>
                  <a:pt x="723" y="20"/>
                  <a:pt x="719" y="24"/>
                </a:cubicBezTo>
                <a:cubicBezTo>
                  <a:pt x="713" y="29"/>
                  <a:pt x="695" y="32"/>
                  <a:pt x="695" y="32"/>
                </a:cubicBezTo>
                <a:cubicBezTo>
                  <a:pt x="691" y="36"/>
                  <a:pt x="688" y="41"/>
                  <a:pt x="683" y="44"/>
                </a:cubicBezTo>
                <a:cubicBezTo>
                  <a:pt x="678" y="47"/>
                  <a:pt x="669" y="43"/>
                  <a:pt x="667" y="48"/>
                </a:cubicBezTo>
                <a:cubicBezTo>
                  <a:pt x="665" y="53"/>
                  <a:pt x="689" y="59"/>
                  <a:pt x="691" y="60"/>
                </a:cubicBezTo>
                <a:cubicBezTo>
                  <a:pt x="680" y="106"/>
                  <a:pt x="597" y="98"/>
                  <a:pt x="563" y="100"/>
                </a:cubicBezTo>
                <a:cubicBezTo>
                  <a:pt x="543" y="107"/>
                  <a:pt x="554" y="114"/>
                  <a:pt x="563" y="128"/>
                </a:cubicBezTo>
                <a:cubicBezTo>
                  <a:pt x="533" y="138"/>
                  <a:pt x="575" y="144"/>
                  <a:pt x="551" y="168"/>
                </a:cubicBezTo>
                <a:cubicBezTo>
                  <a:pt x="545" y="174"/>
                  <a:pt x="535" y="171"/>
                  <a:pt x="527" y="172"/>
                </a:cubicBezTo>
                <a:cubicBezTo>
                  <a:pt x="519" y="177"/>
                  <a:pt x="511" y="183"/>
                  <a:pt x="503" y="188"/>
                </a:cubicBezTo>
                <a:cubicBezTo>
                  <a:pt x="499" y="191"/>
                  <a:pt x="491" y="196"/>
                  <a:pt x="491" y="196"/>
                </a:cubicBezTo>
                <a:cubicBezTo>
                  <a:pt x="490" y="200"/>
                  <a:pt x="491" y="207"/>
                  <a:pt x="487" y="208"/>
                </a:cubicBezTo>
                <a:cubicBezTo>
                  <a:pt x="462" y="214"/>
                  <a:pt x="370" y="218"/>
                  <a:pt x="343" y="220"/>
                </a:cubicBezTo>
                <a:cubicBezTo>
                  <a:pt x="330" y="260"/>
                  <a:pt x="196" y="259"/>
                  <a:pt x="171" y="260"/>
                </a:cubicBezTo>
                <a:cubicBezTo>
                  <a:pt x="166" y="262"/>
                  <a:pt x="138" y="286"/>
                  <a:pt x="159" y="292"/>
                </a:cubicBezTo>
                <a:cubicBezTo>
                  <a:pt x="182" y="298"/>
                  <a:pt x="207" y="295"/>
                  <a:pt x="231" y="296"/>
                </a:cubicBezTo>
                <a:cubicBezTo>
                  <a:pt x="239" y="299"/>
                  <a:pt x="252" y="296"/>
                  <a:pt x="255" y="304"/>
                </a:cubicBezTo>
                <a:cubicBezTo>
                  <a:pt x="258" y="312"/>
                  <a:pt x="260" y="320"/>
                  <a:pt x="263" y="328"/>
                </a:cubicBezTo>
                <a:cubicBezTo>
                  <a:pt x="264" y="332"/>
                  <a:pt x="267" y="340"/>
                  <a:pt x="267" y="340"/>
                </a:cubicBezTo>
                <a:cubicBezTo>
                  <a:pt x="254" y="344"/>
                  <a:pt x="244" y="352"/>
                  <a:pt x="231" y="356"/>
                </a:cubicBezTo>
                <a:cubicBezTo>
                  <a:pt x="222" y="370"/>
                  <a:pt x="224" y="389"/>
                  <a:pt x="211" y="400"/>
                </a:cubicBezTo>
                <a:cubicBezTo>
                  <a:pt x="191" y="418"/>
                  <a:pt x="179" y="416"/>
                  <a:pt x="155" y="424"/>
                </a:cubicBezTo>
                <a:cubicBezTo>
                  <a:pt x="150" y="440"/>
                  <a:pt x="138" y="441"/>
                  <a:pt x="131" y="456"/>
                </a:cubicBezTo>
                <a:cubicBezTo>
                  <a:pt x="120" y="481"/>
                  <a:pt x="117" y="506"/>
                  <a:pt x="111" y="532"/>
                </a:cubicBezTo>
                <a:cubicBezTo>
                  <a:pt x="117" y="572"/>
                  <a:pt x="110" y="614"/>
                  <a:pt x="123" y="652"/>
                </a:cubicBezTo>
                <a:cubicBezTo>
                  <a:pt x="118" y="667"/>
                  <a:pt x="108" y="671"/>
                  <a:pt x="99" y="684"/>
                </a:cubicBezTo>
                <a:cubicBezTo>
                  <a:pt x="107" y="714"/>
                  <a:pt x="129" y="699"/>
                  <a:pt x="155" y="708"/>
                </a:cubicBezTo>
                <a:cubicBezTo>
                  <a:pt x="142" y="721"/>
                  <a:pt x="131" y="735"/>
                  <a:pt x="143" y="756"/>
                </a:cubicBezTo>
                <a:cubicBezTo>
                  <a:pt x="145" y="760"/>
                  <a:pt x="151" y="759"/>
                  <a:pt x="155" y="760"/>
                </a:cubicBezTo>
                <a:cubicBezTo>
                  <a:pt x="173" y="765"/>
                  <a:pt x="183" y="766"/>
                  <a:pt x="199" y="776"/>
                </a:cubicBezTo>
                <a:cubicBezTo>
                  <a:pt x="190" y="802"/>
                  <a:pt x="161" y="794"/>
                  <a:pt x="135" y="796"/>
                </a:cubicBezTo>
                <a:cubicBezTo>
                  <a:pt x="157" y="811"/>
                  <a:pt x="186" y="793"/>
                  <a:pt x="195" y="820"/>
                </a:cubicBezTo>
                <a:cubicBezTo>
                  <a:pt x="184" y="823"/>
                  <a:pt x="149" y="830"/>
                  <a:pt x="171" y="852"/>
                </a:cubicBezTo>
                <a:cubicBezTo>
                  <a:pt x="178" y="859"/>
                  <a:pt x="208" y="864"/>
                  <a:pt x="219" y="872"/>
                </a:cubicBezTo>
                <a:cubicBezTo>
                  <a:pt x="220" y="876"/>
                  <a:pt x="220" y="881"/>
                  <a:pt x="223" y="884"/>
                </a:cubicBezTo>
                <a:cubicBezTo>
                  <a:pt x="226" y="888"/>
                  <a:pt x="233" y="888"/>
                  <a:pt x="235" y="892"/>
                </a:cubicBezTo>
                <a:cubicBezTo>
                  <a:pt x="241" y="904"/>
                  <a:pt x="239" y="919"/>
                  <a:pt x="243" y="932"/>
                </a:cubicBezTo>
                <a:cubicBezTo>
                  <a:pt x="234" y="958"/>
                  <a:pt x="218" y="953"/>
                  <a:pt x="191" y="956"/>
                </a:cubicBezTo>
                <a:cubicBezTo>
                  <a:pt x="180" y="973"/>
                  <a:pt x="182" y="981"/>
                  <a:pt x="199" y="992"/>
                </a:cubicBezTo>
                <a:cubicBezTo>
                  <a:pt x="170" y="1011"/>
                  <a:pt x="132" y="985"/>
                  <a:pt x="111" y="1016"/>
                </a:cubicBezTo>
                <a:cubicBezTo>
                  <a:pt x="126" y="1026"/>
                  <a:pt x="137" y="1025"/>
                  <a:pt x="147" y="1040"/>
                </a:cubicBezTo>
                <a:cubicBezTo>
                  <a:pt x="140" y="1081"/>
                  <a:pt x="131" y="1079"/>
                  <a:pt x="91" y="1084"/>
                </a:cubicBezTo>
                <a:cubicBezTo>
                  <a:pt x="83" y="1087"/>
                  <a:pt x="75" y="1089"/>
                  <a:pt x="67" y="1092"/>
                </a:cubicBezTo>
                <a:cubicBezTo>
                  <a:pt x="59" y="1095"/>
                  <a:pt x="61" y="1109"/>
                  <a:pt x="55" y="1116"/>
                </a:cubicBezTo>
                <a:cubicBezTo>
                  <a:pt x="35" y="1138"/>
                  <a:pt x="37" y="1136"/>
                  <a:pt x="19" y="1148"/>
                </a:cubicBezTo>
                <a:cubicBezTo>
                  <a:pt x="14" y="1156"/>
                  <a:pt x="8" y="1164"/>
                  <a:pt x="3" y="1172"/>
                </a:cubicBezTo>
                <a:cubicBezTo>
                  <a:pt x="0" y="1176"/>
                  <a:pt x="11" y="1178"/>
                  <a:pt x="15" y="1180"/>
                </a:cubicBezTo>
                <a:cubicBezTo>
                  <a:pt x="23" y="1183"/>
                  <a:pt x="31" y="1185"/>
                  <a:pt x="39" y="1188"/>
                </a:cubicBezTo>
                <a:cubicBezTo>
                  <a:pt x="67" y="1197"/>
                  <a:pt x="94" y="1207"/>
                  <a:pt x="119" y="1224"/>
                </a:cubicBezTo>
                <a:cubicBezTo>
                  <a:pt x="119" y="1229"/>
                  <a:pt x="111" y="1286"/>
                  <a:pt x="111" y="1308"/>
                </a:cubicBezTo>
              </a:path>
            </a:pathLst>
          </a:custGeom>
          <a:noFill/>
          <a:ln w="28575" cap="flat" cmpd="sng">
            <a:solidFill>
              <a:srgbClr val="6699FF"/>
            </a:solidFill>
            <a:prstDash val="solid"/>
            <a:round/>
            <a:headEnd type="none" w="med" len="med"/>
            <a:tailEnd type="triangle" w="med" len="me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sp>
        <p:nvSpPr>
          <p:cNvPr id="39" name="Freeform 44"/>
          <p:cNvSpPr>
            <a:spLocks/>
          </p:cNvSpPr>
          <p:nvPr/>
        </p:nvSpPr>
        <p:spPr bwMode="invGray">
          <a:xfrm>
            <a:off x="4456113" y="3797300"/>
            <a:ext cx="788987" cy="412750"/>
          </a:xfrm>
          <a:custGeom>
            <a:avLst/>
            <a:gdLst/>
            <a:ahLst/>
            <a:cxnLst>
              <a:cxn ang="0">
                <a:pos x="497" y="0"/>
              </a:cxn>
              <a:cxn ang="0">
                <a:pos x="393" y="24"/>
              </a:cxn>
              <a:cxn ang="0">
                <a:pos x="257" y="80"/>
              </a:cxn>
              <a:cxn ang="0">
                <a:pos x="197" y="92"/>
              </a:cxn>
              <a:cxn ang="0">
                <a:pos x="173" y="100"/>
              </a:cxn>
              <a:cxn ang="0">
                <a:pos x="153" y="104"/>
              </a:cxn>
              <a:cxn ang="0">
                <a:pos x="129" y="112"/>
              </a:cxn>
              <a:cxn ang="0">
                <a:pos x="81" y="148"/>
              </a:cxn>
              <a:cxn ang="0">
                <a:pos x="25" y="156"/>
              </a:cxn>
              <a:cxn ang="0">
                <a:pos x="21" y="180"/>
              </a:cxn>
              <a:cxn ang="0">
                <a:pos x="13" y="196"/>
              </a:cxn>
              <a:cxn ang="0">
                <a:pos x="25" y="220"/>
              </a:cxn>
              <a:cxn ang="0">
                <a:pos x="45" y="260"/>
              </a:cxn>
            </a:cxnLst>
            <a:rect l="0" t="0" r="r" b="b"/>
            <a:pathLst>
              <a:path w="497" h="260">
                <a:moveTo>
                  <a:pt x="497" y="0"/>
                </a:moveTo>
                <a:cubicBezTo>
                  <a:pt x="465" y="21"/>
                  <a:pt x="426" y="2"/>
                  <a:pt x="393" y="24"/>
                </a:cubicBezTo>
                <a:cubicBezTo>
                  <a:pt x="359" y="75"/>
                  <a:pt x="314" y="69"/>
                  <a:pt x="257" y="80"/>
                </a:cubicBezTo>
                <a:cubicBezTo>
                  <a:pt x="180" y="95"/>
                  <a:pt x="267" y="82"/>
                  <a:pt x="197" y="92"/>
                </a:cubicBezTo>
                <a:cubicBezTo>
                  <a:pt x="189" y="95"/>
                  <a:pt x="181" y="98"/>
                  <a:pt x="173" y="100"/>
                </a:cubicBezTo>
                <a:cubicBezTo>
                  <a:pt x="166" y="101"/>
                  <a:pt x="160" y="102"/>
                  <a:pt x="153" y="104"/>
                </a:cubicBezTo>
                <a:cubicBezTo>
                  <a:pt x="145" y="106"/>
                  <a:pt x="129" y="112"/>
                  <a:pt x="129" y="112"/>
                </a:cubicBezTo>
                <a:cubicBezTo>
                  <a:pt x="115" y="126"/>
                  <a:pt x="98" y="137"/>
                  <a:pt x="81" y="148"/>
                </a:cubicBezTo>
                <a:cubicBezTo>
                  <a:pt x="65" y="158"/>
                  <a:pt x="25" y="156"/>
                  <a:pt x="25" y="156"/>
                </a:cubicBezTo>
                <a:cubicBezTo>
                  <a:pt x="11" y="165"/>
                  <a:pt x="0" y="173"/>
                  <a:pt x="21" y="180"/>
                </a:cubicBezTo>
                <a:cubicBezTo>
                  <a:pt x="22" y="184"/>
                  <a:pt x="33" y="203"/>
                  <a:pt x="13" y="196"/>
                </a:cubicBezTo>
                <a:cubicBezTo>
                  <a:pt x="14" y="203"/>
                  <a:pt x="20" y="209"/>
                  <a:pt x="25" y="220"/>
                </a:cubicBezTo>
                <a:cubicBezTo>
                  <a:pt x="31" y="229"/>
                  <a:pt x="45" y="250"/>
                  <a:pt x="45" y="260"/>
                </a:cubicBezTo>
              </a:path>
            </a:pathLst>
          </a:custGeom>
          <a:noFill/>
          <a:ln w="28575" cap="flat" cmpd="sng">
            <a:solidFill>
              <a:srgbClr val="6699FF"/>
            </a:solidFill>
            <a:prstDash val="solid"/>
            <a:round/>
            <a:headEnd type="none" w="med" len="med"/>
            <a:tailEnd type="none" w="med" len="med"/>
          </a:ln>
          <a:effectLst>
            <a:outerShdw dist="50800" dir="2700000" algn="ctr" rotWithShape="0">
              <a:schemeClr val="bg1"/>
            </a:outerShdw>
          </a:effectLst>
        </p:spPr>
        <p:txBody>
          <a:bodyPr anchor="ctr" anchorCtr="1"/>
          <a:lstStyle/>
          <a:p>
            <a:pPr>
              <a:defRPr/>
            </a:pPr>
            <a:endParaRPr lang="en-US">
              <a:latin typeface="Arial" charset="0"/>
              <a:cs typeface="Arial" charset="0"/>
            </a:endParaRPr>
          </a:p>
        </p:txBody>
      </p:sp>
      <p:pic>
        <p:nvPicPr>
          <p:cNvPr id="24" name="Picture 4"/>
          <p:cNvPicPr>
            <a:picLocks noChangeAspect="1" noChangeArrowheads="1"/>
          </p:cNvPicPr>
          <p:nvPr/>
        </p:nvPicPr>
        <p:blipFill>
          <a:blip r:embed="rId4" cstate="print">
            <a:lum bright="-9000" contrast="15000"/>
          </a:blip>
          <a:srcRect/>
          <a:stretch>
            <a:fillRect/>
          </a:stretch>
        </p:blipFill>
        <p:spPr bwMode="auto">
          <a:xfrm>
            <a:off x="347406" y="385600"/>
            <a:ext cx="1033433" cy="1062200"/>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grpSp>
        <p:nvGrpSpPr>
          <p:cNvPr id="54" name="Group 53"/>
          <p:cNvGrpSpPr/>
          <p:nvPr/>
        </p:nvGrpSpPr>
        <p:grpSpPr>
          <a:xfrm>
            <a:off x="3857625" y="6028940"/>
            <a:ext cx="568190" cy="160693"/>
            <a:chOff x="3857625" y="6028940"/>
            <a:chExt cx="568190" cy="160693"/>
          </a:xfrm>
        </p:grpSpPr>
        <p:sp>
          <p:nvSpPr>
            <p:cNvPr id="41" name="Freeform 9"/>
            <p:cNvSpPr>
              <a:spLocks/>
            </p:cNvSpPr>
            <p:nvPr/>
          </p:nvSpPr>
          <p:spPr bwMode="auto">
            <a:xfrm>
              <a:off x="3857625" y="6028940"/>
              <a:ext cx="471490" cy="40767"/>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Lst>
              <a:ahLst/>
              <a:cxnLst>
                <a:cxn ang="0">
                  <a:pos x="connsiteX0" y="connsiteY0"/>
                </a:cxn>
                <a:cxn ang="0">
                  <a:pos x="connsiteX1" y="connsiteY1"/>
                </a:cxn>
              </a:cxnLst>
              <a:rect l="l" t="t" r="r" b="b"/>
              <a:pathLst>
                <a:path w="297" h="25">
                  <a:moveTo>
                    <a:pt x="297" y="0"/>
                  </a:moveTo>
                  <a:lnTo>
                    <a:pt x="0" y="25"/>
                  </a:lnTo>
                </a:path>
              </a:pathLst>
            </a:custGeom>
            <a:noFill/>
            <a:ln w="19050" cap="flat" cmpd="sng">
              <a:solidFill>
                <a:srgbClr val="92D050"/>
              </a:solidFill>
              <a:prstDash val="sysDash"/>
              <a:round/>
              <a:headEnd type="none" w="med" len="med"/>
              <a:tailEnd type="none" w="med" len="med"/>
            </a:ln>
            <a:effectLst>
              <a:glow rad="63500">
                <a:schemeClr val="bg1">
                  <a:alpha val="40000"/>
                </a:schemeClr>
              </a:glow>
              <a:outerShdw blurRad="50800" dist="50800" dir="5400000" algn="ctr" rotWithShape="0">
                <a:schemeClr val="bg1"/>
              </a:outerShdw>
            </a:effectLst>
          </p:spPr>
          <p:txBody>
            <a:bodyPr rot="10800000" vert="eaVert" wrap="none">
              <a:spAutoFit/>
            </a:bodyPr>
            <a:lstStyle/>
            <a:p>
              <a:pPr>
                <a:defRPr/>
              </a:pPr>
              <a:endParaRPr lang="en-US">
                <a:latin typeface="Arial" charset="0"/>
                <a:cs typeface="Arial" charset="0"/>
              </a:endParaRPr>
            </a:p>
          </p:txBody>
        </p:sp>
        <p:sp>
          <p:nvSpPr>
            <p:cNvPr id="42" name="Freeform 9"/>
            <p:cNvSpPr>
              <a:spLocks/>
            </p:cNvSpPr>
            <p:nvPr/>
          </p:nvSpPr>
          <p:spPr bwMode="auto">
            <a:xfrm>
              <a:off x="4209914" y="6101576"/>
              <a:ext cx="215901" cy="88057"/>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79"/>
                <a:gd name="connsiteX1" fmla="*/ 0 w 423"/>
                <a:gd name="connsiteY1" fmla="*/ 1479 h 1479"/>
                <a:gd name="connsiteX0" fmla="*/ 327 w 327"/>
                <a:gd name="connsiteY0" fmla="*/ 0 h 165"/>
                <a:gd name="connsiteX1" fmla="*/ 0 w 327"/>
                <a:gd name="connsiteY1" fmla="*/ 165 h 165"/>
                <a:gd name="connsiteX0" fmla="*/ 297 w 297"/>
                <a:gd name="connsiteY0" fmla="*/ 0 h 25"/>
                <a:gd name="connsiteX1" fmla="*/ 0 w 297"/>
                <a:gd name="connsiteY1" fmla="*/ 25 h 25"/>
                <a:gd name="connsiteX0" fmla="*/ 249 w 249"/>
                <a:gd name="connsiteY0" fmla="*/ 0 h 89"/>
                <a:gd name="connsiteX1" fmla="*/ 0 w 249"/>
                <a:gd name="connsiteY1" fmla="*/ 89 h 89"/>
                <a:gd name="connsiteX0" fmla="*/ 87 w 87"/>
                <a:gd name="connsiteY0" fmla="*/ 0 h 54"/>
                <a:gd name="connsiteX1" fmla="*/ 0 w 87"/>
                <a:gd name="connsiteY1" fmla="*/ 54 h 54"/>
                <a:gd name="connsiteX0" fmla="*/ 136 w 136"/>
                <a:gd name="connsiteY0" fmla="*/ 0 h 54"/>
                <a:gd name="connsiteX1" fmla="*/ 0 w 136"/>
                <a:gd name="connsiteY1" fmla="*/ 54 h 54"/>
              </a:gdLst>
              <a:ahLst/>
              <a:cxnLst>
                <a:cxn ang="0">
                  <a:pos x="connsiteX0" y="connsiteY0"/>
                </a:cxn>
                <a:cxn ang="0">
                  <a:pos x="connsiteX1" y="connsiteY1"/>
                </a:cxn>
              </a:cxnLst>
              <a:rect l="l" t="t" r="r" b="b"/>
              <a:pathLst>
                <a:path w="136" h="54">
                  <a:moveTo>
                    <a:pt x="136" y="0"/>
                  </a:moveTo>
                  <a:lnTo>
                    <a:pt x="0" y="54"/>
                  </a:lnTo>
                </a:path>
              </a:pathLst>
            </a:custGeom>
            <a:noFill/>
            <a:ln w="19050" cap="flat" cmpd="sng">
              <a:solidFill>
                <a:srgbClr val="92D050"/>
              </a:solidFill>
              <a:prstDash val="sysDash"/>
              <a:round/>
              <a:headEnd type="none" w="med" len="med"/>
              <a:tailEnd type="none" w="med" len="med"/>
            </a:ln>
            <a:effectLst>
              <a:glow rad="63500">
                <a:schemeClr val="bg1">
                  <a:alpha val="40000"/>
                </a:schemeClr>
              </a:glow>
              <a:outerShdw blurRad="50800" dist="50800" dir="5400000" algn="ctr" rotWithShape="0">
                <a:schemeClr val="bg1"/>
              </a:outerShdw>
            </a:effectLst>
          </p:spPr>
          <p:txBody>
            <a:bodyPr rot="10800000" vert="eaVert" wrap="none">
              <a:spAutoFit/>
            </a:bodyPr>
            <a:lstStyle/>
            <a:p>
              <a:pPr>
                <a:defRPr/>
              </a:pPr>
              <a:endParaRPr lang="en-US">
                <a:latin typeface="Arial" charset="0"/>
                <a:cs typeface="Arial" charset="0"/>
              </a:endParaRPr>
            </a:p>
          </p:txBody>
        </p:sp>
      </p:grpSp>
      <p:grpSp>
        <p:nvGrpSpPr>
          <p:cNvPr id="93" name="Group 92"/>
          <p:cNvGrpSpPr/>
          <p:nvPr/>
        </p:nvGrpSpPr>
        <p:grpSpPr>
          <a:xfrm>
            <a:off x="4478980" y="3697156"/>
            <a:ext cx="952524" cy="2369407"/>
            <a:chOff x="4478980" y="3697156"/>
            <a:chExt cx="952524" cy="2369407"/>
          </a:xfrm>
        </p:grpSpPr>
        <p:sp>
          <p:nvSpPr>
            <p:cNvPr id="44" name="Freeform 9"/>
            <p:cNvSpPr>
              <a:spLocks/>
            </p:cNvSpPr>
            <p:nvPr/>
          </p:nvSpPr>
          <p:spPr bwMode="auto">
            <a:xfrm>
              <a:off x="4478980" y="3701948"/>
              <a:ext cx="909641" cy="232864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73 w 573"/>
                <a:gd name="connsiteY0" fmla="*/ 0 h 1428"/>
                <a:gd name="connsiteX1" fmla="*/ 73 w 573"/>
                <a:gd name="connsiteY1" fmla="*/ 1398 h 1428"/>
                <a:gd name="connsiteX2" fmla="*/ 0 w 573"/>
                <a:gd name="connsiteY2" fmla="*/ 1428 h 1428"/>
              </a:gdLst>
              <a:ahLst/>
              <a:cxnLst>
                <a:cxn ang="0">
                  <a:pos x="connsiteX0" y="connsiteY0"/>
                </a:cxn>
                <a:cxn ang="0">
                  <a:pos x="connsiteX1" y="connsiteY1"/>
                </a:cxn>
                <a:cxn ang="0">
                  <a:pos x="connsiteX2" y="connsiteY2"/>
                </a:cxn>
              </a:cxnLst>
              <a:rect l="l" t="t" r="r" b="b"/>
              <a:pathLst>
                <a:path w="573" h="1428">
                  <a:moveTo>
                    <a:pt x="573" y="0"/>
                  </a:moveTo>
                  <a:cubicBezTo>
                    <a:pt x="437" y="470"/>
                    <a:pt x="94" y="1342"/>
                    <a:pt x="73" y="1398"/>
                  </a:cubicBezTo>
                  <a:cubicBezTo>
                    <a:pt x="57" y="1421"/>
                    <a:pt x="42" y="1419"/>
                    <a:pt x="0" y="1428"/>
                  </a:cubicBezTo>
                </a:path>
              </a:pathLst>
            </a:custGeom>
            <a:noFill/>
            <a:ln w="19050" cap="flat" cmpd="sng">
              <a:solidFill>
                <a:srgbClr val="92D050"/>
              </a:solidFill>
              <a:prstDash val="sysDash"/>
              <a:round/>
              <a:headEnd type="none" w="med" len="med"/>
              <a:tailEnd type="none" w="med" len="med"/>
            </a:ln>
            <a:effectLst>
              <a:glow rad="63500">
                <a:schemeClr val="bg1">
                  <a:lumMod val="75000"/>
                  <a:lumOff val="25000"/>
                  <a:alpha val="40000"/>
                </a:schemeClr>
              </a:glow>
              <a:outerShdw blurRad="50800" dist="50800" dir="5400000" algn="ctr" rotWithShape="0">
                <a:schemeClr val="bg1"/>
              </a:outerShdw>
            </a:effectLst>
          </p:spPr>
          <p:txBody>
            <a:bodyPr rot="10800000" vert="eaVert" wrap="none">
              <a:spAutoFit/>
            </a:bodyPr>
            <a:lstStyle/>
            <a:p>
              <a:pPr>
                <a:defRPr/>
              </a:pPr>
              <a:endParaRPr lang="en-US">
                <a:latin typeface="Arial" charset="0"/>
                <a:cs typeface="Arial" charset="0"/>
              </a:endParaRPr>
            </a:p>
          </p:txBody>
        </p:sp>
        <p:sp>
          <p:nvSpPr>
            <p:cNvPr id="43" name="Freeform 9"/>
            <p:cNvSpPr>
              <a:spLocks/>
            </p:cNvSpPr>
            <p:nvPr/>
          </p:nvSpPr>
          <p:spPr bwMode="auto">
            <a:xfrm>
              <a:off x="4513926" y="3697156"/>
              <a:ext cx="917578" cy="2369407"/>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78 w 578"/>
                <a:gd name="connsiteY0" fmla="*/ 0 h 1453"/>
                <a:gd name="connsiteX1" fmla="*/ 73 w 578"/>
                <a:gd name="connsiteY1" fmla="*/ 1423 h 1453"/>
                <a:gd name="connsiteX2" fmla="*/ 0 w 578"/>
                <a:gd name="connsiteY2" fmla="*/ 1453 h 1453"/>
              </a:gdLst>
              <a:ahLst/>
              <a:cxnLst>
                <a:cxn ang="0">
                  <a:pos x="connsiteX0" y="connsiteY0"/>
                </a:cxn>
                <a:cxn ang="0">
                  <a:pos x="connsiteX1" y="connsiteY1"/>
                </a:cxn>
                <a:cxn ang="0">
                  <a:pos x="connsiteX2" y="connsiteY2"/>
                </a:cxn>
              </a:cxnLst>
              <a:rect l="l" t="t" r="r" b="b"/>
              <a:pathLst>
                <a:path w="578" h="1453">
                  <a:moveTo>
                    <a:pt x="578" y="0"/>
                  </a:moveTo>
                  <a:cubicBezTo>
                    <a:pt x="442" y="470"/>
                    <a:pt x="94" y="1367"/>
                    <a:pt x="73" y="1423"/>
                  </a:cubicBezTo>
                  <a:cubicBezTo>
                    <a:pt x="57" y="1446"/>
                    <a:pt x="42" y="1444"/>
                    <a:pt x="0" y="1453"/>
                  </a:cubicBezTo>
                </a:path>
              </a:pathLst>
            </a:custGeom>
            <a:noFill/>
            <a:ln w="19050" cap="flat" cmpd="sng">
              <a:solidFill>
                <a:srgbClr val="92D050"/>
              </a:solidFill>
              <a:prstDash val="sysDash"/>
              <a:round/>
              <a:headEnd type="none" w="med" len="med"/>
              <a:tailEnd type="none" w="med" len="med"/>
            </a:ln>
            <a:effectLst>
              <a:glow rad="63500">
                <a:schemeClr val="bg1">
                  <a:lumMod val="75000"/>
                  <a:lumOff val="25000"/>
                  <a:alpha val="40000"/>
                </a:schemeClr>
              </a:glow>
              <a:outerShdw blurRad="50800" dist="50800" dir="5400000" algn="ctr" rotWithShape="0">
                <a:schemeClr val="bg1"/>
              </a:outerShdw>
            </a:effectLst>
          </p:spPr>
          <p:txBody>
            <a:bodyPr rot="10800000" vert="eaVert" wrap="none">
              <a:spAutoFit/>
            </a:bodyPr>
            <a:lstStyle/>
            <a:p>
              <a:pPr>
                <a:defRPr/>
              </a:pPr>
              <a:endParaRPr lang="en-US">
                <a:latin typeface="Arial" charset="0"/>
                <a:cs typeface="Arial" charset="0"/>
              </a:endParaRPr>
            </a:p>
          </p:txBody>
        </p:sp>
      </p:grpSp>
      <p:sp>
        <p:nvSpPr>
          <p:cNvPr id="40" name="Parallelogram 39"/>
          <p:cNvSpPr>
            <a:spLocks noChangeAspect="1"/>
          </p:cNvSpPr>
          <p:nvPr/>
        </p:nvSpPr>
        <p:spPr bwMode="auto">
          <a:xfrm>
            <a:off x="4267200" y="6004850"/>
            <a:ext cx="274320" cy="92516"/>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83" name="Freeform 9"/>
          <p:cNvSpPr>
            <a:spLocks/>
          </p:cNvSpPr>
          <p:nvPr/>
        </p:nvSpPr>
        <p:spPr bwMode="auto">
          <a:xfrm>
            <a:off x="4837216" y="3608132"/>
            <a:ext cx="346076" cy="2446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Lst>
            <a:ahLst/>
            <a:cxnLst>
              <a:cxn ang="0">
                <a:pos x="connsiteX0" y="connsiteY0"/>
              </a:cxn>
              <a:cxn ang="0">
                <a:pos x="connsiteX1" y="connsiteY1"/>
              </a:cxn>
            </a:cxnLst>
            <a:rect l="l" t="t" r="r" b="b"/>
            <a:pathLst>
              <a:path w="218" h="15">
                <a:moveTo>
                  <a:pt x="218" y="0"/>
                </a:moveTo>
                <a:lnTo>
                  <a:pt x="0" y="15"/>
                </a:lnTo>
              </a:path>
            </a:pathLst>
          </a:custGeom>
          <a:noFill/>
          <a:ln w="19050" cap="flat" cmpd="sng">
            <a:solidFill>
              <a:srgbClr val="C25FEF"/>
            </a:solidFill>
            <a:prstDash val="sysDash"/>
            <a:round/>
            <a:headEnd type="none" w="med" len="med"/>
            <a:tailEnd type="none" w="med" len="med"/>
          </a:ln>
          <a:effectLst>
            <a:outerShdw blurRad="25400" dist="12700" dir="2700000" algn="tl" rotWithShape="0">
              <a:prstClr val="black"/>
            </a:outerShdw>
          </a:effectLst>
        </p:spPr>
        <p:txBody>
          <a:bodyPr rot="10800000" vert="eaVert" wrap="none">
            <a:spAutoFit/>
          </a:bodyPr>
          <a:lstStyle/>
          <a:p>
            <a:pPr>
              <a:defRPr/>
            </a:pPr>
            <a:endParaRPr lang="en-US">
              <a:latin typeface="Arial" charset="0"/>
              <a:cs typeface="Arial" charset="0"/>
            </a:endParaRPr>
          </a:p>
        </p:txBody>
      </p:sp>
      <p:sp>
        <p:nvSpPr>
          <p:cNvPr id="84" name="Freeform 9"/>
          <p:cNvSpPr>
            <a:spLocks/>
          </p:cNvSpPr>
          <p:nvPr/>
        </p:nvSpPr>
        <p:spPr bwMode="auto">
          <a:xfrm>
            <a:off x="5312228" y="3295014"/>
            <a:ext cx="117476" cy="265802"/>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22 w 222"/>
              <a:gd name="connsiteY0" fmla="*/ 0 h 91"/>
              <a:gd name="connsiteX1" fmla="*/ 102 w 222"/>
              <a:gd name="connsiteY1" fmla="*/ 83 h 91"/>
              <a:gd name="connsiteX2" fmla="*/ 0 w 222"/>
              <a:gd name="connsiteY2" fmla="*/ 32 h 91"/>
              <a:gd name="connsiteX0" fmla="*/ 16 w 103"/>
              <a:gd name="connsiteY0" fmla="*/ 146 h 147"/>
              <a:gd name="connsiteX1" fmla="*/ 102 w 103"/>
              <a:gd name="connsiteY1" fmla="*/ 62 h 147"/>
              <a:gd name="connsiteX2" fmla="*/ 0 w 103"/>
              <a:gd name="connsiteY2" fmla="*/ 11 h 147"/>
              <a:gd name="connsiteX0" fmla="*/ 16 w 172"/>
              <a:gd name="connsiteY0" fmla="*/ 146 h 147"/>
              <a:gd name="connsiteX1" fmla="*/ 102 w 172"/>
              <a:gd name="connsiteY1" fmla="*/ 62 h 147"/>
              <a:gd name="connsiteX2" fmla="*/ 0 w 172"/>
              <a:gd name="connsiteY2" fmla="*/ 11 h 147"/>
              <a:gd name="connsiteX0" fmla="*/ 16 w 172"/>
              <a:gd name="connsiteY0" fmla="*/ 146 h 147"/>
              <a:gd name="connsiteX1" fmla="*/ 102 w 172"/>
              <a:gd name="connsiteY1" fmla="*/ 62 h 147"/>
              <a:gd name="connsiteX2" fmla="*/ 0 w 172"/>
              <a:gd name="connsiteY2" fmla="*/ 11 h 147"/>
              <a:gd name="connsiteX0" fmla="*/ 16 w 102"/>
              <a:gd name="connsiteY0" fmla="*/ 146 h 147"/>
              <a:gd name="connsiteX1" fmla="*/ 102 w 102"/>
              <a:gd name="connsiteY1" fmla="*/ 62 h 147"/>
              <a:gd name="connsiteX2" fmla="*/ 0 w 102"/>
              <a:gd name="connsiteY2" fmla="*/ 11 h 147"/>
              <a:gd name="connsiteX0" fmla="*/ 16 w 102"/>
              <a:gd name="connsiteY0" fmla="*/ 146 h 147"/>
              <a:gd name="connsiteX1" fmla="*/ 102 w 102"/>
              <a:gd name="connsiteY1" fmla="*/ 62 h 147"/>
              <a:gd name="connsiteX2" fmla="*/ 0 w 102"/>
              <a:gd name="connsiteY2" fmla="*/ 11 h 147"/>
              <a:gd name="connsiteX0" fmla="*/ 16 w 104"/>
              <a:gd name="connsiteY0" fmla="*/ 146 h 147"/>
              <a:gd name="connsiteX1" fmla="*/ 102 w 104"/>
              <a:gd name="connsiteY1" fmla="*/ 62 h 147"/>
              <a:gd name="connsiteX2" fmla="*/ 0 w 104"/>
              <a:gd name="connsiteY2" fmla="*/ 11 h 147"/>
              <a:gd name="connsiteX0" fmla="*/ 16 w 74"/>
              <a:gd name="connsiteY0" fmla="*/ 146 h 163"/>
              <a:gd name="connsiteX1" fmla="*/ 52 w 74"/>
              <a:gd name="connsiteY1" fmla="*/ 91 h 163"/>
              <a:gd name="connsiteX2" fmla="*/ 0 w 74"/>
              <a:gd name="connsiteY2" fmla="*/ 11 h 163"/>
            </a:gdLst>
            <a:ahLst/>
            <a:cxnLst>
              <a:cxn ang="0">
                <a:pos x="connsiteX0" y="connsiteY0"/>
              </a:cxn>
              <a:cxn ang="0">
                <a:pos x="connsiteX1" y="connsiteY1"/>
              </a:cxn>
              <a:cxn ang="0">
                <a:pos x="connsiteX2" y="connsiteY2"/>
              </a:cxn>
            </a:cxnLst>
            <a:rect l="l" t="t" r="r" b="b"/>
            <a:pathLst>
              <a:path w="74" h="163">
                <a:moveTo>
                  <a:pt x="16" y="146"/>
                </a:moveTo>
                <a:cubicBezTo>
                  <a:pt x="15" y="147"/>
                  <a:pt x="17" y="163"/>
                  <a:pt x="52" y="91"/>
                </a:cubicBezTo>
                <a:cubicBezTo>
                  <a:pt x="54" y="76"/>
                  <a:pt x="74" y="0"/>
                  <a:pt x="0" y="11"/>
                </a:cubicBezTo>
              </a:path>
            </a:pathLst>
          </a:custGeom>
          <a:noFill/>
          <a:ln w="19050" cap="flat" cmpd="sng">
            <a:solidFill>
              <a:srgbClr val="C25FEF"/>
            </a:solidFill>
            <a:prstDash val="sysDash"/>
            <a:round/>
            <a:headEnd type="none" w="med" len="med"/>
            <a:tailEnd type="none" w="med" len="med"/>
          </a:ln>
          <a:effectLst>
            <a:outerShdw blurRad="25400" dist="12700" dir="2700000" algn="tl" rotWithShape="0">
              <a:prstClr val="black"/>
            </a:outerShdw>
          </a:effectLst>
        </p:spPr>
        <p:txBody>
          <a:bodyPr rot="10800000" vert="eaVert" wrap="none">
            <a:spAutoFit/>
          </a:bodyPr>
          <a:lstStyle/>
          <a:p>
            <a:pPr>
              <a:defRPr/>
            </a:pPr>
            <a:endParaRPr lang="en-US">
              <a:latin typeface="Arial" charset="0"/>
              <a:cs typeface="Arial" charset="0"/>
            </a:endParaRPr>
          </a:p>
        </p:txBody>
      </p:sp>
      <p:sp>
        <p:nvSpPr>
          <p:cNvPr id="85" name="Freeform 9"/>
          <p:cNvSpPr>
            <a:spLocks/>
          </p:cNvSpPr>
          <p:nvPr/>
        </p:nvSpPr>
        <p:spPr bwMode="auto">
          <a:xfrm>
            <a:off x="5280347" y="3391797"/>
            <a:ext cx="117476" cy="14839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22 w 222"/>
              <a:gd name="connsiteY0" fmla="*/ 0 h 91"/>
              <a:gd name="connsiteX1" fmla="*/ 102 w 222"/>
              <a:gd name="connsiteY1" fmla="*/ 83 h 91"/>
              <a:gd name="connsiteX2" fmla="*/ 0 w 222"/>
              <a:gd name="connsiteY2" fmla="*/ 32 h 91"/>
              <a:gd name="connsiteX0" fmla="*/ 16 w 103"/>
              <a:gd name="connsiteY0" fmla="*/ 146 h 147"/>
              <a:gd name="connsiteX1" fmla="*/ 102 w 103"/>
              <a:gd name="connsiteY1" fmla="*/ 62 h 147"/>
              <a:gd name="connsiteX2" fmla="*/ 0 w 103"/>
              <a:gd name="connsiteY2" fmla="*/ 11 h 147"/>
              <a:gd name="connsiteX0" fmla="*/ 16 w 172"/>
              <a:gd name="connsiteY0" fmla="*/ 146 h 147"/>
              <a:gd name="connsiteX1" fmla="*/ 102 w 172"/>
              <a:gd name="connsiteY1" fmla="*/ 62 h 147"/>
              <a:gd name="connsiteX2" fmla="*/ 0 w 172"/>
              <a:gd name="connsiteY2" fmla="*/ 11 h 147"/>
              <a:gd name="connsiteX0" fmla="*/ 16 w 172"/>
              <a:gd name="connsiteY0" fmla="*/ 146 h 147"/>
              <a:gd name="connsiteX1" fmla="*/ 102 w 172"/>
              <a:gd name="connsiteY1" fmla="*/ 62 h 147"/>
              <a:gd name="connsiteX2" fmla="*/ 0 w 172"/>
              <a:gd name="connsiteY2" fmla="*/ 11 h 147"/>
              <a:gd name="connsiteX0" fmla="*/ 16 w 102"/>
              <a:gd name="connsiteY0" fmla="*/ 146 h 147"/>
              <a:gd name="connsiteX1" fmla="*/ 102 w 102"/>
              <a:gd name="connsiteY1" fmla="*/ 62 h 147"/>
              <a:gd name="connsiteX2" fmla="*/ 0 w 102"/>
              <a:gd name="connsiteY2" fmla="*/ 11 h 147"/>
              <a:gd name="connsiteX0" fmla="*/ 16 w 102"/>
              <a:gd name="connsiteY0" fmla="*/ 146 h 147"/>
              <a:gd name="connsiteX1" fmla="*/ 102 w 102"/>
              <a:gd name="connsiteY1" fmla="*/ 62 h 147"/>
              <a:gd name="connsiteX2" fmla="*/ 0 w 102"/>
              <a:gd name="connsiteY2" fmla="*/ 11 h 147"/>
              <a:gd name="connsiteX0" fmla="*/ 16 w 104"/>
              <a:gd name="connsiteY0" fmla="*/ 146 h 147"/>
              <a:gd name="connsiteX1" fmla="*/ 102 w 104"/>
              <a:gd name="connsiteY1" fmla="*/ 62 h 147"/>
              <a:gd name="connsiteX2" fmla="*/ 0 w 104"/>
              <a:gd name="connsiteY2" fmla="*/ 11 h 147"/>
              <a:gd name="connsiteX0" fmla="*/ 16 w 74"/>
              <a:gd name="connsiteY0" fmla="*/ 146 h 163"/>
              <a:gd name="connsiteX1" fmla="*/ 52 w 74"/>
              <a:gd name="connsiteY1" fmla="*/ 91 h 163"/>
              <a:gd name="connsiteX2" fmla="*/ 0 w 74"/>
              <a:gd name="connsiteY2" fmla="*/ 11 h 163"/>
              <a:gd name="connsiteX0" fmla="*/ 52 w 74"/>
              <a:gd name="connsiteY0" fmla="*/ 91 h 91"/>
              <a:gd name="connsiteX1" fmla="*/ 0 w 74"/>
              <a:gd name="connsiteY1" fmla="*/ 11 h 91"/>
              <a:gd name="connsiteX0" fmla="*/ 8 w 74"/>
              <a:gd name="connsiteY0" fmla="*/ 91 h 91"/>
              <a:gd name="connsiteX1" fmla="*/ 0 w 74"/>
              <a:gd name="connsiteY1" fmla="*/ 11 h 91"/>
            </a:gdLst>
            <a:ahLst/>
            <a:cxnLst>
              <a:cxn ang="0">
                <a:pos x="connsiteX0" y="connsiteY0"/>
              </a:cxn>
              <a:cxn ang="0">
                <a:pos x="connsiteX1" y="connsiteY1"/>
              </a:cxn>
            </a:cxnLst>
            <a:rect l="l" t="t" r="r" b="b"/>
            <a:pathLst>
              <a:path w="74" h="91">
                <a:moveTo>
                  <a:pt x="8" y="91"/>
                </a:moveTo>
                <a:cubicBezTo>
                  <a:pt x="10" y="76"/>
                  <a:pt x="74" y="0"/>
                  <a:pt x="0" y="11"/>
                </a:cubicBezTo>
              </a:path>
            </a:pathLst>
          </a:custGeom>
          <a:noFill/>
          <a:ln w="19050" cap="flat" cmpd="sng">
            <a:solidFill>
              <a:srgbClr val="C25FEF"/>
            </a:solidFill>
            <a:prstDash val="sysDash"/>
            <a:round/>
            <a:headEnd type="none" w="med" len="med"/>
            <a:tailEnd type="none" w="med" len="med"/>
          </a:ln>
          <a:effectLst>
            <a:outerShdw blurRad="25400" dist="12700" dir="2700000" algn="tl" rotWithShape="0">
              <a:prstClr val="black"/>
            </a:outerShdw>
          </a:effectLst>
        </p:spPr>
        <p:txBody>
          <a:bodyPr rot="10800000" vert="eaVert" wrap="none">
            <a:spAutoFit/>
          </a:bodyPr>
          <a:lstStyle/>
          <a:p>
            <a:pPr>
              <a:defRPr/>
            </a:pPr>
            <a:endParaRPr lang="en-US">
              <a:latin typeface="Arial" charset="0"/>
              <a:cs typeface="Arial" charset="0"/>
            </a:endParaRPr>
          </a:p>
        </p:txBody>
      </p:sp>
      <p:sp>
        <p:nvSpPr>
          <p:cNvPr id="86" name="Freeform 9"/>
          <p:cNvSpPr>
            <a:spLocks/>
          </p:cNvSpPr>
          <p:nvPr/>
        </p:nvSpPr>
        <p:spPr bwMode="auto">
          <a:xfrm>
            <a:off x="4954160" y="3520922"/>
            <a:ext cx="227013" cy="70119"/>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 name="connsiteX0" fmla="*/ 161 w 161"/>
              <a:gd name="connsiteY0" fmla="*/ 28 h 28"/>
              <a:gd name="connsiteX1" fmla="*/ 0 w 161"/>
              <a:gd name="connsiteY1" fmla="*/ 0 h 28"/>
              <a:gd name="connsiteX0" fmla="*/ 143 w 143"/>
              <a:gd name="connsiteY0" fmla="*/ 43 h 43"/>
              <a:gd name="connsiteX1" fmla="*/ 0 w 143"/>
              <a:gd name="connsiteY1" fmla="*/ 0 h 43"/>
            </a:gdLst>
            <a:ahLst/>
            <a:cxnLst>
              <a:cxn ang="0">
                <a:pos x="connsiteX0" y="connsiteY0"/>
              </a:cxn>
              <a:cxn ang="0">
                <a:pos x="connsiteX1" y="connsiteY1"/>
              </a:cxn>
            </a:cxnLst>
            <a:rect l="l" t="t" r="r" b="b"/>
            <a:pathLst>
              <a:path w="143" h="43">
                <a:moveTo>
                  <a:pt x="143" y="43"/>
                </a:moveTo>
                <a:lnTo>
                  <a:pt x="0" y="0"/>
                </a:lnTo>
              </a:path>
            </a:pathLst>
          </a:custGeom>
          <a:noFill/>
          <a:ln w="19050" cap="flat" cmpd="sng">
            <a:solidFill>
              <a:srgbClr val="C25FEF"/>
            </a:solidFill>
            <a:prstDash val="sysDash"/>
            <a:round/>
            <a:headEnd type="none" w="med" len="med"/>
            <a:tailEnd type="none" w="med" len="med"/>
          </a:ln>
          <a:effectLst>
            <a:outerShdw blurRad="25400" dist="12700" dir="2700000" algn="tl" rotWithShape="0">
              <a:prstClr val="black"/>
            </a:outerShdw>
          </a:effectLst>
        </p:spPr>
        <p:txBody>
          <a:bodyPr rot="10800000" vert="eaVert" wrap="none">
            <a:spAutoFit/>
          </a:bodyPr>
          <a:lstStyle/>
          <a:p>
            <a:pPr>
              <a:defRPr/>
            </a:pPr>
            <a:endParaRPr lang="en-US">
              <a:latin typeface="Arial" charset="0"/>
              <a:cs typeface="Arial" charset="0"/>
            </a:endParaRPr>
          </a:p>
        </p:txBody>
      </p:sp>
      <p:sp>
        <p:nvSpPr>
          <p:cNvPr id="87" name="Freeform 9"/>
          <p:cNvSpPr>
            <a:spLocks/>
          </p:cNvSpPr>
          <p:nvPr/>
        </p:nvSpPr>
        <p:spPr bwMode="auto">
          <a:xfrm>
            <a:off x="5123945" y="3490126"/>
            <a:ext cx="136525" cy="91318"/>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423 w 423"/>
              <a:gd name="connsiteY0" fmla="*/ 0 h 1461"/>
              <a:gd name="connsiteX1" fmla="*/ 0 w 423"/>
              <a:gd name="connsiteY1" fmla="*/ 1461 h 1461"/>
              <a:gd name="connsiteX0" fmla="*/ 423 w 423"/>
              <a:gd name="connsiteY0" fmla="*/ 0 h 1461"/>
              <a:gd name="connsiteX1" fmla="*/ 14 w 423"/>
              <a:gd name="connsiteY1" fmla="*/ 1409 h 1461"/>
              <a:gd name="connsiteX2" fmla="*/ 0 w 423"/>
              <a:gd name="connsiteY2" fmla="*/ 1461 h 1461"/>
              <a:gd name="connsiteX0" fmla="*/ 471 w 471"/>
              <a:gd name="connsiteY0" fmla="*/ 0 h 1461"/>
              <a:gd name="connsiteX1" fmla="*/ 62 w 471"/>
              <a:gd name="connsiteY1" fmla="*/ 1409 h 1461"/>
              <a:gd name="connsiteX2" fmla="*/ 0 w 471"/>
              <a:gd name="connsiteY2" fmla="*/ 1461 h 1461"/>
              <a:gd name="connsiteX0" fmla="*/ 471 w 471"/>
              <a:gd name="connsiteY0" fmla="*/ 0 h 1461"/>
              <a:gd name="connsiteX1" fmla="*/ 62 w 471"/>
              <a:gd name="connsiteY1" fmla="*/ 1409 h 1461"/>
              <a:gd name="connsiteX2" fmla="*/ 0 w 471"/>
              <a:gd name="connsiteY2" fmla="*/ 1461 h 1461"/>
              <a:gd name="connsiteX0" fmla="*/ 785 w 785"/>
              <a:gd name="connsiteY0" fmla="*/ 0 h 1461"/>
              <a:gd name="connsiteX1" fmla="*/ 376 w 785"/>
              <a:gd name="connsiteY1" fmla="*/ 1409 h 1461"/>
              <a:gd name="connsiteX2" fmla="*/ 314 w 785"/>
              <a:gd name="connsiteY2" fmla="*/ 1461 h 1461"/>
              <a:gd name="connsiteX0" fmla="*/ 785 w 785"/>
              <a:gd name="connsiteY0" fmla="*/ 0 h 1879"/>
              <a:gd name="connsiteX1" fmla="*/ 376 w 785"/>
              <a:gd name="connsiteY1" fmla="*/ 1409 h 1879"/>
              <a:gd name="connsiteX2" fmla="*/ 314 w 785"/>
              <a:gd name="connsiteY2" fmla="*/ 1461 h 1879"/>
              <a:gd name="connsiteX0" fmla="*/ 546 w 546"/>
              <a:gd name="connsiteY0" fmla="*/ 0 h 1879"/>
              <a:gd name="connsiteX1" fmla="*/ 137 w 546"/>
              <a:gd name="connsiteY1" fmla="*/ 1409 h 1879"/>
              <a:gd name="connsiteX2" fmla="*/ 75 w 546"/>
              <a:gd name="connsiteY2" fmla="*/ 1461 h 1879"/>
              <a:gd name="connsiteX0" fmla="*/ 501 w 501"/>
              <a:gd name="connsiteY0" fmla="*/ 0 h 1466"/>
              <a:gd name="connsiteX1" fmla="*/ 92 w 501"/>
              <a:gd name="connsiteY1" fmla="*/ 1409 h 1466"/>
              <a:gd name="connsiteX2" fmla="*/ 30 w 501"/>
              <a:gd name="connsiteY2" fmla="*/ 1461 h 1466"/>
              <a:gd name="connsiteX0" fmla="*/ 501 w 501"/>
              <a:gd name="connsiteY0" fmla="*/ 0 h 1508"/>
              <a:gd name="connsiteX1" fmla="*/ 92 w 501"/>
              <a:gd name="connsiteY1" fmla="*/ 1409 h 1508"/>
              <a:gd name="connsiteX2" fmla="*/ 30 w 501"/>
              <a:gd name="connsiteY2" fmla="*/ 1461 h 1508"/>
              <a:gd name="connsiteX0" fmla="*/ 501 w 501"/>
              <a:gd name="connsiteY0" fmla="*/ 0 h 1508"/>
              <a:gd name="connsiteX1" fmla="*/ 92 w 501"/>
              <a:gd name="connsiteY1" fmla="*/ 1409 h 1508"/>
              <a:gd name="connsiteX2" fmla="*/ 30 w 501"/>
              <a:gd name="connsiteY2" fmla="*/ 1461 h 1508"/>
              <a:gd name="connsiteX0" fmla="*/ 501 w 501"/>
              <a:gd name="connsiteY0" fmla="*/ 0 h 1589"/>
              <a:gd name="connsiteX1" fmla="*/ 92 w 501"/>
              <a:gd name="connsiteY1" fmla="*/ 1409 h 1589"/>
              <a:gd name="connsiteX2" fmla="*/ 30 w 501"/>
              <a:gd name="connsiteY2" fmla="*/ 1461 h 1589"/>
              <a:gd name="connsiteX0" fmla="*/ 471 w 471"/>
              <a:gd name="connsiteY0" fmla="*/ 0 h 1589"/>
              <a:gd name="connsiteX1" fmla="*/ 62 w 471"/>
              <a:gd name="connsiteY1" fmla="*/ 1409 h 1589"/>
              <a:gd name="connsiteX2" fmla="*/ 0 w 471"/>
              <a:gd name="connsiteY2" fmla="*/ 1461 h 1589"/>
              <a:gd name="connsiteX0" fmla="*/ 471 w 471"/>
              <a:gd name="connsiteY0" fmla="*/ 0 h 1482"/>
              <a:gd name="connsiteX1" fmla="*/ 62 w 471"/>
              <a:gd name="connsiteY1" fmla="*/ 1409 h 1482"/>
              <a:gd name="connsiteX2" fmla="*/ 0 w 471"/>
              <a:gd name="connsiteY2" fmla="*/ 1461 h 1482"/>
              <a:gd name="connsiteX0" fmla="*/ 471 w 471"/>
              <a:gd name="connsiteY0" fmla="*/ 0 h 1473"/>
              <a:gd name="connsiteX1" fmla="*/ 62 w 471"/>
              <a:gd name="connsiteY1" fmla="*/ 1409 h 1473"/>
              <a:gd name="connsiteX2" fmla="*/ 0 w 471"/>
              <a:gd name="connsiteY2" fmla="*/ 1461 h 1473"/>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468 w 468"/>
              <a:gd name="connsiteY0" fmla="*/ 0 h 1475"/>
              <a:gd name="connsiteX1" fmla="*/ 59 w 468"/>
              <a:gd name="connsiteY1" fmla="*/ 1409 h 1475"/>
              <a:gd name="connsiteX2" fmla="*/ 0 w 468"/>
              <a:gd name="connsiteY2" fmla="*/ 1475 h 1475"/>
              <a:gd name="connsiteX0" fmla="*/ 508 w 508"/>
              <a:gd name="connsiteY0" fmla="*/ 0 h 1491"/>
              <a:gd name="connsiteX1" fmla="*/ 99 w 508"/>
              <a:gd name="connsiteY1" fmla="*/ 1409 h 1491"/>
              <a:gd name="connsiteX2" fmla="*/ 0 w 508"/>
              <a:gd name="connsiteY2" fmla="*/ 1491 h 1491"/>
              <a:gd name="connsiteX0" fmla="*/ 508 w 508"/>
              <a:gd name="connsiteY0" fmla="*/ 0 h 1525"/>
              <a:gd name="connsiteX1" fmla="*/ 73 w 508"/>
              <a:gd name="connsiteY1" fmla="*/ 1461 h 1525"/>
              <a:gd name="connsiteX2" fmla="*/ 0 w 508"/>
              <a:gd name="connsiteY2" fmla="*/ 1491 h 1525"/>
              <a:gd name="connsiteX0" fmla="*/ 508 w 508"/>
              <a:gd name="connsiteY0" fmla="*/ 0 h 1491"/>
              <a:gd name="connsiteX1" fmla="*/ 73 w 508"/>
              <a:gd name="connsiteY1" fmla="*/ 1461 h 1491"/>
              <a:gd name="connsiteX2" fmla="*/ 0 w 508"/>
              <a:gd name="connsiteY2" fmla="*/ 1491 h 1491"/>
              <a:gd name="connsiteX0" fmla="*/ 508 w 508"/>
              <a:gd name="connsiteY0" fmla="*/ 0 h 1493"/>
              <a:gd name="connsiteX1" fmla="*/ 73 w 508"/>
              <a:gd name="connsiteY1" fmla="*/ 1461 h 1493"/>
              <a:gd name="connsiteX2" fmla="*/ 0 w 508"/>
              <a:gd name="connsiteY2" fmla="*/ 1491 h 1493"/>
              <a:gd name="connsiteX0" fmla="*/ 508 w 508"/>
              <a:gd name="connsiteY0" fmla="*/ 0 h 1491"/>
              <a:gd name="connsiteX1" fmla="*/ 73 w 508"/>
              <a:gd name="connsiteY1" fmla="*/ 1461 h 1491"/>
              <a:gd name="connsiteX2" fmla="*/ 0 w 508"/>
              <a:gd name="connsiteY2" fmla="*/ 1491 h 1491"/>
              <a:gd name="connsiteX0" fmla="*/ 508 w 508"/>
              <a:gd name="connsiteY0" fmla="*/ 0 h 1491"/>
              <a:gd name="connsiteX1" fmla="*/ 0 w 508"/>
              <a:gd name="connsiteY1" fmla="*/ 1491 h 1491"/>
              <a:gd name="connsiteX0" fmla="*/ 385 w 385"/>
              <a:gd name="connsiteY0" fmla="*/ 97 h 97"/>
              <a:gd name="connsiteX1" fmla="*/ 0 w 385"/>
              <a:gd name="connsiteY1" fmla="*/ 0 h 97"/>
              <a:gd name="connsiteX0" fmla="*/ 385 w 385"/>
              <a:gd name="connsiteY0" fmla="*/ 129 h 129"/>
              <a:gd name="connsiteX1" fmla="*/ 222 w 385"/>
              <a:gd name="connsiteY1" fmla="*/ 0 h 129"/>
              <a:gd name="connsiteX2" fmla="*/ 0 w 385"/>
              <a:gd name="connsiteY2" fmla="*/ 32 h 129"/>
              <a:gd name="connsiteX0" fmla="*/ 222 w 222"/>
              <a:gd name="connsiteY0" fmla="*/ 0 h 32"/>
              <a:gd name="connsiteX1" fmla="*/ 0 w 222"/>
              <a:gd name="connsiteY1" fmla="*/ 32 h 32"/>
              <a:gd name="connsiteX0" fmla="*/ 218 w 218"/>
              <a:gd name="connsiteY0" fmla="*/ 0 h 15"/>
              <a:gd name="connsiteX1" fmla="*/ 0 w 218"/>
              <a:gd name="connsiteY1" fmla="*/ 15 h 15"/>
              <a:gd name="connsiteX0" fmla="*/ 161 w 161"/>
              <a:gd name="connsiteY0" fmla="*/ 28 h 28"/>
              <a:gd name="connsiteX1" fmla="*/ 0 w 161"/>
              <a:gd name="connsiteY1" fmla="*/ 0 h 28"/>
              <a:gd name="connsiteX0" fmla="*/ 143 w 143"/>
              <a:gd name="connsiteY0" fmla="*/ 43 h 43"/>
              <a:gd name="connsiteX1" fmla="*/ 0 w 143"/>
              <a:gd name="connsiteY1" fmla="*/ 0 h 43"/>
              <a:gd name="connsiteX0" fmla="*/ 86 w 86"/>
              <a:gd name="connsiteY0" fmla="*/ 56 h 56"/>
              <a:gd name="connsiteX1" fmla="*/ 0 w 86"/>
              <a:gd name="connsiteY1" fmla="*/ 0 h 56"/>
            </a:gdLst>
            <a:ahLst/>
            <a:cxnLst>
              <a:cxn ang="0">
                <a:pos x="connsiteX0" y="connsiteY0"/>
              </a:cxn>
              <a:cxn ang="0">
                <a:pos x="connsiteX1" y="connsiteY1"/>
              </a:cxn>
            </a:cxnLst>
            <a:rect l="l" t="t" r="r" b="b"/>
            <a:pathLst>
              <a:path w="86" h="56">
                <a:moveTo>
                  <a:pt x="86" y="56"/>
                </a:moveTo>
                <a:lnTo>
                  <a:pt x="0" y="0"/>
                </a:lnTo>
              </a:path>
            </a:pathLst>
          </a:custGeom>
          <a:noFill/>
          <a:ln w="19050" cap="flat" cmpd="sng">
            <a:solidFill>
              <a:srgbClr val="C25FEF"/>
            </a:solidFill>
            <a:prstDash val="sysDash"/>
            <a:round/>
            <a:headEnd type="none" w="med" len="med"/>
            <a:tailEnd type="none" w="med" len="med"/>
          </a:ln>
          <a:effectLst>
            <a:outerShdw blurRad="25400" dist="12700" dir="2700000" algn="tl" rotWithShape="0">
              <a:prstClr val="black"/>
            </a:outerShdw>
          </a:effectLst>
        </p:spPr>
        <p:txBody>
          <a:bodyPr rot="10800000" vert="eaVert" wrap="none">
            <a:spAutoFit/>
          </a:bodyPr>
          <a:lstStyle/>
          <a:p>
            <a:pPr>
              <a:defRPr/>
            </a:pPr>
            <a:endParaRPr lang="en-US">
              <a:latin typeface="Arial" charset="0"/>
              <a:cs typeface="Arial" charset="0"/>
            </a:endParaRPr>
          </a:p>
        </p:txBody>
      </p:sp>
      <p:sp>
        <p:nvSpPr>
          <p:cNvPr id="34" name="Parallelogram 33"/>
          <p:cNvSpPr>
            <a:spLocks noChangeAspect="1"/>
          </p:cNvSpPr>
          <p:nvPr/>
        </p:nvSpPr>
        <p:spPr bwMode="auto">
          <a:xfrm>
            <a:off x="5181762" y="3549307"/>
            <a:ext cx="196596" cy="87846"/>
          </a:xfrm>
          <a:prstGeom prst="parallelogram">
            <a:avLst/>
          </a:prstGeom>
          <a:solidFill>
            <a:srgbClr val="0070C0"/>
          </a:solidFill>
          <a:ln w="19050">
            <a:solidFill>
              <a:srgbClr val="92D050"/>
            </a:solidFill>
            <a:headEnd type="none" w="med" len="med"/>
            <a:tailEnd type="none" w="med" len="med"/>
          </a:ln>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sp>
        <p:nvSpPr>
          <p:cNvPr id="89" name="Isosceles Triangle 88"/>
          <p:cNvSpPr/>
          <p:nvPr/>
        </p:nvSpPr>
        <p:spPr bwMode="invGray">
          <a:xfrm>
            <a:off x="5344865" y="3582980"/>
            <a:ext cx="137160" cy="137160"/>
          </a:xfrm>
          <a:prstGeom prst="triangle">
            <a:avLst/>
          </a:prstGeom>
          <a:solidFill>
            <a:srgbClr val="FFFF00"/>
          </a:solidFill>
          <a:ln w="19050" cap="flat" cmpd="sng" algn="ctr">
            <a:solidFill>
              <a:srgbClr val="FF0000"/>
            </a:solidFill>
            <a:prstDash val="solid"/>
            <a:round/>
            <a:headEnd type="none" w="med" len="med"/>
            <a:tailEnd type="none" w="med" len="med"/>
          </a:ln>
          <a:effectLst>
            <a:glow rad="101600">
              <a:schemeClr val="accent4">
                <a:satMod val="175000"/>
                <a:alpha val="40000"/>
              </a:schemeClr>
            </a:glow>
          </a:effectLst>
        </p:spPr>
        <p:txBody>
          <a:bodyPr anchor="ctr" anchorCtr="1"/>
          <a:lstStyle/>
          <a:p>
            <a:pPr>
              <a:defRPr/>
            </a:pPr>
            <a:endParaRPr lang="en-US">
              <a:effectLst>
                <a:outerShdw blurRad="38100" dist="38100" dir="2700000" algn="tl">
                  <a:srgbClr val="000000">
                    <a:alpha val="43137"/>
                  </a:srgbClr>
                </a:outerShdw>
              </a:effectLst>
              <a:latin typeface="Arial" charset="0"/>
              <a:cs typeface="Arial" charset="0"/>
            </a:endParaRPr>
          </a:p>
        </p:txBody>
      </p:sp>
      <p:sp>
        <p:nvSpPr>
          <p:cNvPr id="59" name="Oval 17"/>
          <p:cNvSpPr>
            <a:spLocks noChangeArrowheads="1"/>
          </p:cNvSpPr>
          <p:nvPr/>
        </p:nvSpPr>
        <p:spPr bwMode="invGray">
          <a:xfrm>
            <a:off x="5210296" y="3358738"/>
            <a:ext cx="91440" cy="91440"/>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62" name="Oval 17"/>
          <p:cNvSpPr>
            <a:spLocks noChangeArrowheads="1"/>
          </p:cNvSpPr>
          <p:nvPr/>
        </p:nvSpPr>
        <p:spPr bwMode="invGray">
          <a:xfrm>
            <a:off x="4806538" y="3581400"/>
            <a:ext cx="91440" cy="91440"/>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61" name="Oval 17"/>
          <p:cNvSpPr>
            <a:spLocks noChangeArrowheads="1"/>
          </p:cNvSpPr>
          <p:nvPr/>
        </p:nvSpPr>
        <p:spPr bwMode="invGray">
          <a:xfrm>
            <a:off x="4892626" y="3457696"/>
            <a:ext cx="91440" cy="91440"/>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58" name="Oval 17"/>
          <p:cNvSpPr>
            <a:spLocks noChangeArrowheads="1"/>
          </p:cNvSpPr>
          <p:nvPr/>
        </p:nvSpPr>
        <p:spPr bwMode="invGray">
          <a:xfrm>
            <a:off x="5235628" y="3253842"/>
            <a:ext cx="91440" cy="91440"/>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60" name="Oval 17"/>
          <p:cNvSpPr>
            <a:spLocks noChangeArrowheads="1"/>
          </p:cNvSpPr>
          <p:nvPr/>
        </p:nvSpPr>
        <p:spPr bwMode="invGray">
          <a:xfrm>
            <a:off x="5074716" y="3440876"/>
            <a:ext cx="91440" cy="91440"/>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52" name="Content Placeholder 73"/>
          <p:cNvSpPr txBox="1">
            <a:spLocks/>
          </p:cNvSpPr>
          <p:nvPr/>
        </p:nvSpPr>
        <p:spPr>
          <a:xfrm>
            <a:off x="103680" y="2617085"/>
            <a:ext cx="2926080" cy="683264"/>
          </a:xfrm>
          <a:prstGeom prst="rect">
            <a:avLst/>
          </a:prstGeom>
          <a:solidFill>
            <a:srgbClr val="663300">
              <a:alpha val="50196"/>
            </a:srgbClr>
          </a:solidFill>
          <a:effectLst>
            <a:softEdge rad="31750"/>
          </a:effectLst>
        </p:spPr>
        <p:txBody>
          <a:bodyPr tIns="91440" bIns="91440"/>
          <a:lstStyle/>
          <a:p>
            <a:pPr marL="225425" marR="0" lvl="0" indent="-225425" algn="l" defTabSz="912813" rtl="0" eaLnBrk="0" fontAlgn="base" latinLnBrk="0" hangingPunct="0">
              <a:lnSpc>
                <a:spcPct val="80000"/>
              </a:lnSpc>
              <a:spcBef>
                <a:spcPts val="0"/>
              </a:spcBef>
              <a:spcAft>
                <a:spcPct val="0"/>
              </a:spcAft>
              <a:buClr>
                <a:schemeClr val="tx1"/>
              </a:buClr>
              <a:buSzPct val="125000"/>
              <a:buFont typeface="Wingdings" pitchFamily="2" charset="2"/>
              <a:buChar char="§"/>
              <a:tabLst/>
              <a:defRPr/>
            </a:pPr>
            <a:r>
              <a:rPr kumimoji="0" lang="en-US" sz="2000" b="1" i="0" u="none" strike="noStrike" kern="1200" cap="none" spc="0" normalizeH="0" baseline="0" noProof="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Five 3,000 cfs </a:t>
            </a:r>
            <a:br>
              <a:rPr kumimoji="0" lang="en-US" sz="2000" b="1" i="0" u="none" strike="noStrike" kern="1200" cap="none" spc="0" normalizeH="0" baseline="0" noProof="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br>
            <a:r>
              <a:rPr kumimoji="0" lang="en-US" sz="2000" b="1" i="0" u="none" strike="noStrike" kern="1200" cap="none" spc="0" normalizeH="0" baseline="0" noProof="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intakes, screens, pumps</a:t>
            </a:r>
            <a:endPar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endParaRPr>
          </a:p>
        </p:txBody>
      </p:sp>
      <p:sp>
        <p:nvSpPr>
          <p:cNvPr id="53" name="Content Placeholder 73"/>
          <p:cNvSpPr txBox="1">
            <a:spLocks/>
          </p:cNvSpPr>
          <p:nvPr/>
        </p:nvSpPr>
        <p:spPr bwMode="auto">
          <a:xfrm>
            <a:off x="103680" y="3258990"/>
            <a:ext cx="2926080" cy="683264"/>
          </a:xfrm>
          <a:prstGeom prst="rect">
            <a:avLst/>
          </a:prstGeom>
          <a:solidFill>
            <a:srgbClr val="663300">
              <a:alpha val="50196"/>
            </a:srgbClr>
          </a:solidFill>
          <a:ln w="9525">
            <a:noFill/>
            <a:miter lim="800000"/>
            <a:headEnd/>
            <a:tailEnd/>
          </a:ln>
          <a:effectLst>
            <a:softEdge rad="31750"/>
          </a:effectLst>
        </p:spPr>
        <p:txBody>
          <a:bodyPr vert="horz" wrap="square" lIns="0" tIns="91440" rIns="0" bIns="91440" numCol="1" anchor="t" anchorCtr="0" compatLnSpc="1">
            <a:prstTxWarp prst="textNoShape">
              <a:avLst/>
            </a:prstTxWarp>
            <a:spAutoFit/>
          </a:bodyPr>
          <a:lstStyle/>
          <a:p>
            <a:pPr marL="225425" marR="0" lvl="0" indent="-225425" algn="l" defTabSz="912813" rtl="0" eaLnBrk="0" fontAlgn="base" latinLnBrk="0" hangingPunct="0">
              <a:lnSpc>
                <a:spcPct val="80000"/>
              </a:lnSpc>
              <a:spcBef>
                <a:spcPts val="0"/>
              </a:spcBef>
              <a:spcAft>
                <a:spcPct val="0"/>
              </a:spcAft>
              <a:buClr>
                <a:schemeClr val="tx1"/>
              </a:buClr>
              <a:buSzPct val="125000"/>
              <a:buFont typeface="Wingdings" pitchFamily="2" charset="2"/>
              <a:buChar char="§"/>
              <a:tabLst/>
              <a:defRPr/>
            </a:pP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Regulating </a:t>
            </a:r>
            <a:r>
              <a:rPr lang="en-US" sz="2000" b="1" dirty="0" smtClean="0">
                <a:effectLst>
                  <a:glow rad="63500">
                    <a:schemeClr val="bg1">
                      <a:alpha val="40000"/>
                    </a:schemeClr>
                  </a:glow>
                  <a:outerShdw dist="76200" dir="2700000" algn="tl" rotWithShape="0">
                    <a:prstClr val="black"/>
                  </a:outerShdw>
                </a:effectLst>
                <a:latin typeface="+mn-lt"/>
                <a:cs typeface="+mn-cs"/>
              </a:rPr>
              <a:t>f</a:t>
            </a:r>
            <a:r>
              <a:rPr kumimoji="0" lang="en-US" sz="2000" b="1" i="0" u="none" strike="noStrike" kern="1200" cap="none" spc="0" normalizeH="0" baseline="0" noProof="0" dirty="0" err="1"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orebay</a:t>
            </a: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 </a:t>
            </a:r>
            <a:b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b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(18,000 acres)</a:t>
            </a:r>
          </a:p>
        </p:txBody>
      </p:sp>
      <p:sp>
        <p:nvSpPr>
          <p:cNvPr id="55" name="Content Placeholder 73"/>
          <p:cNvSpPr txBox="1">
            <a:spLocks/>
          </p:cNvSpPr>
          <p:nvPr/>
        </p:nvSpPr>
        <p:spPr bwMode="auto">
          <a:xfrm>
            <a:off x="103680" y="3900896"/>
            <a:ext cx="2926080" cy="437043"/>
          </a:xfrm>
          <a:prstGeom prst="rect">
            <a:avLst/>
          </a:prstGeom>
          <a:solidFill>
            <a:srgbClr val="663300">
              <a:alpha val="50196"/>
            </a:srgbClr>
          </a:solidFill>
          <a:ln w="9525">
            <a:noFill/>
            <a:miter lim="800000"/>
            <a:headEnd/>
            <a:tailEnd/>
          </a:ln>
          <a:effectLst>
            <a:softEdge rad="31750"/>
          </a:effectLst>
        </p:spPr>
        <p:txBody>
          <a:bodyPr vert="horz" wrap="square" lIns="0" tIns="91440" rIns="0" bIns="91440" numCol="1" anchor="t" anchorCtr="0" compatLnSpc="1">
            <a:prstTxWarp prst="textNoShape">
              <a:avLst/>
            </a:prstTxWarp>
            <a:spAutoFit/>
          </a:bodyPr>
          <a:lstStyle/>
          <a:p>
            <a:pPr marL="225425" marR="0" lvl="0" indent="-225425" algn="l" defTabSz="912813" rtl="0" eaLnBrk="0" fontAlgn="base" latinLnBrk="0" hangingPunct="0">
              <a:lnSpc>
                <a:spcPct val="80000"/>
              </a:lnSpc>
              <a:spcBef>
                <a:spcPts val="0"/>
              </a:spcBef>
              <a:spcAft>
                <a:spcPct val="0"/>
              </a:spcAft>
              <a:buClr>
                <a:schemeClr val="tx1"/>
              </a:buClr>
              <a:buSzPct val="125000"/>
              <a:buFont typeface="Wingdings" pitchFamily="2" charset="2"/>
              <a:buChar char="§"/>
              <a:tabLst/>
              <a:defRPr/>
            </a:pP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Pumping plant #6</a:t>
            </a:r>
          </a:p>
        </p:txBody>
      </p:sp>
      <p:sp>
        <p:nvSpPr>
          <p:cNvPr id="56" name="Content Placeholder 73"/>
          <p:cNvSpPr txBox="1">
            <a:spLocks/>
          </p:cNvSpPr>
          <p:nvPr/>
        </p:nvSpPr>
        <p:spPr bwMode="auto">
          <a:xfrm>
            <a:off x="103680" y="4296580"/>
            <a:ext cx="2926080" cy="683264"/>
          </a:xfrm>
          <a:prstGeom prst="rect">
            <a:avLst/>
          </a:prstGeom>
          <a:solidFill>
            <a:srgbClr val="663300">
              <a:alpha val="50196"/>
            </a:srgbClr>
          </a:solidFill>
          <a:ln w="9525">
            <a:noFill/>
            <a:miter lim="800000"/>
            <a:headEnd/>
            <a:tailEnd/>
          </a:ln>
          <a:effectLst>
            <a:softEdge rad="31750"/>
          </a:effectLst>
        </p:spPr>
        <p:txBody>
          <a:bodyPr vert="horz" wrap="square" lIns="0" tIns="91440" rIns="0" bIns="91440" numCol="1" anchor="t" anchorCtr="0" compatLnSpc="1">
            <a:prstTxWarp prst="textNoShape">
              <a:avLst/>
            </a:prstTxWarp>
            <a:spAutoFit/>
          </a:bodyPr>
          <a:lstStyle/>
          <a:p>
            <a:pPr marL="225425" marR="0" lvl="0" indent="-225425" algn="l" defTabSz="912813" rtl="0" eaLnBrk="0" fontAlgn="base" latinLnBrk="0" hangingPunct="0">
              <a:lnSpc>
                <a:spcPct val="80000"/>
              </a:lnSpc>
              <a:spcBef>
                <a:spcPts val="0"/>
              </a:spcBef>
              <a:spcAft>
                <a:spcPct val="0"/>
              </a:spcAft>
              <a:buClr>
                <a:schemeClr val="tx1"/>
              </a:buClr>
              <a:buSzPct val="125000"/>
              <a:buFont typeface="Wingdings" pitchFamily="2" charset="2"/>
              <a:buChar char="§"/>
              <a:tabLst/>
              <a:defRPr/>
            </a:pP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Two 35 mi. tunnels</a:t>
            </a:r>
            <a:b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b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(37 ft diameter)</a:t>
            </a:r>
          </a:p>
        </p:txBody>
      </p:sp>
      <p:sp>
        <p:nvSpPr>
          <p:cNvPr id="57" name="Content Placeholder 73"/>
          <p:cNvSpPr txBox="1">
            <a:spLocks/>
          </p:cNvSpPr>
          <p:nvPr/>
        </p:nvSpPr>
        <p:spPr bwMode="auto">
          <a:xfrm>
            <a:off x="103680" y="4938486"/>
            <a:ext cx="2926080" cy="430887"/>
          </a:xfrm>
          <a:prstGeom prst="rect">
            <a:avLst/>
          </a:prstGeom>
          <a:solidFill>
            <a:srgbClr val="663300">
              <a:alpha val="50196"/>
            </a:srgbClr>
          </a:solidFill>
          <a:ln w="9525">
            <a:noFill/>
            <a:miter lim="800000"/>
            <a:headEnd/>
            <a:tailEnd/>
          </a:ln>
          <a:effectLst>
            <a:softEdge rad="31750"/>
          </a:effectLst>
        </p:spPr>
        <p:txBody>
          <a:bodyPr vert="horz" wrap="square" lIns="0" tIns="91440" rIns="0" bIns="91440" numCol="1" anchor="t" anchorCtr="0" compatLnSpc="1">
            <a:prstTxWarp prst="textNoShape">
              <a:avLst/>
            </a:prstTxWarp>
            <a:spAutoFit/>
          </a:bodyPr>
          <a:lstStyle/>
          <a:p>
            <a:pPr marL="225425" marR="0" lvl="0" indent="-225425" algn="l" defTabSz="912813" rtl="0" eaLnBrk="0" fontAlgn="base" latinLnBrk="0" hangingPunct="0">
              <a:lnSpc>
                <a:spcPct val="80000"/>
              </a:lnSpc>
              <a:spcBef>
                <a:spcPts val="0"/>
              </a:spcBef>
              <a:spcAft>
                <a:spcPct val="0"/>
              </a:spcAft>
              <a:buClr>
                <a:schemeClr val="tx1"/>
              </a:buClr>
              <a:buSzPct val="125000"/>
              <a:buFont typeface="Wingdings" pitchFamily="2" charset="2"/>
              <a:buChar char="§"/>
              <a:tabLst/>
              <a:defRPr/>
            </a:pPr>
            <a:r>
              <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Additional </a:t>
            </a:r>
            <a:r>
              <a:rPr lang="en-US" sz="2000" b="1" dirty="0" smtClean="0">
                <a:effectLst>
                  <a:glow rad="63500">
                    <a:schemeClr val="bg1">
                      <a:alpha val="40000"/>
                    </a:schemeClr>
                  </a:glow>
                  <a:outerShdw dist="76200" dir="2700000" algn="tl" rotWithShape="0">
                    <a:prstClr val="black"/>
                  </a:outerShdw>
                </a:effectLst>
                <a:latin typeface="+mn-lt"/>
                <a:cs typeface="+mn-cs"/>
              </a:rPr>
              <a:t> f</a:t>
            </a:r>
            <a:r>
              <a:rPr kumimoji="0" lang="en-US" sz="2000" b="1" i="0" u="none" strike="noStrike" kern="1200" cap="none" spc="0" normalizeH="0" baseline="0" noProof="0" dirty="0" err="1"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rPr>
              <a:t>orebay</a:t>
            </a:r>
            <a:endParaRPr kumimoji="0" lang="en-US" sz="2000" b="1" i="0" u="none" strike="noStrike" kern="1200" cap="none" spc="0" normalizeH="0" baseline="0" noProof="0" dirty="0" smtClean="0">
              <a:ln>
                <a:noFill/>
              </a:ln>
              <a:solidFill>
                <a:schemeClr val="tx1"/>
              </a:solidFill>
              <a:effectLst>
                <a:glow rad="63500">
                  <a:schemeClr val="bg1">
                    <a:alpha val="40000"/>
                  </a:schemeClr>
                </a:glow>
                <a:outerShdw dist="76200" dir="2700000" algn="tl" rotWithShape="0">
                  <a:prstClr val="black"/>
                </a:outerShdw>
              </a:effectLst>
              <a:uLnTx/>
              <a:uFillTx/>
              <a:latin typeface="+mn-lt"/>
              <a:ea typeface="+mn-ea"/>
              <a:cs typeface="+mn-cs"/>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fade">
                                      <p:cBhvr>
                                        <p:cTn id="7" dur="500"/>
                                        <p:tgtEl>
                                          <p:spTgt spid="52"/>
                                        </p:tgtEl>
                                      </p:cBhvr>
                                    </p:animEffect>
                                  </p:childTnLst>
                                </p:cTn>
                              </p:par>
                            </p:childTnLst>
                          </p:cTn>
                        </p:par>
                        <p:par>
                          <p:cTn id="8" fill="hold">
                            <p:stCondLst>
                              <p:cond delay="500"/>
                            </p:stCondLst>
                            <p:childTnLst>
                              <p:par>
                                <p:cTn id="9" presetID="23" presetClass="entr" presetSubtype="32" fill="hold" grpId="0" nodeType="afterEffect">
                                  <p:stCondLst>
                                    <p:cond delay="0"/>
                                  </p:stCondLst>
                                  <p:childTnLst>
                                    <p:set>
                                      <p:cBhvr>
                                        <p:cTn id="10" dur="1" fill="hold">
                                          <p:stCondLst>
                                            <p:cond delay="0"/>
                                          </p:stCondLst>
                                        </p:cTn>
                                        <p:tgtEl>
                                          <p:spTgt spid="58"/>
                                        </p:tgtEl>
                                        <p:attrNameLst>
                                          <p:attrName>style.visibility</p:attrName>
                                        </p:attrNameLst>
                                      </p:cBhvr>
                                      <p:to>
                                        <p:strVal val="visible"/>
                                      </p:to>
                                    </p:set>
                                    <p:anim calcmode="lin" valueType="num">
                                      <p:cBhvr>
                                        <p:cTn id="11" dur="500" fill="hold"/>
                                        <p:tgtEl>
                                          <p:spTgt spid="58"/>
                                        </p:tgtEl>
                                        <p:attrNameLst>
                                          <p:attrName>ppt_w</p:attrName>
                                        </p:attrNameLst>
                                      </p:cBhvr>
                                      <p:tavLst>
                                        <p:tav tm="0">
                                          <p:val>
                                            <p:strVal val="4*#ppt_w"/>
                                          </p:val>
                                        </p:tav>
                                        <p:tav tm="100000">
                                          <p:val>
                                            <p:strVal val="#ppt_w"/>
                                          </p:val>
                                        </p:tav>
                                      </p:tavLst>
                                    </p:anim>
                                    <p:anim calcmode="lin" valueType="num">
                                      <p:cBhvr>
                                        <p:cTn id="12" dur="500" fill="hold"/>
                                        <p:tgtEl>
                                          <p:spTgt spid="58"/>
                                        </p:tgtEl>
                                        <p:attrNameLst>
                                          <p:attrName>ppt_h</p:attrName>
                                        </p:attrNameLst>
                                      </p:cBhvr>
                                      <p:tavLst>
                                        <p:tav tm="0">
                                          <p:val>
                                            <p:strVal val="4*#ppt_h"/>
                                          </p:val>
                                        </p:tav>
                                        <p:tav tm="100000">
                                          <p:val>
                                            <p:strVal val="#ppt_h"/>
                                          </p:val>
                                        </p:tav>
                                      </p:tavLst>
                                    </p:anim>
                                  </p:childTnLst>
                                </p:cTn>
                              </p:par>
                            </p:childTnLst>
                          </p:cTn>
                        </p:par>
                        <p:par>
                          <p:cTn id="13" fill="hold">
                            <p:stCondLst>
                              <p:cond delay="1000"/>
                            </p:stCondLst>
                            <p:childTnLst>
                              <p:par>
                                <p:cTn id="14" presetID="23" presetClass="entr" presetSubtype="32" fill="hold" grpId="0" nodeType="afterEffect">
                                  <p:stCondLst>
                                    <p:cond delay="0"/>
                                  </p:stCondLst>
                                  <p:childTnLst>
                                    <p:set>
                                      <p:cBhvr>
                                        <p:cTn id="15" dur="1" fill="hold">
                                          <p:stCondLst>
                                            <p:cond delay="0"/>
                                          </p:stCondLst>
                                        </p:cTn>
                                        <p:tgtEl>
                                          <p:spTgt spid="59"/>
                                        </p:tgtEl>
                                        <p:attrNameLst>
                                          <p:attrName>style.visibility</p:attrName>
                                        </p:attrNameLst>
                                      </p:cBhvr>
                                      <p:to>
                                        <p:strVal val="visible"/>
                                      </p:to>
                                    </p:set>
                                    <p:anim calcmode="lin" valueType="num">
                                      <p:cBhvr>
                                        <p:cTn id="16" dur="500" fill="hold"/>
                                        <p:tgtEl>
                                          <p:spTgt spid="59"/>
                                        </p:tgtEl>
                                        <p:attrNameLst>
                                          <p:attrName>ppt_w</p:attrName>
                                        </p:attrNameLst>
                                      </p:cBhvr>
                                      <p:tavLst>
                                        <p:tav tm="0">
                                          <p:val>
                                            <p:strVal val="4*#ppt_w"/>
                                          </p:val>
                                        </p:tav>
                                        <p:tav tm="100000">
                                          <p:val>
                                            <p:strVal val="#ppt_w"/>
                                          </p:val>
                                        </p:tav>
                                      </p:tavLst>
                                    </p:anim>
                                    <p:anim calcmode="lin" valueType="num">
                                      <p:cBhvr>
                                        <p:cTn id="17" dur="500" fill="hold"/>
                                        <p:tgtEl>
                                          <p:spTgt spid="59"/>
                                        </p:tgtEl>
                                        <p:attrNameLst>
                                          <p:attrName>ppt_h</p:attrName>
                                        </p:attrNameLst>
                                      </p:cBhvr>
                                      <p:tavLst>
                                        <p:tav tm="0">
                                          <p:val>
                                            <p:strVal val="4*#ppt_h"/>
                                          </p:val>
                                        </p:tav>
                                        <p:tav tm="100000">
                                          <p:val>
                                            <p:strVal val="#ppt_h"/>
                                          </p:val>
                                        </p:tav>
                                      </p:tavLst>
                                    </p:anim>
                                  </p:childTnLst>
                                </p:cTn>
                              </p:par>
                            </p:childTnLst>
                          </p:cTn>
                        </p:par>
                        <p:par>
                          <p:cTn id="18" fill="hold">
                            <p:stCondLst>
                              <p:cond delay="1500"/>
                            </p:stCondLst>
                            <p:childTnLst>
                              <p:par>
                                <p:cTn id="19" presetID="23" presetClass="entr" presetSubtype="32" fill="hold" grpId="0" nodeType="afterEffect">
                                  <p:stCondLst>
                                    <p:cond delay="0"/>
                                  </p:stCondLst>
                                  <p:childTnLst>
                                    <p:set>
                                      <p:cBhvr>
                                        <p:cTn id="20" dur="1" fill="hold">
                                          <p:stCondLst>
                                            <p:cond delay="0"/>
                                          </p:stCondLst>
                                        </p:cTn>
                                        <p:tgtEl>
                                          <p:spTgt spid="60"/>
                                        </p:tgtEl>
                                        <p:attrNameLst>
                                          <p:attrName>style.visibility</p:attrName>
                                        </p:attrNameLst>
                                      </p:cBhvr>
                                      <p:to>
                                        <p:strVal val="visible"/>
                                      </p:to>
                                    </p:set>
                                    <p:anim calcmode="lin" valueType="num">
                                      <p:cBhvr>
                                        <p:cTn id="21" dur="500" fill="hold"/>
                                        <p:tgtEl>
                                          <p:spTgt spid="60"/>
                                        </p:tgtEl>
                                        <p:attrNameLst>
                                          <p:attrName>ppt_w</p:attrName>
                                        </p:attrNameLst>
                                      </p:cBhvr>
                                      <p:tavLst>
                                        <p:tav tm="0">
                                          <p:val>
                                            <p:strVal val="4*#ppt_w"/>
                                          </p:val>
                                        </p:tav>
                                        <p:tav tm="100000">
                                          <p:val>
                                            <p:strVal val="#ppt_w"/>
                                          </p:val>
                                        </p:tav>
                                      </p:tavLst>
                                    </p:anim>
                                    <p:anim calcmode="lin" valueType="num">
                                      <p:cBhvr>
                                        <p:cTn id="22" dur="500" fill="hold"/>
                                        <p:tgtEl>
                                          <p:spTgt spid="60"/>
                                        </p:tgtEl>
                                        <p:attrNameLst>
                                          <p:attrName>ppt_h</p:attrName>
                                        </p:attrNameLst>
                                      </p:cBhvr>
                                      <p:tavLst>
                                        <p:tav tm="0">
                                          <p:val>
                                            <p:strVal val="4*#ppt_h"/>
                                          </p:val>
                                        </p:tav>
                                        <p:tav tm="100000">
                                          <p:val>
                                            <p:strVal val="#ppt_h"/>
                                          </p:val>
                                        </p:tav>
                                      </p:tavLst>
                                    </p:anim>
                                  </p:childTnLst>
                                </p:cTn>
                              </p:par>
                            </p:childTnLst>
                          </p:cTn>
                        </p:par>
                        <p:par>
                          <p:cTn id="23" fill="hold">
                            <p:stCondLst>
                              <p:cond delay="2000"/>
                            </p:stCondLst>
                            <p:childTnLst>
                              <p:par>
                                <p:cTn id="24" presetID="23" presetClass="entr" presetSubtype="32" fill="hold" grpId="0" nodeType="afterEffect">
                                  <p:stCondLst>
                                    <p:cond delay="0"/>
                                  </p:stCondLst>
                                  <p:childTnLst>
                                    <p:set>
                                      <p:cBhvr>
                                        <p:cTn id="25" dur="1" fill="hold">
                                          <p:stCondLst>
                                            <p:cond delay="0"/>
                                          </p:stCondLst>
                                        </p:cTn>
                                        <p:tgtEl>
                                          <p:spTgt spid="61"/>
                                        </p:tgtEl>
                                        <p:attrNameLst>
                                          <p:attrName>style.visibility</p:attrName>
                                        </p:attrNameLst>
                                      </p:cBhvr>
                                      <p:to>
                                        <p:strVal val="visible"/>
                                      </p:to>
                                    </p:set>
                                    <p:anim calcmode="lin" valueType="num">
                                      <p:cBhvr>
                                        <p:cTn id="26" dur="500" fill="hold"/>
                                        <p:tgtEl>
                                          <p:spTgt spid="61"/>
                                        </p:tgtEl>
                                        <p:attrNameLst>
                                          <p:attrName>ppt_w</p:attrName>
                                        </p:attrNameLst>
                                      </p:cBhvr>
                                      <p:tavLst>
                                        <p:tav tm="0">
                                          <p:val>
                                            <p:strVal val="4*#ppt_w"/>
                                          </p:val>
                                        </p:tav>
                                        <p:tav tm="100000">
                                          <p:val>
                                            <p:strVal val="#ppt_w"/>
                                          </p:val>
                                        </p:tav>
                                      </p:tavLst>
                                    </p:anim>
                                    <p:anim calcmode="lin" valueType="num">
                                      <p:cBhvr>
                                        <p:cTn id="27" dur="500" fill="hold"/>
                                        <p:tgtEl>
                                          <p:spTgt spid="61"/>
                                        </p:tgtEl>
                                        <p:attrNameLst>
                                          <p:attrName>ppt_h</p:attrName>
                                        </p:attrNameLst>
                                      </p:cBhvr>
                                      <p:tavLst>
                                        <p:tav tm="0">
                                          <p:val>
                                            <p:strVal val="4*#ppt_h"/>
                                          </p:val>
                                        </p:tav>
                                        <p:tav tm="100000">
                                          <p:val>
                                            <p:strVal val="#ppt_h"/>
                                          </p:val>
                                        </p:tav>
                                      </p:tavLst>
                                    </p:anim>
                                  </p:childTnLst>
                                </p:cTn>
                              </p:par>
                            </p:childTnLst>
                          </p:cTn>
                        </p:par>
                        <p:par>
                          <p:cTn id="28" fill="hold">
                            <p:stCondLst>
                              <p:cond delay="2500"/>
                            </p:stCondLst>
                            <p:childTnLst>
                              <p:par>
                                <p:cTn id="29" presetID="23" presetClass="entr" presetSubtype="32" fill="hold" grpId="0" nodeType="afterEffect">
                                  <p:stCondLst>
                                    <p:cond delay="0"/>
                                  </p:stCondLst>
                                  <p:childTnLst>
                                    <p:set>
                                      <p:cBhvr>
                                        <p:cTn id="30" dur="1" fill="hold">
                                          <p:stCondLst>
                                            <p:cond delay="0"/>
                                          </p:stCondLst>
                                        </p:cTn>
                                        <p:tgtEl>
                                          <p:spTgt spid="62"/>
                                        </p:tgtEl>
                                        <p:attrNameLst>
                                          <p:attrName>style.visibility</p:attrName>
                                        </p:attrNameLst>
                                      </p:cBhvr>
                                      <p:to>
                                        <p:strVal val="visible"/>
                                      </p:to>
                                    </p:set>
                                    <p:anim calcmode="lin" valueType="num">
                                      <p:cBhvr>
                                        <p:cTn id="31" dur="500" fill="hold"/>
                                        <p:tgtEl>
                                          <p:spTgt spid="62"/>
                                        </p:tgtEl>
                                        <p:attrNameLst>
                                          <p:attrName>ppt_w</p:attrName>
                                        </p:attrNameLst>
                                      </p:cBhvr>
                                      <p:tavLst>
                                        <p:tav tm="0">
                                          <p:val>
                                            <p:strVal val="4*#ppt_w"/>
                                          </p:val>
                                        </p:tav>
                                        <p:tav tm="100000">
                                          <p:val>
                                            <p:strVal val="#ppt_w"/>
                                          </p:val>
                                        </p:tav>
                                      </p:tavLst>
                                    </p:anim>
                                    <p:anim calcmode="lin" valueType="num">
                                      <p:cBhvr>
                                        <p:cTn id="32" dur="500" fill="hold"/>
                                        <p:tgtEl>
                                          <p:spTgt spid="62"/>
                                        </p:tgtEl>
                                        <p:attrNameLst>
                                          <p:attrName>ppt_h</p:attrName>
                                        </p:attrNameLst>
                                      </p:cBhvr>
                                      <p:tavLst>
                                        <p:tav tm="0">
                                          <p:val>
                                            <p:strVal val="4*#ppt_h"/>
                                          </p:val>
                                        </p:tav>
                                        <p:tav tm="100000">
                                          <p:val>
                                            <p:strVal val="#ppt_h"/>
                                          </p:val>
                                        </p:tav>
                                      </p:tavLst>
                                    </p:anim>
                                  </p:childTnLst>
                                </p:cTn>
                              </p:par>
                            </p:childTnLst>
                          </p:cTn>
                        </p:par>
                      </p:childTnLst>
                    </p:cTn>
                  </p:par>
                  <p:par>
                    <p:cTn id="33" fill="hold">
                      <p:stCondLst>
                        <p:cond delay="indefinite"/>
                      </p:stCondLst>
                      <p:childTnLst>
                        <p:par>
                          <p:cTn id="34" fill="hold">
                            <p:stCondLst>
                              <p:cond delay="0"/>
                            </p:stCondLst>
                            <p:childTnLst>
                              <p:par>
                                <p:cTn id="35" presetID="10" presetClass="entr" presetSubtype="0" fill="hold" grpId="0" nodeType="clickEffect">
                                  <p:stCondLst>
                                    <p:cond delay="0"/>
                                  </p:stCondLst>
                                  <p:childTnLst>
                                    <p:set>
                                      <p:cBhvr>
                                        <p:cTn id="36" dur="1" fill="hold">
                                          <p:stCondLst>
                                            <p:cond delay="0"/>
                                          </p:stCondLst>
                                        </p:cTn>
                                        <p:tgtEl>
                                          <p:spTgt spid="53"/>
                                        </p:tgtEl>
                                        <p:attrNameLst>
                                          <p:attrName>style.visibility</p:attrName>
                                        </p:attrNameLst>
                                      </p:cBhvr>
                                      <p:to>
                                        <p:strVal val="visible"/>
                                      </p:to>
                                    </p:set>
                                    <p:animEffect transition="in" filter="fade">
                                      <p:cBhvr>
                                        <p:cTn id="37" dur="500"/>
                                        <p:tgtEl>
                                          <p:spTgt spid="53"/>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84"/>
                                        </p:tgtEl>
                                        <p:attrNameLst>
                                          <p:attrName>style.visibility</p:attrName>
                                        </p:attrNameLst>
                                      </p:cBhvr>
                                      <p:to>
                                        <p:strVal val="visible"/>
                                      </p:to>
                                    </p:set>
                                    <p:animEffect transition="in" filter="wipe(up)">
                                      <p:cBhvr>
                                        <p:cTn id="40" dur="1000"/>
                                        <p:tgtEl>
                                          <p:spTgt spid="84"/>
                                        </p:tgtEl>
                                      </p:cBhvr>
                                    </p:animEffect>
                                  </p:childTnLst>
                                </p:cTn>
                              </p:par>
                              <p:par>
                                <p:cTn id="41" presetID="22" presetClass="entr" presetSubtype="1" fill="hold" grpId="0" nodeType="withEffect">
                                  <p:stCondLst>
                                    <p:cond delay="0"/>
                                  </p:stCondLst>
                                  <p:childTnLst>
                                    <p:set>
                                      <p:cBhvr>
                                        <p:cTn id="42" dur="1" fill="hold">
                                          <p:stCondLst>
                                            <p:cond delay="0"/>
                                          </p:stCondLst>
                                        </p:cTn>
                                        <p:tgtEl>
                                          <p:spTgt spid="85"/>
                                        </p:tgtEl>
                                        <p:attrNameLst>
                                          <p:attrName>style.visibility</p:attrName>
                                        </p:attrNameLst>
                                      </p:cBhvr>
                                      <p:to>
                                        <p:strVal val="visible"/>
                                      </p:to>
                                    </p:set>
                                    <p:animEffect transition="in" filter="wipe(up)">
                                      <p:cBhvr>
                                        <p:cTn id="43" dur="1000"/>
                                        <p:tgtEl>
                                          <p:spTgt spid="85"/>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87"/>
                                        </p:tgtEl>
                                        <p:attrNameLst>
                                          <p:attrName>style.visibility</p:attrName>
                                        </p:attrNameLst>
                                      </p:cBhvr>
                                      <p:to>
                                        <p:strVal val="visible"/>
                                      </p:to>
                                    </p:set>
                                    <p:animEffect transition="in" filter="wipe(up)">
                                      <p:cBhvr>
                                        <p:cTn id="46" dur="1000"/>
                                        <p:tgtEl>
                                          <p:spTgt spid="87"/>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86"/>
                                        </p:tgtEl>
                                        <p:attrNameLst>
                                          <p:attrName>style.visibility</p:attrName>
                                        </p:attrNameLst>
                                      </p:cBhvr>
                                      <p:to>
                                        <p:strVal val="visible"/>
                                      </p:to>
                                    </p:set>
                                    <p:animEffect transition="in" filter="wipe(left)">
                                      <p:cBhvr>
                                        <p:cTn id="49" dur="1000"/>
                                        <p:tgtEl>
                                          <p:spTgt spid="86"/>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83"/>
                                        </p:tgtEl>
                                        <p:attrNameLst>
                                          <p:attrName>style.visibility</p:attrName>
                                        </p:attrNameLst>
                                      </p:cBhvr>
                                      <p:to>
                                        <p:strVal val="visible"/>
                                      </p:to>
                                    </p:set>
                                    <p:animEffect transition="in" filter="wipe(left)">
                                      <p:cBhvr>
                                        <p:cTn id="52" dur="1000"/>
                                        <p:tgtEl>
                                          <p:spTgt spid="83"/>
                                        </p:tgtEl>
                                      </p:cBhvr>
                                    </p:animEffect>
                                  </p:childTnLst>
                                </p:cTn>
                              </p:par>
                            </p:childTnLst>
                          </p:cTn>
                        </p:par>
                        <p:par>
                          <p:cTn id="53" fill="hold">
                            <p:stCondLst>
                              <p:cond delay="1000"/>
                            </p:stCondLst>
                            <p:childTnLst>
                              <p:par>
                                <p:cTn id="54" presetID="23" presetClass="entr" presetSubtype="16" fill="hold" grpId="0" nodeType="afterEffect">
                                  <p:stCondLst>
                                    <p:cond delay="0"/>
                                  </p:stCondLst>
                                  <p:childTnLst>
                                    <p:set>
                                      <p:cBhvr>
                                        <p:cTn id="55" dur="1" fill="hold">
                                          <p:stCondLst>
                                            <p:cond delay="0"/>
                                          </p:stCondLst>
                                        </p:cTn>
                                        <p:tgtEl>
                                          <p:spTgt spid="34"/>
                                        </p:tgtEl>
                                        <p:attrNameLst>
                                          <p:attrName>style.visibility</p:attrName>
                                        </p:attrNameLst>
                                      </p:cBhvr>
                                      <p:to>
                                        <p:strVal val="visible"/>
                                      </p:to>
                                    </p:set>
                                    <p:anim calcmode="lin" valueType="num">
                                      <p:cBhvr>
                                        <p:cTn id="56" dur="1000" fill="hold"/>
                                        <p:tgtEl>
                                          <p:spTgt spid="34"/>
                                        </p:tgtEl>
                                        <p:attrNameLst>
                                          <p:attrName>ppt_w</p:attrName>
                                        </p:attrNameLst>
                                      </p:cBhvr>
                                      <p:tavLst>
                                        <p:tav tm="0">
                                          <p:val>
                                            <p:fltVal val="0"/>
                                          </p:val>
                                        </p:tav>
                                        <p:tav tm="100000">
                                          <p:val>
                                            <p:strVal val="#ppt_w"/>
                                          </p:val>
                                        </p:tav>
                                      </p:tavLst>
                                    </p:anim>
                                    <p:anim calcmode="lin" valueType="num">
                                      <p:cBhvr>
                                        <p:cTn id="57" dur="1000" fill="hold"/>
                                        <p:tgtEl>
                                          <p:spTgt spid="34"/>
                                        </p:tgtEl>
                                        <p:attrNameLst>
                                          <p:attrName>ppt_h</p:attrName>
                                        </p:attrNameLst>
                                      </p:cBhvr>
                                      <p:tavLst>
                                        <p:tav tm="0">
                                          <p:val>
                                            <p:fltVal val="0"/>
                                          </p:val>
                                        </p:tav>
                                        <p:tav tm="100000">
                                          <p:val>
                                            <p:strVal val="#ppt_h"/>
                                          </p:val>
                                        </p:tav>
                                      </p:tavLst>
                                    </p:anim>
                                  </p:childTnLst>
                                </p:cTn>
                              </p:par>
                            </p:childTnLst>
                          </p:cTn>
                        </p:par>
                      </p:childTnLst>
                    </p:cTn>
                  </p:par>
                  <p:par>
                    <p:cTn id="58" fill="hold">
                      <p:stCondLst>
                        <p:cond delay="indefinite"/>
                      </p:stCondLst>
                      <p:childTnLst>
                        <p:par>
                          <p:cTn id="59" fill="hold">
                            <p:stCondLst>
                              <p:cond delay="0"/>
                            </p:stCondLst>
                            <p:childTnLst>
                              <p:par>
                                <p:cTn id="60" presetID="10" presetClass="entr" presetSubtype="0" fill="hold" grpId="0" nodeType="clickEffect">
                                  <p:stCondLst>
                                    <p:cond delay="0"/>
                                  </p:stCondLst>
                                  <p:childTnLst>
                                    <p:set>
                                      <p:cBhvr>
                                        <p:cTn id="61" dur="1" fill="hold">
                                          <p:stCondLst>
                                            <p:cond delay="0"/>
                                          </p:stCondLst>
                                        </p:cTn>
                                        <p:tgtEl>
                                          <p:spTgt spid="55"/>
                                        </p:tgtEl>
                                        <p:attrNameLst>
                                          <p:attrName>style.visibility</p:attrName>
                                        </p:attrNameLst>
                                      </p:cBhvr>
                                      <p:to>
                                        <p:strVal val="visible"/>
                                      </p:to>
                                    </p:set>
                                    <p:animEffect transition="in" filter="fade">
                                      <p:cBhvr>
                                        <p:cTn id="62" dur="500"/>
                                        <p:tgtEl>
                                          <p:spTgt spid="55"/>
                                        </p:tgtEl>
                                      </p:cBhvr>
                                    </p:animEffect>
                                  </p:childTnLst>
                                </p:cTn>
                              </p:par>
                            </p:childTnLst>
                          </p:cTn>
                        </p:par>
                        <p:par>
                          <p:cTn id="63" fill="hold">
                            <p:stCondLst>
                              <p:cond delay="500"/>
                            </p:stCondLst>
                            <p:childTnLst>
                              <p:par>
                                <p:cTn id="64" presetID="23" presetClass="entr" presetSubtype="32" fill="hold" grpId="0" nodeType="afterEffect">
                                  <p:stCondLst>
                                    <p:cond delay="0"/>
                                  </p:stCondLst>
                                  <p:childTnLst>
                                    <p:set>
                                      <p:cBhvr>
                                        <p:cTn id="65" dur="1" fill="hold">
                                          <p:stCondLst>
                                            <p:cond delay="0"/>
                                          </p:stCondLst>
                                        </p:cTn>
                                        <p:tgtEl>
                                          <p:spTgt spid="89"/>
                                        </p:tgtEl>
                                        <p:attrNameLst>
                                          <p:attrName>style.visibility</p:attrName>
                                        </p:attrNameLst>
                                      </p:cBhvr>
                                      <p:to>
                                        <p:strVal val="visible"/>
                                      </p:to>
                                    </p:set>
                                    <p:anim calcmode="lin" valueType="num">
                                      <p:cBhvr>
                                        <p:cTn id="66" dur="500" fill="hold"/>
                                        <p:tgtEl>
                                          <p:spTgt spid="89"/>
                                        </p:tgtEl>
                                        <p:attrNameLst>
                                          <p:attrName>ppt_w</p:attrName>
                                        </p:attrNameLst>
                                      </p:cBhvr>
                                      <p:tavLst>
                                        <p:tav tm="0">
                                          <p:val>
                                            <p:strVal val="4*#ppt_w"/>
                                          </p:val>
                                        </p:tav>
                                        <p:tav tm="100000">
                                          <p:val>
                                            <p:strVal val="#ppt_w"/>
                                          </p:val>
                                        </p:tav>
                                      </p:tavLst>
                                    </p:anim>
                                    <p:anim calcmode="lin" valueType="num">
                                      <p:cBhvr>
                                        <p:cTn id="67" dur="500" fill="hold"/>
                                        <p:tgtEl>
                                          <p:spTgt spid="89"/>
                                        </p:tgtEl>
                                        <p:attrNameLst>
                                          <p:attrName>ppt_h</p:attrName>
                                        </p:attrNameLst>
                                      </p:cBhvr>
                                      <p:tavLst>
                                        <p:tav tm="0">
                                          <p:val>
                                            <p:strVal val="4*#ppt_h"/>
                                          </p:val>
                                        </p:tav>
                                        <p:tav tm="100000">
                                          <p:val>
                                            <p:strVal val="#ppt_h"/>
                                          </p:val>
                                        </p:tav>
                                      </p:tavLst>
                                    </p:anim>
                                  </p:childTnLst>
                                </p:cTn>
                              </p:par>
                            </p:childTnLst>
                          </p:cTn>
                        </p:par>
                      </p:childTnLst>
                    </p:cTn>
                  </p:par>
                  <p:par>
                    <p:cTn id="68" fill="hold">
                      <p:stCondLst>
                        <p:cond delay="indefinite"/>
                      </p:stCondLst>
                      <p:childTnLst>
                        <p:par>
                          <p:cTn id="69" fill="hold">
                            <p:stCondLst>
                              <p:cond delay="0"/>
                            </p:stCondLst>
                            <p:childTnLst>
                              <p:par>
                                <p:cTn id="70" presetID="10" presetClass="entr" presetSubtype="0" fill="hold" grpId="0" nodeType="clickEffect">
                                  <p:stCondLst>
                                    <p:cond delay="0"/>
                                  </p:stCondLst>
                                  <p:childTnLst>
                                    <p:set>
                                      <p:cBhvr>
                                        <p:cTn id="71" dur="1" fill="hold">
                                          <p:stCondLst>
                                            <p:cond delay="0"/>
                                          </p:stCondLst>
                                        </p:cTn>
                                        <p:tgtEl>
                                          <p:spTgt spid="56"/>
                                        </p:tgtEl>
                                        <p:attrNameLst>
                                          <p:attrName>style.visibility</p:attrName>
                                        </p:attrNameLst>
                                      </p:cBhvr>
                                      <p:to>
                                        <p:strVal val="visible"/>
                                      </p:to>
                                    </p:set>
                                    <p:animEffect transition="in" filter="fade">
                                      <p:cBhvr>
                                        <p:cTn id="72" dur="500"/>
                                        <p:tgtEl>
                                          <p:spTgt spid="56"/>
                                        </p:tgtEl>
                                      </p:cBhvr>
                                    </p:animEffect>
                                  </p:childTnLst>
                                </p:cTn>
                              </p:par>
                            </p:childTnLst>
                          </p:cTn>
                        </p:par>
                        <p:par>
                          <p:cTn id="73" fill="hold">
                            <p:stCondLst>
                              <p:cond delay="500"/>
                            </p:stCondLst>
                            <p:childTnLst>
                              <p:par>
                                <p:cTn id="74" presetID="22" presetClass="entr" presetSubtype="1" fill="hold" nodeType="afterEffect">
                                  <p:stCondLst>
                                    <p:cond delay="0"/>
                                  </p:stCondLst>
                                  <p:childTnLst>
                                    <p:set>
                                      <p:cBhvr>
                                        <p:cTn id="75" dur="1" fill="hold">
                                          <p:stCondLst>
                                            <p:cond delay="0"/>
                                          </p:stCondLst>
                                        </p:cTn>
                                        <p:tgtEl>
                                          <p:spTgt spid="93"/>
                                        </p:tgtEl>
                                        <p:attrNameLst>
                                          <p:attrName>style.visibility</p:attrName>
                                        </p:attrNameLst>
                                      </p:cBhvr>
                                      <p:to>
                                        <p:strVal val="visible"/>
                                      </p:to>
                                    </p:set>
                                    <p:animEffect transition="in" filter="wipe(up)">
                                      <p:cBhvr>
                                        <p:cTn id="76" dur="2000"/>
                                        <p:tgtEl>
                                          <p:spTgt spid="93"/>
                                        </p:tgtEl>
                                      </p:cBhvr>
                                    </p:animEffect>
                                  </p:childTnLst>
                                </p:cTn>
                              </p:par>
                            </p:childTnLst>
                          </p:cTn>
                        </p:par>
                      </p:childTnLst>
                    </p:cTn>
                  </p:par>
                  <p:par>
                    <p:cTn id="77" fill="hold">
                      <p:stCondLst>
                        <p:cond delay="indefinite"/>
                      </p:stCondLst>
                      <p:childTnLst>
                        <p:par>
                          <p:cTn id="78" fill="hold">
                            <p:stCondLst>
                              <p:cond delay="0"/>
                            </p:stCondLst>
                            <p:childTnLst>
                              <p:par>
                                <p:cTn id="79" presetID="10" presetClass="entr" presetSubtype="0" fill="hold" grpId="0" nodeType="clickEffect">
                                  <p:stCondLst>
                                    <p:cond delay="0"/>
                                  </p:stCondLst>
                                  <p:childTnLst>
                                    <p:set>
                                      <p:cBhvr>
                                        <p:cTn id="80" dur="1" fill="hold">
                                          <p:stCondLst>
                                            <p:cond delay="0"/>
                                          </p:stCondLst>
                                        </p:cTn>
                                        <p:tgtEl>
                                          <p:spTgt spid="57"/>
                                        </p:tgtEl>
                                        <p:attrNameLst>
                                          <p:attrName>style.visibility</p:attrName>
                                        </p:attrNameLst>
                                      </p:cBhvr>
                                      <p:to>
                                        <p:strVal val="visible"/>
                                      </p:to>
                                    </p:set>
                                    <p:animEffect transition="in" filter="fade">
                                      <p:cBhvr>
                                        <p:cTn id="81" dur="500"/>
                                        <p:tgtEl>
                                          <p:spTgt spid="57"/>
                                        </p:tgtEl>
                                      </p:cBhvr>
                                    </p:animEffect>
                                  </p:childTnLst>
                                </p:cTn>
                              </p:par>
                            </p:childTnLst>
                          </p:cTn>
                        </p:par>
                        <p:par>
                          <p:cTn id="82" fill="hold">
                            <p:stCondLst>
                              <p:cond delay="500"/>
                            </p:stCondLst>
                            <p:childTnLst>
                              <p:par>
                                <p:cTn id="83" presetID="23" presetClass="entr" presetSubtype="32" fill="hold" grpId="0" nodeType="afterEffect">
                                  <p:stCondLst>
                                    <p:cond delay="0"/>
                                  </p:stCondLst>
                                  <p:childTnLst>
                                    <p:set>
                                      <p:cBhvr>
                                        <p:cTn id="84" dur="1" fill="hold">
                                          <p:stCondLst>
                                            <p:cond delay="0"/>
                                          </p:stCondLst>
                                        </p:cTn>
                                        <p:tgtEl>
                                          <p:spTgt spid="40"/>
                                        </p:tgtEl>
                                        <p:attrNameLst>
                                          <p:attrName>style.visibility</p:attrName>
                                        </p:attrNameLst>
                                      </p:cBhvr>
                                      <p:to>
                                        <p:strVal val="visible"/>
                                      </p:to>
                                    </p:set>
                                    <p:anim calcmode="lin" valueType="num">
                                      <p:cBhvr>
                                        <p:cTn id="85" dur="500" fill="hold"/>
                                        <p:tgtEl>
                                          <p:spTgt spid="40"/>
                                        </p:tgtEl>
                                        <p:attrNameLst>
                                          <p:attrName>ppt_w</p:attrName>
                                        </p:attrNameLst>
                                      </p:cBhvr>
                                      <p:tavLst>
                                        <p:tav tm="0">
                                          <p:val>
                                            <p:strVal val="4*#ppt_w"/>
                                          </p:val>
                                        </p:tav>
                                        <p:tav tm="100000">
                                          <p:val>
                                            <p:strVal val="#ppt_w"/>
                                          </p:val>
                                        </p:tav>
                                      </p:tavLst>
                                    </p:anim>
                                    <p:anim calcmode="lin" valueType="num">
                                      <p:cBhvr>
                                        <p:cTn id="86" dur="500" fill="hold"/>
                                        <p:tgtEl>
                                          <p:spTgt spid="40"/>
                                        </p:tgtEl>
                                        <p:attrNameLst>
                                          <p:attrName>ppt_h</p:attrName>
                                        </p:attrNameLst>
                                      </p:cBhvr>
                                      <p:tavLst>
                                        <p:tav tm="0">
                                          <p:val>
                                            <p:strVal val="4*#ppt_h"/>
                                          </p:val>
                                        </p:tav>
                                        <p:tav tm="100000">
                                          <p:val>
                                            <p:strVal val="#ppt_h"/>
                                          </p:val>
                                        </p:tav>
                                      </p:tavLst>
                                    </p:anim>
                                  </p:childTnLst>
                                </p:cTn>
                              </p:par>
                            </p:childTnLst>
                          </p:cTn>
                        </p:par>
                        <p:par>
                          <p:cTn id="87" fill="hold">
                            <p:stCondLst>
                              <p:cond delay="1000"/>
                            </p:stCondLst>
                            <p:childTnLst>
                              <p:par>
                                <p:cTn id="88" presetID="22" presetClass="entr" presetSubtype="2"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Effect transition="in" filter="wipe(right)">
                                      <p:cBhvr>
                                        <p:cTn id="90"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83" grpId="0" animBg="1"/>
      <p:bldP spid="84" grpId="0" animBg="1"/>
      <p:bldP spid="85" grpId="0" animBg="1"/>
      <p:bldP spid="86" grpId="0" animBg="1"/>
      <p:bldP spid="87" grpId="0" animBg="1"/>
      <p:bldP spid="34" grpId="0" animBg="1"/>
      <p:bldP spid="89" grpId="0" animBg="1"/>
      <p:bldP spid="59" grpId="0" animBg="1"/>
      <p:bldP spid="62" grpId="0" animBg="1"/>
      <p:bldP spid="61" grpId="0" animBg="1"/>
      <p:bldP spid="58" grpId="0" animBg="1"/>
      <p:bldP spid="60" grpId="0" animBg="1"/>
      <p:bldP spid="52" grpId="0" animBg="1" autoUpdateAnimBg="0"/>
      <p:bldP spid="53" grpId="0" animBg="1"/>
      <p:bldP spid="55" grpId="0" animBg="1"/>
      <p:bldP spid="56" grpId="0" animBg="1"/>
      <p:bldP spid="57"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699" name="Picture 2" descr="Base Map Topo 2"/>
          <p:cNvPicPr>
            <a:picLocks noChangeAspect="1" noChangeArrowheads="1"/>
          </p:cNvPicPr>
          <p:nvPr/>
        </p:nvPicPr>
        <p:blipFill>
          <a:blip r:embed="rId3">
            <a:clrChange>
              <a:clrFrom>
                <a:srgbClr val="000000"/>
              </a:clrFrom>
              <a:clrTo>
                <a:srgbClr val="000000">
                  <a:alpha val="0"/>
                </a:srgbClr>
              </a:clrTo>
            </a:clrChange>
          </a:blip>
          <a:srcRect/>
          <a:stretch>
            <a:fillRect/>
          </a:stretch>
        </p:blipFill>
        <p:spPr bwMode="auto">
          <a:xfrm>
            <a:off x="1574794" y="290830"/>
            <a:ext cx="5556250" cy="6559550"/>
          </a:xfrm>
          <a:prstGeom prst="rect">
            <a:avLst/>
          </a:prstGeom>
          <a:noFill/>
          <a:ln w="9525">
            <a:noFill/>
            <a:miter lim="800000"/>
            <a:headEnd/>
            <a:tailEnd/>
          </a:ln>
          <a:effectLst>
            <a:glow rad="228600">
              <a:schemeClr val="accent4">
                <a:satMod val="175000"/>
                <a:alpha val="40000"/>
              </a:schemeClr>
            </a:glow>
          </a:effectLst>
        </p:spPr>
      </p:pic>
      <p:sp>
        <p:nvSpPr>
          <p:cNvPr id="166" name="Can 165"/>
          <p:cNvSpPr/>
          <p:nvPr/>
        </p:nvSpPr>
        <p:spPr bwMode="auto">
          <a:xfrm>
            <a:off x="285750" y="2590800"/>
            <a:ext cx="857250" cy="1176635"/>
          </a:xfrm>
          <a:prstGeom prst="can">
            <a:avLst>
              <a:gd name="adj" fmla="val 13889"/>
            </a:avLst>
          </a:prstGeom>
          <a:solidFill>
            <a:schemeClr val="tx1">
              <a:lumMod val="65000"/>
            </a:schemeClr>
          </a:solidFill>
          <a:ln w="19050" cap="flat" cmpd="sng" algn="ctr">
            <a:solidFill>
              <a:schemeClr val="bg1"/>
            </a:solidFill>
            <a:prstDash val="solid"/>
            <a:round/>
            <a:headEnd type="none" w="med" len="med"/>
            <a:tailEnd type="none" w="med" len="med"/>
          </a:ln>
          <a:effectLst/>
        </p:spPr>
        <p:txBody>
          <a:bodyPr anchor="ctr" anchorCtr="1"/>
          <a:lstStyle/>
          <a:p>
            <a:pPr algn="ctr" eaLnBrk="0" hangingPunct="0">
              <a:defRPr/>
            </a:pPr>
            <a:endParaRPr lang="en-US" dirty="0">
              <a:effectLst>
                <a:outerShdw blurRad="38100" dist="38100" dir="2700000" algn="tl">
                  <a:srgbClr val="000000">
                    <a:alpha val="43137"/>
                  </a:srgbClr>
                </a:outerShdw>
              </a:effectLst>
              <a:cs typeface="Arial" pitchFamily="34" charset="0"/>
            </a:endParaRPr>
          </a:p>
        </p:txBody>
      </p:sp>
      <p:sp>
        <p:nvSpPr>
          <p:cNvPr id="167" name="Can 166"/>
          <p:cNvSpPr/>
          <p:nvPr/>
        </p:nvSpPr>
        <p:spPr bwMode="auto">
          <a:xfrm>
            <a:off x="285750" y="3200400"/>
            <a:ext cx="857250" cy="567034"/>
          </a:xfrm>
          <a:prstGeom prst="can">
            <a:avLst>
              <a:gd name="adj" fmla="val 13889"/>
            </a:avLst>
          </a:prstGeom>
          <a:gradFill rotWithShape="0">
            <a:gsLst>
              <a:gs pos="0">
                <a:srgbClr val="003399">
                  <a:gamma/>
                  <a:shade val="15294"/>
                  <a:invGamma/>
                </a:srgbClr>
              </a:gs>
              <a:gs pos="100000">
                <a:srgbClr val="003399"/>
              </a:gs>
            </a:gsLst>
            <a:lin ang="5400000" scaled="1"/>
          </a:gradFill>
          <a:ln w="19050" cap="flat" cmpd="sng" algn="ctr">
            <a:solidFill>
              <a:schemeClr val="bg1"/>
            </a:solidFill>
            <a:prstDash val="solid"/>
            <a:round/>
            <a:headEnd type="none" w="med" len="med"/>
            <a:tailEnd type="none" w="med" len="med"/>
          </a:ln>
          <a:effectLst/>
        </p:spPr>
        <p:txBody>
          <a:bodyPr anchor="ctr" anchorCtr="1"/>
          <a:lstStyle/>
          <a:p>
            <a:pPr algn="ctr" eaLnBrk="0" hangingPunct="0">
              <a:defRPr/>
            </a:pPr>
            <a:endParaRPr lang="en-US" dirty="0">
              <a:effectLst>
                <a:outerShdw blurRad="38100" dist="38100" dir="2700000" algn="tl">
                  <a:srgbClr val="000000">
                    <a:alpha val="43137"/>
                  </a:srgbClr>
                </a:outerShdw>
              </a:effectLst>
              <a:cs typeface="Arial" pitchFamily="34" charset="0"/>
            </a:endParaRPr>
          </a:p>
        </p:txBody>
      </p:sp>
      <p:sp>
        <p:nvSpPr>
          <p:cNvPr id="165" name="Can 164"/>
          <p:cNvSpPr/>
          <p:nvPr/>
        </p:nvSpPr>
        <p:spPr bwMode="auto">
          <a:xfrm>
            <a:off x="7753350" y="3503613"/>
            <a:ext cx="857250" cy="2073275"/>
          </a:xfrm>
          <a:prstGeom prst="can">
            <a:avLst>
              <a:gd name="adj" fmla="val 13889"/>
            </a:avLst>
          </a:prstGeom>
          <a:solidFill>
            <a:schemeClr val="tx1">
              <a:lumMod val="65000"/>
            </a:schemeClr>
          </a:solidFill>
          <a:ln w="19050" cap="flat" cmpd="sng" algn="ctr">
            <a:solidFill>
              <a:schemeClr val="bg1"/>
            </a:solidFill>
            <a:prstDash val="solid"/>
            <a:round/>
            <a:headEnd type="none" w="med" len="med"/>
            <a:tailEnd type="none" w="med" len="med"/>
          </a:ln>
          <a:effectLst/>
        </p:spPr>
        <p:txBody>
          <a:bodyPr anchor="ctr" anchorCtr="1"/>
          <a:lstStyle/>
          <a:p>
            <a:pPr algn="ctr" eaLnBrk="0" hangingPunct="0">
              <a:defRPr/>
            </a:pPr>
            <a:endParaRPr lang="en-US" dirty="0">
              <a:effectLst>
                <a:outerShdw blurRad="38100" dist="38100" dir="2700000" algn="tl">
                  <a:srgbClr val="000000">
                    <a:alpha val="43137"/>
                  </a:srgbClr>
                </a:outerShdw>
              </a:effectLst>
              <a:cs typeface="Arial" pitchFamily="34" charset="0"/>
            </a:endParaRPr>
          </a:p>
        </p:txBody>
      </p:sp>
      <p:sp>
        <p:nvSpPr>
          <p:cNvPr id="57" name="Text Box 5"/>
          <p:cNvSpPr txBox="1">
            <a:spLocks noChangeArrowheads="1"/>
          </p:cNvSpPr>
          <p:nvPr/>
        </p:nvSpPr>
        <p:spPr bwMode="gray">
          <a:xfrm>
            <a:off x="-54822" y="3805535"/>
            <a:ext cx="1547446" cy="461665"/>
          </a:xfrm>
          <a:prstGeom prst="rect">
            <a:avLst/>
          </a:prstGeom>
          <a:noFill/>
          <a:ln w="76200">
            <a:noFill/>
            <a:miter lim="800000"/>
            <a:headEnd/>
            <a:tailEnd/>
          </a:ln>
          <a:effectLst/>
        </p:spPr>
        <p:txBody>
          <a:bodyPr anchor="ctr" anchorCtr="1">
            <a:spAutoFit/>
          </a:bodyPr>
          <a:lstStyle/>
          <a:p>
            <a:pPr algn="ctr">
              <a:spcAft>
                <a:spcPts val="0"/>
              </a:spcAft>
              <a:defRPr/>
            </a:pPr>
            <a:r>
              <a:rPr lang="en-US" sz="24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rPr>
              <a:t>Oroville</a:t>
            </a:r>
          </a:p>
        </p:txBody>
      </p:sp>
      <p:sp>
        <p:nvSpPr>
          <p:cNvPr id="147" name="Text Box 5"/>
          <p:cNvSpPr txBox="1">
            <a:spLocks noChangeArrowheads="1"/>
          </p:cNvSpPr>
          <p:nvPr/>
        </p:nvSpPr>
        <p:spPr bwMode="gray">
          <a:xfrm>
            <a:off x="1524000" y="6248400"/>
            <a:ext cx="2125394" cy="461665"/>
          </a:xfrm>
          <a:prstGeom prst="rect">
            <a:avLst/>
          </a:prstGeom>
          <a:noFill/>
          <a:ln w="76200">
            <a:noFill/>
            <a:miter lim="800000"/>
            <a:headEnd/>
            <a:tailEnd/>
          </a:ln>
          <a:effectLst/>
        </p:spPr>
        <p:txBody>
          <a:bodyPr anchor="ctr" anchorCtr="1">
            <a:spAutoFit/>
          </a:bodyPr>
          <a:lstStyle/>
          <a:p>
            <a:pPr algn="ctr">
              <a:spcAft>
                <a:spcPts val="0"/>
              </a:spcAft>
              <a:defRPr/>
            </a:pPr>
            <a:r>
              <a:rPr lang="en-US" sz="24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rPr>
              <a:t>Diamond Valley</a:t>
            </a:r>
          </a:p>
        </p:txBody>
      </p:sp>
      <p:sp>
        <p:nvSpPr>
          <p:cNvPr id="79" name="Text Box 5"/>
          <p:cNvSpPr txBox="1">
            <a:spLocks noChangeArrowheads="1"/>
          </p:cNvSpPr>
          <p:nvPr/>
        </p:nvSpPr>
        <p:spPr bwMode="gray">
          <a:xfrm>
            <a:off x="281354" y="5558135"/>
            <a:ext cx="1547446" cy="461665"/>
          </a:xfrm>
          <a:prstGeom prst="rect">
            <a:avLst/>
          </a:prstGeom>
          <a:noFill/>
          <a:ln w="76200">
            <a:noFill/>
            <a:miter lim="800000"/>
            <a:headEnd/>
            <a:tailEnd/>
          </a:ln>
          <a:effectLst/>
        </p:spPr>
        <p:txBody>
          <a:bodyPr anchor="ctr" anchorCtr="1">
            <a:spAutoFit/>
          </a:bodyPr>
          <a:lstStyle/>
          <a:p>
            <a:pPr algn="ctr">
              <a:spcAft>
                <a:spcPts val="0"/>
              </a:spcAft>
              <a:defRPr/>
            </a:pPr>
            <a:r>
              <a:rPr lang="en-US" sz="24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rPr>
              <a:t>San Luis</a:t>
            </a:r>
          </a:p>
        </p:txBody>
      </p:sp>
      <p:sp>
        <p:nvSpPr>
          <p:cNvPr id="43" name="Title 42"/>
          <p:cNvSpPr>
            <a:spLocks noGrp="1"/>
          </p:cNvSpPr>
          <p:nvPr>
            <p:ph type="title"/>
          </p:nvPr>
        </p:nvSpPr>
        <p:spPr>
          <a:xfrm>
            <a:off x="3810000" y="477838"/>
            <a:ext cx="5334000" cy="1606594"/>
          </a:xfrm>
        </p:spPr>
        <p:txBody>
          <a:bodyPr/>
          <a:lstStyle/>
          <a:p>
            <a:pPr>
              <a:defRPr/>
            </a:pPr>
            <a:r>
              <a:rPr smtClean="0">
                <a:effectLst>
                  <a:outerShdw blurRad="38100" dist="38100" dir="2700000" algn="tl">
                    <a:srgbClr val="000000">
                      <a:alpha val="43137"/>
                    </a:srgbClr>
                  </a:outerShdw>
                </a:effectLst>
                <a:cs typeface="Arial" pitchFamily="34" charset="0"/>
              </a:rPr>
              <a:t>Reservoir &amp; Snowpack Conditions</a:t>
            </a:r>
            <a:r>
              <a:rPr smtClean="0"/>
              <a:t/>
            </a:r>
            <a:br>
              <a:rPr smtClean="0"/>
            </a:br>
            <a:r>
              <a:rPr sz="2800" b="0" smtClean="0">
                <a:solidFill>
                  <a:schemeClr val="tx1"/>
                </a:solidFill>
                <a:effectLst/>
              </a:rPr>
              <a:t>March 28, 2010</a:t>
            </a:r>
            <a:endParaRPr b="0">
              <a:solidFill>
                <a:schemeClr val="tx1"/>
              </a:solidFill>
              <a:effectLst/>
            </a:endParaRPr>
          </a:p>
        </p:txBody>
      </p:sp>
      <p:sp>
        <p:nvSpPr>
          <p:cNvPr id="20489" name="Slide Number Placeholder 1"/>
          <p:cNvSpPr>
            <a:spLocks noGrp="1"/>
          </p:cNvSpPr>
          <p:nvPr>
            <p:ph type="sldNum" sz="quarter" idx="10"/>
          </p:nvPr>
        </p:nvSpPr>
        <p:spPr bwMode="auto">
          <a:noFill/>
          <a:ln>
            <a:miter lim="800000"/>
            <a:headEnd/>
            <a:tailEnd/>
          </a:ln>
        </p:spPr>
        <p:txBody>
          <a:bodyPr/>
          <a:lstStyle/>
          <a:p>
            <a:fld id="{93B1EBAF-75D6-4919-8814-7CCCFD08FBA6}" type="slidenum">
              <a:rPr lang="en-US" smtClean="0"/>
              <a:pPr/>
              <a:t>4</a:t>
            </a:fld>
            <a:endParaRPr lang="en-US" dirty="0" smtClean="0"/>
          </a:p>
        </p:txBody>
      </p:sp>
      <p:sp>
        <p:nvSpPr>
          <p:cNvPr id="48" name="Text Box 5"/>
          <p:cNvSpPr txBox="1">
            <a:spLocks noChangeArrowheads="1"/>
          </p:cNvSpPr>
          <p:nvPr/>
        </p:nvSpPr>
        <p:spPr bwMode="gray">
          <a:xfrm>
            <a:off x="324394" y="3315931"/>
            <a:ext cx="822960" cy="400110"/>
          </a:xfrm>
          <a:prstGeom prst="rect">
            <a:avLst/>
          </a:prstGeom>
          <a:noFill/>
          <a:ln w="76200">
            <a:noFill/>
            <a:miter lim="800000"/>
            <a:headEnd/>
            <a:tailEnd/>
          </a:ln>
          <a:effectLst/>
        </p:spPr>
        <p:txBody>
          <a:bodyPr anchor="ctr" anchorCtr="1">
            <a:spAutoFit/>
          </a:bodyPr>
          <a:lstStyle/>
          <a:p>
            <a:pPr algn="ctr">
              <a:spcAft>
                <a:spcPts val="0"/>
              </a:spcAft>
              <a:defRPr/>
            </a:pPr>
            <a:r>
              <a:rPr lang="en-US" sz="2000" b="1" dirty="0" smtClean="0">
                <a:solidFill>
                  <a:srgbClr val="FFFF00"/>
                </a:solidFill>
                <a:effectLst>
                  <a:glow rad="139700">
                    <a:schemeClr val="accent4">
                      <a:satMod val="175000"/>
                      <a:alpha val="40000"/>
                    </a:schemeClr>
                  </a:glow>
                </a:effectLst>
              </a:rPr>
              <a:t>45%</a:t>
            </a:r>
            <a:endParaRPr lang="en-US" sz="2000" b="1" dirty="0">
              <a:solidFill>
                <a:srgbClr val="FFFF00"/>
              </a:solidFill>
              <a:effectLst>
                <a:glow rad="139700">
                  <a:schemeClr val="accent4">
                    <a:satMod val="175000"/>
                    <a:alpha val="40000"/>
                  </a:schemeClr>
                </a:glow>
              </a:effectLst>
            </a:endParaRPr>
          </a:p>
        </p:txBody>
      </p:sp>
      <p:sp>
        <p:nvSpPr>
          <p:cNvPr id="172" name="Oval 171"/>
          <p:cNvSpPr>
            <a:spLocks noChangeAspect="1"/>
          </p:cNvSpPr>
          <p:nvPr/>
        </p:nvSpPr>
        <p:spPr bwMode="auto">
          <a:xfrm>
            <a:off x="2794000" y="1985963"/>
            <a:ext cx="250825" cy="250825"/>
          </a:xfrm>
          <a:prstGeom prst="ellipse">
            <a:avLst/>
          </a:prstGeom>
          <a:solidFill>
            <a:srgbClr val="F6F96D">
              <a:alpha val="83000"/>
            </a:srgbClr>
          </a:soli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anchor="ctr" anchorCtr="1"/>
          <a:lstStyle/>
          <a:p>
            <a:pPr algn="ctr" eaLnBrk="0" hangingPunct="0">
              <a:defRPr/>
            </a:pPr>
            <a:endParaRPr lang="en-US" sz="1400" dirty="0">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177" name="Oval 176"/>
          <p:cNvSpPr>
            <a:spLocks noChangeAspect="1"/>
          </p:cNvSpPr>
          <p:nvPr/>
        </p:nvSpPr>
        <p:spPr bwMode="auto">
          <a:xfrm>
            <a:off x="5349875" y="5486400"/>
            <a:ext cx="138113" cy="136525"/>
          </a:xfrm>
          <a:prstGeom prst="ellipse">
            <a:avLst/>
          </a:prstGeom>
          <a:solidFill>
            <a:srgbClr val="F6F96D">
              <a:alpha val="83000"/>
            </a:srgbClr>
          </a:solidFill>
          <a:ln w="19050" cap="flat" cmpd="sng" algn="ctr">
            <a:noFill/>
            <a:prstDash val="solid"/>
            <a:round/>
            <a:headEnd type="none" w="med" len="med"/>
            <a:tailEnd type="none" w="med" len="med"/>
          </a:ln>
          <a:effectLst/>
        </p:spPr>
        <p:style>
          <a:lnRef idx="0">
            <a:scrgbClr r="0" g="0" b="0"/>
          </a:lnRef>
          <a:fillRef idx="1003">
            <a:schemeClr val="lt2"/>
          </a:fillRef>
          <a:effectRef idx="0">
            <a:scrgbClr r="0" g="0" b="0"/>
          </a:effectRef>
          <a:fontRef idx="major"/>
        </p:style>
        <p:txBody>
          <a:bodyPr anchor="ctr" anchorCtr="1"/>
          <a:lstStyle/>
          <a:p>
            <a:pPr algn="ctr" eaLnBrk="0" hangingPunct="0">
              <a:defRPr/>
            </a:pPr>
            <a:endParaRPr lang="en-US" sz="1400" dirty="0">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17" name="Oval 16"/>
          <p:cNvSpPr>
            <a:spLocks noChangeAspect="1"/>
          </p:cNvSpPr>
          <p:nvPr/>
        </p:nvSpPr>
        <p:spPr bwMode="auto">
          <a:xfrm>
            <a:off x="2797175" y="1985963"/>
            <a:ext cx="252413" cy="250825"/>
          </a:xfrm>
          <a:prstGeom prst="ellipse">
            <a:avLst/>
          </a:prstGeom>
          <a:solidFill>
            <a:srgbClr val="FFC000">
              <a:alpha val="83000"/>
            </a:srgbClr>
          </a:solidFill>
          <a:ln w="19050" cap="flat" cmpd="sng" algn="ctr">
            <a:solidFill>
              <a:schemeClr val="bg1">
                <a:lumMod val="95000"/>
              </a:schemeClr>
            </a:solidFill>
            <a:prstDash val="solid"/>
            <a:round/>
            <a:headEnd type="none" w="med" len="med"/>
            <a:tailEnd type="none" w="med" len="med"/>
          </a:ln>
          <a:effectLst>
            <a:glow rad="139700">
              <a:schemeClr val="accent4">
                <a:satMod val="175000"/>
                <a:alpha val="40000"/>
              </a:schemeClr>
            </a:glow>
          </a:effectLst>
        </p:spPr>
        <p:style>
          <a:lnRef idx="0">
            <a:scrgbClr r="0" g="0" b="0"/>
          </a:lnRef>
          <a:fillRef idx="1003">
            <a:schemeClr val="lt2"/>
          </a:fillRef>
          <a:effectRef idx="0">
            <a:scrgbClr r="0" g="0" b="0"/>
          </a:effectRef>
          <a:fontRef idx="major"/>
        </p:style>
        <p:txBody>
          <a:bodyPr anchor="ctr" anchorCtr="1"/>
          <a:lstStyle/>
          <a:p>
            <a:pPr algn="ctr" eaLnBrk="0" hangingPunct="0">
              <a:defRPr/>
            </a:pPr>
            <a:endParaRPr lang="en-US" sz="1400" dirty="0">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19" name="Oval 18"/>
          <p:cNvSpPr>
            <a:spLocks noChangeAspect="1"/>
          </p:cNvSpPr>
          <p:nvPr/>
        </p:nvSpPr>
        <p:spPr bwMode="auto">
          <a:xfrm>
            <a:off x="3177962" y="3688644"/>
            <a:ext cx="181136" cy="180894"/>
          </a:xfrm>
          <a:prstGeom prst="ellipse">
            <a:avLst/>
          </a:prstGeom>
          <a:solidFill>
            <a:srgbClr val="FFC000">
              <a:alpha val="83000"/>
            </a:srgbClr>
          </a:solidFill>
          <a:ln w="19050" cap="flat" cmpd="sng" algn="ctr">
            <a:solidFill>
              <a:schemeClr val="bg1">
                <a:lumMod val="95000"/>
              </a:schemeClr>
            </a:solidFill>
            <a:prstDash val="solid"/>
            <a:round/>
            <a:headEnd type="none" w="med" len="med"/>
            <a:tailEnd type="none" w="med" len="med"/>
          </a:ln>
          <a:effectLst>
            <a:glow rad="139700">
              <a:schemeClr val="accent4">
                <a:satMod val="175000"/>
                <a:alpha val="40000"/>
              </a:schemeClr>
            </a:glow>
          </a:effectLst>
        </p:spPr>
        <p:style>
          <a:lnRef idx="0">
            <a:scrgbClr r="0" g="0" b="0"/>
          </a:lnRef>
          <a:fillRef idx="1003">
            <a:schemeClr val="lt2"/>
          </a:fillRef>
          <a:effectRef idx="0">
            <a:scrgbClr r="0" g="0" b="0"/>
          </a:effectRef>
          <a:fontRef idx="major"/>
        </p:style>
        <p:txBody>
          <a:bodyPr anchor="ctr" anchorCtr="1"/>
          <a:lstStyle/>
          <a:p>
            <a:pPr algn="ctr" eaLnBrk="0" hangingPunct="0">
              <a:defRPr/>
            </a:pPr>
            <a:endParaRPr lang="en-US" sz="1400" dirty="0">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29" name="Oval 28"/>
          <p:cNvSpPr>
            <a:spLocks noChangeAspect="1"/>
          </p:cNvSpPr>
          <p:nvPr/>
        </p:nvSpPr>
        <p:spPr bwMode="auto">
          <a:xfrm>
            <a:off x="5353050" y="5483225"/>
            <a:ext cx="139700" cy="139700"/>
          </a:xfrm>
          <a:prstGeom prst="ellipse">
            <a:avLst/>
          </a:prstGeom>
          <a:solidFill>
            <a:srgbClr val="FFC000"/>
          </a:solidFill>
          <a:ln w="19050" cap="flat" cmpd="sng" algn="ctr">
            <a:solidFill>
              <a:schemeClr val="bg1">
                <a:lumMod val="95000"/>
              </a:schemeClr>
            </a:solidFill>
            <a:prstDash val="solid"/>
            <a:round/>
            <a:headEnd type="none" w="med" len="med"/>
            <a:tailEnd type="none" w="med" len="med"/>
          </a:ln>
          <a:effectLst>
            <a:glow rad="139700">
              <a:schemeClr val="accent4">
                <a:satMod val="175000"/>
                <a:alpha val="40000"/>
              </a:schemeClr>
            </a:glow>
          </a:effectLst>
        </p:spPr>
        <p:style>
          <a:lnRef idx="0">
            <a:scrgbClr r="0" g="0" b="0"/>
          </a:lnRef>
          <a:fillRef idx="1003">
            <a:schemeClr val="lt2"/>
          </a:fillRef>
          <a:effectRef idx="0">
            <a:scrgbClr r="0" g="0" b="0"/>
          </a:effectRef>
          <a:fontRef idx="major"/>
        </p:style>
        <p:txBody>
          <a:bodyPr anchor="ctr" anchorCtr="1"/>
          <a:lstStyle/>
          <a:p>
            <a:pPr algn="ctr" eaLnBrk="0" hangingPunct="0">
              <a:defRPr/>
            </a:pPr>
            <a:endParaRPr lang="en-US" sz="1400" dirty="0">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162" name="Text Box 5"/>
          <p:cNvSpPr txBox="1">
            <a:spLocks noChangeArrowheads="1"/>
          </p:cNvSpPr>
          <p:nvPr/>
        </p:nvSpPr>
        <p:spPr bwMode="gray">
          <a:xfrm>
            <a:off x="7444154" y="5562600"/>
            <a:ext cx="1547446" cy="395173"/>
          </a:xfrm>
          <a:prstGeom prst="rect">
            <a:avLst/>
          </a:prstGeom>
          <a:noFill/>
          <a:ln w="76200">
            <a:noFill/>
            <a:miter lim="800000"/>
            <a:headEnd/>
            <a:tailEnd/>
          </a:ln>
          <a:effectLst/>
        </p:spPr>
        <p:txBody>
          <a:bodyPr anchor="ctr" anchorCtr="1">
            <a:spAutoFit/>
          </a:bodyPr>
          <a:lstStyle/>
          <a:p>
            <a:pPr algn="ctr">
              <a:lnSpc>
                <a:spcPct val="80000"/>
              </a:lnSpc>
              <a:spcAft>
                <a:spcPts val="0"/>
              </a:spcAft>
              <a:defRPr/>
            </a:pPr>
            <a:r>
              <a:rPr lang="en-US" sz="24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rPr>
              <a:t>Lake Mead</a:t>
            </a:r>
          </a:p>
        </p:txBody>
      </p:sp>
      <p:sp>
        <p:nvSpPr>
          <p:cNvPr id="164" name="Can 163"/>
          <p:cNvSpPr/>
          <p:nvPr/>
        </p:nvSpPr>
        <p:spPr bwMode="auto">
          <a:xfrm>
            <a:off x="7753350" y="4518025"/>
            <a:ext cx="857250" cy="1058863"/>
          </a:xfrm>
          <a:prstGeom prst="can">
            <a:avLst>
              <a:gd name="adj" fmla="val 13889"/>
            </a:avLst>
          </a:prstGeom>
          <a:gradFill rotWithShape="0">
            <a:gsLst>
              <a:gs pos="0">
                <a:srgbClr val="003399">
                  <a:gamma/>
                  <a:shade val="15294"/>
                  <a:invGamma/>
                </a:srgbClr>
              </a:gs>
              <a:gs pos="100000">
                <a:srgbClr val="003399"/>
              </a:gs>
            </a:gsLst>
            <a:lin ang="5400000" scaled="1"/>
          </a:gradFill>
          <a:ln w="19050" cap="flat" cmpd="sng" algn="ctr">
            <a:solidFill>
              <a:schemeClr val="bg1"/>
            </a:solidFill>
            <a:prstDash val="solid"/>
            <a:round/>
            <a:headEnd type="none" w="med" len="med"/>
            <a:tailEnd type="none" w="med" len="med"/>
          </a:ln>
          <a:effectLst/>
        </p:spPr>
        <p:txBody>
          <a:bodyPr anchor="ctr" anchorCtr="1"/>
          <a:lstStyle/>
          <a:p>
            <a:pPr algn="ctr" eaLnBrk="0" hangingPunct="0">
              <a:defRPr/>
            </a:pPr>
            <a:endParaRPr lang="en-US" dirty="0">
              <a:effectLst>
                <a:outerShdw blurRad="38100" dist="38100" dir="2700000" algn="tl">
                  <a:srgbClr val="000000">
                    <a:alpha val="43137"/>
                  </a:srgbClr>
                </a:outerShdw>
              </a:effectLst>
              <a:cs typeface="Arial" pitchFamily="34" charset="0"/>
            </a:endParaRPr>
          </a:p>
        </p:txBody>
      </p:sp>
      <p:sp>
        <p:nvSpPr>
          <p:cNvPr id="168" name="Can 167"/>
          <p:cNvSpPr/>
          <p:nvPr/>
        </p:nvSpPr>
        <p:spPr bwMode="auto">
          <a:xfrm>
            <a:off x="588797" y="4410041"/>
            <a:ext cx="857250" cy="1181100"/>
          </a:xfrm>
          <a:prstGeom prst="can">
            <a:avLst>
              <a:gd name="adj" fmla="val 13889"/>
            </a:avLst>
          </a:prstGeom>
          <a:solidFill>
            <a:schemeClr val="tx1">
              <a:lumMod val="65000"/>
            </a:schemeClr>
          </a:solidFill>
          <a:ln w="19050" cap="flat" cmpd="sng" algn="ctr">
            <a:solidFill>
              <a:schemeClr val="bg1"/>
            </a:solidFill>
            <a:prstDash val="solid"/>
            <a:round/>
            <a:headEnd type="none" w="med" len="med"/>
            <a:tailEnd type="none" w="med" len="med"/>
          </a:ln>
          <a:effectLst/>
        </p:spPr>
        <p:txBody>
          <a:bodyPr anchor="ctr" anchorCtr="1"/>
          <a:lstStyle/>
          <a:p>
            <a:pPr algn="ctr" eaLnBrk="0" hangingPunct="0">
              <a:defRPr/>
            </a:pPr>
            <a:endParaRPr lang="en-US" dirty="0">
              <a:effectLst>
                <a:outerShdw blurRad="38100" dist="38100" dir="2700000" algn="tl">
                  <a:srgbClr val="000000">
                    <a:alpha val="43137"/>
                  </a:srgbClr>
                </a:outerShdw>
              </a:effectLst>
              <a:cs typeface="Arial" pitchFamily="34" charset="0"/>
            </a:endParaRPr>
          </a:p>
        </p:txBody>
      </p:sp>
      <p:sp>
        <p:nvSpPr>
          <p:cNvPr id="169" name="Can 168"/>
          <p:cNvSpPr/>
          <p:nvPr/>
        </p:nvSpPr>
        <p:spPr bwMode="auto">
          <a:xfrm>
            <a:off x="596417" y="4800600"/>
            <a:ext cx="838200" cy="771491"/>
          </a:xfrm>
          <a:prstGeom prst="can">
            <a:avLst>
              <a:gd name="adj" fmla="val 13889"/>
            </a:avLst>
          </a:prstGeom>
          <a:gradFill rotWithShape="0">
            <a:gsLst>
              <a:gs pos="0">
                <a:srgbClr val="003399">
                  <a:gamma/>
                  <a:shade val="15294"/>
                  <a:invGamma/>
                </a:srgbClr>
              </a:gs>
              <a:gs pos="100000">
                <a:srgbClr val="003399"/>
              </a:gs>
            </a:gsLst>
            <a:lin ang="5400000" scaled="1"/>
          </a:gradFill>
          <a:ln w="19050" cap="flat" cmpd="sng" algn="ctr">
            <a:solidFill>
              <a:schemeClr val="bg1"/>
            </a:solidFill>
            <a:prstDash val="solid"/>
            <a:round/>
            <a:headEnd type="none" w="med" len="med"/>
            <a:tailEnd type="none" w="med" len="med"/>
          </a:ln>
          <a:effectLst/>
        </p:spPr>
        <p:txBody>
          <a:bodyPr anchor="ctr" anchorCtr="1"/>
          <a:lstStyle/>
          <a:p>
            <a:pPr algn="ctr" eaLnBrk="0" hangingPunct="0">
              <a:defRPr/>
            </a:pPr>
            <a:endParaRPr lang="en-US" dirty="0">
              <a:effectLst>
                <a:outerShdw blurRad="38100" dist="38100" dir="2700000" algn="tl">
                  <a:srgbClr val="000000">
                    <a:alpha val="43137"/>
                  </a:srgbClr>
                </a:outerShdw>
              </a:effectLst>
              <a:cs typeface="Arial" pitchFamily="34" charset="0"/>
            </a:endParaRPr>
          </a:p>
        </p:txBody>
      </p:sp>
      <p:sp>
        <p:nvSpPr>
          <p:cNvPr id="174" name="Can 173"/>
          <p:cNvSpPr/>
          <p:nvPr/>
        </p:nvSpPr>
        <p:spPr bwMode="auto">
          <a:xfrm>
            <a:off x="2141538" y="5380038"/>
            <a:ext cx="857250" cy="773112"/>
          </a:xfrm>
          <a:prstGeom prst="can">
            <a:avLst>
              <a:gd name="adj" fmla="val 13889"/>
            </a:avLst>
          </a:prstGeom>
          <a:solidFill>
            <a:schemeClr val="tx1">
              <a:lumMod val="65000"/>
            </a:schemeClr>
          </a:solidFill>
          <a:ln w="19050" cap="flat" cmpd="sng" algn="ctr">
            <a:solidFill>
              <a:schemeClr val="bg1"/>
            </a:solidFill>
            <a:prstDash val="solid"/>
            <a:round/>
            <a:headEnd type="none" w="med" len="med"/>
            <a:tailEnd type="none" w="med" len="med"/>
          </a:ln>
          <a:effectLst/>
        </p:spPr>
        <p:txBody>
          <a:bodyPr anchor="ctr" anchorCtr="1"/>
          <a:lstStyle/>
          <a:p>
            <a:pPr algn="ctr" eaLnBrk="0" hangingPunct="0">
              <a:defRPr/>
            </a:pPr>
            <a:endParaRPr lang="en-US" dirty="0">
              <a:effectLst>
                <a:outerShdw blurRad="38100" dist="38100" dir="2700000" algn="tl">
                  <a:srgbClr val="000000">
                    <a:alpha val="43137"/>
                  </a:srgbClr>
                </a:outerShdw>
              </a:effectLst>
              <a:cs typeface="Arial" pitchFamily="34" charset="0"/>
            </a:endParaRPr>
          </a:p>
        </p:txBody>
      </p:sp>
      <p:sp>
        <p:nvSpPr>
          <p:cNvPr id="178" name="Can 177"/>
          <p:cNvSpPr/>
          <p:nvPr/>
        </p:nvSpPr>
        <p:spPr bwMode="auto">
          <a:xfrm>
            <a:off x="2141538" y="5715000"/>
            <a:ext cx="857250" cy="438150"/>
          </a:xfrm>
          <a:prstGeom prst="can">
            <a:avLst>
              <a:gd name="adj" fmla="val 13889"/>
            </a:avLst>
          </a:prstGeom>
          <a:gradFill rotWithShape="0">
            <a:gsLst>
              <a:gs pos="0">
                <a:srgbClr val="003399">
                  <a:gamma/>
                  <a:shade val="15294"/>
                  <a:invGamma/>
                </a:srgbClr>
              </a:gs>
              <a:gs pos="100000">
                <a:srgbClr val="003399"/>
              </a:gs>
            </a:gsLst>
            <a:lin ang="5400000" scaled="1"/>
          </a:gradFill>
          <a:ln w="19050" cap="flat" cmpd="sng" algn="ctr">
            <a:solidFill>
              <a:schemeClr val="bg1"/>
            </a:solidFill>
            <a:prstDash val="solid"/>
            <a:round/>
            <a:headEnd type="none" w="med" len="med"/>
            <a:tailEnd type="none" w="med" len="med"/>
          </a:ln>
          <a:effectLst/>
        </p:spPr>
        <p:txBody>
          <a:bodyPr anchor="ctr" anchorCtr="1"/>
          <a:lstStyle/>
          <a:p>
            <a:pPr algn="ctr" eaLnBrk="0" hangingPunct="0">
              <a:defRPr/>
            </a:pPr>
            <a:endParaRPr lang="en-US" b="1" dirty="0">
              <a:effectLst>
                <a:outerShdw blurRad="38100" dist="38100" dir="2700000" algn="tl">
                  <a:srgbClr val="000000">
                    <a:alpha val="43137"/>
                  </a:srgbClr>
                </a:outerShdw>
              </a:effectLst>
              <a:cs typeface="Arial" pitchFamily="34" charset="0"/>
            </a:endParaRPr>
          </a:p>
        </p:txBody>
      </p:sp>
      <p:sp>
        <p:nvSpPr>
          <p:cNvPr id="61" name="Text Box 5"/>
          <p:cNvSpPr txBox="1">
            <a:spLocks noChangeArrowheads="1"/>
          </p:cNvSpPr>
          <p:nvPr/>
        </p:nvSpPr>
        <p:spPr bwMode="gray">
          <a:xfrm>
            <a:off x="7785988" y="4890892"/>
            <a:ext cx="822960" cy="400110"/>
          </a:xfrm>
          <a:prstGeom prst="rect">
            <a:avLst/>
          </a:prstGeom>
          <a:noFill/>
          <a:ln w="76200">
            <a:noFill/>
            <a:miter lim="800000"/>
            <a:headEnd/>
            <a:tailEnd/>
          </a:ln>
          <a:effectLst/>
        </p:spPr>
        <p:txBody>
          <a:bodyPr anchor="ctr" anchorCtr="1">
            <a:spAutoFit/>
          </a:bodyPr>
          <a:lstStyle/>
          <a:p>
            <a:pPr algn="ctr">
              <a:spcAft>
                <a:spcPts val="0"/>
              </a:spcAft>
              <a:defRPr/>
            </a:pPr>
            <a:r>
              <a:rPr lang="en-US" sz="2000" b="1" dirty="0" smtClean="0">
                <a:solidFill>
                  <a:srgbClr val="FFFF00"/>
                </a:solidFill>
                <a:effectLst>
                  <a:glow rad="139700">
                    <a:schemeClr val="accent4">
                      <a:satMod val="175000"/>
                      <a:alpha val="40000"/>
                    </a:schemeClr>
                  </a:glow>
                </a:effectLst>
              </a:rPr>
              <a:t>44%</a:t>
            </a:r>
            <a:endParaRPr lang="en-US" sz="2000" b="1" dirty="0">
              <a:solidFill>
                <a:srgbClr val="FFFF00"/>
              </a:solidFill>
              <a:effectLst>
                <a:glow rad="139700">
                  <a:schemeClr val="accent4">
                    <a:satMod val="175000"/>
                    <a:alpha val="40000"/>
                  </a:schemeClr>
                </a:glow>
              </a:effectLst>
            </a:endParaRPr>
          </a:p>
        </p:txBody>
      </p:sp>
      <p:sp>
        <p:nvSpPr>
          <p:cNvPr id="83" name="Text Box 5"/>
          <p:cNvSpPr txBox="1">
            <a:spLocks noChangeArrowheads="1"/>
          </p:cNvSpPr>
          <p:nvPr/>
        </p:nvSpPr>
        <p:spPr bwMode="gray">
          <a:xfrm>
            <a:off x="636925" y="5076731"/>
            <a:ext cx="790072" cy="400110"/>
          </a:xfrm>
          <a:prstGeom prst="rect">
            <a:avLst/>
          </a:prstGeom>
          <a:noFill/>
          <a:ln w="76200">
            <a:noFill/>
            <a:miter lim="800000"/>
            <a:headEnd/>
            <a:tailEnd/>
          </a:ln>
          <a:effectLst/>
        </p:spPr>
        <p:txBody>
          <a:bodyPr wrap="square" anchor="ctr" anchorCtr="1">
            <a:spAutoFit/>
          </a:bodyPr>
          <a:lstStyle/>
          <a:p>
            <a:pPr algn="ctr">
              <a:spcAft>
                <a:spcPts val="0"/>
              </a:spcAft>
              <a:defRPr/>
            </a:pPr>
            <a:r>
              <a:rPr lang="en-US" sz="2000" b="1" dirty="0" smtClean="0">
                <a:solidFill>
                  <a:srgbClr val="FFFF00"/>
                </a:solidFill>
                <a:effectLst>
                  <a:glow rad="139700">
                    <a:schemeClr val="accent4">
                      <a:satMod val="175000"/>
                      <a:alpha val="40000"/>
                    </a:schemeClr>
                  </a:glow>
                </a:effectLst>
              </a:rPr>
              <a:t>83%</a:t>
            </a:r>
            <a:endParaRPr lang="en-US" sz="2000" b="1" dirty="0">
              <a:solidFill>
                <a:srgbClr val="FFFF00"/>
              </a:solidFill>
              <a:effectLst>
                <a:glow rad="139700">
                  <a:schemeClr val="accent4">
                    <a:satMod val="175000"/>
                    <a:alpha val="40000"/>
                  </a:schemeClr>
                </a:glow>
              </a:effectLst>
            </a:endParaRPr>
          </a:p>
        </p:txBody>
      </p:sp>
      <p:sp>
        <p:nvSpPr>
          <p:cNvPr id="150" name="Text Box 5"/>
          <p:cNvSpPr txBox="1">
            <a:spLocks noChangeArrowheads="1"/>
          </p:cNvSpPr>
          <p:nvPr/>
        </p:nvSpPr>
        <p:spPr bwMode="gray">
          <a:xfrm>
            <a:off x="2186940" y="5767988"/>
            <a:ext cx="822960" cy="400110"/>
          </a:xfrm>
          <a:prstGeom prst="rect">
            <a:avLst/>
          </a:prstGeom>
          <a:noFill/>
          <a:ln w="76200">
            <a:noFill/>
            <a:miter lim="800000"/>
            <a:headEnd/>
            <a:tailEnd/>
          </a:ln>
          <a:effectLst/>
        </p:spPr>
        <p:txBody>
          <a:bodyPr anchor="ctr" anchorCtr="1">
            <a:spAutoFit/>
          </a:bodyPr>
          <a:lstStyle/>
          <a:p>
            <a:pPr algn="ctr">
              <a:spcAft>
                <a:spcPts val="0"/>
              </a:spcAft>
              <a:defRPr/>
            </a:pPr>
            <a:r>
              <a:rPr lang="en-US" sz="2000" b="1" dirty="0" smtClean="0">
                <a:solidFill>
                  <a:srgbClr val="FFFF00"/>
                </a:solidFill>
                <a:effectLst>
                  <a:glow rad="139700">
                    <a:schemeClr val="accent4">
                      <a:satMod val="175000"/>
                      <a:alpha val="40000"/>
                    </a:schemeClr>
                  </a:glow>
                </a:effectLst>
              </a:rPr>
              <a:t>47%</a:t>
            </a:r>
            <a:endParaRPr lang="en-US" sz="2000" b="1" dirty="0">
              <a:solidFill>
                <a:srgbClr val="FFFF00"/>
              </a:solidFill>
              <a:effectLst>
                <a:glow rad="139700">
                  <a:schemeClr val="accent4">
                    <a:satMod val="175000"/>
                    <a:alpha val="40000"/>
                  </a:schemeClr>
                </a:glow>
              </a:effectLst>
            </a:endParaRPr>
          </a:p>
        </p:txBody>
      </p:sp>
      <p:sp>
        <p:nvSpPr>
          <p:cNvPr id="180" name="Oval 179"/>
          <p:cNvSpPr>
            <a:spLocks noChangeAspect="1"/>
          </p:cNvSpPr>
          <p:nvPr/>
        </p:nvSpPr>
        <p:spPr bwMode="auto">
          <a:xfrm>
            <a:off x="6831013" y="4921250"/>
            <a:ext cx="250825" cy="252413"/>
          </a:xfrm>
          <a:prstGeom prst="ellipse">
            <a:avLst/>
          </a:prstGeom>
          <a:solidFill>
            <a:srgbClr val="FFC000">
              <a:alpha val="83000"/>
            </a:srgbClr>
          </a:solidFill>
          <a:ln w="19050" cap="flat" cmpd="sng" algn="ctr">
            <a:solidFill>
              <a:schemeClr val="bg1">
                <a:lumMod val="95000"/>
              </a:schemeClr>
            </a:solidFill>
            <a:prstDash val="solid"/>
            <a:round/>
            <a:headEnd type="none" w="med" len="med"/>
            <a:tailEnd type="none" w="med" len="med"/>
          </a:ln>
          <a:effectLst>
            <a:glow rad="139700">
              <a:schemeClr val="accent4">
                <a:satMod val="175000"/>
                <a:alpha val="40000"/>
              </a:schemeClr>
            </a:glow>
          </a:effectLst>
        </p:spPr>
        <p:style>
          <a:lnRef idx="0">
            <a:scrgbClr r="0" g="0" b="0"/>
          </a:lnRef>
          <a:fillRef idx="1003">
            <a:schemeClr val="lt2"/>
          </a:fillRef>
          <a:effectRef idx="0">
            <a:scrgbClr r="0" g="0" b="0"/>
          </a:effectRef>
          <a:fontRef idx="major"/>
        </p:style>
        <p:txBody>
          <a:bodyPr anchor="ctr" anchorCtr="1"/>
          <a:lstStyle/>
          <a:p>
            <a:pPr algn="ctr" eaLnBrk="0" hangingPunct="0">
              <a:defRPr/>
            </a:pPr>
            <a:endParaRPr lang="en-US" sz="1400" dirty="0">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grpSp>
        <p:nvGrpSpPr>
          <p:cNvPr id="2" name="Group 57"/>
          <p:cNvGrpSpPr>
            <a:grpSpLocks/>
          </p:cNvGrpSpPr>
          <p:nvPr/>
        </p:nvGrpSpPr>
        <p:grpSpPr bwMode="auto">
          <a:xfrm>
            <a:off x="2667000" y="457200"/>
            <a:ext cx="1371600" cy="1371600"/>
            <a:chOff x="2667000" y="457200"/>
            <a:chExt cx="1371600" cy="1371600"/>
          </a:xfrm>
        </p:grpSpPr>
        <p:pic>
          <p:nvPicPr>
            <p:cNvPr id="44" name="Picture 43" descr="Snowflake2.gif"/>
            <p:cNvPicPr preferRelativeResize="0">
              <a:picLocks/>
            </p:cNvPicPr>
            <p:nvPr/>
          </p:nvPicPr>
          <p:blipFill>
            <a:blip r:embed="rId4"/>
            <a:stretch>
              <a:fillRect/>
            </a:stretch>
          </p:blipFill>
          <p:spPr bwMode="auto">
            <a:xfrm>
              <a:off x="2667000" y="457200"/>
              <a:ext cx="1371600" cy="1371600"/>
            </a:xfrm>
            <a:prstGeom prst="rect">
              <a:avLst/>
            </a:prstGeom>
            <a:effectLst>
              <a:glow rad="139700">
                <a:schemeClr val="bg1">
                  <a:alpha val="40000"/>
                </a:schemeClr>
              </a:glow>
            </a:effectLst>
          </p:spPr>
        </p:pic>
        <p:sp>
          <p:nvSpPr>
            <p:cNvPr id="46" name="Text Box 5"/>
            <p:cNvSpPr txBox="1">
              <a:spLocks noChangeArrowheads="1"/>
            </p:cNvSpPr>
            <p:nvPr/>
          </p:nvSpPr>
          <p:spPr bwMode="gray">
            <a:xfrm>
              <a:off x="2805112" y="685800"/>
              <a:ext cx="1157287" cy="978729"/>
            </a:xfrm>
            <a:prstGeom prst="rect">
              <a:avLst/>
            </a:prstGeom>
            <a:noFill/>
            <a:ln w="76200">
              <a:noFill/>
              <a:miter lim="800000"/>
              <a:headEnd/>
              <a:tailEnd/>
            </a:ln>
            <a:effectLst/>
          </p:spPr>
          <p:txBody>
            <a:bodyPr wrap="square" anchor="ctr" anchorCtr="1">
              <a:spAutoFit/>
            </a:bodyPr>
            <a:lstStyle/>
            <a:p>
              <a:pPr algn="ctr">
                <a:lnSpc>
                  <a:spcPct val="80000"/>
                </a:lnSpc>
                <a:spcAft>
                  <a:spcPts val="0"/>
                </a:spcAft>
                <a:defRPr/>
              </a:pPr>
              <a:r>
                <a:rPr lang="en-US" sz="2400" b="1" spc="-150" dirty="0" smtClean="0">
                  <a:ln w="3175">
                    <a:noFill/>
                  </a:ln>
                  <a:solidFill>
                    <a:srgbClr val="FFFF00"/>
                  </a:solidFill>
                  <a:effectLst>
                    <a:outerShdw blurRad="50800" dist="38100" dir="2700000" algn="tl" rotWithShape="0">
                      <a:prstClr val="black">
                        <a:alpha val="40000"/>
                      </a:prstClr>
                    </a:outerShdw>
                  </a:effectLst>
                  <a:latin typeface="+mj-lt"/>
                </a:rPr>
                <a:t>Donner Summit</a:t>
              </a:r>
              <a:endParaRPr lang="en-US" sz="2400" b="1" spc="-150" dirty="0">
                <a:ln w="3175">
                  <a:noFill/>
                </a:ln>
                <a:solidFill>
                  <a:srgbClr val="FFFF00"/>
                </a:solidFill>
                <a:effectLst>
                  <a:outerShdw blurRad="50800" dist="38100" dir="2700000" algn="tl" rotWithShape="0">
                    <a:prstClr val="black">
                      <a:alpha val="40000"/>
                    </a:prstClr>
                  </a:outerShdw>
                </a:effectLst>
                <a:latin typeface="+mj-lt"/>
              </a:endParaRPr>
            </a:p>
            <a:p>
              <a:pPr algn="ctr">
                <a:lnSpc>
                  <a:spcPct val="80000"/>
                </a:lnSpc>
                <a:spcAft>
                  <a:spcPts val="0"/>
                </a:spcAft>
                <a:defRPr/>
              </a:pPr>
              <a:r>
                <a:rPr lang="en-US" sz="2400" b="1" spc="-150" dirty="0" smtClean="0">
                  <a:ln w="3175">
                    <a:noFill/>
                  </a:ln>
                  <a:solidFill>
                    <a:srgbClr val="FFFF00"/>
                  </a:solidFill>
                  <a:effectLst>
                    <a:outerShdw blurRad="50800" dist="38100" dir="2700000" algn="tl" rotWithShape="0">
                      <a:prstClr val="black">
                        <a:alpha val="40000"/>
                      </a:prstClr>
                    </a:outerShdw>
                  </a:effectLst>
                  <a:latin typeface="+mj-lt"/>
                </a:rPr>
                <a:t>79%</a:t>
              </a:r>
              <a:endParaRPr lang="en-US" sz="2400" b="1" spc="-150" dirty="0">
                <a:ln w="3175">
                  <a:noFill/>
                </a:ln>
                <a:solidFill>
                  <a:srgbClr val="FFFF00"/>
                </a:solidFill>
                <a:effectLst>
                  <a:outerShdw blurRad="50800" dist="38100" dir="2700000" algn="tl" rotWithShape="0">
                    <a:prstClr val="black">
                      <a:alpha val="40000"/>
                    </a:prstClr>
                  </a:outerShdw>
                </a:effectLst>
                <a:latin typeface="+mj-lt"/>
              </a:endParaRPr>
            </a:p>
          </p:txBody>
        </p:sp>
      </p:grpSp>
      <p:grpSp>
        <p:nvGrpSpPr>
          <p:cNvPr id="3" name="Group 55"/>
          <p:cNvGrpSpPr>
            <a:grpSpLocks/>
          </p:cNvGrpSpPr>
          <p:nvPr/>
        </p:nvGrpSpPr>
        <p:grpSpPr bwMode="auto">
          <a:xfrm>
            <a:off x="3405187" y="2209800"/>
            <a:ext cx="1547813" cy="1371600"/>
            <a:chOff x="3251903" y="2271530"/>
            <a:chExt cx="1547812" cy="1371600"/>
          </a:xfrm>
        </p:grpSpPr>
        <p:pic>
          <p:nvPicPr>
            <p:cNvPr id="50" name="Picture 49" descr="Snowflake2.gif"/>
            <p:cNvPicPr preferRelativeResize="0">
              <a:picLocks/>
            </p:cNvPicPr>
            <p:nvPr/>
          </p:nvPicPr>
          <p:blipFill>
            <a:blip r:embed="rId4"/>
            <a:stretch>
              <a:fillRect/>
            </a:stretch>
          </p:blipFill>
          <p:spPr bwMode="auto">
            <a:xfrm>
              <a:off x="3334573" y="2271530"/>
              <a:ext cx="1371600" cy="1371600"/>
            </a:xfrm>
            <a:prstGeom prst="rect">
              <a:avLst/>
            </a:prstGeom>
            <a:effectLst>
              <a:glow rad="139700">
                <a:schemeClr val="bg1">
                  <a:alpha val="40000"/>
                </a:schemeClr>
              </a:glow>
            </a:effectLst>
          </p:spPr>
        </p:pic>
        <p:sp>
          <p:nvSpPr>
            <p:cNvPr id="51" name="Text Box 5"/>
            <p:cNvSpPr txBox="1">
              <a:spLocks noChangeArrowheads="1"/>
            </p:cNvSpPr>
            <p:nvPr/>
          </p:nvSpPr>
          <p:spPr bwMode="gray">
            <a:xfrm>
              <a:off x="3251903" y="2562042"/>
              <a:ext cx="1547812" cy="978729"/>
            </a:xfrm>
            <a:prstGeom prst="rect">
              <a:avLst/>
            </a:prstGeom>
            <a:noFill/>
            <a:ln w="76200">
              <a:noFill/>
              <a:miter lim="800000"/>
              <a:headEnd/>
              <a:tailEnd/>
            </a:ln>
            <a:effectLst/>
          </p:spPr>
          <p:txBody>
            <a:bodyPr anchor="ctr" anchorCtr="1">
              <a:spAutoFit/>
            </a:bodyPr>
            <a:lstStyle/>
            <a:p>
              <a:pPr algn="ctr">
                <a:lnSpc>
                  <a:spcPct val="80000"/>
                </a:lnSpc>
                <a:spcAft>
                  <a:spcPts val="0"/>
                </a:spcAft>
                <a:defRPr/>
              </a:pPr>
              <a:r>
                <a:rPr lang="en-US" sz="2400" b="1" spc="-150" dirty="0">
                  <a:ln w="3175">
                    <a:noFill/>
                  </a:ln>
                  <a:solidFill>
                    <a:srgbClr val="FFFF00"/>
                  </a:solidFill>
                  <a:effectLst>
                    <a:outerShdw blurRad="38100" dist="38100" dir="2700000" algn="tl">
                      <a:srgbClr val="000000">
                        <a:alpha val="43137"/>
                      </a:srgbClr>
                    </a:outerShdw>
                  </a:effectLst>
                  <a:latin typeface="+mj-lt"/>
                </a:rPr>
                <a:t>Mammoth</a:t>
              </a:r>
            </a:p>
            <a:p>
              <a:pPr algn="ctr">
                <a:lnSpc>
                  <a:spcPct val="80000"/>
                </a:lnSpc>
                <a:spcAft>
                  <a:spcPts val="0"/>
                </a:spcAft>
                <a:defRPr/>
              </a:pPr>
              <a:r>
                <a:rPr lang="en-US" sz="2400" b="1" spc="-150" dirty="0">
                  <a:ln w="3175">
                    <a:noFill/>
                  </a:ln>
                  <a:solidFill>
                    <a:srgbClr val="FFFF00"/>
                  </a:solidFill>
                  <a:effectLst>
                    <a:outerShdw blurRad="38100" dist="38100" dir="2700000" algn="tl">
                      <a:srgbClr val="000000">
                        <a:alpha val="43137"/>
                      </a:srgbClr>
                    </a:outerShdw>
                  </a:effectLst>
                  <a:latin typeface="+mj-lt"/>
                </a:rPr>
                <a:t>Pass</a:t>
              </a:r>
            </a:p>
            <a:p>
              <a:pPr algn="ctr">
                <a:lnSpc>
                  <a:spcPct val="80000"/>
                </a:lnSpc>
                <a:spcAft>
                  <a:spcPts val="0"/>
                </a:spcAft>
                <a:defRPr/>
              </a:pPr>
              <a:r>
                <a:rPr lang="en-US" sz="2400" b="1" spc="-150" dirty="0" smtClean="0">
                  <a:ln w="3175">
                    <a:noFill/>
                  </a:ln>
                  <a:solidFill>
                    <a:srgbClr val="FFFF00"/>
                  </a:solidFill>
                  <a:effectLst>
                    <a:outerShdw blurRad="38100" dist="38100" dir="2700000" algn="tl">
                      <a:srgbClr val="000000">
                        <a:alpha val="43137"/>
                      </a:srgbClr>
                    </a:outerShdw>
                  </a:effectLst>
                  <a:latin typeface="+mj-lt"/>
                </a:rPr>
                <a:t>91%</a:t>
              </a:r>
              <a:endParaRPr lang="en-US" sz="2400" b="1" spc="-150" dirty="0">
                <a:ln w="3175">
                  <a:noFill/>
                </a:ln>
                <a:solidFill>
                  <a:srgbClr val="FFFF00"/>
                </a:solidFill>
                <a:effectLst>
                  <a:outerShdw blurRad="38100" dist="38100" dir="2700000" algn="tl">
                    <a:srgbClr val="000000">
                      <a:alpha val="43137"/>
                    </a:srgbClr>
                  </a:outerShdw>
                </a:effectLst>
                <a:latin typeface="+mj-lt"/>
              </a:endParaRPr>
            </a:p>
          </p:txBody>
        </p:sp>
      </p:grpSp>
      <p:grpSp>
        <p:nvGrpSpPr>
          <p:cNvPr id="4" name="Group 54"/>
          <p:cNvGrpSpPr>
            <a:grpSpLocks/>
          </p:cNvGrpSpPr>
          <p:nvPr/>
        </p:nvGrpSpPr>
        <p:grpSpPr bwMode="auto">
          <a:xfrm>
            <a:off x="6299200" y="2590800"/>
            <a:ext cx="1549400" cy="1418658"/>
            <a:chOff x="7153275" y="1905000"/>
            <a:chExt cx="1549400" cy="1418658"/>
          </a:xfrm>
        </p:grpSpPr>
        <p:pic>
          <p:nvPicPr>
            <p:cNvPr id="53" name="Picture 52" descr="Snowflake2.gif"/>
            <p:cNvPicPr preferRelativeResize="0">
              <a:picLocks/>
            </p:cNvPicPr>
            <p:nvPr/>
          </p:nvPicPr>
          <p:blipFill>
            <a:blip r:embed="rId4"/>
            <a:stretch>
              <a:fillRect/>
            </a:stretch>
          </p:blipFill>
          <p:spPr bwMode="auto">
            <a:xfrm>
              <a:off x="7221070" y="1905000"/>
              <a:ext cx="1371600" cy="1371600"/>
            </a:xfrm>
            <a:prstGeom prst="rect">
              <a:avLst/>
            </a:prstGeom>
            <a:effectLst>
              <a:glow rad="139700">
                <a:schemeClr val="bg1">
                  <a:alpha val="40000"/>
                </a:schemeClr>
              </a:glow>
            </a:effectLst>
          </p:spPr>
        </p:pic>
        <p:sp>
          <p:nvSpPr>
            <p:cNvPr id="54" name="Text Box 5"/>
            <p:cNvSpPr txBox="1">
              <a:spLocks noChangeArrowheads="1"/>
            </p:cNvSpPr>
            <p:nvPr/>
          </p:nvSpPr>
          <p:spPr bwMode="gray">
            <a:xfrm>
              <a:off x="7153275" y="2049463"/>
              <a:ext cx="1549400" cy="1274195"/>
            </a:xfrm>
            <a:prstGeom prst="rect">
              <a:avLst/>
            </a:prstGeom>
            <a:noFill/>
            <a:ln w="76200">
              <a:noFill/>
              <a:miter lim="800000"/>
              <a:headEnd/>
              <a:tailEnd/>
            </a:ln>
            <a:effectLst/>
          </p:spPr>
          <p:txBody>
            <a:bodyPr anchor="ctr" anchorCtr="1">
              <a:spAutoFit/>
            </a:bodyPr>
            <a:lstStyle/>
            <a:p>
              <a:pPr algn="ctr">
                <a:lnSpc>
                  <a:spcPct val="80000"/>
                </a:lnSpc>
                <a:spcAft>
                  <a:spcPts val="0"/>
                </a:spcAft>
                <a:defRPr/>
              </a:pPr>
              <a:r>
                <a:rPr lang="en-US" sz="2400" b="1" spc="-150" dirty="0">
                  <a:ln w="3175">
                    <a:noFill/>
                  </a:ln>
                  <a:solidFill>
                    <a:srgbClr val="FFFF00"/>
                  </a:solidFill>
                  <a:effectLst>
                    <a:outerShdw blurRad="50800" dist="38100" dir="2700000" algn="tl" rotWithShape="0">
                      <a:prstClr val="black">
                        <a:alpha val="40000"/>
                      </a:prstClr>
                    </a:outerShdw>
                  </a:effectLst>
                  <a:latin typeface="+mj-lt"/>
                </a:rPr>
                <a:t>Upper Colorado Basin</a:t>
              </a:r>
            </a:p>
            <a:p>
              <a:pPr algn="ctr">
                <a:lnSpc>
                  <a:spcPct val="80000"/>
                </a:lnSpc>
                <a:spcAft>
                  <a:spcPts val="0"/>
                </a:spcAft>
                <a:defRPr/>
              </a:pPr>
              <a:r>
                <a:rPr lang="en-US" sz="2400" b="1" spc="-150" dirty="0" smtClean="0">
                  <a:ln w="3175">
                    <a:noFill/>
                  </a:ln>
                  <a:solidFill>
                    <a:srgbClr val="FFFF00"/>
                  </a:solidFill>
                  <a:effectLst>
                    <a:outerShdw blurRad="50800" dist="38100" dir="2700000" algn="tl" rotWithShape="0">
                      <a:prstClr val="black">
                        <a:alpha val="40000"/>
                      </a:prstClr>
                    </a:outerShdw>
                  </a:effectLst>
                  <a:latin typeface="+mj-lt"/>
                </a:rPr>
                <a:t>82%</a:t>
              </a:r>
              <a:endParaRPr lang="en-US" sz="2400" b="1" spc="-150" dirty="0">
                <a:ln w="3175">
                  <a:noFill/>
                </a:ln>
                <a:solidFill>
                  <a:srgbClr val="FFFF00"/>
                </a:solidFill>
                <a:effectLst>
                  <a:outerShdw blurRad="50800" dist="38100" dir="2700000" algn="tl" rotWithShape="0">
                    <a:prstClr val="black">
                      <a:alpha val="40000"/>
                    </a:prstClr>
                  </a:outerShdw>
                </a:effectLst>
                <a:latin typeface="+mj-lt"/>
              </a:endParaRPr>
            </a:p>
          </p:txBody>
        </p:sp>
      </p:grpSp>
      <p:cxnSp>
        <p:nvCxnSpPr>
          <p:cNvPr id="42" name="Straight Connector 41"/>
          <p:cNvCxnSpPr>
            <a:cxnSpLocks noChangeShapeType="1"/>
          </p:cNvCxnSpPr>
          <p:nvPr/>
        </p:nvCxnSpPr>
        <p:spPr bwMode="auto">
          <a:xfrm flipV="1">
            <a:off x="1295400" y="2209800"/>
            <a:ext cx="1447800" cy="914400"/>
          </a:xfrm>
          <a:prstGeom prst="line">
            <a:avLst/>
          </a:prstGeom>
          <a:noFill/>
          <a:ln w="38100">
            <a:solidFill>
              <a:srgbClr val="A6A6A6"/>
            </a:solidFill>
            <a:round/>
            <a:headEnd/>
            <a:tailEnd/>
          </a:ln>
          <a:effectLst>
            <a:outerShdw blurRad="63500" dist="38100" dir="2700000" algn="tl" rotWithShape="0">
              <a:srgbClr val="000000">
                <a:alpha val="74997"/>
              </a:srgbClr>
            </a:outerShdw>
          </a:effectLst>
        </p:spPr>
      </p:cxnSp>
      <p:cxnSp>
        <p:nvCxnSpPr>
          <p:cNvPr id="45" name="Straight Connector 44"/>
          <p:cNvCxnSpPr>
            <a:cxnSpLocks noChangeShapeType="1"/>
          </p:cNvCxnSpPr>
          <p:nvPr/>
        </p:nvCxnSpPr>
        <p:spPr bwMode="auto">
          <a:xfrm flipV="1">
            <a:off x="1524000" y="3810000"/>
            <a:ext cx="1600200" cy="1143000"/>
          </a:xfrm>
          <a:prstGeom prst="line">
            <a:avLst/>
          </a:prstGeom>
          <a:noFill/>
          <a:ln w="38100">
            <a:solidFill>
              <a:srgbClr val="A6A6A6"/>
            </a:solidFill>
            <a:round/>
            <a:headEnd/>
            <a:tailEnd/>
          </a:ln>
          <a:effectLst>
            <a:outerShdw blurRad="63500" dist="38100" dir="2700000" algn="tl" rotWithShape="0">
              <a:srgbClr val="000000">
                <a:alpha val="74997"/>
              </a:srgbClr>
            </a:outerShdw>
          </a:effectLst>
        </p:spPr>
      </p:cxnSp>
      <p:cxnSp>
        <p:nvCxnSpPr>
          <p:cNvPr id="49" name="Straight Connector 48"/>
          <p:cNvCxnSpPr>
            <a:cxnSpLocks noChangeShapeType="1"/>
          </p:cNvCxnSpPr>
          <p:nvPr/>
        </p:nvCxnSpPr>
        <p:spPr bwMode="auto">
          <a:xfrm flipV="1">
            <a:off x="3124200" y="5562600"/>
            <a:ext cx="2057400" cy="76200"/>
          </a:xfrm>
          <a:prstGeom prst="line">
            <a:avLst/>
          </a:prstGeom>
          <a:noFill/>
          <a:ln w="38100">
            <a:solidFill>
              <a:srgbClr val="A6A6A6"/>
            </a:solidFill>
            <a:round/>
            <a:headEnd/>
            <a:tailEnd/>
          </a:ln>
          <a:effectLst>
            <a:outerShdw blurRad="63500" dist="38100" dir="2700000" algn="tl" rotWithShape="0">
              <a:srgbClr val="000000">
                <a:alpha val="74997"/>
              </a:srgbClr>
            </a:outerShdw>
          </a:effectLst>
        </p:spPr>
      </p:cxnSp>
      <p:cxnSp>
        <p:nvCxnSpPr>
          <p:cNvPr id="56" name="Straight Connector 55"/>
          <p:cNvCxnSpPr>
            <a:cxnSpLocks noChangeShapeType="1"/>
          </p:cNvCxnSpPr>
          <p:nvPr/>
        </p:nvCxnSpPr>
        <p:spPr bwMode="auto">
          <a:xfrm rot="10800000">
            <a:off x="7239000" y="5181600"/>
            <a:ext cx="381000" cy="76200"/>
          </a:xfrm>
          <a:prstGeom prst="line">
            <a:avLst/>
          </a:prstGeom>
          <a:noFill/>
          <a:ln w="38100">
            <a:solidFill>
              <a:srgbClr val="A6A6A6"/>
            </a:solidFill>
            <a:round/>
            <a:headEnd/>
            <a:tailEnd/>
          </a:ln>
          <a:effectLst>
            <a:outerShdw blurRad="63500" dist="38100" dir="2700000" algn="tl" rotWithShape="0">
              <a:srgbClr val="000000">
                <a:alpha val="74997"/>
              </a:srgbClr>
            </a:outerShdw>
          </a:effectLst>
        </p:spPr>
      </p:cxnSp>
      <p:sp>
        <p:nvSpPr>
          <p:cNvPr id="40" name="Oval 39"/>
          <p:cNvSpPr>
            <a:spLocks noChangeAspect="1"/>
          </p:cNvSpPr>
          <p:nvPr/>
        </p:nvSpPr>
        <p:spPr bwMode="auto">
          <a:xfrm>
            <a:off x="2514600" y="1447800"/>
            <a:ext cx="181136" cy="180894"/>
          </a:xfrm>
          <a:prstGeom prst="ellipse">
            <a:avLst/>
          </a:prstGeom>
          <a:solidFill>
            <a:srgbClr val="FFC000">
              <a:alpha val="83000"/>
            </a:srgbClr>
          </a:solidFill>
          <a:ln w="19050" cap="flat" cmpd="sng" algn="ctr">
            <a:solidFill>
              <a:schemeClr val="bg1">
                <a:lumMod val="95000"/>
              </a:schemeClr>
            </a:solidFill>
            <a:prstDash val="solid"/>
            <a:round/>
            <a:headEnd type="none" w="med" len="med"/>
            <a:tailEnd type="none" w="med" len="med"/>
          </a:ln>
          <a:effectLst>
            <a:glow rad="139700">
              <a:schemeClr val="accent4">
                <a:satMod val="175000"/>
                <a:alpha val="40000"/>
              </a:schemeClr>
            </a:glow>
          </a:effectLst>
        </p:spPr>
        <p:style>
          <a:lnRef idx="0">
            <a:scrgbClr r="0" g="0" b="0"/>
          </a:lnRef>
          <a:fillRef idx="1003">
            <a:schemeClr val="lt2"/>
          </a:fillRef>
          <a:effectRef idx="0">
            <a:scrgbClr r="0" g="0" b="0"/>
          </a:effectRef>
          <a:fontRef idx="major"/>
        </p:style>
        <p:txBody>
          <a:bodyPr anchor="ctr" anchorCtr="1"/>
          <a:lstStyle/>
          <a:p>
            <a:pPr algn="ctr" eaLnBrk="0" hangingPunct="0">
              <a:defRPr/>
            </a:pPr>
            <a:endParaRPr lang="en-US" sz="1400" dirty="0">
              <a:solidFill>
                <a:srgbClr val="000066"/>
              </a:solidFill>
              <a:effectLst>
                <a:glow rad="228600">
                  <a:schemeClr val="accent4">
                    <a:satMod val="175000"/>
                    <a:alpha val="40000"/>
                  </a:schemeClr>
                </a:glow>
                <a:outerShdw blurRad="38100" dist="38100" dir="2700000" algn="tl">
                  <a:srgbClr val="000000">
                    <a:alpha val="43137"/>
                  </a:srgbClr>
                </a:outerShdw>
              </a:effectLst>
              <a:latin typeface="Arial" charset="0"/>
            </a:endParaRPr>
          </a:p>
        </p:txBody>
      </p:sp>
      <p:sp>
        <p:nvSpPr>
          <p:cNvPr id="63" name="Can 62"/>
          <p:cNvSpPr/>
          <p:nvPr/>
        </p:nvSpPr>
        <p:spPr bwMode="auto">
          <a:xfrm>
            <a:off x="340572" y="540073"/>
            <a:ext cx="857250" cy="1252835"/>
          </a:xfrm>
          <a:prstGeom prst="can">
            <a:avLst>
              <a:gd name="adj" fmla="val 13889"/>
            </a:avLst>
          </a:prstGeom>
          <a:solidFill>
            <a:schemeClr val="tx1">
              <a:lumMod val="65000"/>
            </a:schemeClr>
          </a:solidFill>
          <a:ln w="19050" cap="flat" cmpd="sng" algn="ctr">
            <a:solidFill>
              <a:schemeClr val="bg1"/>
            </a:solidFill>
            <a:prstDash val="solid"/>
            <a:round/>
            <a:headEnd type="none" w="med" len="med"/>
            <a:tailEnd type="none" w="med" len="med"/>
          </a:ln>
          <a:effectLst/>
        </p:spPr>
        <p:txBody>
          <a:bodyPr anchor="ctr" anchorCtr="1"/>
          <a:lstStyle/>
          <a:p>
            <a:pPr algn="ctr" eaLnBrk="0" hangingPunct="0">
              <a:defRPr/>
            </a:pPr>
            <a:endParaRPr lang="en-US" dirty="0">
              <a:effectLst>
                <a:outerShdw blurRad="38100" dist="38100" dir="2700000" algn="tl">
                  <a:srgbClr val="000000">
                    <a:alpha val="43137"/>
                  </a:srgbClr>
                </a:outerShdw>
              </a:effectLst>
              <a:cs typeface="Arial" pitchFamily="34" charset="0"/>
            </a:endParaRPr>
          </a:p>
        </p:txBody>
      </p:sp>
      <p:sp>
        <p:nvSpPr>
          <p:cNvPr id="64" name="Can 63"/>
          <p:cNvSpPr/>
          <p:nvPr/>
        </p:nvSpPr>
        <p:spPr bwMode="auto">
          <a:xfrm>
            <a:off x="340572" y="914400"/>
            <a:ext cx="857250" cy="878508"/>
          </a:xfrm>
          <a:prstGeom prst="can">
            <a:avLst>
              <a:gd name="adj" fmla="val 13889"/>
            </a:avLst>
          </a:prstGeom>
          <a:gradFill rotWithShape="0">
            <a:gsLst>
              <a:gs pos="0">
                <a:srgbClr val="003399">
                  <a:gamma/>
                  <a:shade val="15294"/>
                  <a:invGamma/>
                </a:srgbClr>
              </a:gs>
              <a:gs pos="100000">
                <a:srgbClr val="003399"/>
              </a:gs>
            </a:gsLst>
            <a:lin ang="5400000" scaled="1"/>
          </a:gradFill>
          <a:ln w="19050" cap="flat" cmpd="sng" algn="ctr">
            <a:solidFill>
              <a:schemeClr val="bg1"/>
            </a:solidFill>
            <a:prstDash val="solid"/>
            <a:round/>
            <a:headEnd type="none" w="med" len="med"/>
            <a:tailEnd type="none" w="med" len="med"/>
          </a:ln>
          <a:effectLst/>
        </p:spPr>
        <p:txBody>
          <a:bodyPr anchor="ctr" anchorCtr="1"/>
          <a:lstStyle/>
          <a:p>
            <a:pPr algn="ctr" eaLnBrk="0" hangingPunct="0">
              <a:defRPr/>
            </a:pPr>
            <a:endParaRPr lang="en-US" dirty="0">
              <a:effectLst>
                <a:outerShdw blurRad="38100" dist="38100" dir="2700000" algn="tl">
                  <a:srgbClr val="000000">
                    <a:alpha val="43137"/>
                  </a:srgbClr>
                </a:outerShdw>
              </a:effectLst>
              <a:cs typeface="Arial" pitchFamily="34" charset="0"/>
            </a:endParaRPr>
          </a:p>
        </p:txBody>
      </p:sp>
      <p:sp>
        <p:nvSpPr>
          <p:cNvPr id="65" name="Text Box 5"/>
          <p:cNvSpPr txBox="1">
            <a:spLocks noChangeArrowheads="1"/>
          </p:cNvSpPr>
          <p:nvPr/>
        </p:nvSpPr>
        <p:spPr bwMode="gray">
          <a:xfrm>
            <a:off x="0" y="1828800"/>
            <a:ext cx="1547446" cy="461665"/>
          </a:xfrm>
          <a:prstGeom prst="rect">
            <a:avLst/>
          </a:prstGeom>
          <a:noFill/>
          <a:ln w="76200">
            <a:noFill/>
            <a:miter lim="800000"/>
            <a:headEnd/>
            <a:tailEnd/>
          </a:ln>
          <a:effectLst/>
        </p:spPr>
        <p:txBody>
          <a:bodyPr anchor="ctr" anchorCtr="1">
            <a:spAutoFit/>
          </a:bodyPr>
          <a:lstStyle/>
          <a:p>
            <a:pPr algn="ctr">
              <a:spcAft>
                <a:spcPts val="0"/>
              </a:spcAft>
              <a:defRPr/>
            </a:pPr>
            <a:r>
              <a:rPr lang="en-US" sz="2400"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rPr>
              <a:t>Shasta</a:t>
            </a:r>
            <a:endParaRPr lang="en-US" sz="2400"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endParaRPr>
          </a:p>
        </p:txBody>
      </p:sp>
      <p:sp>
        <p:nvSpPr>
          <p:cNvPr id="66" name="Text Box 5"/>
          <p:cNvSpPr txBox="1">
            <a:spLocks noChangeArrowheads="1"/>
          </p:cNvSpPr>
          <p:nvPr/>
        </p:nvSpPr>
        <p:spPr bwMode="gray">
          <a:xfrm>
            <a:off x="390102" y="1200090"/>
            <a:ext cx="822960" cy="400110"/>
          </a:xfrm>
          <a:prstGeom prst="rect">
            <a:avLst/>
          </a:prstGeom>
          <a:noFill/>
          <a:ln w="76200">
            <a:noFill/>
            <a:miter lim="800000"/>
            <a:headEnd/>
            <a:tailEnd/>
          </a:ln>
          <a:effectLst/>
        </p:spPr>
        <p:txBody>
          <a:bodyPr anchor="ctr" anchorCtr="1">
            <a:spAutoFit/>
          </a:bodyPr>
          <a:lstStyle/>
          <a:p>
            <a:pPr algn="ctr">
              <a:spcAft>
                <a:spcPts val="0"/>
              </a:spcAft>
              <a:defRPr/>
            </a:pPr>
            <a:r>
              <a:rPr lang="en-US" sz="2000" b="1" dirty="0" smtClean="0">
                <a:solidFill>
                  <a:srgbClr val="FFFF00"/>
                </a:solidFill>
                <a:effectLst>
                  <a:glow rad="139700">
                    <a:schemeClr val="accent4">
                      <a:satMod val="175000"/>
                      <a:alpha val="40000"/>
                    </a:schemeClr>
                  </a:glow>
                </a:effectLst>
              </a:rPr>
              <a:t>78%</a:t>
            </a:r>
            <a:endParaRPr lang="en-US" sz="2000" b="1" dirty="0">
              <a:solidFill>
                <a:srgbClr val="FFFF00"/>
              </a:solidFill>
              <a:effectLst>
                <a:glow rad="139700">
                  <a:schemeClr val="accent4">
                    <a:satMod val="175000"/>
                    <a:alpha val="40000"/>
                  </a:schemeClr>
                </a:glow>
              </a:effectLst>
            </a:endParaRPr>
          </a:p>
        </p:txBody>
      </p:sp>
      <p:cxnSp>
        <p:nvCxnSpPr>
          <p:cNvPr id="69" name="Straight Connector 68"/>
          <p:cNvCxnSpPr>
            <a:cxnSpLocks noChangeShapeType="1"/>
          </p:cNvCxnSpPr>
          <p:nvPr/>
        </p:nvCxnSpPr>
        <p:spPr bwMode="auto">
          <a:xfrm>
            <a:off x="1295400" y="1066800"/>
            <a:ext cx="1143000" cy="381000"/>
          </a:xfrm>
          <a:prstGeom prst="line">
            <a:avLst/>
          </a:prstGeom>
          <a:noFill/>
          <a:ln w="38100">
            <a:solidFill>
              <a:srgbClr val="A6A6A6"/>
            </a:solidFill>
            <a:round/>
            <a:headEnd/>
            <a:tailEnd/>
          </a:ln>
          <a:effectLst>
            <a:outerShdw blurRad="63500" dist="38100" dir="2700000" algn="tl" rotWithShape="0">
              <a:srgbClr val="000000">
                <a:alpha val="74997"/>
              </a:srgbClr>
            </a:outerShdw>
          </a:effectLst>
        </p:spPr>
      </p:cxn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grpId="0" nodeType="afterEffect">
                                  <p:stCondLst>
                                    <p:cond delay="0"/>
                                  </p:stCondLst>
                                  <p:childTnLst>
                                    <p:set>
                                      <p:cBhvr>
                                        <p:cTn id="6" dur="1" fill="hold">
                                          <p:stCondLst>
                                            <p:cond delay="0"/>
                                          </p:stCondLst>
                                        </p:cTn>
                                        <p:tgtEl>
                                          <p:spTgt spid="167"/>
                                        </p:tgtEl>
                                        <p:attrNameLst>
                                          <p:attrName>style.visibility</p:attrName>
                                        </p:attrNameLst>
                                      </p:cBhvr>
                                      <p:to>
                                        <p:strVal val="visible"/>
                                      </p:to>
                                    </p:set>
                                    <p:animEffect transition="in" filter="slide(fromBottom)">
                                      <p:cBhvr>
                                        <p:cTn id="7" dur="2000"/>
                                        <p:tgtEl>
                                          <p:spTgt spid="167"/>
                                        </p:tgtEl>
                                      </p:cBhvr>
                                    </p:animEffect>
                                  </p:childTnLst>
                                </p:cTn>
                              </p:par>
                              <p:par>
                                <p:cTn id="8" presetID="12" presetClass="entr" presetSubtype="4" fill="hold" grpId="0" nodeType="withEffect">
                                  <p:stCondLst>
                                    <p:cond delay="0"/>
                                  </p:stCondLst>
                                  <p:childTnLst>
                                    <p:set>
                                      <p:cBhvr>
                                        <p:cTn id="9" dur="1" fill="hold">
                                          <p:stCondLst>
                                            <p:cond delay="0"/>
                                          </p:stCondLst>
                                        </p:cTn>
                                        <p:tgtEl>
                                          <p:spTgt spid="164"/>
                                        </p:tgtEl>
                                        <p:attrNameLst>
                                          <p:attrName>style.visibility</p:attrName>
                                        </p:attrNameLst>
                                      </p:cBhvr>
                                      <p:to>
                                        <p:strVal val="visible"/>
                                      </p:to>
                                    </p:set>
                                    <p:animEffect transition="in" filter="slide(fromBottom)">
                                      <p:cBhvr>
                                        <p:cTn id="10" dur="2000"/>
                                        <p:tgtEl>
                                          <p:spTgt spid="164"/>
                                        </p:tgtEl>
                                      </p:cBhvr>
                                    </p:animEffect>
                                  </p:childTnLst>
                                </p:cTn>
                              </p:par>
                              <p:par>
                                <p:cTn id="11" presetID="12" presetClass="entr" presetSubtype="4" fill="hold" grpId="0" nodeType="withEffect">
                                  <p:stCondLst>
                                    <p:cond delay="0"/>
                                  </p:stCondLst>
                                  <p:childTnLst>
                                    <p:set>
                                      <p:cBhvr>
                                        <p:cTn id="12" dur="1" fill="hold">
                                          <p:stCondLst>
                                            <p:cond delay="0"/>
                                          </p:stCondLst>
                                        </p:cTn>
                                        <p:tgtEl>
                                          <p:spTgt spid="169"/>
                                        </p:tgtEl>
                                        <p:attrNameLst>
                                          <p:attrName>style.visibility</p:attrName>
                                        </p:attrNameLst>
                                      </p:cBhvr>
                                      <p:to>
                                        <p:strVal val="visible"/>
                                      </p:to>
                                    </p:set>
                                    <p:animEffect transition="in" filter="slide(fromBottom)">
                                      <p:cBhvr>
                                        <p:cTn id="13" dur="2000"/>
                                        <p:tgtEl>
                                          <p:spTgt spid="169"/>
                                        </p:tgtEl>
                                      </p:cBhvr>
                                    </p:animEffect>
                                  </p:childTnLst>
                                </p:cTn>
                              </p:par>
                              <p:par>
                                <p:cTn id="14" presetID="12" presetClass="entr" presetSubtype="4" fill="hold" grpId="0" nodeType="withEffect">
                                  <p:stCondLst>
                                    <p:cond delay="0"/>
                                  </p:stCondLst>
                                  <p:childTnLst>
                                    <p:set>
                                      <p:cBhvr>
                                        <p:cTn id="15" dur="1" fill="hold">
                                          <p:stCondLst>
                                            <p:cond delay="0"/>
                                          </p:stCondLst>
                                        </p:cTn>
                                        <p:tgtEl>
                                          <p:spTgt spid="178"/>
                                        </p:tgtEl>
                                        <p:attrNameLst>
                                          <p:attrName>style.visibility</p:attrName>
                                        </p:attrNameLst>
                                      </p:cBhvr>
                                      <p:to>
                                        <p:strVal val="visible"/>
                                      </p:to>
                                    </p:set>
                                    <p:animEffect transition="in" filter="slide(fromBottom)">
                                      <p:cBhvr>
                                        <p:cTn id="16" dur="2000"/>
                                        <p:tgtEl>
                                          <p:spTgt spid="178"/>
                                        </p:tgtEl>
                                      </p:cBhvr>
                                    </p:animEffect>
                                  </p:childTnLst>
                                </p:cTn>
                              </p:par>
                              <p:par>
                                <p:cTn id="17" presetID="12" presetClass="entr" presetSubtype="4" fill="hold" grpId="0" nodeType="withEffect">
                                  <p:stCondLst>
                                    <p:cond delay="0"/>
                                  </p:stCondLst>
                                  <p:childTnLst>
                                    <p:set>
                                      <p:cBhvr>
                                        <p:cTn id="18" dur="1" fill="hold">
                                          <p:stCondLst>
                                            <p:cond delay="0"/>
                                          </p:stCondLst>
                                        </p:cTn>
                                        <p:tgtEl>
                                          <p:spTgt spid="64"/>
                                        </p:tgtEl>
                                        <p:attrNameLst>
                                          <p:attrName>style.visibility</p:attrName>
                                        </p:attrNameLst>
                                      </p:cBhvr>
                                      <p:to>
                                        <p:strVal val="visible"/>
                                      </p:to>
                                    </p:set>
                                    <p:animEffect transition="in" filter="slide(fromBottom)">
                                      <p:cBhvr>
                                        <p:cTn id="19" dur="2000"/>
                                        <p:tgtEl>
                                          <p:spTgt spid="64"/>
                                        </p:tgtEl>
                                      </p:cBhvr>
                                    </p:animEffect>
                                  </p:childTnLst>
                                </p:cTn>
                              </p:par>
                            </p:childTnLst>
                          </p:cTn>
                        </p:par>
                        <p:par>
                          <p:cTn id="20" fill="hold">
                            <p:stCondLst>
                              <p:cond delay="2000"/>
                            </p:stCondLst>
                            <p:childTnLst>
                              <p:par>
                                <p:cTn id="21" presetID="9" presetClass="entr" presetSubtype="0" fill="hold" nodeType="after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dissolve">
                                      <p:cBhvr>
                                        <p:cTn id="23" dur="500"/>
                                        <p:tgtEl>
                                          <p:spTgt spid="48"/>
                                        </p:tgtEl>
                                      </p:cBhvr>
                                    </p:animEffect>
                                  </p:childTnLst>
                                </p:cTn>
                              </p:par>
                              <p:par>
                                <p:cTn id="24" presetID="9" presetClass="entr" presetSubtype="0" fill="hold" nodeType="withEffect">
                                  <p:stCondLst>
                                    <p:cond delay="0"/>
                                  </p:stCondLst>
                                  <p:childTnLst>
                                    <p:set>
                                      <p:cBhvr>
                                        <p:cTn id="25" dur="1" fill="hold">
                                          <p:stCondLst>
                                            <p:cond delay="0"/>
                                          </p:stCondLst>
                                        </p:cTn>
                                        <p:tgtEl>
                                          <p:spTgt spid="61"/>
                                        </p:tgtEl>
                                        <p:attrNameLst>
                                          <p:attrName>style.visibility</p:attrName>
                                        </p:attrNameLst>
                                      </p:cBhvr>
                                      <p:to>
                                        <p:strVal val="visible"/>
                                      </p:to>
                                    </p:set>
                                    <p:animEffect transition="in" filter="dissolve">
                                      <p:cBhvr>
                                        <p:cTn id="26" dur="500"/>
                                        <p:tgtEl>
                                          <p:spTgt spid="61"/>
                                        </p:tgtEl>
                                      </p:cBhvr>
                                    </p:animEffect>
                                  </p:childTnLst>
                                </p:cTn>
                              </p:par>
                              <p:par>
                                <p:cTn id="27" presetID="9" presetClass="entr" presetSubtype="0" fill="hold" nodeType="withEffect">
                                  <p:stCondLst>
                                    <p:cond delay="0"/>
                                  </p:stCondLst>
                                  <p:childTnLst>
                                    <p:set>
                                      <p:cBhvr>
                                        <p:cTn id="28" dur="1" fill="hold">
                                          <p:stCondLst>
                                            <p:cond delay="0"/>
                                          </p:stCondLst>
                                        </p:cTn>
                                        <p:tgtEl>
                                          <p:spTgt spid="83"/>
                                        </p:tgtEl>
                                        <p:attrNameLst>
                                          <p:attrName>style.visibility</p:attrName>
                                        </p:attrNameLst>
                                      </p:cBhvr>
                                      <p:to>
                                        <p:strVal val="visible"/>
                                      </p:to>
                                    </p:set>
                                    <p:animEffect transition="in" filter="dissolve">
                                      <p:cBhvr>
                                        <p:cTn id="29" dur="500"/>
                                        <p:tgtEl>
                                          <p:spTgt spid="83"/>
                                        </p:tgtEl>
                                      </p:cBhvr>
                                    </p:animEffect>
                                  </p:childTnLst>
                                </p:cTn>
                              </p:par>
                              <p:par>
                                <p:cTn id="30" presetID="9" presetClass="entr" presetSubtype="0" fill="hold" nodeType="withEffect">
                                  <p:stCondLst>
                                    <p:cond delay="0"/>
                                  </p:stCondLst>
                                  <p:childTnLst>
                                    <p:set>
                                      <p:cBhvr>
                                        <p:cTn id="31" dur="1" fill="hold">
                                          <p:stCondLst>
                                            <p:cond delay="0"/>
                                          </p:stCondLst>
                                        </p:cTn>
                                        <p:tgtEl>
                                          <p:spTgt spid="150"/>
                                        </p:tgtEl>
                                        <p:attrNameLst>
                                          <p:attrName>style.visibility</p:attrName>
                                        </p:attrNameLst>
                                      </p:cBhvr>
                                      <p:to>
                                        <p:strVal val="visible"/>
                                      </p:to>
                                    </p:set>
                                    <p:animEffect transition="in" filter="dissolve">
                                      <p:cBhvr>
                                        <p:cTn id="32" dur="500"/>
                                        <p:tgtEl>
                                          <p:spTgt spid="150"/>
                                        </p:tgtEl>
                                      </p:cBhvr>
                                    </p:animEffect>
                                  </p:childTnLst>
                                </p:cTn>
                              </p:par>
                              <p:par>
                                <p:cTn id="33" presetID="9" presetClass="entr" presetSubtype="0" fill="hold" nodeType="with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dissolve">
                                      <p:cBhvr>
                                        <p:cTn id="35"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 grpId="0" animBg="1"/>
      <p:bldP spid="164" grpId="0" animBg="1"/>
      <p:bldP spid="169" grpId="0" animBg="1"/>
      <p:bldP spid="178" grpId="0" animBg="1"/>
      <p:bldP spid="64"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14"/>
          <p:cNvGrpSpPr>
            <a:grpSpLocks/>
          </p:cNvGrpSpPr>
          <p:nvPr/>
        </p:nvGrpSpPr>
        <p:grpSpPr bwMode="auto">
          <a:xfrm>
            <a:off x="-34925" y="1176338"/>
            <a:ext cx="9178925" cy="5681662"/>
            <a:chOff x="-34506" y="1176338"/>
            <a:chExt cx="9178506" cy="5681662"/>
          </a:xfrm>
        </p:grpSpPr>
        <p:pic>
          <p:nvPicPr>
            <p:cNvPr id="42043"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25" name="Freeform 24"/>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dirty="0">
                <a:effectLst>
                  <a:outerShdw blurRad="38100" dist="38100" dir="2700000" algn="tl">
                    <a:srgbClr val="000000">
                      <a:alpha val="43137"/>
                    </a:srgbClr>
                  </a:outerShdw>
                </a:effectLst>
                <a:latin typeface="Arial" pitchFamily="34" charset="0"/>
                <a:cs typeface="Arial" pitchFamily="34" charset="0"/>
              </a:endParaRPr>
            </a:p>
          </p:txBody>
        </p:sp>
      </p:grpSp>
      <p:sp>
        <p:nvSpPr>
          <p:cNvPr id="46102" name="Slide Number Placeholder 32"/>
          <p:cNvSpPr txBox="1">
            <a:spLocks noGrp="1"/>
          </p:cNvSpPr>
          <p:nvPr/>
        </p:nvSpPr>
        <p:spPr bwMode="auto">
          <a:xfrm>
            <a:off x="8458200" y="6427788"/>
            <a:ext cx="685800" cy="365125"/>
          </a:xfrm>
          <a:prstGeom prst="rect">
            <a:avLst/>
          </a:prstGeom>
          <a:noFill/>
          <a:ln>
            <a:miter lim="800000"/>
            <a:headEnd/>
            <a:tailEnd/>
          </a:ln>
        </p:spPr>
        <p:txBody>
          <a:bodyPr/>
          <a:lstStyle/>
          <a:p>
            <a:pPr algn="ctr"/>
            <a:fld id="{FB8086FF-C6A4-4D56-B49F-E56C412AD8E0}" type="slidenum">
              <a:rPr lang="en-US" sz="2000">
                <a:effectLst>
                  <a:outerShdw blurRad="38100" dist="38100" dir="2700000" algn="tl">
                    <a:srgbClr val="000000"/>
                  </a:outerShdw>
                </a:effectLst>
              </a:rPr>
              <a:pPr algn="ctr"/>
              <a:t>40</a:t>
            </a:fld>
            <a:endParaRPr lang="en-US" sz="2000">
              <a:effectLst>
                <a:outerShdw blurRad="38100" dist="38100" dir="2700000" algn="tl">
                  <a:srgbClr val="000000"/>
                </a:outerShdw>
              </a:effectLst>
            </a:endParaRPr>
          </a:p>
        </p:txBody>
      </p:sp>
      <p:sp>
        <p:nvSpPr>
          <p:cNvPr id="266291" name="Freeform 51"/>
          <p:cNvSpPr>
            <a:spLocks/>
          </p:cNvSpPr>
          <p:nvPr/>
        </p:nvSpPr>
        <p:spPr bwMode="invGray">
          <a:xfrm>
            <a:off x="2603500" y="4287838"/>
            <a:ext cx="6500813" cy="2311400"/>
          </a:xfrm>
          <a:custGeom>
            <a:avLst/>
            <a:gdLst>
              <a:gd name="T0" fmla="*/ 4095 w 4095"/>
              <a:gd name="T1" fmla="*/ 1456 h 1456"/>
              <a:gd name="T2" fmla="*/ 4082 w 4095"/>
              <a:gd name="T3" fmla="*/ 1419 h 1456"/>
              <a:gd name="T4" fmla="*/ 4045 w 4095"/>
              <a:gd name="T5" fmla="*/ 1394 h 1456"/>
              <a:gd name="T6" fmla="*/ 4007 w 4095"/>
              <a:gd name="T7" fmla="*/ 1356 h 1456"/>
              <a:gd name="T8" fmla="*/ 3945 w 4095"/>
              <a:gd name="T9" fmla="*/ 1344 h 1456"/>
              <a:gd name="T10" fmla="*/ 3807 w 4095"/>
              <a:gd name="T11" fmla="*/ 1268 h 1456"/>
              <a:gd name="T12" fmla="*/ 3769 w 4095"/>
              <a:gd name="T13" fmla="*/ 1168 h 1456"/>
              <a:gd name="T14" fmla="*/ 3657 w 4095"/>
              <a:gd name="T15" fmla="*/ 1005 h 1456"/>
              <a:gd name="T16" fmla="*/ 3632 w 4095"/>
              <a:gd name="T17" fmla="*/ 968 h 1456"/>
              <a:gd name="T18" fmla="*/ 3594 w 4095"/>
              <a:gd name="T19" fmla="*/ 955 h 1456"/>
              <a:gd name="T20" fmla="*/ 3582 w 4095"/>
              <a:gd name="T21" fmla="*/ 880 h 1456"/>
              <a:gd name="T22" fmla="*/ 3544 w 4095"/>
              <a:gd name="T23" fmla="*/ 868 h 1456"/>
              <a:gd name="T24" fmla="*/ 3431 w 4095"/>
              <a:gd name="T25" fmla="*/ 855 h 1456"/>
              <a:gd name="T26" fmla="*/ 3431 w 4095"/>
              <a:gd name="T27" fmla="*/ 705 h 1456"/>
              <a:gd name="T28" fmla="*/ 3269 w 4095"/>
              <a:gd name="T29" fmla="*/ 605 h 1456"/>
              <a:gd name="T30" fmla="*/ 3118 w 4095"/>
              <a:gd name="T31" fmla="*/ 530 h 1456"/>
              <a:gd name="T32" fmla="*/ 2993 w 4095"/>
              <a:gd name="T33" fmla="*/ 480 h 1456"/>
              <a:gd name="T34" fmla="*/ 2968 w 4095"/>
              <a:gd name="T35" fmla="*/ 454 h 1456"/>
              <a:gd name="T36" fmla="*/ 2793 w 4095"/>
              <a:gd name="T37" fmla="*/ 429 h 1456"/>
              <a:gd name="T38" fmla="*/ 2718 w 4095"/>
              <a:gd name="T39" fmla="*/ 404 h 1456"/>
              <a:gd name="T40" fmla="*/ 2592 w 4095"/>
              <a:gd name="T41" fmla="*/ 304 h 1456"/>
              <a:gd name="T42" fmla="*/ 2204 w 4095"/>
              <a:gd name="T43" fmla="*/ 292 h 1456"/>
              <a:gd name="T44" fmla="*/ 2142 w 4095"/>
              <a:gd name="T45" fmla="*/ 242 h 1456"/>
              <a:gd name="T46" fmla="*/ 2016 w 4095"/>
              <a:gd name="T47" fmla="*/ 204 h 1456"/>
              <a:gd name="T48" fmla="*/ 1979 w 4095"/>
              <a:gd name="T49" fmla="*/ 179 h 1456"/>
              <a:gd name="T50" fmla="*/ 1653 w 4095"/>
              <a:gd name="T51" fmla="*/ 154 h 1456"/>
              <a:gd name="T52" fmla="*/ 1415 w 4095"/>
              <a:gd name="T53" fmla="*/ 116 h 1456"/>
              <a:gd name="T54" fmla="*/ 1353 w 4095"/>
              <a:gd name="T55" fmla="*/ 66 h 1456"/>
              <a:gd name="T56" fmla="*/ 1240 w 4095"/>
              <a:gd name="T57" fmla="*/ 4 h 1456"/>
              <a:gd name="T58" fmla="*/ 539 w 4095"/>
              <a:gd name="T59" fmla="*/ 16 h 1456"/>
              <a:gd name="T60" fmla="*/ 514 w 4095"/>
              <a:gd name="T61" fmla="*/ 54 h 1456"/>
              <a:gd name="T62" fmla="*/ 263 w 4095"/>
              <a:gd name="T63" fmla="*/ 154 h 1456"/>
              <a:gd name="T64" fmla="*/ 151 w 4095"/>
              <a:gd name="T65" fmla="*/ 166 h 1456"/>
              <a:gd name="T66" fmla="*/ 0 w 4095"/>
              <a:gd name="T67" fmla="*/ 204 h 14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95"/>
              <a:gd name="T103" fmla="*/ 0 h 1456"/>
              <a:gd name="T104" fmla="*/ 4095 w 4095"/>
              <a:gd name="T105" fmla="*/ 1456 h 14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95" h="1456">
                <a:moveTo>
                  <a:pt x="4095" y="1456"/>
                </a:moveTo>
                <a:cubicBezTo>
                  <a:pt x="4091" y="1444"/>
                  <a:pt x="4090" y="1429"/>
                  <a:pt x="4082" y="1419"/>
                </a:cubicBezTo>
                <a:cubicBezTo>
                  <a:pt x="4073" y="1407"/>
                  <a:pt x="4056" y="1404"/>
                  <a:pt x="4045" y="1394"/>
                </a:cubicBezTo>
                <a:cubicBezTo>
                  <a:pt x="4031" y="1382"/>
                  <a:pt x="4023" y="1364"/>
                  <a:pt x="4007" y="1356"/>
                </a:cubicBezTo>
                <a:cubicBezTo>
                  <a:pt x="3988" y="1347"/>
                  <a:pt x="3966" y="1348"/>
                  <a:pt x="3945" y="1344"/>
                </a:cubicBezTo>
                <a:cubicBezTo>
                  <a:pt x="3920" y="1271"/>
                  <a:pt x="3883" y="1279"/>
                  <a:pt x="3807" y="1268"/>
                </a:cubicBezTo>
                <a:cubicBezTo>
                  <a:pt x="3822" y="1205"/>
                  <a:pt x="3835" y="1191"/>
                  <a:pt x="3769" y="1168"/>
                </a:cubicBezTo>
                <a:cubicBezTo>
                  <a:pt x="3743" y="1091"/>
                  <a:pt x="3726" y="1052"/>
                  <a:pt x="3657" y="1005"/>
                </a:cubicBezTo>
                <a:cubicBezTo>
                  <a:pt x="3649" y="993"/>
                  <a:pt x="3644" y="977"/>
                  <a:pt x="3632" y="968"/>
                </a:cubicBezTo>
                <a:cubicBezTo>
                  <a:pt x="3622" y="960"/>
                  <a:pt x="3601" y="967"/>
                  <a:pt x="3594" y="955"/>
                </a:cubicBezTo>
                <a:cubicBezTo>
                  <a:pt x="3581" y="933"/>
                  <a:pt x="3595" y="902"/>
                  <a:pt x="3582" y="880"/>
                </a:cubicBezTo>
                <a:cubicBezTo>
                  <a:pt x="3575" y="868"/>
                  <a:pt x="3557" y="870"/>
                  <a:pt x="3544" y="868"/>
                </a:cubicBezTo>
                <a:cubicBezTo>
                  <a:pt x="3507" y="862"/>
                  <a:pt x="3469" y="859"/>
                  <a:pt x="3431" y="855"/>
                </a:cubicBezTo>
                <a:cubicBezTo>
                  <a:pt x="3478" y="785"/>
                  <a:pt x="3478" y="775"/>
                  <a:pt x="3431" y="705"/>
                </a:cubicBezTo>
                <a:cubicBezTo>
                  <a:pt x="3403" y="615"/>
                  <a:pt x="3345" y="617"/>
                  <a:pt x="3269" y="605"/>
                </a:cubicBezTo>
                <a:cubicBezTo>
                  <a:pt x="3178" y="517"/>
                  <a:pt x="3308" y="550"/>
                  <a:pt x="3118" y="530"/>
                </a:cubicBezTo>
                <a:cubicBezTo>
                  <a:pt x="3072" y="518"/>
                  <a:pt x="3031" y="511"/>
                  <a:pt x="2993" y="480"/>
                </a:cubicBezTo>
                <a:cubicBezTo>
                  <a:pt x="2984" y="472"/>
                  <a:pt x="2978" y="460"/>
                  <a:pt x="2968" y="454"/>
                </a:cubicBezTo>
                <a:cubicBezTo>
                  <a:pt x="2918" y="424"/>
                  <a:pt x="2852" y="435"/>
                  <a:pt x="2793" y="429"/>
                </a:cubicBezTo>
                <a:cubicBezTo>
                  <a:pt x="2789" y="428"/>
                  <a:pt x="2722" y="407"/>
                  <a:pt x="2718" y="404"/>
                </a:cubicBezTo>
                <a:cubicBezTo>
                  <a:pt x="2676" y="370"/>
                  <a:pt x="2659" y="308"/>
                  <a:pt x="2592" y="304"/>
                </a:cubicBezTo>
                <a:cubicBezTo>
                  <a:pt x="2463" y="296"/>
                  <a:pt x="2333" y="296"/>
                  <a:pt x="2204" y="292"/>
                </a:cubicBezTo>
                <a:cubicBezTo>
                  <a:pt x="2109" y="259"/>
                  <a:pt x="2224" y="307"/>
                  <a:pt x="2142" y="242"/>
                </a:cubicBezTo>
                <a:cubicBezTo>
                  <a:pt x="2110" y="216"/>
                  <a:pt x="2053" y="223"/>
                  <a:pt x="2016" y="204"/>
                </a:cubicBezTo>
                <a:cubicBezTo>
                  <a:pt x="2003" y="197"/>
                  <a:pt x="1994" y="181"/>
                  <a:pt x="1979" y="179"/>
                </a:cubicBezTo>
                <a:cubicBezTo>
                  <a:pt x="1871" y="164"/>
                  <a:pt x="1653" y="154"/>
                  <a:pt x="1653" y="154"/>
                </a:cubicBezTo>
                <a:cubicBezTo>
                  <a:pt x="1565" y="123"/>
                  <a:pt x="1526" y="125"/>
                  <a:pt x="1415" y="116"/>
                </a:cubicBezTo>
                <a:cubicBezTo>
                  <a:pt x="1332" y="89"/>
                  <a:pt x="1422" y="127"/>
                  <a:pt x="1353" y="66"/>
                </a:cubicBezTo>
                <a:cubicBezTo>
                  <a:pt x="1299" y="19"/>
                  <a:pt x="1292" y="21"/>
                  <a:pt x="1240" y="4"/>
                </a:cubicBezTo>
                <a:cubicBezTo>
                  <a:pt x="1006" y="8"/>
                  <a:pt x="772" y="0"/>
                  <a:pt x="539" y="16"/>
                </a:cubicBezTo>
                <a:cubicBezTo>
                  <a:pt x="524" y="17"/>
                  <a:pt x="529" y="51"/>
                  <a:pt x="514" y="54"/>
                </a:cubicBezTo>
                <a:cubicBezTo>
                  <a:pt x="448" y="68"/>
                  <a:pt x="330" y="150"/>
                  <a:pt x="263" y="154"/>
                </a:cubicBezTo>
                <a:cubicBezTo>
                  <a:pt x="210" y="173"/>
                  <a:pt x="206" y="148"/>
                  <a:pt x="151" y="166"/>
                </a:cubicBezTo>
                <a:cubicBezTo>
                  <a:pt x="104" y="182"/>
                  <a:pt x="50" y="204"/>
                  <a:pt x="0" y="204"/>
                </a:cubicBezTo>
              </a:path>
            </a:pathLst>
          </a:custGeom>
          <a:noFill/>
          <a:ln w="57150">
            <a:solidFill>
              <a:srgbClr val="3333FF"/>
            </a:solidFill>
            <a:round/>
            <a:headEnd/>
            <a:tailEnd/>
          </a:ln>
          <a:effectLst>
            <a:outerShdw dist="50800" dir="2700000" algn="ctr" rotWithShape="0">
              <a:schemeClr val="bg1"/>
            </a:outerShdw>
          </a:effectLst>
        </p:spPr>
        <p:txBody>
          <a:bodyPr anchor="ctr" anchorCtr="1"/>
          <a:lstStyle/>
          <a:p>
            <a:pPr>
              <a:defRPr/>
            </a:pPr>
            <a:endParaRPr lang="en-US" dirty="0">
              <a:latin typeface="Arial" pitchFamily="34" charset="0"/>
              <a:cs typeface="Arial" pitchFamily="34" charset="0"/>
            </a:endParaRPr>
          </a:p>
        </p:txBody>
      </p:sp>
      <p:sp>
        <p:nvSpPr>
          <p:cNvPr id="2" name="Text Box 6"/>
          <p:cNvSpPr txBox="1">
            <a:spLocks noChangeArrowheads="1"/>
          </p:cNvSpPr>
          <p:nvPr/>
        </p:nvSpPr>
        <p:spPr bwMode="gray">
          <a:xfrm rot="2129783">
            <a:off x="7162800" y="58674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latin typeface="Arial" pitchFamily="34" charset="0"/>
                <a:cs typeface="Arial" pitchFamily="34" charset="0"/>
              </a:rPr>
              <a:t>SJ River</a:t>
            </a:r>
          </a:p>
        </p:txBody>
      </p:sp>
      <p:sp>
        <p:nvSpPr>
          <p:cNvPr id="45" name="Text Box 16"/>
          <p:cNvSpPr txBox="1">
            <a:spLocks noChangeArrowheads="1"/>
          </p:cNvSpPr>
          <p:nvPr/>
        </p:nvSpPr>
        <p:spPr bwMode="invGray">
          <a:xfrm>
            <a:off x="1295400" y="5867400"/>
            <a:ext cx="2209800" cy="461963"/>
          </a:xfrm>
          <a:prstGeom prst="rect">
            <a:avLst/>
          </a:prstGeom>
          <a:noFill/>
          <a:ln w="9525">
            <a:noFill/>
            <a:miter lim="800000"/>
            <a:headEnd/>
            <a:tailEnd/>
          </a:ln>
          <a:effectLst>
            <a:outerShdw dist="50800" dir="2700000" algn="ctr" rotWithShape="0">
              <a:schemeClr val="bg1"/>
            </a:outerShdw>
          </a:effectLst>
        </p:spPr>
        <p:txBody>
          <a:bodyPr>
            <a:spAutoFit/>
          </a:bodyPr>
          <a:lstStyle/>
          <a:p>
            <a:pPr algn="r" eaLnBrk="0" fontAlgn="auto" hangingPunct="0">
              <a:spcBef>
                <a:spcPct val="50000"/>
              </a:spcBef>
              <a:spcAft>
                <a:spcPts val="0"/>
              </a:spcAft>
              <a:defRPr/>
            </a:pPr>
            <a:r>
              <a:rPr lang="en-US" sz="2400" b="1" dirty="0">
                <a:latin typeface="+mn-lt"/>
                <a:cs typeface="+mn-cs"/>
              </a:rPr>
              <a:t>SWP Pumps</a:t>
            </a:r>
          </a:p>
        </p:txBody>
      </p:sp>
      <p:sp>
        <p:nvSpPr>
          <p:cNvPr id="46" name="Text Box 16"/>
          <p:cNvSpPr txBox="1">
            <a:spLocks noChangeArrowheads="1"/>
          </p:cNvSpPr>
          <p:nvPr/>
        </p:nvSpPr>
        <p:spPr bwMode="invGray">
          <a:xfrm>
            <a:off x="2078038" y="6246813"/>
            <a:ext cx="2209800" cy="461962"/>
          </a:xfrm>
          <a:prstGeom prst="rect">
            <a:avLst/>
          </a:prstGeom>
          <a:noFill/>
          <a:ln w="9525">
            <a:noFill/>
            <a:miter lim="800000"/>
            <a:headEnd/>
            <a:tailEnd/>
          </a:ln>
          <a:effectLst>
            <a:outerShdw dist="50800" dir="2700000" algn="ctr" rotWithShape="0">
              <a:schemeClr val="bg1"/>
            </a:outerShdw>
          </a:effectLst>
        </p:spPr>
        <p:txBody>
          <a:bodyPr>
            <a:spAutoFit/>
          </a:bodyPr>
          <a:lstStyle/>
          <a:p>
            <a:pPr algn="ctr" eaLnBrk="0" fontAlgn="auto" hangingPunct="0">
              <a:spcBef>
                <a:spcPct val="50000"/>
              </a:spcBef>
              <a:spcAft>
                <a:spcPts val="0"/>
              </a:spcAft>
              <a:defRPr/>
            </a:pPr>
            <a:r>
              <a:rPr lang="en-US" sz="2400" b="1" dirty="0">
                <a:latin typeface="+mn-lt"/>
                <a:cs typeface="+mn-cs"/>
              </a:rPr>
              <a:t>CVP Pumps</a:t>
            </a:r>
          </a:p>
        </p:txBody>
      </p:sp>
      <p:sp>
        <p:nvSpPr>
          <p:cNvPr id="47" name="Oval 17"/>
          <p:cNvSpPr>
            <a:spLocks noChangeArrowheads="1"/>
          </p:cNvSpPr>
          <p:nvPr/>
        </p:nvSpPr>
        <p:spPr bwMode="invGray">
          <a:xfrm>
            <a:off x="3606800" y="5975350"/>
            <a:ext cx="182563" cy="18256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dirty="0">
              <a:effectLst>
                <a:glow rad="101600">
                  <a:schemeClr val="accent4">
                    <a:satMod val="175000"/>
                    <a:alpha val="40000"/>
                  </a:schemeClr>
                </a:glow>
                <a:outerShdw dist="88900" algn="tl" rotWithShape="0">
                  <a:prstClr val="black"/>
                </a:outerShdw>
              </a:effectLst>
              <a:latin typeface="+mn-lt"/>
              <a:cs typeface="+mn-cs"/>
            </a:endParaRPr>
          </a:p>
        </p:txBody>
      </p:sp>
      <p:sp>
        <p:nvSpPr>
          <p:cNvPr id="48" name="Oval 17"/>
          <p:cNvSpPr>
            <a:spLocks noChangeArrowheads="1"/>
          </p:cNvSpPr>
          <p:nvPr/>
        </p:nvSpPr>
        <p:spPr bwMode="invGray">
          <a:xfrm>
            <a:off x="4038600" y="6172200"/>
            <a:ext cx="182563" cy="18256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dirty="0">
              <a:effectLst>
                <a:glow rad="101600">
                  <a:schemeClr val="accent4">
                    <a:satMod val="175000"/>
                    <a:alpha val="40000"/>
                  </a:schemeClr>
                </a:glow>
                <a:outerShdw dist="88900" algn="tl" rotWithShape="0">
                  <a:prstClr val="black"/>
                </a:outerShdw>
              </a:effectLst>
              <a:latin typeface="+mn-lt"/>
              <a:cs typeface="+mn-cs"/>
            </a:endParaRPr>
          </a:p>
        </p:txBody>
      </p:sp>
      <p:sp>
        <p:nvSpPr>
          <p:cNvPr id="49" name="Text Box 6"/>
          <p:cNvSpPr txBox="1">
            <a:spLocks noChangeArrowheads="1"/>
          </p:cNvSpPr>
          <p:nvPr/>
        </p:nvSpPr>
        <p:spPr bwMode="invGray">
          <a:xfrm>
            <a:off x="2897188" y="2697163"/>
            <a:ext cx="1905000" cy="368300"/>
          </a:xfrm>
          <a:prstGeom prst="rect">
            <a:avLst/>
          </a:prstGeom>
          <a:noFill/>
          <a:ln w="9525">
            <a:noFill/>
            <a:miter lim="800000"/>
            <a:headEnd type="none" w="sm" len="sm"/>
            <a:tailEnd type="none" w="sm" len="sm"/>
          </a:ln>
          <a:effectLst>
            <a:outerShdw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Sac River</a:t>
            </a:r>
          </a:p>
        </p:txBody>
      </p:sp>
      <p:sp>
        <p:nvSpPr>
          <p:cNvPr id="50"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Stockton</a:t>
            </a:r>
          </a:p>
        </p:txBody>
      </p:sp>
      <p:sp>
        <p:nvSpPr>
          <p:cNvPr id="51"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Sacramento</a:t>
            </a:r>
          </a:p>
        </p:txBody>
      </p:sp>
      <p:grpSp>
        <p:nvGrpSpPr>
          <p:cNvPr id="4" name="Group 54"/>
          <p:cNvGrpSpPr>
            <a:grpSpLocks/>
          </p:cNvGrpSpPr>
          <p:nvPr/>
        </p:nvGrpSpPr>
        <p:grpSpPr bwMode="auto">
          <a:xfrm>
            <a:off x="2590800" y="1739900"/>
            <a:ext cx="2795588" cy="2616200"/>
            <a:chOff x="2590800" y="1739900"/>
            <a:chExt cx="2795588" cy="2616200"/>
          </a:xfrm>
        </p:grpSpPr>
        <p:sp>
          <p:nvSpPr>
            <p:cNvPr id="31" name="Freeform 47"/>
            <p:cNvSpPr>
              <a:spLocks/>
            </p:cNvSpPr>
            <p:nvPr/>
          </p:nvSpPr>
          <p:spPr bwMode="ltGray">
            <a:xfrm>
              <a:off x="2590800" y="1739900"/>
              <a:ext cx="2795588" cy="2616200"/>
            </a:xfrm>
            <a:custGeom>
              <a:avLst/>
              <a:gdLst>
                <a:gd name="T0" fmla="*/ 48 w 1761"/>
                <a:gd name="T1" fmla="*/ 1640 h 1648"/>
                <a:gd name="T2" fmla="*/ 304 w 1761"/>
                <a:gd name="T3" fmla="*/ 1576 h 1648"/>
                <a:gd name="T4" fmla="*/ 564 w 1761"/>
                <a:gd name="T5" fmla="*/ 1484 h 1648"/>
                <a:gd name="T6" fmla="*/ 748 w 1761"/>
                <a:gd name="T7" fmla="*/ 1400 h 1648"/>
                <a:gd name="T8" fmla="*/ 1020 w 1761"/>
                <a:gd name="T9" fmla="*/ 1436 h 1648"/>
                <a:gd name="T10" fmla="*/ 1260 w 1761"/>
                <a:gd name="T11" fmla="*/ 1396 h 1648"/>
                <a:gd name="T12" fmla="*/ 1432 w 1761"/>
                <a:gd name="T13" fmla="*/ 1340 h 1648"/>
                <a:gd name="T14" fmla="*/ 1436 w 1761"/>
                <a:gd name="T15" fmla="*/ 1276 h 1648"/>
                <a:gd name="T16" fmla="*/ 1716 w 1761"/>
                <a:gd name="T17" fmla="*/ 1276 h 1648"/>
                <a:gd name="T18" fmla="*/ 1488 w 1761"/>
                <a:gd name="T19" fmla="*/ 1204 h 1648"/>
                <a:gd name="T20" fmla="*/ 1348 w 1761"/>
                <a:gd name="T21" fmla="*/ 1136 h 1648"/>
                <a:gd name="T22" fmla="*/ 1564 w 1761"/>
                <a:gd name="T23" fmla="*/ 1100 h 1648"/>
                <a:gd name="T24" fmla="*/ 1660 w 1761"/>
                <a:gd name="T25" fmla="*/ 1088 h 1648"/>
                <a:gd name="T26" fmla="*/ 1704 w 1761"/>
                <a:gd name="T27" fmla="*/ 1036 h 1648"/>
                <a:gd name="T28" fmla="*/ 1616 w 1761"/>
                <a:gd name="T29" fmla="*/ 980 h 1648"/>
                <a:gd name="T30" fmla="*/ 1760 w 1761"/>
                <a:gd name="T31" fmla="*/ 952 h 1648"/>
                <a:gd name="T32" fmla="*/ 1660 w 1761"/>
                <a:gd name="T33" fmla="*/ 924 h 1648"/>
                <a:gd name="T34" fmla="*/ 1528 w 1761"/>
                <a:gd name="T35" fmla="*/ 916 h 1648"/>
                <a:gd name="T36" fmla="*/ 1568 w 1761"/>
                <a:gd name="T37" fmla="*/ 860 h 1648"/>
                <a:gd name="T38" fmla="*/ 1716 w 1761"/>
                <a:gd name="T39" fmla="*/ 844 h 1648"/>
                <a:gd name="T40" fmla="*/ 1728 w 1761"/>
                <a:gd name="T41" fmla="*/ 788 h 1648"/>
                <a:gd name="T42" fmla="*/ 1560 w 1761"/>
                <a:gd name="T43" fmla="*/ 792 h 1648"/>
                <a:gd name="T44" fmla="*/ 1500 w 1761"/>
                <a:gd name="T45" fmla="*/ 748 h 1648"/>
                <a:gd name="T46" fmla="*/ 1344 w 1761"/>
                <a:gd name="T47" fmla="*/ 732 h 1648"/>
                <a:gd name="T48" fmla="*/ 1208 w 1761"/>
                <a:gd name="T49" fmla="*/ 704 h 1648"/>
                <a:gd name="T50" fmla="*/ 1236 w 1761"/>
                <a:gd name="T51" fmla="*/ 652 h 1648"/>
                <a:gd name="T52" fmla="*/ 1168 w 1761"/>
                <a:gd name="T53" fmla="*/ 644 h 1648"/>
                <a:gd name="T54" fmla="*/ 1084 w 1761"/>
                <a:gd name="T55" fmla="*/ 648 h 1648"/>
                <a:gd name="T56" fmla="*/ 984 w 1761"/>
                <a:gd name="T57" fmla="*/ 624 h 1648"/>
                <a:gd name="T58" fmla="*/ 832 w 1761"/>
                <a:gd name="T59" fmla="*/ 588 h 1648"/>
                <a:gd name="T60" fmla="*/ 752 w 1761"/>
                <a:gd name="T61" fmla="*/ 568 h 1648"/>
                <a:gd name="T62" fmla="*/ 644 w 1761"/>
                <a:gd name="T63" fmla="*/ 584 h 1648"/>
                <a:gd name="T64" fmla="*/ 440 w 1761"/>
                <a:gd name="T65" fmla="*/ 576 h 1648"/>
                <a:gd name="T66" fmla="*/ 296 w 1761"/>
                <a:gd name="T67" fmla="*/ 544 h 1648"/>
                <a:gd name="T68" fmla="*/ 348 w 1761"/>
                <a:gd name="T69" fmla="*/ 492 h 1648"/>
                <a:gd name="T70" fmla="*/ 232 w 1761"/>
                <a:gd name="T71" fmla="*/ 472 h 1648"/>
                <a:gd name="T72" fmla="*/ 140 w 1761"/>
                <a:gd name="T73" fmla="*/ 400 h 1648"/>
                <a:gd name="T74" fmla="*/ 264 w 1761"/>
                <a:gd name="T75" fmla="*/ 316 h 1648"/>
                <a:gd name="T76" fmla="*/ 360 w 1761"/>
                <a:gd name="T77" fmla="*/ 288 h 1648"/>
                <a:gd name="T78" fmla="*/ 464 w 1761"/>
                <a:gd name="T79" fmla="*/ 256 h 1648"/>
                <a:gd name="T80" fmla="*/ 556 w 1761"/>
                <a:gd name="T81" fmla="*/ 208 h 1648"/>
                <a:gd name="T82" fmla="*/ 536 w 1761"/>
                <a:gd name="T83" fmla="*/ 148 h 1648"/>
                <a:gd name="T84" fmla="*/ 516 w 1761"/>
                <a:gd name="T85" fmla="*/ 92 h 1648"/>
                <a:gd name="T86" fmla="*/ 492 w 1761"/>
                <a:gd name="T87" fmla="*/ 60 h 1648"/>
                <a:gd name="T88" fmla="*/ 448 w 1761"/>
                <a:gd name="T89" fmla="*/ 36 h 1648"/>
                <a:gd name="T90" fmla="*/ 384 w 1761"/>
                <a:gd name="T91" fmla="*/ 0 h 164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761"/>
                <a:gd name="T139" fmla="*/ 0 h 1648"/>
                <a:gd name="T140" fmla="*/ 1761 w 1761"/>
                <a:gd name="T141" fmla="*/ 1648 h 164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a:solidFill>
                <a:srgbClr val="3333FF"/>
              </a:solidFill>
              <a:round/>
              <a:headEnd/>
              <a:tailEnd/>
            </a:ln>
            <a:effectLst>
              <a:outerShdw dist="50800" dir="2700000" algn="ctr" rotWithShape="0">
                <a:schemeClr val="bg1"/>
              </a:outerShdw>
            </a:effectLst>
          </p:spPr>
          <p:txBody>
            <a:bodyPr anchor="ctr" anchorCtr="1"/>
            <a:lstStyle/>
            <a:p>
              <a:pPr>
                <a:defRPr/>
              </a:pPr>
              <a:endParaRPr lang="en-US" dirty="0">
                <a:latin typeface="Arial" pitchFamily="34" charset="0"/>
                <a:cs typeface="Arial" pitchFamily="34" charset="0"/>
              </a:endParaRPr>
            </a:p>
          </p:txBody>
        </p:sp>
        <p:sp>
          <p:nvSpPr>
            <p:cNvPr id="33" name="Freeform 48"/>
            <p:cNvSpPr>
              <a:spLocks/>
            </p:cNvSpPr>
            <p:nvPr/>
          </p:nvSpPr>
          <p:spPr bwMode="ltGray">
            <a:xfrm>
              <a:off x="4527550" y="2044700"/>
              <a:ext cx="730250" cy="723900"/>
            </a:xfrm>
            <a:custGeom>
              <a:avLst/>
              <a:gdLst>
                <a:gd name="T0" fmla="*/ 8 w 440"/>
                <a:gd name="T1" fmla="*/ 440 h 440"/>
                <a:gd name="T2" fmla="*/ 8 w 440"/>
                <a:gd name="T3" fmla="*/ 392 h 440"/>
                <a:gd name="T4" fmla="*/ 56 w 440"/>
                <a:gd name="T5" fmla="*/ 344 h 440"/>
                <a:gd name="T6" fmla="*/ 104 w 440"/>
                <a:gd name="T7" fmla="*/ 344 h 440"/>
                <a:gd name="T8" fmla="*/ 200 w 440"/>
                <a:gd name="T9" fmla="*/ 344 h 440"/>
                <a:gd name="T10" fmla="*/ 248 w 440"/>
                <a:gd name="T11" fmla="*/ 296 h 440"/>
                <a:gd name="T12" fmla="*/ 200 w 440"/>
                <a:gd name="T13" fmla="*/ 296 h 440"/>
                <a:gd name="T14" fmla="*/ 152 w 440"/>
                <a:gd name="T15" fmla="*/ 248 h 440"/>
                <a:gd name="T16" fmla="*/ 200 w 440"/>
                <a:gd name="T17" fmla="*/ 200 h 440"/>
                <a:gd name="T18" fmla="*/ 200 w 440"/>
                <a:gd name="T19" fmla="*/ 152 h 440"/>
                <a:gd name="T20" fmla="*/ 152 w 440"/>
                <a:gd name="T21" fmla="*/ 104 h 440"/>
                <a:gd name="T22" fmla="*/ 104 w 440"/>
                <a:gd name="T23" fmla="*/ 104 h 440"/>
                <a:gd name="T24" fmla="*/ 56 w 440"/>
                <a:gd name="T25" fmla="*/ 56 h 440"/>
                <a:gd name="T26" fmla="*/ 104 w 440"/>
                <a:gd name="T27" fmla="*/ 56 h 440"/>
                <a:gd name="T28" fmla="*/ 200 w 440"/>
                <a:gd name="T29" fmla="*/ 56 h 440"/>
                <a:gd name="T30" fmla="*/ 296 w 440"/>
                <a:gd name="T31" fmla="*/ 56 h 440"/>
                <a:gd name="T32" fmla="*/ 344 w 440"/>
                <a:gd name="T33" fmla="*/ 8 h 440"/>
                <a:gd name="T34" fmla="*/ 392 w 440"/>
                <a:gd name="T35" fmla="*/ 8 h 440"/>
                <a:gd name="T36" fmla="*/ 440 w 440"/>
                <a:gd name="T37" fmla="*/ 8 h 4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40"/>
                <a:gd name="T58" fmla="*/ 0 h 440"/>
                <a:gd name="T59" fmla="*/ 440 w 440"/>
                <a:gd name="T60" fmla="*/ 440 h 4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a:solidFill>
                <a:srgbClr val="3333FF"/>
              </a:solidFill>
              <a:round/>
              <a:headEnd/>
              <a:tailEnd/>
            </a:ln>
            <a:effectLst>
              <a:outerShdw dist="50800" dir="2700000" algn="ctr" rotWithShape="0">
                <a:schemeClr val="bg1"/>
              </a:outerShdw>
            </a:effectLst>
          </p:spPr>
          <p:txBody>
            <a:bodyPr anchor="ctr" anchorCtr="1"/>
            <a:lstStyle/>
            <a:p>
              <a:pPr>
                <a:defRPr/>
              </a:pPr>
              <a:endParaRPr lang="en-US" dirty="0">
                <a:latin typeface="Arial" pitchFamily="34" charset="0"/>
                <a:cs typeface="Arial" pitchFamily="34" charset="0"/>
              </a:endParaRPr>
            </a:p>
          </p:txBody>
        </p:sp>
      </p:grpSp>
      <p:sp>
        <p:nvSpPr>
          <p:cNvPr id="34" name="Freeform 43"/>
          <p:cNvSpPr>
            <a:spLocks/>
          </p:cNvSpPr>
          <p:nvPr/>
        </p:nvSpPr>
        <p:spPr bwMode="invGray">
          <a:xfrm>
            <a:off x="4533177" y="3831360"/>
            <a:ext cx="1154113" cy="2082800"/>
          </a:xfrm>
          <a:custGeom>
            <a:avLst/>
            <a:gdLst/>
            <a:ahLst/>
            <a:cxnLst>
              <a:cxn ang="0">
                <a:pos x="608" y="0"/>
              </a:cxn>
              <a:cxn ang="0">
                <a:pos x="624" y="32"/>
              </a:cxn>
              <a:cxn ang="0">
                <a:pos x="596" y="36"/>
              </a:cxn>
              <a:cxn ang="0">
                <a:pos x="684" y="56"/>
              </a:cxn>
              <a:cxn ang="0">
                <a:pos x="720" y="80"/>
              </a:cxn>
              <a:cxn ang="0">
                <a:pos x="628" y="116"/>
              </a:cxn>
              <a:cxn ang="0">
                <a:pos x="620" y="128"/>
              </a:cxn>
              <a:cxn ang="0">
                <a:pos x="628" y="152"/>
              </a:cxn>
              <a:cxn ang="0">
                <a:pos x="572" y="168"/>
              </a:cxn>
              <a:cxn ang="0">
                <a:pos x="548" y="180"/>
              </a:cxn>
              <a:cxn ang="0">
                <a:pos x="560" y="208"/>
              </a:cxn>
              <a:cxn ang="0">
                <a:pos x="604" y="240"/>
              </a:cxn>
              <a:cxn ang="0">
                <a:pos x="588" y="280"/>
              </a:cxn>
              <a:cxn ang="0">
                <a:pos x="636" y="296"/>
              </a:cxn>
              <a:cxn ang="0">
                <a:pos x="608" y="328"/>
              </a:cxn>
              <a:cxn ang="0">
                <a:pos x="596" y="340"/>
              </a:cxn>
              <a:cxn ang="0">
                <a:pos x="588" y="364"/>
              </a:cxn>
              <a:cxn ang="0">
                <a:pos x="584" y="452"/>
              </a:cxn>
              <a:cxn ang="0">
                <a:pos x="532" y="448"/>
              </a:cxn>
              <a:cxn ang="0">
                <a:pos x="440" y="452"/>
              </a:cxn>
              <a:cxn ang="0">
                <a:pos x="424" y="524"/>
              </a:cxn>
              <a:cxn ang="0">
                <a:pos x="452" y="528"/>
              </a:cxn>
              <a:cxn ang="0">
                <a:pos x="456" y="564"/>
              </a:cxn>
              <a:cxn ang="0">
                <a:pos x="512" y="600"/>
              </a:cxn>
              <a:cxn ang="0">
                <a:pos x="432" y="616"/>
              </a:cxn>
              <a:cxn ang="0">
                <a:pos x="408" y="624"/>
              </a:cxn>
              <a:cxn ang="0">
                <a:pos x="400" y="652"/>
              </a:cxn>
              <a:cxn ang="0">
                <a:pos x="364" y="660"/>
              </a:cxn>
              <a:cxn ang="0">
                <a:pos x="340" y="708"/>
              </a:cxn>
              <a:cxn ang="0">
                <a:pos x="344" y="740"/>
              </a:cxn>
              <a:cxn ang="0">
                <a:pos x="352" y="752"/>
              </a:cxn>
              <a:cxn ang="0">
                <a:pos x="340" y="776"/>
              </a:cxn>
              <a:cxn ang="0">
                <a:pos x="332" y="800"/>
              </a:cxn>
              <a:cxn ang="0">
                <a:pos x="356" y="836"/>
              </a:cxn>
              <a:cxn ang="0">
                <a:pos x="360" y="848"/>
              </a:cxn>
              <a:cxn ang="0">
                <a:pos x="372" y="860"/>
              </a:cxn>
              <a:cxn ang="0">
                <a:pos x="344" y="888"/>
              </a:cxn>
              <a:cxn ang="0">
                <a:pos x="404" y="904"/>
              </a:cxn>
              <a:cxn ang="0">
                <a:pos x="460" y="928"/>
              </a:cxn>
              <a:cxn ang="0">
                <a:pos x="556" y="980"/>
              </a:cxn>
              <a:cxn ang="0">
                <a:pos x="676" y="1020"/>
              </a:cxn>
              <a:cxn ang="0">
                <a:pos x="708" y="1048"/>
              </a:cxn>
              <a:cxn ang="0">
                <a:pos x="676" y="1076"/>
              </a:cxn>
              <a:cxn ang="0">
                <a:pos x="588" y="1104"/>
              </a:cxn>
              <a:cxn ang="0">
                <a:pos x="476" y="1156"/>
              </a:cxn>
              <a:cxn ang="0">
                <a:pos x="348" y="1160"/>
              </a:cxn>
              <a:cxn ang="0">
                <a:pos x="280" y="1172"/>
              </a:cxn>
              <a:cxn ang="0">
                <a:pos x="36" y="1216"/>
              </a:cxn>
              <a:cxn ang="0">
                <a:pos x="20" y="1276"/>
              </a:cxn>
              <a:cxn ang="0">
                <a:pos x="4" y="1300"/>
              </a:cxn>
              <a:cxn ang="0">
                <a:pos x="0" y="1312"/>
              </a:cxn>
            </a:cxnLst>
            <a:rect l="0" t="0" r="r" b="b"/>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98425" cap="flat" cmpd="sng">
            <a:solidFill>
              <a:srgbClr val="FFFF00"/>
            </a:solidFill>
            <a:prstDash val="solid"/>
            <a:round/>
            <a:headEnd type="none" w="med" len="med"/>
            <a:tailEnd type="none" w="med" len="med"/>
          </a:ln>
          <a:effectLst>
            <a:glow rad="228600">
              <a:schemeClr val="bg1">
                <a:alpha val="40000"/>
              </a:schemeClr>
            </a:glow>
          </a:effectLst>
        </p:spPr>
        <p:txBody>
          <a:bodyPr anchor="ctr" anchorCtr="1"/>
          <a:lstStyle/>
          <a:p>
            <a:pPr>
              <a:defRPr/>
            </a:pPr>
            <a:endParaRPr lang="en-US" dirty="0">
              <a:latin typeface="Arial" pitchFamily="34" charset="0"/>
              <a:cs typeface="Arial" pitchFamily="34" charset="0"/>
            </a:endParaRPr>
          </a:p>
        </p:txBody>
      </p:sp>
      <p:grpSp>
        <p:nvGrpSpPr>
          <p:cNvPr id="5" name="Group 55"/>
          <p:cNvGrpSpPr>
            <a:grpSpLocks/>
          </p:cNvGrpSpPr>
          <p:nvPr/>
        </p:nvGrpSpPr>
        <p:grpSpPr bwMode="auto">
          <a:xfrm>
            <a:off x="4275138" y="3759200"/>
            <a:ext cx="1368425" cy="2127250"/>
            <a:chOff x="4275138" y="3759200"/>
            <a:chExt cx="1368426" cy="2127250"/>
          </a:xfrm>
        </p:grpSpPr>
        <p:sp>
          <p:nvSpPr>
            <p:cNvPr id="37" name="Freeform 43"/>
            <p:cNvSpPr>
              <a:spLocks/>
            </p:cNvSpPr>
            <p:nvPr/>
          </p:nvSpPr>
          <p:spPr bwMode="invGray">
            <a:xfrm>
              <a:off x="4489450" y="3803650"/>
              <a:ext cx="1154114" cy="2082800"/>
            </a:xfrm>
            <a:custGeom>
              <a:avLst/>
              <a:gdLst>
                <a:gd name="T0" fmla="*/ 608 w 727"/>
                <a:gd name="T1" fmla="*/ 0 h 1312"/>
                <a:gd name="T2" fmla="*/ 624 w 727"/>
                <a:gd name="T3" fmla="*/ 32 h 1312"/>
                <a:gd name="T4" fmla="*/ 596 w 727"/>
                <a:gd name="T5" fmla="*/ 36 h 1312"/>
                <a:gd name="T6" fmla="*/ 684 w 727"/>
                <a:gd name="T7" fmla="*/ 56 h 1312"/>
                <a:gd name="T8" fmla="*/ 720 w 727"/>
                <a:gd name="T9" fmla="*/ 80 h 1312"/>
                <a:gd name="T10" fmla="*/ 628 w 727"/>
                <a:gd name="T11" fmla="*/ 116 h 1312"/>
                <a:gd name="T12" fmla="*/ 620 w 727"/>
                <a:gd name="T13" fmla="*/ 128 h 1312"/>
                <a:gd name="T14" fmla="*/ 628 w 727"/>
                <a:gd name="T15" fmla="*/ 152 h 1312"/>
                <a:gd name="T16" fmla="*/ 572 w 727"/>
                <a:gd name="T17" fmla="*/ 168 h 1312"/>
                <a:gd name="T18" fmla="*/ 548 w 727"/>
                <a:gd name="T19" fmla="*/ 180 h 1312"/>
                <a:gd name="T20" fmla="*/ 560 w 727"/>
                <a:gd name="T21" fmla="*/ 208 h 1312"/>
                <a:gd name="T22" fmla="*/ 604 w 727"/>
                <a:gd name="T23" fmla="*/ 240 h 1312"/>
                <a:gd name="T24" fmla="*/ 588 w 727"/>
                <a:gd name="T25" fmla="*/ 280 h 1312"/>
                <a:gd name="T26" fmla="*/ 636 w 727"/>
                <a:gd name="T27" fmla="*/ 296 h 1312"/>
                <a:gd name="T28" fmla="*/ 608 w 727"/>
                <a:gd name="T29" fmla="*/ 328 h 1312"/>
                <a:gd name="T30" fmla="*/ 596 w 727"/>
                <a:gd name="T31" fmla="*/ 340 h 1312"/>
                <a:gd name="T32" fmla="*/ 588 w 727"/>
                <a:gd name="T33" fmla="*/ 364 h 1312"/>
                <a:gd name="T34" fmla="*/ 584 w 727"/>
                <a:gd name="T35" fmla="*/ 452 h 1312"/>
                <a:gd name="T36" fmla="*/ 532 w 727"/>
                <a:gd name="T37" fmla="*/ 448 h 1312"/>
                <a:gd name="T38" fmla="*/ 440 w 727"/>
                <a:gd name="T39" fmla="*/ 452 h 1312"/>
                <a:gd name="T40" fmla="*/ 424 w 727"/>
                <a:gd name="T41" fmla="*/ 524 h 1312"/>
                <a:gd name="T42" fmla="*/ 452 w 727"/>
                <a:gd name="T43" fmla="*/ 528 h 1312"/>
                <a:gd name="T44" fmla="*/ 456 w 727"/>
                <a:gd name="T45" fmla="*/ 564 h 1312"/>
                <a:gd name="T46" fmla="*/ 512 w 727"/>
                <a:gd name="T47" fmla="*/ 600 h 1312"/>
                <a:gd name="T48" fmla="*/ 432 w 727"/>
                <a:gd name="T49" fmla="*/ 616 h 1312"/>
                <a:gd name="T50" fmla="*/ 408 w 727"/>
                <a:gd name="T51" fmla="*/ 624 h 1312"/>
                <a:gd name="T52" fmla="*/ 400 w 727"/>
                <a:gd name="T53" fmla="*/ 652 h 1312"/>
                <a:gd name="T54" fmla="*/ 364 w 727"/>
                <a:gd name="T55" fmla="*/ 660 h 1312"/>
                <a:gd name="T56" fmla="*/ 340 w 727"/>
                <a:gd name="T57" fmla="*/ 708 h 1312"/>
                <a:gd name="T58" fmla="*/ 344 w 727"/>
                <a:gd name="T59" fmla="*/ 740 h 1312"/>
                <a:gd name="T60" fmla="*/ 352 w 727"/>
                <a:gd name="T61" fmla="*/ 752 h 1312"/>
                <a:gd name="T62" fmla="*/ 340 w 727"/>
                <a:gd name="T63" fmla="*/ 776 h 1312"/>
                <a:gd name="T64" fmla="*/ 332 w 727"/>
                <a:gd name="T65" fmla="*/ 800 h 1312"/>
                <a:gd name="T66" fmla="*/ 356 w 727"/>
                <a:gd name="T67" fmla="*/ 836 h 1312"/>
                <a:gd name="T68" fmla="*/ 360 w 727"/>
                <a:gd name="T69" fmla="*/ 848 h 1312"/>
                <a:gd name="T70" fmla="*/ 372 w 727"/>
                <a:gd name="T71" fmla="*/ 860 h 1312"/>
                <a:gd name="T72" fmla="*/ 344 w 727"/>
                <a:gd name="T73" fmla="*/ 888 h 1312"/>
                <a:gd name="T74" fmla="*/ 404 w 727"/>
                <a:gd name="T75" fmla="*/ 904 h 1312"/>
                <a:gd name="T76" fmla="*/ 460 w 727"/>
                <a:gd name="T77" fmla="*/ 928 h 1312"/>
                <a:gd name="T78" fmla="*/ 556 w 727"/>
                <a:gd name="T79" fmla="*/ 980 h 1312"/>
                <a:gd name="T80" fmla="*/ 676 w 727"/>
                <a:gd name="T81" fmla="*/ 1020 h 1312"/>
                <a:gd name="T82" fmla="*/ 708 w 727"/>
                <a:gd name="T83" fmla="*/ 1048 h 1312"/>
                <a:gd name="T84" fmla="*/ 676 w 727"/>
                <a:gd name="T85" fmla="*/ 1076 h 1312"/>
                <a:gd name="T86" fmla="*/ 588 w 727"/>
                <a:gd name="T87" fmla="*/ 1104 h 1312"/>
                <a:gd name="T88" fmla="*/ 476 w 727"/>
                <a:gd name="T89" fmla="*/ 1156 h 1312"/>
                <a:gd name="T90" fmla="*/ 348 w 727"/>
                <a:gd name="T91" fmla="*/ 1160 h 1312"/>
                <a:gd name="T92" fmla="*/ 280 w 727"/>
                <a:gd name="T93" fmla="*/ 1172 h 1312"/>
                <a:gd name="T94" fmla="*/ 36 w 727"/>
                <a:gd name="T95" fmla="*/ 1216 h 1312"/>
                <a:gd name="T96" fmla="*/ 20 w 727"/>
                <a:gd name="T97" fmla="*/ 1276 h 1312"/>
                <a:gd name="T98" fmla="*/ 4 w 727"/>
                <a:gd name="T99" fmla="*/ 1300 h 1312"/>
                <a:gd name="T100" fmla="*/ 0 w 727"/>
                <a:gd name="T101" fmla="*/ 1312 h 13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27"/>
                <a:gd name="T154" fmla="*/ 0 h 1312"/>
                <a:gd name="T155" fmla="*/ 727 w 727"/>
                <a:gd name="T156" fmla="*/ 1312 h 131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28575">
              <a:solidFill>
                <a:srgbClr val="6699FF"/>
              </a:solidFill>
              <a:round/>
              <a:headEnd/>
              <a:tailEnd type="triangle" w="med" len="med"/>
            </a:ln>
            <a:effectLst>
              <a:outerShdw dist="50800" dir="2700000" algn="ctr" rotWithShape="0">
                <a:schemeClr val="bg1"/>
              </a:outerShdw>
            </a:effectLst>
          </p:spPr>
          <p:txBody>
            <a:bodyPr anchor="ctr" anchorCtr="1"/>
            <a:lstStyle/>
            <a:p>
              <a:pPr>
                <a:defRPr/>
              </a:pPr>
              <a:endParaRPr lang="en-US" dirty="0">
                <a:latin typeface="Arial" pitchFamily="34" charset="0"/>
                <a:cs typeface="Arial" pitchFamily="34" charset="0"/>
              </a:endParaRPr>
            </a:p>
          </p:txBody>
        </p:sp>
        <p:sp>
          <p:nvSpPr>
            <p:cNvPr id="38" name="Freeform 42"/>
            <p:cNvSpPr>
              <a:spLocks/>
            </p:cNvSpPr>
            <p:nvPr/>
          </p:nvSpPr>
          <p:spPr bwMode="invGray">
            <a:xfrm>
              <a:off x="4275138" y="3759200"/>
              <a:ext cx="1155701" cy="2076450"/>
            </a:xfrm>
            <a:custGeom>
              <a:avLst/>
              <a:gdLst>
                <a:gd name="T0" fmla="*/ 659 w 728"/>
                <a:gd name="T1" fmla="*/ 0 h 1308"/>
                <a:gd name="T2" fmla="*/ 723 w 728"/>
                <a:gd name="T3" fmla="*/ 8 h 1308"/>
                <a:gd name="T4" fmla="*/ 719 w 728"/>
                <a:gd name="T5" fmla="*/ 24 h 1308"/>
                <a:gd name="T6" fmla="*/ 695 w 728"/>
                <a:gd name="T7" fmla="*/ 32 h 1308"/>
                <a:gd name="T8" fmla="*/ 683 w 728"/>
                <a:gd name="T9" fmla="*/ 44 h 1308"/>
                <a:gd name="T10" fmla="*/ 667 w 728"/>
                <a:gd name="T11" fmla="*/ 48 h 1308"/>
                <a:gd name="T12" fmla="*/ 691 w 728"/>
                <a:gd name="T13" fmla="*/ 60 h 1308"/>
                <a:gd name="T14" fmla="*/ 563 w 728"/>
                <a:gd name="T15" fmla="*/ 100 h 1308"/>
                <a:gd name="T16" fmla="*/ 563 w 728"/>
                <a:gd name="T17" fmla="*/ 128 h 1308"/>
                <a:gd name="T18" fmla="*/ 551 w 728"/>
                <a:gd name="T19" fmla="*/ 168 h 1308"/>
                <a:gd name="T20" fmla="*/ 527 w 728"/>
                <a:gd name="T21" fmla="*/ 172 h 1308"/>
                <a:gd name="T22" fmla="*/ 503 w 728"/>
                <a:gd name="T23" fmla="*/ 188 h 1308"/>
                <a:gd name="T24" fmla="*/ 491 w 728"/>
                <a:gd name="T25" fmla="*/ 196 h 1308"/>
                <a:gd name="T26" fmla="*/ 487 w 728"/>
                <a:gd name="T27" fmla="*/ 208 h 1308"/>
                <a:gd name="T28" fmla="*/ 343 w 728"/>
                <a:gd name="T29" fmla="*/ 220 h 1308"/>
                <a:gd name="T30" fmla="*/ 171 w 728"/>
                <a:gd name="T31" fmla="*/ 260 h 1308"/>
                <a:gd name="T32" fmla="*/ 159 w 728"/>
                <a:gd name="T33" fmla="*/ 292 h 1308"/>
                <a:gd name="T34" fmla="*/ 231 w 728"/>
                <a:gd name="T35" fmla="*/ 296 h 1308"/>
                <a:gd name="T36" fmla="*/ 255 w 728"/>
                <a:gd name="T37" fmla="*/ 304 h 1308"/>
                <a:gd name="T38" fmla="*/ 263 w 728"/>
                <a:gd name="T39" fmla="*/ 328 h 1308"/>
                <a:gd name="T40" fmla="*/ 267 w 728"/>
                <a:gd name="T41" fmla="*/ 340 h 1308"/>
                <a:gd name="T42" fmla="*/ 231 w 728"/>
                <a:gd name="T43" fmla="*/ 356 h 1308"/>
                <a:gd name="T44" fmla="*/ 211 w 728"/>
                <a:gd name="T45" fmla="*/ 400 h 1308"/>
                <a:gd name="T46" fmla="*/ 155 w 728"/>
                <a:gd name="T47" fmla="*/ 424 h 1308"/>
                <a:gd name="T48" fmla="*/ 131 w 728"/>
                <a:gd name="T49" fmla="*/ 456 h 1308"/>
                <a:gd name="T50" fmla="*/ 111 w 728"/>
                <a:gd name="T51" fmla="*/ 532 h 1308"/>
                <a:gd name="T52" fmla="*/ 123 w 728"/>
                <a:gd name="T53" fmla="*/ 652 h 1308"/>
                <a:gd name="T54" fmla="*/ 99 w 728"/>
                <a:gd name="T55" fmla="*/ 684 h 1308"/>
                <a:gd name="T56" fmla="*/ 155 w 728"/>
                <a:gd name="T57" fmla="*/ 708 h 1308"/>
                <a:gd name="T58" fmla="*/ 143 w 728"/>
                <a:gd name="T59" fmla="*/ 756 h 1308"/>
                <a:gd name="T60" fmla="*/ 155 w 728"/>
                <a:gd name="T61" fmla="*/ 760 h 1308"/>
                <a:gd name="T62" fmla="*/ 199 w 728"/>
                <a:gd name="T63" fmla="*/ 776 h 1308"/>
                <a:gd name="T64" fmla="*/ 135 w 728"/>
                <a:gd name="T65" fmla="*/ 796 h 1308"/>
                <a:gd name="T66" fmla="*/ 195 w 728"/>
                <a:gd name="T67" fmla="*/ 820 h 1308"/>
                <a:gd name="T68" fmla="*/ 171 w 728"/>
                <a:gd name="T69" fmla="*/ 852 h 1308"/>
                <a:gd name="T70" fmla="*/ 219 w 728"/>
                <a:gd name="T71" fmla="*/ 872 h 1308"/>
                <a:gd name="T72" fmla="*/ 223 w 728"/>
                <a:gd name="T73" fmla="*/ 884 h 1308"/>
                <a:gd name="T74" fmla="*/ 235 w 728"/>
                <a:gd name="T75" fmla="*/ 892 h 1308"/>
                <a:gd name="T76" fmla="*/ 243 w 728"/>
                <a:gd name="T77" fmla="*/ 932 h 1308"/>
                <a:gd name="T78" fmla="*/ 191 w 728"/>
                <a:gd name="T79" fmla="*/ 956 h 1308"/>
                <a:gd name="T80" fmla="*/ 199 w 728"/>
                <a:gd name="T81" fmla="*/ 992 h 1308"/>
                <a:gd name="T82" fmla="*/ 111 w 728"/>
                <a:gd name="T83" fmla="*/ 1016 h 1308"/>
                <a:gd name="T84" fmla="*/ 147 w 728"/>
                <a:gd name="T85" fmla="*/ 1040 h 1308"/>
                <a:gd name="T86" fmla="*/ 91 w 728"/>
                <a:gd name="T87" fmla="*/ 1084 h 1308"/>
                <a:gd name="T88" fmla="*/ 67 w 728"/>
                <a:gd name="T89" fmla="*/ 1092 h 1308"/>
                <a:gd name="T90" fmla="*/ 55 w 728"/>
                <a:gd name="T91" fmla="*/ 1116 h 1308"/>
                <a:gd name="T92" fmla="*/ 19 w 728"/>
                <a:gd name="T93" fmla="*/ 1148 h 1308"/>
                <a:gd name="T94" fmla="*/ 3 w 728"/>
                <a:gd name="T95" fmla="*/ 1172 h 1308"/>
                <a:gd name="T96" fmla="*/ 15 w 728"/>
                <a:gd name="T97" fmla="*/ 1180 h 1308"/>
                <a:gd name="T98" fmla="*/ 39 w 728"/>
                <a:gd name="T99" fmla="*/ 1188 h 1308"/>
                <a:gd name="T100" fmla="*/ 119 w 728"/>
                <a:gd name="T101" fmla="*/ 1224 h 1308"/>
                <a:gd name="T102" fmla="*/ 111 w 728"/>
                <a:gd name="T103" fmla="*/ 1308 h 13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28"/>
                <a:gd name="T157" fmla="*/ 0 h 1308"/>
                <a:gd name="T158" fmla="*/ 728 w 728"/>
                <a:gd name="T159" fmla="*/ 1308 h 130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28" h="1308">
                  <a:moveTo>
                    <a:pt x="659" y="0"/>
                  </a:moveTo>
                  <a:cubicBezTo>
                    <a:pt x="679" y="7"/>
                    <a:pt x="703" y="0"/>
                    <a:pt x="723" y="8"/>
                  </a:cubicBezTo>
                  <a:cubicBezTo>
                    <a:pt x="728" y="10"/>
                    <a:pt x="723" y="20"/>
                    <a:pt x="719" y="24"/>
                  </a:cubicBezTo>
                  <a:cubicBezTo>
                    <a:pt x="713" y="29"/>
                    <a:pt x="695" y="32"/>
                    <a:pt x="695" y="32"/>
                  </a:cubicBezTo>
                  <a:cubicBezTo>
                    <a:pt x="691" y="36"/>
                    <a:pt x="688" y="41"/>
                    <a:pt x="683" y="44"/>
                  </a:cubicBezTo>
                  <a:cubicBezTo>
                    <a:pt x="678" y="47"/>
                    <a:pt x="669" y="43"/>
                    <a:pt x="667" y="48"/>
                  </a:cubicBezTo>
                  <a:cubicBezTo>
                    <a:pt x="665" y="53"/>
                    <a:pt x="689" y="59"/>
                    <a:pt x="691" y="60"/>
                  </a:cubicBezTo>
                  <a:cubicBezTo>
                    <a:pt x="680" y="106"/>
                    <a:pt x="597" y="98"/>
                    <a:pt x="563" y="100"/>
                  </a:cubicBezTo>
                  <a:cubicBezTo>
                    <a:pt x="543" y="107"/>
                    <a:pt x="554" y="114"/>
                    <a:pt x="563" y="128"/>
                  </a:cubicBezTo>
                  <a:cubicBezTo>
                    <a:pt x="533" y="138"/>
                    <a:pt x="575" y="144"/>
                    <a:pt x="551" y="168"/>
                  </a:cubicBezTo>
                  <a:cubicBezTo>
                    <a:pt x="545" y="174"/>
                    <a:pt x="535" y="171"/>
                    <a:pt x="527" y="172"/>
                  </a:cubicBezTo>
                  <a:cubicBezTo>
                    <a:pt x="519" y="177"/>
                    <a:pt x="511" y="183"/>
                    <a:pt x="503" y="188"/>
                  </a:cubicBezTo>
                  <a:cubicBezTo>
                    <a:pt x="499" y="191"/>
                    <a:pt x="491" y="196"/>
                    <a:pt x="491" y="196"/>
                  </a:cubicBezTo>
                  <a:cubicBezTo>
                    <a:pt x="490" y="200"/>
                    <a:pt x="491" y="207"/>
                    <a:pt x="487" y="208"/>
                  </a:cubicBezTo>
                  <a:cubicBezTo>
                    <a:pt x="462" y="214"/>
                    <a:pt x="370" y="218"/>
                    <a:pt x="343" y="220"/>
                  </a:cubicBezTo>
                  <a:cubicBezTo>
                    <a:pt x="330" y="260"/>
                    <a:pt x="196" y="259"/>
                    <a:pt x="171" y="260"/>
                  </a:cubicBezTo>
                  <a:cubicBezTo>
                    <a:pt x="166" y="262"/>
                    <a:pt x="138" y="286"/>
                    <a:pt x="159" y="292"/>
                  </a:cubicBezTo>
                  <a:cubicBezTo>
                    <a:pt x="182" y="298"/>
                    <a:pt x="207" y="295"/>
                    <a:pt x="231" y="296"/>
                  </a:cubicBezTo>
                  <a:cubicBezTo>
                    <a:pt x="239" y="299"/>
                    <a:pt x="252" y="296"/>
                    <a:pt x="255" y="304"/>
                  </a:cubicBezTo>
                  <a:cubicBezTo>
                    <a:pt x="258" y="312"/>
                    <a:pt x="260" y="320"/>
                    <a:pt x="263" y="328"/>
                  </a:cubicBezTo>
                  <a:cubicBezTo>
                    <a:pt x="264" y="332"/>
                    <a:pt x="267" y="340"/>
                    <a:pt x="267" y="340"/>
                  </a:cubicBezTo>
                  <a:cubicBezTo>
                    <a:pt x="254" y="344"/>
                    <a:pt x="244" y="352"/>
                    <a:pt x="231" y="356"/>
                  </a:cubicBezTo>
                  <a:cubicBezTo>
                    <a:pt x="222" y="370"/>
                    <a:pt x="224" y="389"/>
                    <a:pt x="211" y="400"/>
                  </a:cubicBezTo>
                  <a:cubicBezTo>
                    <a:pt x="191" y="418"/>
                    <a:pt x="179" y="416"/>
                    <a:pt x="155" y="424"/>
                  </a:cubicBezTo>
                  <a:cubicBezTo>
                    <a:pt x="150" y="440"/>
                    <a:pt x="138" y="441"/>
                    <a:pt x="131" y="456"/>
                  </a:cubicBezTo>
                  <a:cubicBezTo>
                    <a:pt x="120" y="481"/>
                    <a:pt x="117" y="506"/>
                    <a:pt x="111" y="532"/>
                  </a:cubicBezTo>
                  <a:cubicBezTo>
                    <a:pt x="117" y="572"/>
                    <a:pt x="110" y="614"/>
                    <a:pt x="123" y="652"/>
                  </a:cubicBezTo>
                  <a:cubicBezTo>
                    <a:pt x="118" y="667"/>
                    <a:pt x="108" y="671"/>
                    <a:pt x="99" y="684"/>
                  </a:cubicBezTo>
                  <a:cubicBezTo>
                    <a:pt x="107" y="714"/>
                    <a:pt x="129" y="699"/>
                    <a:pt x="155" y="708"/>
                  </a:cubicBezTo>
                  <a:cubicBezTo>
                    <a:pt x="142" y="721"/>
                    <a:pt x="131" y="735"/>
                    <a:pt x="143" y="756"/>
                  </a:cubicBezTo>
                  <a:cubicBezTo>
                    <a:pt x="145" y="760"/>
                    <a:pt x="151" y="759"/>
                    <a:pt x="155" y="760"/>
                  </a:cubicBezTo>
                  <a:cubicBezTo>
                    <a:pt x="173" y="765"/>
                    <a:pt x="183" y="766"/>
                    <a:pt x="199" y="776"/>
                  </a:cubicBezTo>
                  <a:cubicBezTo>
                    <a:pt x="190" y="802"/>
                    <a:pt x="161" y="794"/>
                    <a:pt x="135" y="796"/>
                  </a:cubicBezTo>
                  <a:cubicBezTo>
                    <a:pt x="157" y="811"/>
                    <a:pt x="186" y="793"/>
                    <a:pt x="195" y="820"/>
                  </a:cubicBezTo>
                  <a:cubicBezTo>
                    <a:pt x="184" y="823"/>
                    <a:pt x="149" y="830"/>
                    <a:pt x="171" y="852"/>
                  </a:cubicBezTo>
                  <a:cubicBezTo>
                    <a:pt x="178" y="859"/>
                    <a:pt x="208" y="864"/>
                    <a:pt x="219" y="872"/>
                  </a:cubicBezTo>
                  <a:cubicBezTo>
                    <a:pt x="220" y="876"/>
                    <a:pt x="220" y="881"/>
                    <a:pt x="223" y="884"/>
                  </a:cubicBezTo>
                  <a:cubicBezTo>
                    <a:pt x="226" y="888"/>
                    <a:pt x="233" y="888"/>
                    <a:pt x="235" y="892"/>
                  </a:cubicBezTo>
                  <a:cubicBezTo>
                    <a:pt x="241" y="904"/>
                    <a:pt x="239" y="919"/>
                    <a:pt x="243" y="932"/>
                  </a:cubicBezTo>
                  <a:cubicBezTo>
                    <a:pt x="234" y="958"/>
                    <a:pt x="218" y="953"/>
                    <a:pt x="191" y="956"/>
                  </a:cubicBezTo>
                  <a:cubicBezTo>
                    <a:pt x="180" y="973"/>
                    <a:pt x="182" y="981"/>
                    <a:pt x="199" y="992"/>
                  </a:cubicBezTo>
                  <a:cubicBezTo>
                    <a:pt x="170" y="1011"/>
                    <a:pt x="132" y="985"/>
                    <a:pt x="111" y="1016"/>
                  </a:cubicBezTo>
                  <a:cubicBezTo>
                    <a:pt x="126" y="1026"/>
                    <a:pt x="137" y="1025"/>
                    <a:pt x="147" y="1040"/>
                  </a:cubicBezTo>
                  <a:cubicBezTo>
                    <a:pt x="140" y="1081"/>
                    <a:pt x="131" y="1079"/>
                    <a:pt x="91" y="1084"/>
                  </a:cubicBezTo>
                  <a:cubicBezTo>
                    <a:pt x="83" y="1087"/>
                    <a:pt x="75" y="1089"/>
                    <a:pt x="67" y="1092"/>
                  </a:cubicBezTo>
                  <a:cubicBezTo>
                    <a:pt x="59" y="1095"/>
                    <a:pt x="61" y="1109"/>
                    <a:pt x="55" y="1116"/>
                  </a:cubicBezTo>
                  <a:cubicBezTo>
                    <a:pt x="35" y="1138"/>
                    <a:pt x="37" y="1136"/>
                    <a:pt x="19" y="1148"/>
                  </a:cubicBezTo>
                  <a:cubicBezTo>
                    <a:pt x="14" y="1156"/>
                    <a:pt x="8" y="1164"/>
                    <a:pt x="3" y="1172"/>
                  </a:cubicBezTo>
                  <a:cubicBezTo>
                    <a:pt x="0" y="1176"/>
                    <a:pt x="11" y="1178"/>
                    <a:pt x="15" y="1180"/>
                  </a:cubicBezTo>
                  <a:cubicBezTo>
                    <a:pt x="23" y="1183"/>
                    <a:pt x="31" y="1185"/>
                    <a:pt x="39" y="1188"/>
                  </a:cubicBezTo>
                  <a:cubicBezTo>
                    <a:pt x="67" y="1197"/>
                    <a:pt x="94" y="1207"/>
                    <a:pt x="119" y="1224"/>
                  </a:cubicBezTo>
                  <a:cubicBezTo>
                    <a:pt x="119" y="1229"/>
                    <a:pt x="111" y="1286"/>
                    <a:pt x="111" y="1308"/>
                  </a:cubicBezTo>
                </a:path>
              </a:pathLst>
            </a:custGeom>
            <a:noFill/>
            <a:ln w="28575">
              <a:solidFill>
                <a:srgbClr val="6699FF"/>
              </a:solidFill>
              <a:round/>
              <a:headEnd/>
              <a:tailEnd type="triangle" w="med" len="med"/>
            </a:ln>
            <a:effectLst>
              <a:outerShdw dist="50800" dir="2700000" algn="ctr" rotWithShape="0">
                <a:schemeClr val="bg1"/>
              </a:outerShdw>
            </a:effectLst>
          </p:spPr>
          <p:txBody>
            <a:bodyPr anchor="ctr" anchorCtr="1"/>
            <a:lstStyle/>
            <a:p>
              <a:pPr>
                <a:defRPr/>
              </a:pPr>
              <a:endParaRPr lang="en-US" dirty="0">
                <a:latin typeface="Arial" pitchFamily="34" charset="0"/>
                <a:cs typeface="Arial" pitchFamily="34" charset="0"/>
              </a:endParaRPr>
            </a:p>
          </p:txBody>
        </p:sp>
        <p:sp>
          <p:nvSpPr>
            <p:cNvPr id="39" name="Freeform 44"/>
            <p:cNvSpPr>
              <a:spLocks/>
            </p:cNvSpPr>
            <p:nvPr/>
          </p:nvSpPr>
          <p:spPr bwMode="invGray">
            <a:xfrm>
              <a:off x="4456113" y="3797300"/>
              <a:ext cx="788988" cy="412750"/>
            </a:xfrm>
            <a:custGeom>
              <a:avLst/>
              <a:gdLst>
                <a:gd name="T0" fmla="*/ 497 w 497"/>
                <a:gd name="T1" fmla="*/ 0 h 260"/>
                <a:gd name="T2" fmla="*/ 393 w 497"/>
                <a:gd name="T3" fmla="*/ 24 h 260"/>
                <a:gd name="T4" fmla="*/ 257 w 497"/>
                <a:gd name="T5" fmla="*/ 80 h 260"/>
                <a:gd name="T6" fmla="*/ 197 w 497"/>
                <a:gd name="T7" fmla="*/ 92 h 260"/>
                <a:gd name="T8" fmla="*/ 173 w 497"/>
                <a:gd name="T9" fmla="*/ 100 h 260"/>
                <a:gd name="T10" fmla="*/ 153 w 497"/>
                <a:gd name="T11" fmla="*/ 104 h 260"/>
                <a:gd name="T12" fmla="*/ 129 w 497"/>
                <a:gd name="T13" fmla="*/ 112 h 260"/>
                <a:gd name="T14" fmla="*/ 81 w 497"/>
                <a:gd name="T15" fmla="*/ 148 h 260"/>
                <a:gd name="T16" fmla="*/ 25 w 497"/>
                <a:gd name="T17" fmla="*/ 156 h 260"/>
                <a:gd name="T18" fmla="*/ 21 w 497"/>
                <a:gd name="T19" fmla="*/ 180 h 260"/>
                <a:gd name="T20" fmla="*/ 13 w 497"/>
                <a:gd name="T21" fmla="*/ 196 h 260"/>
                <a:gd name="T22" fmla="*/ 25 w 497"/>
                <a:gd name="T23" fmla="*/ 220 h 260"/>
                <a:gd name="T24" fmla="*/ 45 w 497"/>
                <a:gd name="T25" fmla="*/ 260 h 2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97"/>
                <a:gd name="T40" fmla="*/ 0 h 260"/>
                <a:gd name="T41" fmla="*/ 497 w 497"/>
                <a:gd name="T42" fmla="*/ 260 h 2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97" h="260">
                  <a:moveTo>
                    <a:pt x="497" y="0"/>
                  </a:moveTo>
                  <a:cubicBezTo>
                    <a:pt x="465" y="21"/>
                    <a:pt x="426" y="2"/>
                    <a:pt x="393" y="24"/>
                  </a:cubicBezTo>
                  <a:cubicBezTo>
                    <a:pt x="359" y="75"/>
                    <a:pt x="314" y="69"/>
                    <a:pt x="257" y="80"/>
                  </a:cubicBezTo>
                  <a:cubicBezTo>
                    <a:pt x="180" y="95"/>
                    <a:pt x="267" y="82"/>
                    <a:pt x="197" y="92"/>
                  </a:cubicBezTo>
                  <a:cubicBezTo>
                    <a:pt x="189" y="95"/>
                    <a:pt x="181" y="98"/>
                    <a:pt x="173" y="100"/>
                  </a:cubicBezTo>
                  <a:cubicBezTo>
                    <a:pt x="166" y="101"/>
                    <a:pt x="160" y="102"/>
                    <a:pt x="153" y="104"/>
                  </a:cubicBezTo>
                  <a:cubicBezTo>
                    <a:pt x="145" y="106"/>
                    <a:pt x="129" y="112"/>
                    <a:pt x="129" y="112"/>
                  </a:cubicBezTo>
                  <a:cubicBezTo>
                    <a:pt x="115" y="126"/>
                    <a:pt x="98" y="137"/>
                    <a:pt x="81" y="148"/>
                  </a:cubicBezTo>
                  <a:cubicBezTo>
                    <a:pt x="65" y="158"/>
                    <a:pt x="25" y="156"/>
                    <a:pt x="25" y="156"/>
                  </a:cubicBezTo>
                  <a:cubicBezTo>
                    <a:pt x="11" y="165"/>
                    <a:pt x="0" y="173"/>
                    <a:pt x="21" y="180"/>
                  </a:cubicBezTo>
                  <a:cubicBezTo>
                    <a:pt x="22" y="184"/>
                    <a:pt x="33" y="203"/>
                    <a:pt x="13" y="196"/>
                  </a:cubicBezTo>
                  <a:cubicBezTo>
                    <a:pt x="14" y="203"/>
                    <a:pt x="20" y="209"/>
                    <a:pt x="25" y="220"/>
                  </a:cubicBezTo>
                  <a:cubicBezTo>
                    <a:pt x="31" y="229"/>
                    <a:pt x="45" y="250"/>
                    <a:pt x="45" y="260"/>
                  </a:cubicBezTo>
                </a:path>
              </a:pathLst>
            </a:custGeom>
            <a:noFill/>
            <a:ln w="28575">
              <a:solidFill>
                <a:srgbClr val="6699FF"/>
              </a:solidFill>
              <a:round/>
              <a:headEnd/>
              <a:tailEnd/>
            </a:ln>
            <a:effectLst>
              <a:outerShdw dist="50800" dir="2700000" algn="ctr" rotWithShape="0">
                <a:schemeClr val="bg1"/>
              </a:outerShdw>
            </a:effectLst>
          </p:spPr>
          <p:txBody>
            <a:bodyPr anchor="ctr" anchorCtr="1"/>
            <a:lstStyle/>
            <a:p>
              <a:pPr>
                <a:defRPr/>
              </a:pPr>
              <a:endParaRPr lang="en-US" dirty="0">
                <a:latin typeface="Arial" pitchFamily="34" charset="0"/>
                <a:cs typeface="Arial" pitchFamily="34" charset="0"/>
              </a:endParaRPr>
            </a:p>
          </p:txBody>
        </p:sp>
      </p:grpSp>
      <p:grpSp>
        <p:nvGrpSpPr>
          <p:cNvPr id="6" name="Group 57"/>
          <p:cNvGrpSpPr>
            <a:grpSpLocks/>
          </p:cNvGrpSpPr>
          <p:nvPr/>
        </p:nvGrpSpPr>
        <p:grpSpPr bwMode="auto">
          <a:xfrm>
            <a:off x="3943350" y="3316288"/>
            <a:ext cx="2724150" cy="2840037"/>
            <a:chOff x="3943350" y="3316288"/>
            <a:chExt cx="2724150" cy="2840037"/>
          </a:xfrm>
        </p:grpSpPr>
        <p:sp>
          <p:nvSpPr>
            <p:cNvPr id="32" name="Freeform 9"/>
            <p:cNvSpPr>
              <a:spLocks/>
            </p:cNvSpPr>
            <p:nvPr/>
          </p:nvSpPr>
          <p:spPr bwMode="invGray">
            <a:xfrm>
              <a:off x="4185106" y="3505722"/>
              <a:ext cx="2482394" cy="265060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120 w 1472"/>
                <a:gd name="connsiteY9" fmla="*/ 1443 h 1470"/>
                <a:gd name="connsiteX10" fmla="*/ 0 w 1472"/>
                <a:gd name="connsiteY10" fmla="*/ 1470 h 1470"/>
                <a:gd name="connsiteX0" fmla="*/ 560 w 1352"/>
                <a:gd name="connsiteY0" fmla="*/ 0 h 1547"/>
                <a:gd name="connsiteX1" fmla="*/ 752 w 1352"/>
                <a:gd name="connsiteY1" fmla="*/ 96 h 1547"/>
                <a:gd name="connsiteX2" fmla="*/ 800 w 1352"/>
                <a:gd name="connsiteY2" fmla="*/ 288 h 1547"/>
                <a:gd name="connsiteX3" fmla="*/ 848 w 1352"/>
                <a:gd name="connsiteY3" fmla="*/ 384 h 1547"/>
                <a:gd name="connsiteX4" fmla="*/ 1040 w 1352"/>
                <a:gd name="connsiteY4" fmla="*/ 528 h 1547"/>
                <a:gd name="connsiteX5" fmla="*/ 1136 w 1352"/>
                <a:gd name="connsiteY5" fmla="*/ 672 h 1547"/>
                <a:gd name="connsiteX6" fmla="*/ 1328 w 1352"/>
                <a:gd name="connsiteY6" fmla="*/ 864 h 1547"/>
                <a:gd name="connsiteX7" fmla="*/ 1280 w 1352"/>
                <a:gd name="connsiteY7" fmla="*/ 1104 h 1547"/>
                <a:gd name="connsiteX8" fmla="*/ 1040 w 1352"/>
                <a:gd name="connsiteY8" fmla="*/ 1200 h 1547"/>
                <a:gd name="connsiteX9" fmla="*/ 0 w 1352"/>
                <a:gd name="connsiteY9" fmla="*/ 1443 h 1547"/>
                <a:gd name="connsiteX10" fmla="*/ 63 w 1352"/>
                <a:gd name="connsiteY10" fmla="*/ 1547 h 1547"/>
                <a:gd name="connsiteX0" fmla="*/ 793 w 1585"/>
                <a:gd name="connsiteY0" fmla="*/ 0 h 1670"/>
                <a:gd name="connsiteX1" fmla="*/ 985 w 1585"/>
                <a:gd name="connsiteY1" fmla="*/ 96 h 1670"/>
                <a:gd name="connsiteX2" fmla="*/ 1033 w 1585"/>
                <a:gd name="connsiteY2" fmla="*/ 288 h 1670"/>
                <a:gd name="connsiteX3" fmla="*/ 1081 w 1585"/>
                <a:gd name="connsiteY3" fmla="*/ 384 h 1670"/>
                <a:gd name="connsiteX4" fmla="*/ 1273 w 1585"/>
                <a:gd name="connsiteY4" fmla="*/ 528 h 1670"/>
                <a:gd name="connsiteX5" fmla="*/ 1369 w 1585"/>
                <a:gd name="connsiteY5" fmla="*/ 672 h 1670"/>
                <a:gd name="connsiteX6" fmla="*/ 1561 w 1585"/>
                <a:gd name="connsiteY6" fmla="*/ 864 h 1670"/>
                <a:gd name="connsiteX7" fmla="*/ 1513 w 1585"/>
                <a:gd name="connsiteY7" fmla="*/ 1104 h 1670"/>
                <a:gd name="connsiteX8" fmla="*/ 1273 w 1585"/>
                <a:gd name="connsiteY8" fmla="*/ 1200 h 1670"/>
                <a:gd name="connsiteX9" fmla="*/ 233 w 1585"/>
                <a:gd name="connsiteY9" fmla="*/ 1443 h 1670"/>
                <a:gd name="connsiteX10" fmla="*/ 21 w 1585"/>
                <a:gd name="connsiteY10" fmla="*/ 1670 h 1670"/>
                <a:gd name="connsiteX0" fmla="*/ 772 w 1564"/>
                <a:gd name="connsiteY0" fmla="*/ 0 h 1670"/>
                <a:gd name="connsiteX1" fmla="*/ 964 w 1564"/>
                <a:gd name="connsiteY1" fmla="*/ 96 h 1670"/>
                <a:gd name="connsiteX2" fmla="*/ 1012 w 1564"/>
                <a:gd name="connsiteY2" fmla="*/ 288 h 1670"/>
                <a:gd name="connsiteX3" fmla="*/ 1060 w 1564"/>
                <a:gd name="connsiteY3" fmla="*/ 384 h 1670"/>
                <a:gd name="connsiteX4" fmla="*/ 1252 w 1564"/>
                <a:gd name="connsiteY4" fmla="*/ 528 h 1670"/>
                <a:gd name="connsiteX5" fmla="*/ 1348 w 1564"/>
                <a:gd name="connsiteY5" fmla="*/ 672 h 1670"/>
                <a:gd name="connsiteX6" fmla="*/ 1540 w 1564"/>
                <a:gd name="connsiteY6" fmla="*/ 864 h 1670"/>
                <a:gd name="connsiteX7" fmla="*/ 1492 w 1564"/>
                <a:gd name="connsiteY7" fmla="*/ 1104 h 1670"/>
                <a:gd name="connsiteX8" fmla="*/ 1252 w 1564"/>
                <a:gd name="connsiteY8" fmla="*/ 1200 h 1670"/>
                <a:gd name="connsiteX9" fmla="*/ 212 w 1564"/>
                <a:gd name="connsiteY9" fmla="*/ 1443 h 1670"/>
                <a:gd name="connsiteX10" fmla="*/ 278 w 1564"/>
                <a:gd name="connsiteY10" fmla="*/ 1600 h 1670"/>
                <a:gd name="connsiteX11" fmla="*/ 0 w 1564"/>
                <a:gd name="connsiteY11" fmla="*/ 1670 h 1670"/>
                <a:gd name="connsiteX0" fmla="*/ 772 w 1564"/>
                <a:gd name="connsiteY0" fmla="*/ 0 h 1670"/>
                <a:gd name="connsiteX1" fmla="*/ 964 w 1564"/>
                <a:gd name="connsiteY1" fmla="*/ 96 h 1670"/>
                <a:gd name="connsiteX2" fmla="*/ 1012 w 1564"/>
                <a:gd name="connsiteY2" fmla="*/ 288 h 1670"/>
                <a:gd name="connsiteX3" fmla="*/ 1060 w 1564"/>
                <a:gd name="connsiteY3" fmla="*/ 384 h 1670"/>
                <a:gd name="connsiteX4" fmla="*/ 1252 w 1564"/>
                <a:gd name="connsiteY4" fmla="*/ 528 h 1670"/>
                <a:gd name="connsiteX5" fmla="*/ 1348 w 1564"/>
                <a:gd name="connsiteY5" fmla="*/ 672 h 1670"/>
                <a:gd name="connsiteX6" fmla="*/ 1540 w 1564"/>
                <a:gd name="connsiteY6" fmla="*/ 864 h 1670"/>
                <a:gd name="connsiteX7" fmla="*/ 1492 w 1564"/>
                <a:gd name="connsiteY7" fmla="*/ 1104 h 1670"/>
                <a:gd name="connsiteX8" fmla="*/ 1252 w 1564"/>
                <a:gd name="connsiteY8" fmla="*/ 1200 h 1670"/>
                <a:gd name="connsiteX9" fmla="*/ 212 w 1564"/>
                <a:gd name="connsiteY9" fmla="*/ 1443 h 1670"/>
                <a:gd name="connsiteX10" fmla="*/ 278 w 1564"/>
                <a:gd name="connsiteY10" fmla="*/ 1600 h 1670"/>
                <a:gd name="connsiteX11" fmla="*/ 0 w 1564"/>
                <a:gd name="connsiteY11" fmla="*/ 1670 h 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4" h="1670">
                  <a:moveTo>
                    <a:pt x="772" y="0"/>
                  </a:moveTo>
                  <a:cubicBezTo>
                    <a:pt x="802" y="20"/>
                    <a:pt x="924" y="48"/>
                    <a:pt x="964" y="96"/>
                  </a:cubicBezTo>
                  <a:cubicBezTo>
                    <a:pt x="1004" y="144"/>
                    <a:pt x="996" y="240"/>
                    <a:pt x="1012" y="288"/>
                  </a:cubicBezTo>
                  <a:cubicBezTo>
                    <a:pt x="1028" y="336"/>
                    <a:pt x="1020" y="344"/>
                    <a:pt x="1060" y="384"/>
                  </a:cubicBezTo>
                  <a:cubicBezTo>
                    <a:pt x="1100" y="424"/>
                    <a:pt x="1204" y="480"/>
                    <a:pt x="1252" y="528"/>
                  </a:cubicBezTo>
                  <a:cubicBezTo>
                    <a:pt x="1300" y="576"/>
                    <a:pt x="1300" y="616"/>
                    <a:pt x="1348" y="672"/>
                  </a:cubicBezTo>
                  <a:cubicBezTo>
                    <a:pt x="1396" y="728"/>
                    <a:pt x="1516" y="792"/>
                    <a:pt x="1540" y="864"/>
                  </a:cubicBezTo>
                  <a:cubicBezTo>
                    <a:pt x="1564" y="936"/>
                    <a:pt x="1540" y="1048"/>
                    <a:pt x="1492" y="1104"/>
                  </a:cubicBezTo>
                  <a:cubicBezTo>
                    <a:pt x="1444" y="1160"/>
                    <a:pt x="1465" y="1144"/>
                    <a:pt x="1252" y="1200"/>
                  </a:cubicBezTo>
                  <a:cubicBezTo>
                    <a:pt x="1039" y="1256"/>
                    <a:pt x="374" y="1376"/>
                    <a:pt x="212" y="1443"/>
                  </a:cubicBezTo>
                  <a:cubicBezTo>
                    <a:pt x="255" y="1552"/>
                    <a:pt x="313" y="1562"/>
                    <a:pt x="278" y="1600"/>
                  </a:cubicBezTo>
                  <a:cubicBezTo>
                    <a:pt x="243" y="1638"/>
                    <a:pt x="22" y="1648"/>
                    <a:pt x="0" y="1670"/>
                  </a:cubicBezTo>
                </a:path>
              </a:pathLst>
            </a:custGeom>
            <a:noFill/>
            <a:ln w="28575" cap="flat" cmpd="sng">
              <a:solidFill>
                <a:schemeClr val="folHlink"/>
              </a:solidFill>
              <a:prstDash val="solid"/>
              <a:round/>
              <a:headEnd type="none" w="med" len="med"/>
              <a:tailEnd type="none" w="med" len="med"/>
            </a:ln>
            <a:effectLst>
              <a:glow rad="1397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dirty="0">
                <a:latin typeface="Arial" pitchFamily="34" charset="0"/>
                <a:cs typeface="Arial" pitchFamily="34" charset="0"/>
              </a:endParaRPr>
            </a:p>
          </p:txBody>
        </p:sp>
        <p:sp>
          <p:nvSpPr>
            <p:cNvPr id="35" name="Freeform 34"/>
            <p:cNvSpPr/>
            <p:nvPr/>
          </p:nvSpPr>
          <p:spPr bwMode="invGray">
            <a:xfrm>
              <a:off x="5313653" y="3316288"/>
              <a:ext cx="234736" cy="212082"/>
            </a:xfrm>
            <a:custGeom>
              <a:avLst/>
              <a:gdLst>
                <a:gd name="connsiteX0" fmla="*/ 0 w 234779"/>
                <a:gd name="connsiteY0" fmla="*/ 2059 h 212124"/>
                <a:gd name="connsiteX1" fmla="*/ 111211 w 234779"/>
                <a:gd name="connsiteY1" fmla="*/ 14416 h 212124"/>
                <a:gd name="connsiteX2" fmla="*/ 166817 w 234779"/>
                <a:gd name="connsiteY2" fmla="*/ 88556 h 212124"/>
                <a:gd name="connsiteX3" fmla="*/ 234779 w 234779"/>
                <a:gd name="connsiteY3" fmla="*/ 212124 h 212124"/>
              </a:gdLst>
              <a:ahLst/>
              <a:cxnLst>
                <a:cxn ang="0">
                  <a:pos x="connsiteX0" y="connsiteY0"/>
                </a:cxn>
                <a:cxn ang="0">
                  <a:pos x="connsiteX1" y="connsiteY1"/>
                </a:cxn>
                <a:cxn ang="0">
                  <a:pos x="connsiteX2" y="connsiteY2"/>
                </a:cxn>
                <a:cxn ang="0">
                  <a:pos x="connsiteX3" y="connsiteY3"/>
                </a:cxn>
              </a:cxnLst>
              <a:rect l="l" t="t" r="r" b="b"/>
              <a:pathLst>
                <a:path w="234779" h="212124">
                  <a:moveTo>
                    <a:pt x="0" y="2059"/>
                  </a:moveTo>
                  <a:cubicBezTo>
                    <a:pt x="41704" y="1029"/>
                    <a:pt x="83408" y="0"/>
                    <a:pt x="111211" y="14416"/>
                  </a:cubicBezTo>
                  <a:cubicBezTo>
                    <a:pt x="139014" y="28832"/>
                    <a:pt x="146222" y="55605"/>
                    <a:pt x="166817" y="88556"/>
                  </a:cubicBezTo>
                  <a:cubicBezTo>
                    <a:pt x="187412" y="121507"/>
                    <a:pt x="211095" y="166815"/>
                    <a:pt x="234779" y="212124"/>
                  </a:cubicBezTo>
                </a:path>
              </a:pathLst>
            </a:custGeom>
            <a:noFill/>
            <a:ln w="38100" cap="flat" cmpd="sng" algn="ctr">
              <a:solidFill>
                <a:srgbClr val="00B0F0"/>
              </a:solidFill>
              <a:prstDash val="sysDot"/>
              <a:round/>
              <a:headEnd type="none" w="med" len="med"/>
              <a:tailEnd type="none" w="med" len="med"/>
            </a:ln>
            <a:effectLst>
              <a:glow rad="139700">
                <a:schemeClr val="accent4">
                  <a:satMod val="175000"/>
                  <a:alpha val="40000"/>
                </a:schemeClr>
              </a:glow>
              <a:outerShdw blurRad="50800" dist="50800" dir="5400000" algn="ctr" rotWithShape="0">
                <a:schemeClr val="bg1"/>
              </a:outerShdw>
            </a:effectLst>
          </p:spPr>
          <p:txBody>
            <a:bodyPr anchor="ctr" anchorCtr="1"/>
            <a:lstStyle/>
            <a:p>
              <a:pPr>
                <a:defRPr/>
              </a:pPr>
              <a:endParaRPr lang="en-US" dirty="0">
                <a:effectLst>
                  <a:outerShdw blurRad="38100" dist="38100" dir="2700000" algn="tl">
                    <a:srgbClr val="000000">
                      <a:alpha val="43137"/>
                    </a:srgbClr>
                  </a:outerShdw>
                </a:effectLst>
                <a:latin typeface="Arial" pitchFamily="34" charset="0"/>
                <a:cs typeface="Arial" pitchFamily="34" charset="0"/>
              </a:endParaRPr>
            </a:p>
          </p:txBody>
        </p:sp>
        <p:sp>
          <p:nvSpPr>
            <p:cNvPr id="36" name="Freeform 35"/>
            <p:cNvSpPr/>
            <p:nvPr/>
          </p:nvSpPr>
          <p:spPr bwMode="invGray">
            <a:xfrm>
              <a:off x="3943350" y="5941965"/>
              <a:ext cx="615440" cy="92399"/>
            </a:xfrm>
            <a:custGeom>
              <a:avLst/>
              <a:gdLst>
                <a:gd name="connsiteX0" fmla="*/ 727441 w 727441"/>
                <a:gd name="connsiteY0" fmla="*/ 0 h 118974"/>
                <a:gd name="connsiteX1" fmla="*/ 673053 w 727441"/>
                <a:gd name="connsiteY1" fmla="*/ 23795 h 118974"/>
                <a:gd name="connsiteX2" fmla="*/ 581273 w 727441"/>
                <a:gd name="connsiteY2" fmla="*/ 6799 h 118974"/>
                <a:gd name="connsiteX3" fmla="*/ 465698 w 727441"/>
                <a:gd name="connsiteY3" fmla="*/ 16997 h 118974"/>
                <a:gd name="connsiteX4" fmla="*/ 367120 w 727441"/>
                <a:gd name="connsiteY4" fmla="*/ 50989 h 118974"/>
                <a:gd name="connsiteX5" fmla="*/ 316131 w 727441"/>
                <a:gd name="connsiteY5" fmla="*/ 81583 h 118974"/>
                <a:gd name="connsiteX6" fmla="*/ 244747 w 727441"/>
                <a:gd name="connsiteY6" fmla="*/ 64586 h 118974"/>
                <a:gd name="connsiteX7" fmla="*/ 190358 w 727441"/>
                <a:gd name="connsiteY7" fmla="*/ 13597 h 118974"/>
                <a:gd name="connsiteX8" fmla="*/ 118974 w 727441"/>
                <a:gd name="connsiteY8" fmla="*/ 44191 h 118974"/>
                <a:gd name="connsiteX9" fmla="*/ 61187 w 727441"/>
                <a:gd name="connsiteY9" fmla="*/ 84982 h 118974"/>
                <a:gd name="connsiteX10" fmla="*/ 0 w 727441"/>
                <a:gd name="connsiteY10" fmla="*/ 118974 h 11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7441" h="118974">
                  <a:moveTo>
                    <a:pt x="727441" y="0"/>
                  </a:moveTo>
                  <a:cubicBezTo>
                    <a:pt x="712427" y="11331"/>
                    <a:pt x="697414" y="22662"/>
                    <a:pt x="673053" y="23795"/>
                  </a:cubicBezTo>
                  <a:cubicBezTo>
                    <a:pt x="648692" y="24928"/>
                    <a:pt x="615832" y="7932"/>
                    <a:pt x="581273" y="6799"/>
                  </a:cubicBezTo>
                  <a:cubicBezTo>
                    <a:pt x="546714" y="5666"/>
                    <a:pt x="501390" y="9632"/>
                    <a:pt x="465698" y="16997"/>
                  </a:cubicBezTo>
                  <a:cubicBezTo>
                    <a:pt x="430006" y="24362"/>
                    <a:pt x="392048" y="40225"/>
                    <a:pt x="367120" y="50989"/>
                  </a:cubicBezTo>
                  <a:cubicBezTo>
                    <a:pt x="342192" y="61753"/>
                    <a:pt x="336527" y="79317"/>
                    <a:pt x="316131" y="81583"/>
                  </a:cubicBezTo>
                  <a:cubicBezTo>
                    <a:pt x="295735" y="83849"/>
                    <a:pt x="265709" y="75917"/>
                    <a:pt x="244747" y="64586"/>
                  </a:cubicBezTo>
                  <a:cubicBezTo>
                    <a:pt x="223785" y="53255"/>
                    <a:pt x="211320" y="16996"/>
                    <a:pt x="190358" y="13597"/>
                  </a:cubicBezTo>
                  <a:cubicBezTo>
                    <a:pt x="169396" y="10198"/>
                    <a:pt x="140502" y="32294"/>
                    <a:pt x="118974" y="44191"/>
                  </a:cubicBezTo>
                  <a:cubicBezTo>
                    <a:pt x="97446" y="56088"/>
                    <a:pt x="81016" y="72518"/>
                    <a:pt x="61187" y="84982"/>
                  </a:cubicBezTo>
                  <a:cubicBezTo>
                    <a:pt x="41358" y="97446"/>
                    <a:pt x="20679" y="108210"/>
                    <a:pt x="0" y="118974"/>
                  </a:cubicBezTo>
                </a:path>
              </a:pathLst>
            </a:custGeom>
            <a:noFill/>
            <a:ln w="28575" cap="flat" cmpd="sng">
              <a:solidFill>
                <a:schemeClr val="folHlink"/>
              </a:solidFill>
              <a:prstDash val="solid"/>
              <a:round/>
              <a:headEnd type="none" w="med" len="med"/>
              <a:tailEnd type="none" w="med" len="med"/>
            </a:ln>
            <a:effectLst>
              <a:glow rad="1397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dirty="0">
                <a:latin typeface="Arial" pitchFamily="34" charset="0"/>
                <a:cs typeface="Arial" pitchFamily="34" charset="0"/>
              </a:endParaRPr>
            </a:p>
          </p:txBody>
        </p:sp>
      </p:grpSp>
      <p:grpSp>
        <p:nvGrpSpPr>
          <p:cNvPr id="7" name="Group 33"/>
          <p:cNvGrpSpPr>
            <a:grpSpLocks/>
          </p:cNvGrpSpPr>
          <p:nvPr/>
        </p:nvGrpSpPr>
        <p:grpSpPr bwMode="auto">
          <a:xfrm>
            <a:off x="3362325" y="3035936"/>
            <a:ext cx="1846263" cy="2726689"/>
            <a:chOff x="3362323" y="3035300"/>
            <a:chExt cx="1846265" cy="2727326"/>
          </a:xfrm>
        </p:grpSpPr>
        <p:grpSp>
          <p:nvGrpSpPr>
            <p:cNvPr id="8" name="Group 29"/>
            <p:cNvGrpSpPr>
              <a:grpSpLocks/>
            </p:cNvGrpSpPr>
            <p:nvPr/>
          </p:nvGrpSpPr>
          <p:grpSpPr bwMode="auto">
            <a:xfrm>
              <a:off x="3362323" y="3035300"/>
              <a:ext cx="1846265" cy="2727326"/>
              <a:chOff x="3362323" y="3035300"/>
              <a:chExt cx="1846265" cy="2727326"/>
            </a:xfrm>
          </p:grpSpPr>
          <p:sp>
            <p:nvSpPr>
              <p:cNvPr id="53" name="Freeform 9"/>
              <p:cNvSpPr>
                <a:spLocks/>
              </p:cNvSpPr>
              <p:nvPr/>
            </p:nvSpPr>
            <p:spPr bwMode="auto">
              <a:xfrm>
                <a:off x="3362323" y="4752978"/>
                <a:ext cx="838203" cy="1009648"/>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0 w 613"/>
                  <a:gd name="connsiteY0" fmla="*/ 0 h 661"/>
                  <a:gd name="connsiteX1" fmla="*/ 303 w 613"/>
                  <a:gd name="connsiteY1" fmla="*/ 96 h 661"/>
                  <a:gd name="connsiteX2" fmla="*/ 276 w 613"/>
                  <a:gd name="connsiteY2" fmla="*/ 511 h 661"/>
                  <a:gd name="connsiteX3" fmla="*/ 613 w 613"/>
                  <a:gd name="connsiteY3" fmla="*/ 538 h 661"/>
                  <a:gd name="connsiteX4" fmla="*/ 607 w 613"/>
                  <a:gd name="connsiteY4" fmla="*/ 661 h 661"/>
                  <a:gd name="connsiteX0" fmla="*/ 34 w 344"/>
                  <a:gd name="connsiteY0" fmla="*/ 0 h 565"/>
                  <a:gd name="connsiteX1" fmla="*/ 7 w 344"/>
                  <a:gd name="connsiteY1" fmla="*/ 415 h 565"/>
                  <a:gd name="connsiteX2" fmla="*/ 344 w 344"/>
                  <a:gd name="connsiteY2" fmla="*/ 442 h 565"/>
                  <a:gd name="connsiteX3" fmla="*/ 338 w 344"/>
                  <a:gd name="connsiteY3" fmla="*/ 565 h 565"/>
                  <a:gd name="connsiteX0" fmla="*/ 79 w 389"/>
                  <a:gd name="connsiteY0" fmla="*/ 0 h 565"/>
                  <a:gd name="connsiteX1" fmla="*/ 79 w 389"/>
                  <a:gd name="connsiteY1" fmla="*/ 76 h 565"/>
                  <a:gd name="connsiteX2" fmla="*/ 52 w 389"/>
                  <a:gd name="connsiteY2" fmla="*/ 415 h 565"/>
                  <a:gd name="connsiteX3" fmla="*/ 389 w 389"/>
                  <a:gd name="connsiteY3" fmla="*/ 442 h 565"/>
                  <a:gd name="connsiteX4" fmla="*/ 383 w 389"/>
                  <a:gd name="connsiteY4" fmla="*/ 565 h 565"/>
                  <a:gd name="connsiteX0" fmla="*/ 90 w 400"/>
                  <a:gd name="connsiteY0" fmla="*/ 0 h 565"/>
                  <a:gd name="connsiteX1" fmla="*/ 90 w 400"/>
                  <a:gd name="connsiteY1" fmla="*/ 76 h 565"/>
                  <a:gd name="connsiteX2" fmla="*/ 63 w 400"/>
                  <a:gd name="connsiteY2" fmla="*/ 415 h 565"/>
                  <a:gd name="connsiteX3" fmla="*/ 400 w 400"/>
                  <a:gd name="connsiteY3" fmla="*/ 442 h 565"/>
                  <a:gd name="connsiteX4" fmla="*/ 394 w 400"/>
                  <a:gd name="connsiteY4" fmla="*/ 565 h 565"/>
                  <a:gd name="connsiteX0" fmla="*/ 0 w 550"/>
                  <a:gd name="connsiteY0" fmla="*/ 0 h 661"/>
                  <a:gd name="connsiteX1" fmla="*/ 240 w 550"/>
                  <a:gd name="connsiteY1" fmla="*/ 172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40 w 550"/>
                  <a:gd name="connsiteY1" fmla="*/ 172 h 661"/>
                  <a:gd name="connsiteX2" fmla="*/ 255 w 550"/>
                  <a:gd name="connsiteY2" fmla="*/ 194 h 661"/>
                  <a:gd name="connsiteX3" fmla="*/ 213 w 550"/>
                  <a:gd name="connsiteY3" fmla="*/ 511 h 661"/>
                  <a:gd name="connsiteX4" fmla="*/ 550 w 550"/>
                  <a:gd name="connsiteY4" fmla="*/ 538 h 661"/>
                  <a:gd name="connsiteX5" fmla="*/ 544 w 550"/>
                  <a:gd name="connsiteY5"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28"/>
                  <a:gd name="connsiteY0" fmla="*/ 0 h 636"/>
                  <a:gd name="connsiteX1" fmla="*/ 233 w 528"/>
                  <a:gd name="connsiteY1" fmla="*/ 169 h 636"/>
                  <a:gd name="connsiteX2" fmla="*/ 191 w 528"/>
                  <a:gd name="connsiteY2" fmla="*/ 486 h 636"/>
                  <a:gd name="connsiteX3" fmla="*/ 528 w 528"/>
                  <a:gd name="connsiteY3" fmla="*/ 513 h 636"/>
                  <a:gd name="connsiteX4" fmla="*/ 522 w 528"/>
                  <a:gd name="connsiteY4" fmla="*/ 636 h 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 h="636">
                    <a:moveTo>
                      <a:pt x="0" y="0"/>
                    </a:moveTo>
                    <a:cubicBezTo>
                      <a:pt x="53" y="41"/>
                      <a:pt x="135" y="86"/>
                      <a:pt x="233" y="169"/>
                    </a:cubicBezTo>
                    <a:cubicBezTo>
                      <a:pt x="223" y="328"/>
                      <a:pt x="213" y="312"/>
                      <a:pt x="191" y="486"/>
                    </a:cubicBezTo>
                    <a:cubicBezTo>
                      <a:pt x="382" y="509"/>
                      <a:pt x="413" y="498"/>
                      <a:pt x="528" y="513"/>
                    </a:cubicBezTo>
                    <a:cubicBezTo>
                      <a:pt x="528" y="581"/>
                      <a:pt x="514" y="595"/>
                      <a:pt x="522" y="636"/>
                    </a:cubicBezTo>
                  </a:path>
                </a:pathLst>
              </a:custGeom>
              <a:noFill/>
              <a:ln w="28575" cap="flat" cmpd="sng">
                <a:solidFill>
                  <a:schemeClr val="folHlink"/>
                </a:solidFill>
                <a:prstDash val="solid"/>
                <a:round/>
                <a:headEnd type="none" w="med" len="med"/>
                <a:tailEnd type="none" w="med" len="med"/>
              </a:ln>
              <a:effectLst>
                <a:glow rad="139700">
                  <a:schemeClr val="accent4">
                    <a:satMod val="175000"/>
                    <a:alpha val="40000"/>
                  </a:schemeClr>
                </a:glow>
                <a:outerShdw dist="50800" dir="2700000" algn="ctr" rotWithShape="0">
                  <a:schemeClr val="bg1"/>
                </a:outerShdw>
              </a:effectLst>
            </p:spPr>
            <p:txBody>
              <a:bodyPr rot="10800000" vert="eaVert" wrap="none">
                <a:spAutoFit/>
              </a:bodyPr>
              <a:lstStyle/>
              <a:p>
                <a:pPr>
                  <a:defRPr/>
                </a:pPr>
                <a:endParaRPr lang="en-US" dirty="0">
                  <a:latin typeface="Arial" pitchFamily="34" charset="0"/>
                  <a:cs typeface="Arial" pitchFamily="34" charset="0"/>
                </a:endParaRPr>
              </a:p>
            </p:txBody>
          </p:sp>
          <p:sp>
            <p:nvSpPr>
              <p:cNvPr id="54" name="Freeform 9"/>
              <p:cNvSpPr>
                <a:spLocks/>
              </p:cNvSpPr>
              <p:nvPr/>
            </p:nvSpPr>
            <p:spPr bwMode="auto">
              <a:xfrm>
                <a:off x="3859211" y="3035300"/>
                <a:ext cx="1349377" cy="779461"/>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595"/>
                  <a:gd name="connsiteX1" fmla="*/ 1051 w 1248"/>
                  <a:gd name="connsiteY1" fmla="*/ 5 h 1595"/>
                  <a:gd name="connsiteX2" fmla="*/ 943 w 1248"/>
                  <a:gd name="connsiteY2" fmla="*/ 166 h 1595"/>
                  <a:gd name="connsiteX3" fmla="*/ 636 w 1248"/>
                  <a:gd name="connsiteY3" fmla="*/ 308 h 1595"/>
                  <a:gd name="connsiteX4" fmla="*/ 395 w 1248"/>
                  <a:gd name="connsiteY4" fmla="*/ 481 h 1595"/>
                  <a:gd name="connsiteX5" fmla="*/ 324 w 1248"/>
                  <a:gd name="connsiteY5" fmla="*/ 545 h 1595"/>
                  <a:gd name="connsiteX6" fmla="*/ 69 w 1248"/>
                  <a:gd name="connsiteY6" fmla="*/ 671 h 1595"/>
                  <a:gd name="connsiteX7" fmla="*/ 0 w 1248"/>
                  <a:gd name="connsiteY7" fmla="*/ 1057 h 1595"/>
                  <a:gd name="connsiteX8" fmla="*/ 303 w 1248"/>
                  <a:gd name="connsiteY8" fmla="*/ 1153 h 1595"/>
                  <a:gd name="connsiteX9" fmla="*/ 276 w 1248"/>
                  <a:gd name="connsiteY9" fmla="*/ 1568 h 1595"/>
                  <a:gd name="connsiteX10" fmla="*/ 613 w 1248"/>
                  <a:gd name="connsiteY10" fmla="*/ 1595 h 1595"/>
                  <a:gd name="connsiteX0" fmla="*/ 1248 w 1248"/>
                  <a:gd name="connsiteY0" fmla="*/ 7 h 1568"/>
                  <a:gd name="connsiteX1" fmla="*/ 1051 w 1248"/>
                  <a:gd name="connsiteY1" fmla="*/ 5 h 1568"/>
                  <a:gd name="connsiteX2" fmla="*/ 943 w 1248"/>
                  <a:gd name="connsiteY2" fmla="*/ 166 h 1568"/>
                  <a:gd name="connsiteX3" fmla="*/ 636 w 1248"/>
                  <a:gd name="connsiteY3" fmla="*/ 308 h 1568"/>
                  <a:gd name="connsiteX4" fmla="*/ 395 w 1248"/>
                  <a:gd name="connsiteY4" fmla="*/ 481 h 1568"/>
                  <a:gd name="connsiteX5" fmla="*/ 324 w 1248"/>
                  <a:gd name="connsiteY5" fmla="*/ 545 h 1568"/>
                  <a:gd name="connsiteX6" fmla="*/ 69 w 1248"/>
                  <a:gd name="connsiteY6" fmla="*/ 671 h 1568"/>
                  <a:gd name="connsiteX7" fmla="*/ 0 w 1248"/>
                  <a:gd name="connsiteY7" fmla="*/ 1057 h 1568"/>
                  <a:gd name="connsiteX8" fmla="*/ 303 w 1248"/>
                  <a:gd name="connsiteY8" fmla="*/ 1153 h 1568"/>
                  <a:gd name="connsiteX9" fmla="*/ 276 w 1248"/>
                  <a:gd name="connsiteY9" fmla="*/ 1568 h 1568"/>
                  <a:gd name="connsiteX0" fmla="*/ 1248 w 1248"/>
                  <a:gd name="connsiteY0" fmla="*/ 7 h 1153"/>
                  <a:gd name="connsiteX1" fmla="*/ 1051 w 1248"/>
                  <a:gd name="connsiteY1" fmla="*/ 5 h 1153"/>
                  <a:gd name="connsiteX2" fmla="*/ 943 w 1248"/>
                  <a:gd name="connsiteY2" fmla="*/ 166 h 1153"/>
                  <a:gd name="connsiteX3" fmla="*/ 636 w 1248"/>
                  <a:gd name="connsiteY3" fmla="*/ 308 h 1153"/>
                  <a:gd name="connsiteX4" fmla="*/ 395 w 1248"/>
                  <a:gd name="connsiteY4" fmla="*/ 481 h 1153"/>
                  <a:gd name="connsiteX5" fmla="*/ 324 w 1248"/>
                  <a:gd name="connsiteY5" fmla="*/ 545 h 1153"/>
                  <a:gd name="connsiteX6" fmla="*/ 69 w 1248"/>
                  <a:gd name="connsiteY6" fmla="*/ 671 h 1153"/>
                  <a:gd name="connsiteX7" fmla="*/ 0 w 1248"/>
                  <a:gd name="connsiteY7" fmla="*/ 1057 h 1153"/>
                  <a:gd name="connsiteX8" fmla="*/ 303 w 1248"/>
                  <a:gd name="connsiteY8" fmla="*/ 1153 h 1153"/>
                  <a:gd name="connsiteX0" fmla="*/ 1248 w 1248"/>
                  <a:gd name="connsiteY0" fmla="*/ 7 h 1057"/>
                  <a:gd name="connsiteX1" fmla="*/ 1051 w 1248"/>
                  <a:gd name="connsiteY1" fmla="*/ 5 h 1057"/>
                  <a:gd name="connsiteX2" fmla="*/ 943 w 1248"/>
                  <a:gd name="connsiteY2" fmla="*/ 166 h 1057"/>
                  <a:gd name="connsiteX3" fmla="*/ 636 w 1248"/>
                  <a:gd name="connsiteY3" fmla="*/ 308 h 1057"/>
                  <a:gd name="connsiteX4" fmla="*/ 395 w 1248"/>
                  <a:gd name="connsiteY4" fmla="*/ 481 h 1057"/>
                  <a:gd name="connsiteX5" fmla="*/ 324 w 1248"/>
                  <a:gd name="connsiteY5" fmla="*/ 545 h 1057"/>
                  <a:gd name="connsiteX6" fmla="*/ 69 w 1248"/>
                  <a:gd name="connsiteY6" fmla="*/ 671 h 1057"/>
                  <a:gd name="connsiteX7" fmla="*/ 0 w 1248"/>
                  <a:gd name="connsiteY7" fmla="*/ 1057 h 1057"/>
                  <a:gd name="connsiteX0" fmla="*/ 1179 w 1179"/>
                  <a:gd name="connsiteY0" fmla="*/ 7 h 671"/>
                  <a:gd name="connsiteX1" fmla="*/ 982 w 1179"/>
                  <a:gd name="connsiteY1" fmla="*/ 5 h 671"/>
                  <a:gd name="connsiteX2" fmla="*/ 874 w 1179"/>
                  <a:gd name="connsiteY2" fmla="*/ 166 h 671"/>
                  <a:gd name="connsiteX3" fmla="*/ 567 w 1179"/>
                  <a:gd name="connsiteY3" fmla="*/ 308 h 671"/>
                  <a:gd name="connsiteX4" fmla="*/ 326 w 1179"/>
                  <a:gd name="connsiteY4" fmla="*/ 481 h 671"/>
                  <a:gd name="connsiteX5" fmla="*/ 255 w 1179"/>
                  <a:gd name="connsiteY5" fmla="*/ 545 h 671"/>
                  <a:gd name="connsiteX6" fmla="*/ 0 w 1179"/>
                  <a:gd name="connsiteY6" fmla="*/ 671 h 671"/>
                  <a:gd name="connsiteX0" fmla="*/ 924 w 924"/>
                  <a:gd name="connsiteY0" fmla="*/ 7 h 545"/>
                  <a:gd name="connsiteX1" fmla="*/ 727 w 924"/>
                  <a:gd name="connsiteY1" fmla="*/ 5 h 545"/>
                  <a:gd name="connsiteX2" fmla="*/ 619 w 924"/>
                  <a:gd name="connsiteY2" fmla="*/ 166 h 545"/>
                  <a:gd name="connsiteX3" fmla="*/ 312 w 924"/>
                  <a:gd name="connsiteY3" fmla="*/ 308 h 545"/>
                  <a:gd name="connsiteX4" fmla="*/ 71 w 924"/>
                  <a:gd name="connsiteY4" fmla="*/ 481 h 545"/>
                  <a:gd name="connsiteX5" fmla="*/ 0 w 924"/>
                  <a:gd name="connsiteY5" fmla="*/ 545 h 545"/>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0 w 850"/>
                  <a:gd name="connsiteY0" fmla="*/ 7 h 491"/>
                  <a:gd name="connsiteX1" fmla="*/ 653 w 850"/>
                  <a:gd name="connsiteY1" fmla="*/ 5 h 491"/>
                  <a:gd name="connsiteX2" fmla="*/ 545 w 850"/>
                  <a:gd name="connsiteY2" fmla="*/ 166 h 491"/>
                  <a:gd name="connsiteX3" fmla="*/ 238 w 850"/>
                  <a:gd name="connsiteY3" fmla="*/ 308 h 491"/>
                  <a:gd name="connsiteX4" fmla="*/ 0 w 850"/>
                  <a:gd name="connsiteY4" fmla="*/ 491 h 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 h="491">
                    <a:moveTo>
                      <a:pt x="850" y="7"/>
                    </a:moveTo>
                    <a:cubicBezTo>
                      <a:pt x="711" y="2"/>
                      <a:pt x="804" y="0"/>
                      <a:pt x="653" y="5"/>
                    </a:cubicBezTo>
                    <a:cubicBezTo>
                      <a:pt x="581" y="98"/>
                      <a:pt x="656" y="90"/>
                      <a:pt x="545" y="166"/>
                    </a:cubicBezTo>
                    <a:cubicBezTo>
                      <a:pt x="496" y="211"/>
                      <a:pt x="329" y="254"/>
                      <a:pt x="238" y="308"/>
                    </a:cubicBezTo>
                    <a:cubicBezTo>
                      <a:pt x="147" y="362"/>
                      <a:pt x="52" y="451"/>
                      <a:pt x="0" y="491"/>
                    </a:cubicBezTo>
                  </a:path>
                </a:pathLst>
              </a:custGeom>
              <a:noFill/>
              <a:ln w="28575" cap="flat" cmpd="sng">
                <a:solidFill>
                  <a:schemeClr val="folHlink"/>
                </a:solidFill>
                <a:prstDash val="solid"/>
                <a:round/>
                <a:headEnd type="none" w="med" len="med"/>
                <a:tailEnd type="none" w="med" len="med"/>
              </a:ln>
              <a:effectLst>
                <a:glow rad="139700">
                  <a:schemeClr val="accent4">
                    <a:satMod val="175000"/>
                    <a:alpha val="40000"/>
                  </a:schemeClr>
                </a:glow>
                <a:outerShdw dist="25400" dir="2700000" algn="ctr" rotWithShape="0">
                  <a:schemeClr val="bg1"/>
                </a:outerShdw>
              </a:effectLst>
            </p:spPr>
            <p:txBody>
              <a:bodyPr rot="10800000" vert="eaVert" wrap="none"/>
              <a:lstStyle/>
              <a:p>
                <a:pPr>
                  <a:defRPr/>
                </a:pPr>
                <a:endParaRPr lang="en-US" dirty="0">
                  <a:latin typeface="Arial" pitchFamily="34" charset="0"/>
                  <a:cs typeface="Arial" pitchFamily="34" charset="0"/>
                </a:endParaRPr>
              </a:p>
            </p:txBody>
          </p:sp>
        </p:grpSp>
        <p:sp>
          <p:nvSpPr>
            <p:cNvPr id="52" name="Freeform 9"/>
            <p:cNvSpPr>
              <a:spLocks/>
            </p:cNvSpPr>
            <p:nvPr/>
          </p:nvSpPr>
          <p:spPr bwMode="auto">
            <a:xfrm>
              <a:off x="3371841" y="3843337"/>
              <a:ext cx="485783" cy="88265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57 w 57"/>
                <a:gd name="connsiteY0" fmla="*/ 0 h 554"/>
                <a:gd name="connsiteX1" fmla="*/ 0 w 57"/>
                <a:gd name="connsiteY1" fmla="*/ 554 h 554"/>
                <a:gd name="connsiteX0" fmla="*/ 57 w 57"/>
                <a:gd name="connsiteY0" fmla="*/ 0 h 698"/>
                <a:gd name="connsiteX1" fmla="*/ 0 w 57"/>
                <a:gd name="connsiteY1" fmla="*/ 698 h 698"/>
                <a:gd name="connsiteX0" fmla="*/ 99 w 99"/>
                <a:gd name="connsiteY0" fmla="*/ 0 h 656"/>
                <a:gd name="connsiteX1" fmla="*/ 0 w 99"/>
                <a:gd name="connsiteY1" fmla="*/ 656 h 656"/>
                <a:gd name="connsiteX0" fmla="*/ 19 w 86"/>
                <a:gd name="connsiteY0" fmla="*/ 0 h 560"/>
                <a:gd name="connsiteX1" fmla="*/ 67 w 86"/>
                <a:gd name="connsiteY1" fmla="*/ 560 h 560"/>
                <a:gd name="connsiteX0" fmla="*/ 108 w 108"/>
                <a:gd name="connsiteY0" fmla="*/ 0 h 659"/>
                <a:gd name="connsiteX1" fmla="*/ 0 w 108"/>
                <a:gd name="connsiteY1" fmla="*/ 659 h 659"/>
                <a:gd name="connsiteX0" fmla="*/ 444 w 444"/>
                <a:gd name="connsiteY0" fmla="*/ 0 h 515"/>
                <a:gd name="connsiteX1" fmla="*/ 0 w 444"/>
                <a:gd name="connsiteY1" fmla="*/ 515 h 515"/>
                <a:gd name="connsiteX0" fmla="*/ 99 w 99"/>
                <a:gd name="connsiteY0" fmla="*/ 0 h 656"/>
                <a:gd name="connsiteX1" fmla="*/ 0 w 99"/>
                <a:gd name="connsiteY1" fmla="*/ 656 h 656"/>
                <a:gd name="connsiteX0" fmla="*/ 99 w 99"/>
                <a:gd name="connsiteY0" fmla="*/ 0 h 656"/>
                <a:gd name="connsiteX1" fmla="*/ 0 w 99"/>
                <a:gd name="connsiteY1" fmla="*/ 656 h 656"/>
                <a:gd name="connsiteX0" fmla="*/ 81 w 81"/>
                <a:gd name="connsiteY0" fmla="*/ 0 h 659"/>
                <a:gd name="connsiteX1" fmla="*/ 0 w 81"/>
                <a:gd name="connsiteY1" fmla="*/ 659 h 659"/>
                <a:gd name="connsiteX0" fmla="*/ 84 w 84"/>
                <a:gd name="connsiteY0" fmla="*/ 0 h 644"/>
                <a:gd name="connsiteX1" fmla="*/ 0 w 84"/>
                <a:gd name="connsiteY1" fmla="*/ 644 h 644"/>
                <a:gd name="connsiteX0" fmla="*/ 84 w 97"/>
                <a:gd name="connsiteY0" fmla="*/ 9 h 653"/>
                <a:gd name="connsiteX1" fmla="*/ 96 w 97"/>
                <a:gd name="connsiteY1" fmla="*/ 0 h 653"/>
                <a:gd name="connsiteX2" fmla="*/ 0 w 97"/>
                <a:gd name="connsiteY2" fmla="*/ 653 h 653"/>
                <a:gd name="connsiteX0" fmla="*/ 338 w 351"/>
                <a:gd name="connsiteY0" fmla="*/ 9 h 604"/>
                <a:gd name="connsiteX1" fmla="*/ 350 w 351"/>
                <a:gd name="connsiteY1" fmla="*/ 0 h 604"/>
                <a:gd name="connsiteX2" fmla="*/ 0 w 351"/>
                <a:gd name="connsiteY2" fmla="*/ 604 h 604"/>
                <a:gd name="connsiteX0" fmla="*/ 338 w 351"/>
                <a:gd name="connsiteY0" fmla="*/ 9 h 604"/>
                <a:gd name="connsiteX1" fmla="*/ 350 w 351"/>
                <a:gd name="connsiteY1" fmla="*/ 0 h 604"/>
                <a:gd name="connsiteX2" fmla="*/ 0 w 351"/>
                <a:gd name="connsiteY2" fmla="*/ 604 h 604"/>
                <a:gd name="connsiteX0" fmla="*/ 338 w 338"/>
                <a:gd name="connsiteY0" fmla="*/ 0 h 595"/>
                <a:gd name="connsiteX1" fmla="*/ 0 w 338"/>
                <a:gd name="connsiteY1" fmla="*/ 595 h 595"/>
                <a:gd name="connsiteX0" fmla="*/ 306 w 306"/>
                <a:gd name="connsiteY0" fmla="*/ 0 h 556"/>
                <a:gd name="connsiteX1" fmla="*/ 0 w 306"/>
                <a:gd name="connsiteY1" fmla="*/ 556 h 556"/>
              </a:gdLst>
              <a:ahLst/>
              <a:cxnLst>
                <a:cxn ang="0">
                  <a:pos x="connsiteX0" y="connsiteY0"/>
                </a:cxn>
                <a:cxn ang="0">
                  <a:pos x="connsiteX1" y="connsiteY1"/>
                </a:cxn>
              </a:cxnLst>
              <a:rect l="l" t="t" r="r" b="b"/>
              <a:pathLst>
                <a:path w="306" h="556">
                  <a:moveTo>
                    <a:pt x="306" y="0"/>
                  </a:moveTo>
                  <a:cubicBezTo>
                    <a:pt x="236" y="124"/>
                    <a:pt x="71" y="432"/>
                    <a:pt x="0" y="556"/>
                  </a:cubicBezTo>
                </a:path>
              </a:pathLst>
            </a:custGeom>
            <a:noFill/>
            <a:ln w="57150" cap="flat" cmpd="sng">
              <a:solidFill>
                <a:schemeClr val="accent2">
                  <a:lumMod val="90000"/>
                </a:schemeClr>
              </a:solidFill>
              <a:prstDash val="sysDash"/>
              <a:round/>
              <a:headEnd type="none" w="med" len="med"/>
              <a:tailEnd type="none" w="med" len="med"/>
            </a:ln>
            <a:effectLst>
              <a:glow rad="1397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dirty="0">
                <a:latin typeface="Arial" pitchFamily="34" charset="0"/>
                <a:cs typeface="Arial" pitchFamily="34" charset="0"/>
              </a:endParaRPr>
            </a:p>
          </p:txBody>
        </p:sp>
      </p:grpSp>
      <p:sp>
        <p:nvSpPr>
          <p:cNvPr id="55" name="Freeform 9"/>
          <p:cNvSpPr>
            <a:spLocks/>
          </p:cNvSpPr>
          <p:nvPr/>
        </p:nvSpPr>
        <p:spPr bwMode="auto">
          <a:xfrm>
            <a:off x="4491036" y="3429001"/>
            <a:ext cx="766765" cy="2408236"/>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573 w 573"/>
              <a:gd name="connsiteY0" fmla="*/ 0 h 1514"/>
              <a:gd name="connsiteX1" fmla="*/ 0 w 573"/>
              <a:gd name="connsiteY1" fmla="*/ 1514 h 1514"/>
              <a:gd name="connsiteX0" fmla="*/ 573 w 573"/>
              <a:gd name="connsiteY0" fmla="*/ 0 h 1514"/>
              <a:gd name="connsiteX1" fmla="*/ 0 w 573"/>
              <a:gd name="connsiteY1" fmla="*/ 1514 h 1514"/>
            </a:gdLst>
            <a:ahLst/>
            <a:cxnLst>
              <a:cxn ang="0">
                <a:pos x="connsiteX0" y="connsiteY0"/>
              </a:cxn>
              <a:cxn ang="0">
                <a:pos x="connsiteX1" y="connsiteY1"/>
              </a:cxn>
            </a:cxnLst>
            <a:rect l="l" t="t" r="r" b="b"/>
            <a:pathLst>
              <a:path w="573" h="1514">
                <a:moveTo>
                  <a:pt x="573" y="0"/>
                </a:moveTo>
                <a:lnTo>
                  <a:pt x="0" y="1514"/>
                </a:lnTo>
              </a:path>
            </a:pathLst>
          </a:custGeom>
          <a:noFill/>
          <a:ln w="28575" cap="flat" cmpd="sng">
            <a:solidFill>
              <a:srgbClr val="92D050"/>
            </a:solidFill>
            <a:prstDash val="sysDash"/>
            <a:round/>
            <a:headEnd type="none" w="med" len="med"/>
            <a:tailEnd type="none" w="med" len="med"/>
          </a:ln>
          <a:effectLst>
            <a:glow rad="139700">
              <a:schemeClr val="accent4">
                <a:satMod val="175000"/>
                <a:alpha val="40000"/>
              </a:schemeClr>
            </a:glow>
            <a:outerShdw blurRad="50800" dist="50800" dir="5400000" algn="ctr" rotWithShape="0">
              <a:schemeClr val="bg1"/>
            </a:outerShdw>
          </a:effectLst>
        </p:spPr>
        <p:txBody>
          <a:bodyPr rot="10800000" vert="eaVert" wrap="square">
            <a:spAutoFit/>
          </a:bodyPr>
          <a:lstStyle/>
          <a:p>
            <a:pPr>
              <a:defRPr/>
            </a:pPr>
            <a:endParaRPr lang="en-US" dirty="0">
              <a:latin typeface="Arial" pitchFamily="34" charset="0"/>
              <a:cs typeface="Arial" pitchFamily="34" charset="0"/>
            </a:endParaRPr>
          </a:p>
        </p:txBody>
      </p:sp>
      <p:sp>
        <p:nvSpPr>
          <p:cNvPr id="40" name="Text Box 24"/>
          <p:cNvSpPr txBox="1">
            <a:spLocks noChangeArrowheads="1"/>
          </p:cNvSpPr>
          <p:nvPr/>
        </p:nvSpPr>
        <p:spPr bwMode="invGray">
          <a:xfrm>
            <a:off x="217488" y="179388"/>
            <a:ext cx="8728075" cy="1328737"/>
          </a:xfrm>
          <a:prstGeom prst="rect">
            <a:avLst/>
          </a:prstGeom>
          <a:noFill/>
          <a:ln w="9525">
            <a:noFill/>
            <a:miter lim="800000"/>
            <a:headEnd/>
            <a:tailEnd/>
          </a:ln>
          <a:effectLst>
            <a:outerShdw dist="35921" dir="2700000" algn="ctr" rotWithShape="0">
              <a:srgbClr val="000000"/>
            </a:outerShdw>
          </a:effectLst>
        </p:spPr>
        <p:txBody>
          <a:bodyPr anchor="ctr"/>
          <a:lstStyle/>
          <a:p>
            <a:pPr algn="r" defTabSz="914363" fontAlgn="auto">
              <a:spcAft>
                <a:spcPts val="0"/>
              </a:spcAft>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Bay-Delta Conservation Plan</a:t>
            </a:r>
          </a:p>
          <a:p>
            <a:pPr algn="r">
              <a:defRPr/>
            </a:pPr>
            <a:r>
              <a:rPr lang="en-US" sz="3200" b="1" dirty="0">
                <a:latin typeface="+mj-lt"/>
                <a:ea typeface="+mj-ea"/>
                <a:cs typeface="+mj-cs"/>
              </a:rPr>
              <a:t>Dual-Conveyance </a:t>
            </a:r>
            <a:r>
              <a:rPr lang="en-US" sz="3200" b="1" dirty="0" smtClean="0">
                <a:latin typeface="+mj-lt"/>
                <a:ea typeface="+mj-ea"/>
                <a:cs typeface="+mj-cs"/>
              </a:rPr>
              <a:t>− Intake Options</a:t>
            </a:r>
            <a:endParaRPr lang="en-US" sz="3200" b="1" dirty="0">
              <a:latin typeface="+mj-lt"/>
              <a:ea typeface="+mj-ea"/>
              <a:cs typeface="+mj-cs"/>
            </a:endParaRPr>
          </a:p>
        </p:txBody>
      </p:sp>
      <p:pic>
        <p:nvPicPr>
          <p:cNvPr id="41" name="Picture 4"/>
          <p:cNvPicPr>
            <a:picLocks noChangeAspect="1" noChangeArrowheads="1"/>
          </p:cNvPicPr>
          <p:nvPr/>
        </p:nvPicPr>
        <p:blipFill>
          <a:blip r:embed="rId4" cstate="print">
            <a:lum bright="-9000" contrast="15000"/>
          </a:blip>
          <a:srcRect/>
          <a:stretch>
            <a:fillRect/>
          </a:stretch>
        </p:blipFill>
        <p:spPr bwMode="auto">
          <a:xfrm>
            <a:off x="347406" y="385600"/>
            <a:ext cx="1033433" cy="1062200"/>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60" name="Rectangle 59"/>
          <p:cNvSpPr/>
          <p:nvPr/>
        </p:nvSpPr>
        <p:spPr bwMode="auto">
          <a:xfrm>
            <a:off x="4648200" y="3124200"/>
            <a:ext cx="990600" cy="609600"/>
          </a:xfrm>
          <a:prstGeom prst="rect">
            <a:avLst/>
          </a:prstGeom>
          <a:noFill/>
          <a:ln w="76200">
            <a:solidFill>
              <a:srgbClr val="FFFF00"/>
            </a:solidFill>
          </a:ln>
          <a:effectLst>
            <a:glow rad="101600">
              <a:schemeClr val="bg1">
                <a:alpha val="60000"/>
              </a:schemeClr>
            </a:glow>
          </a:effectLst>
        </p:spPr>
        <p:style>
          <a:lnRef idx="0">
            <a:schemeClr val="accent2"/>
          </a:lnRef>
          <a:fillRef idx="3">
            <a:schemeClr val="accent2"/>
          </a:fillRef>
          <a:effectRef idx="3">
            <a:schemeClr val="accent2"/>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endParaRPr lang="en-US" sz="2300" dirty="0" smtClean="0">
              <a:solidFill>
                <a:srgbClr val="FFFFFF"/>
              </a:solidFill>
              <a:effectLst>
                <a:outerShdw blurRad="38100" dist="38100" dir="2700000" algn="tl">
                  <a:srgbClr val="000000">
                    <a:alpha val="43137"/>
                  </a:srgbClr>
                </a:outerShdw>
              </a:effectLst>
              <a:latin typeface="Segoe" pitchFamily="34" charset="0"/>
            </a:endParaRPr>
          </a:p>
        </p:txBody>
      </p:sp>
      <p:grpSp>
        <p:nvGrpSpPr>
          <p:cNvPr id="9" name="Group 43"/>
          <p:cNvGrpSpPr>
            <a:grpSpLocks noChangeAspect="1"/>
          </p:cNvGrpSpPr>
          <p:nvPr/>
        </p:nvGrpSpPr>
        <p:grpSpPr>
          <a:xfrm>
            <a:off x="1283112" y="1532605"/>
            <a:ext cx="6858002" cy="5143499"/>
            <a:chOff x="-1" y="1"/>
            <a:chExt cx="9144001" cy="6857999"/>
          </a:xfrm>
          <a:effectLst>
            <a:glow rad="228600">
              <a:schemeClr val="bg1">
                <a:alpha val="40000"/>
              </a:schemeClr>
            </a:glow>
          </a:effectLst>
        </p:grpSpPr>
        <p:pic>
          <p:nvPicPr>
            <p:cNvPr id="56" name="Picture 55" descr="Sac Intake2.jpg"/>
            <p:cNvPicPr>
              <a:picLocks noChangeAspect="1"/>
            </p:cNvPicPr>
            <p:nvPr/>
          </p:nvPicPr>
          <p:blipFill>
            <a:blip r:embed="rId5"/>
            <a:stretch>
              <a:fillRect/>
            </a:stretch>
          </p:blipFill>
          <p:spPr>
            <a:xfrm>
              <a:off x="4419600" y="3733800"/>
              <a:ext cx="4724400" cy="3124200"/>
            </a:xfrm>
            <a:prstGeom prst="rect">
              <a:avLst/>
            </a:prstGeom>
          </p:spPr>
        </p:pic>
        <p:pic>
          <p:nvPicPr>
            <p:cNvPr id="57" name="Picture 56" descr="Sac Intake.jpg"/>
            <p:cNvPicPr>
              <a:picLocks noChangeAspect="1"/>
            </p:cNvPicPr>
            <p:nvPr/>
          </p:nvPicPr>
          <p:blipFill>
            <a:blip r:embed="rId6"/>
            <a:stretch>
              <a:fillRect/>
            </a:stretch>
          </p:blipFill>
          <p:spPr>
            <a:xfrm>
              <a:off x="-1" y="3810000"/>
              <a:ext cx="4419107" cy="3048000"/>
            </a:xfrm>
            <a:prstGeom prst="rect">
              <a:avLst/>
            </a:prstGeom>
          </p:spPr>
        </p:pic>
        <p:pic>
          <p:nvPicPr>
            <p:cNvPr id="58" name="Picture 1"/>
            <p:cNvPicPr>
              <a:picLocks noChangeAspect="1" noChangeArrowheads="1"/>
            </p:cNvPicPr>
            <p:nvPr/>
          </p:nvPicPr>
          <p:blipFill>
            <a:blip r:embed="rId7"/>
            <a:srcRect/>
            <a:stretch>
              <a:fillRect/>
            </a:stretch>
          </p:blipFill>
          <p:spPr bwMode="auto">
            <a:xfrm>
              <a:off x="0" y="1"/>
              <a:ext cx="9144000" cy="3352800"/>
            </a:xfrm>
            <a:prstGeom prst="rect">
              <a:avLst/>
            </a:prstGeom>
            <a:noFill/>
            <a:ln w="9525">
              <a:noFill/>
              <a:miter lim="800000"/>
              <a:headEnd/>
              <a:tailEnd/>
            </a:ln>
            <a:effectLst/>
          </p:spPr>
        </p:pic>
        <p:sp>
          <p:nvSpPr>
            <p:cNvPr id="59" name="Title 1"/>
            <p:cNvSpPr txBox="1">
              <a:spLocks/>
            </p:cNvSpPr>
            <p:nvPr/>
          </p:nvSpPr>
          <p:spPr>
            <a:xfrm>
              <a:off x="0" y="3200602"/>
              <a:ext cx="9144000" cy="664797"/>
            </a:xfrm>
            <a:prstGeom prst="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lin ang="16200000" scaled="1"/>
              <a:tileRect/>
            </a:gradFill>
            <a:effectLst>
              <a:outerShdw blurRad="50800" dist="38100" dir="2700000" algn="tl" rotWithShape="0">
                <a:prstClr val="black"/>
              </a:outerShdw>
            </a:effectLst>
          </p:spPr>
          <p:txBody>
            <a:bodyPr lIns="0" tIns="0" rIns="0" bIns="0">
              <a:spAutoFit/>
            </a:bodyPr>
            <a:lstStyle/>
            <a:p>
              <a:pPr algn="ctr" defTabSz="912813" eaLnBrk="0" hangingPunct="0">
                <a:lnSpc>
                  <a:spcPct val="90000"/>
                </a:lnSpc>
                <a:defRPr/>
              </a:pPr>
              <a:r>
                <a:rPr lang="en-US" sz="36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In-River </a:t>
              </a:r>
              <a:r>
                <a:rPr lang="en-US" sz="36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Screen Option</a:t>
              </a:r>
            </a:p>
          </p:txBody>
        </p:sp>
      </p:grpSp>
    </p:spTree>
  </p:cSld>
  <p:clrMapOvr>
    <a:masterClrMapping/>
  </p:clrMapOvr>
  <p:transition>
    <p:fade/>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14"/>
          <p:cNvGrpSpPr>
            <a:grpSpLocks/>
          </p:cNvGrpSpPr>
          <p:nvPr/>
        </p:nvGrpSpPr>
        <p:grpSpPr bwMode="auto">
          <a:xfrm>
            <a:off x="-34925" y="1176338"/>
            <a:ext cx="9178925" cy="5681662"/>
            <a:chOff x="-34506" y="1176338"/>
            <a:chExt cx="9178506" cy="5681662"/>
          </a:xfrm>
        </p:grpSpPr>
        <p:pic>
          <p:nvPicPr>
            <p:cNvPr id="42043"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25" name="Freeform 24"/>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dirty="0">
                <a:effectLst>
                  <a:outerShdw blurRad="38100" dist="38100" dir="2700000" algn="tl">
                    <a:srgbClr val="000000">
                      <a:alpha val="43137"/>
                    </a:srgbClr>
                  </a:outerShdw>
                </a:effectLst>
                <a:latin typeface="Arial" pitchFamily="34" charset="0"/>
                <a:cs typeface="Arial" pitchFamily="34" charset="0"/>
              </a:endParaRPr>
            </a:p>
          </p:txBody>
        </p:sp>
      </p:grpSp>
      <p:sp>
        <p:nvSpPr>
          <p:cNvPr id="46102" name="Slide Number Placeholder 32"/>
          <p:cNvSpPr txBox="1">
            <a:spLocks noGrp="1"/>
          </p:cNvSpPr>
          <p:nvPr/>
        </p:nvSpPr>
        <p:spPr bwMode="auto">
          <a:xfrm>
            <a:off x="8458200" y="6427788"/>
            <a:ext cx="685800" cy="365125"/>
          </a:xfrm>
          <a:prstGeom prst="rect">
            <a:avLst/>
          </a:prstGeom>
          <a:noFill/>
          <a:ln>
            <a:miter lim="800000"/>
            <a:headEnd/>
            <a:tailEnd/>
          </a:ln>
        </p:spPr>
        <p:txBody>
          <a:bodyPr/>
          <a:lstStyle/>
          <a:p>
            <a:pPr algn="ctr"/>
            <a:fld id="{FB8086FF-C6A4-4D56-B49F-E56C412AD8E0}" type="slidenum">
              <a:rPr lang="en-US" sz="2000">
                <a:effectLst>
                  <a:outerShdw blurRad="38100" dist="38100" dir="2700000" algn="tl">
                    <a:srgbClr val="000000"/>
                  </a:outerShdw>
                </a:effectLst>
              </a:rPr>
              <a:pPr algn="ctr"/>
              <a:t>41</a:t>
            </a:fld>
            <a:endParaRPr lang="en-US" sz="2000">
              <a:effectLst>
                <a:outerShdw blurRad="38100" dist="38100" dir="2700000" algn="tl">
                  <a:srgbClr val="000000"/>
                </a:outerShdw>
              </a:effectLst>
            </a:endParaRPr>
          </a:p>
        </p:txBody>
      </p:sp>
      <p:sp>
        <p:nvSpPr>
          <p:cNvPr id="266291" name="Freeform 51"/>
          <p:cNvSpPr>
            <a:spLocks/>
          </p:cNvSpPr>
          <p:nvPr/>
        </p:nvSpPr>
        <p:spPr bwMode="invGray">
          <a:xfrm>
            <a:off x="2603500" y="4287838"/>
            <a:ext cx="6500813" cy="2311400"/>
          </a:xfrm>
          <a:custGeom>
            <a:avLst/>
            <a:gdLst>
              <a:gd name="T0" fmla="*/ 4095 w 4095"/>
              <a:gd name="T1" fmla="*/ 1456 h 1456"/>
              <a:gd name="T2" fmla="*/ 4082 w 4095"/>
              <a:gd name="T3" fmla="*/ 1419 h 1456"/>
              <a:gd name="T4" fmla="*/ 4045 w 4095"/>
              <a:gd name="T5" fmla="*/ 1394 h 1456"/>
              <a:gd name="T6" fmla="*/ 4007 w 4095"/>
              <a:gd name="T7" fmla="*/ 1356 h 1456"/>
              <a:gd name="T8" fmla="*/ 3945 w 4095"/>
              <a:gd name="T9" fmla="*/ 1344 h 1456"/>
              <a:gd name="T10" fmla="*/ 3807 w 4095"/>
              <a:gd name="T11" fmla="*/ 1268 h 1456"/>
              <a:gd name="T12" fmla="*/ 3769 w 4095"/>
              <a:gd name="T13" fmla="*/ 1168 h 1456"/>
              <a:gd name="T14" fmla="*/ 3657 w 4095"/>
              <a:gd name="T15" fmla="*/ 1005 h 1456"/>
              <a:gd name="T16" fmla="*/ 3632 w 4095"/>
              <a:gd name="T17" fmla="*/ 968 h 1456"/>
              <a:gd name="T18" fmla="*/ 3594 w 4095"/>
              <a:gd name="T19" fmla="*/ 955 h 1456"/>
              <a:gd name="T20" fmla="*/ 3582 w 4095"/>
              <a:gd name="T21" fmla="*/ 880 h 1456"/>
              <a:gd name="T22" fmla="*/ 3544 w 4095"/>
              <a:gd name="T23" fmla="*/ 868 h 1456"/>
              <a:gd name="T24" fmla="*/ 3431 w 4095"/>
              <a:gd name="T25" fmla="*/ 855 h 1456"/>
              <a:gd name="T26" fmla="*/ 3431 w 4095"/>
              <a:gd name="T27" fmla="*/ 705 h 1456"/>
              <a:gd name="T28" fmla="*/ 3269 w 4095"/>
              <a:gd name="T29" fmla="*/ 605 h 1456"/>
              <a:gd name="T30" fmla="*/ 3118 w 4095"/>
              <a:gd name="T31" fmla="*/ 530 h 1456"/>
              <a:gd name="T32" fmla="*/ 2993 w 4095"/>
              <a:gd name="T33" fmla="*/ 480 h 1456"/>
              <a:gd name="T34" fmla="*/ 2968 w 4095"/>
              <a:gd name="T35" fmla="*/ 454 h 1456"/>
              <a:gd name="T36" fmla="*/ 2793 w 4095"/>
              <a:gd name="T37" fmla="*/ 429 h 1456"/>
              <a:gd name="T38" fmla="*/ 2718 w 4095"/>
              <a:gd name="T39" fmla="*/ 404 h 1456"/>
              <a:gd name="T40" fmla="*/ 2592 w 4095"/>
              <a:gd name="T41" fmla="*/ 304 h 1456"/>
              <a:gd name="T42" fmla="*/ 2204 w 4095"/>
              <a:gd name="T43" fmla="*/ 292 h 1456"/>
              <a:gd name="T44" fmla="*/ 2142 w 4095"/>
              <a:gd name="T45" fmla="*/ 242 h 1456"/>
              <a:gd name="T46" fmla="*/ 2016 w 4095"/>
              <a:gd name="T47" fmla="*/ 204 h 1456"/>
              <a:gd name="T48" fmla="*/ 1979 w 4095"/>
              <a:gd name="T49" fmla="*/ 179 h 1456"/>
              <a:gd name="T50" fmla="*/ 1653 w 4095"/>
              <a:gd name="T51" fmla="*/ 154 h 1456"/>
              <a:gd name="T52" fmla="*/ 1415 w 4095"/>
              <a:gd name="T53" fmla="*/ 116 h 1456"/>
              <a:gd name="T54" fmla="*/ 1353 w 4095"/>
              <a:gd name="T55" fmla="*/ 66 h 1456"/>
              <a:gd name="T56" fmla="*/ 1240 w 4095"/>
              <a:gd name="T57" fmla="*/ 4 h 1456"/>
              <a:gd name="T58" fmla="*/ 539 w 4095"/>
              <a:gd name="T59" fmla="*/ 16 h 1456"/>
              <a:gd name="T60" fmla="*/ 514 w 4095"/>
              <a:gd name="T61" fmla="*/ 54 h 1456"/>
              <a:gd name="T62" fmla="*/ 263 w 4095"/>
              <a:gd name="T63" fmla="*/ 154 h 1456"/>
              <a:gd name="T64" fmla="*/ 151 w 4095"/>
              <a:gd name="T65" fmla="*/ 166 h 1456"/>
              <a:gd name="T66" fmla="*/ 0 w 4095"/>
              <a:gd name="T67" fmla="*/ 204 h 14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95"/>
              <a:gd name="T103" fmla="*/ 0 h 1456"/>
              <a:gd name="T104" fmla="*/ 4095 w 4095"/>
              <a:gd name="T105" fmla="*/ 1456 h 14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95" h="1456">
                <a:moveTo>
                  <a:pt x="4095" y="1456"/>
                </a:moveTo>
                <a:cubicBezTo>
                  <a:pt x="4091" y="1444"/>
                  <a:pt x="4090" y="1429"/>
                  <a:pt x="4082" y="1419"/>
                </a:cubicBezTo>
                <a:cubicBezTo>
                  <a:pt x="4073" y="1407"/>
                  <a:pt x="4056" y="1404"/>
                  <a:pt x="4045" y="1394"/>
                </a:cubicBezTo>
                <a:cubicBezTo>
                  <a:pt x="4031" y="1382"/>
                  <a:pt x="4023" y="1364"/>
                  <a:pt x="4007" y="1356"/>
                </a:cubicBezTo>
                <a:cubicBezTo>
                  <a:pt x="3988" y="1347"/>
                  <a:pt x="3966" y="1348"/>
                  <a:pt x="3945" y="1344"/>
                </a:cubicBezTo>
                <a:cubicBezTo>
                  <a:pt x="3920" y="1271"/>
                  <a:pt x="3883" y="1279"/>
                  <a:pt x="3807" y="1268"/>
                </a:cubicBezTo>
                <a:cubicBezTo>
                  <a:pt x="3822" y="1205"/>
                  <a:pt x="3835" y="1191"/>
                  <a:pt x="3769" y="1168"/>
                </a:cubicBezTo>
                <a:cubicBezTo>
                  <a:pt x="3743" y="1091"/>
                  <a:pt x="3726" y="1052"/>
                  <a:pt x="3657" y="1005"/>
                </a:cubicBezTo>
                <a:cubicBezTo>
                  <a:pt x="3649" y="993"/>
                  <a:pt x="3644" y="977"/>
                  <a:pt x="3632" y="968"/>
                </a:cubicBezTo>
                <a:cubicBezTo>
                  <a:pt x="3622" y="960"/>
                  <a:pt x="3601" y="967"/>
                  <a:pt x="3594" y="955"/>
                </a:cubicBezTo>
                <a:cubicBezTo>
                  <a:pt x="3581" y="933"/>
                  <a:pt x="3595" y="902"/>
                  <a:pt x="3582" y="880"/>
                </a:cubicBezTo>
                <a:cubicBezTo>
                  <a:pt x="3575" y="868"/>
                  <a:pt x="3557" y="870"/>
                  <a:pt x="3544" y="868"/>
                </a:cubicBezTo>
                <a:cubicBezTo>
                  <a:pt x="3507" y="862"/>
                  <a:pt x="3469" y="859"/>
                  <a:pt x="3431" y="855"/>
                </a:cubicBezTo>
                <a:cubicBezTo>
                  <a:pt x="3478" y="785"/>
                  <a:pt x="3478" y="775"/>
                  <a:pt x="3431" y="705"/>
                </a:cubicBezTo>
                <a:cubicBezTo>
                  <a:pt x="3403" y="615"/>
                  <a:pt x="3345" y="617"/>
                  <a:pt x="3269" y="605"/>
                </a:cubicBezTo>
                <a:cubicBezTo>
                  <a:pt x="3178" y="517"/>
                  <a:pt x="3308" y="550"/>
                  <a:pt x="3118" y="530"/>
                </a:cubicBezTo>
                <a:cubicBezTo>
                  <a:pt x="3072" y="518"/>
                  <a:pt x="3031" y="511"/>
                  <a:pt x="2993" y="480"/>
                </a:cubicBezTo>
                <a:cubicBezTo>
                  <a:pt x="2984" y="472"/>
                  <a:pt x="2978" y="460"/>
                  <a:pt x="2968" y="454"/>
                </a:cubicBezTo>
                <a:cubicBezTo>
                  <a:pt x="2918" y="424"/>
                  <a:pt x="2852" y="435"/>
                  <a:pt x="2793" y="429"/>
                </a:cubicBezTo>
                <a:cubicBezTo>
                  <a:pt x="2789" y="428"/>
                  <a:pt x="2722" y="407"/>
                  <a:pt x="2718" y="404"/>
                </a:cubicBezTo>
                <a:cubicBezTo>
                  <a:pt x="2676" y="370"/>
                  <a:pt x="2659" y="308"/>
                  <a:pt x="2592" y="304"/>
                </a:cubicBezTo>
                <a:cubicBezTo>
                  <a:pt x="2463" y="296"/>
                  <a:pt x="2333" y="296"/>
                  <a:pt x="2204" y="292"/>
                </a:cubicBezTo>
                <a:cubicBezTo>
                  <a:pt x="2109" y="259"/>
                  <a:pt x="2224" y="307"/>
                  <a:pt x="2142" y="242"/>
                </a:cubicBezTo>
                <a:cubicBezTo>
                  <a:pt x="2110" y="216"/>
                  <a:pt x="2053" y="223"/>
                  <a:pt x="2016" y="204"/>
                </a:cubicBezTo>
                <a:cubicBezTo>
                  <a:pt x="2003" y="197"/>
                  <a:pt x="1994" y="181"/>
                  <a:pt x="1979" y="179"/>
                </a:cubicBezTo>
                <a:cubicBezTo>
                  <a:pt x="1871" y="164"/>
                  <a:pt x="1653" y="154"/>
                  <a:pt x="1653" y="154"/>
                </a:cubicBezTo>
                <a:cubicBezTo>
                  <a:pt x="1565" y="123"/>
                  <a:pt x="1526" y="125"/>
                  <a:pt x="1415" y="116"/>
                </a:cubicBezTo>
                <a:cubicBezTo>
                  <a:pt x="1332" y="89"/>
                  <a:pt x="1422" y="127"/>
                  <a:pt x="1353" y="66"/>
                </a:cubicBezTo>
                <a:cubicBezTo>
                  <a:pt x="1299" y="19"/>
                  <a:pt x="1292" y="21"/>
                  <a:pt x="1240" y="4"/>
                </a:cubicBezTo>
                <a:cubicBezTo>
                  <a:pt x="1006" y="8"/>
                  <a:pt x="772" y="0"/>
                  <a:pt x="539" y="16"/>
                </a:cubicBezTo>
                <a:cubicBezTo>
                  <a:pt x="524" y="17"/>
                  <a:pt x="529" y="51"/>
                  <a:pt x="514" y="54"/>
                </a:cubicBezTo>
                <a:cubicBezTo>
                  <a:pt x="448" y="68"/>
                  <a:pt x="330" y="150"/>
                  <a:pt x="263" y="154"/>
                </a:cubicBezTo>
                <a:cubicBezTo>
                  <a:pt x="210" y="173"/>
                  <a:pt x="206" y="148"/>
                  <a:pt x="151" y="166"/>
                </a:cubicBezTo>
                <a:cubicBezTo>
                  <a:pt x="104" y="182"/>
                  <a:pt x="50" y="204"/>
                  <a:pt x="0" y="204"/>
                </a:cubicBezTo>
              </a:path>
            </a:pathLst>
          </a:custGeom>
          <a:noFill/>
          <a:ln w="57150">
            <a:solidFill>
              <a:srgbClr val="3333FF"/>
            </a:solidFill>
            <a:round/>
            <a:headEnd/>
            <a:tailEnd/>
          </a:ln>
          <a:effectLst>
            <a:outerShdw dist="50800" dir="2700000" algn="ctr" rotWithShape="0">
              <a:schemeClr val="bg1"/>
            </a:outerShdw>
          </a:effectLst>
        </p:spPr>
        <p:txBody>
          <a:bodyPr anchor="ctr" anchorCtr="1"/>
          <a:lstStyle/>
          <a:p>
            <a:pPr>
              <a:defRPr/>
            </a:pPr>
            <a:endParaRPr lang="en-US" dirty="0">
              <a:latin typeface="Arial" pitchFamily="34" charset="0"/>
              <a:cs typeface="Arial" pitchFamily="34" charset="0"/>
            </a:endParaRPr>
          </a:p>
        </p:txBody>
      </p:sp>
      <p:sp>
        <p:nvSpPr>
          <p:cNvPr id="2" name="Text Box 6"/>
          <p:cNvSpPr txBox="1">
            <a:spLocks noChangeArrowheads="1"/>
          </p:cNvSpPr>
          <p:nvPr/>
        </p:nvSpPr>
        <p:spPr bwMode="gray">
          <a:xfrm rot="2129783">
            <a:off x="7162800" y="58674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latin typeface="Arial" pitchFamily="34" charset="0"/>
                <a:cs typeface="Arial" pitchFamily="34" charset="0"/>
              </a:rPr>
              <a:t>SJ River</a:t>
            </a:r>
          </a:p>
        </p:txBody>
      </p:sp>
      <p:sp>
        <p:nvSpPr>
          <p:cNvPr id="45" name="Text Box 16"/>
          <p:cNvSpPr txBox="1">
            <a:spLocks noChangeArrowheads="1"/>
          </p:cNvSpPr>
          <p:nvPr/>
        </p:nvSpPr>
        <p:spPr bwMode="invGray">
          <a:xfrm>
            <a:off x="1295400" y="5867400"/>
            <a:ext cx="2209800" cy="461963"/>
          </a:xfrm>
          <a:prstGeom prst="rect">
            <a:avLst/>
          </a:prstGeom>
          <a:noFill/>
          <a:ln w="9525">
            <a:noFill/>
            <a:miter lim="800000"/>
            <a:headEnd/>
            <a:tailEnd/>
          </a:ln>
          <a:effectLst>
            <a:outerShdw dist="50800" dir="2700000" algn="ctr" rotWithShape="0">
              <a:schemeClr val="bg1"/>
            </a:outerShdw>
          </a:effectLst>
        </p:spPr>
        <p:txBody>
          <a:bodyPr>
            <a:spAutoFit/>
          </a:bodyPr>
          <a:lstStyle/>
          <a:p>
            <a:pPr algn="r" eaLnBrk="0" fontAlgn="auto" hangingPunct="0">
              <a:spcBef>
                <a:spcPct val="50000"/>
              </a:spcBef>
              <a:spcAft>
                <a:spcPts val="0"/>
              </a:spcAft>
              <a:defRPr/>
            </a:pPr>
            <a:r>
              <a:rPr lang="en-US" sz="2400" b="1" dirty="0">
                <a:latin typeface="+mn-lt"/>
                <a:cs typeface="+mn-cs"/>
              </a:rPr>
              <a:t>SWP Pumps</a:t>
            </a:r>
          </a:p>
        </p:txBody>
      </p:sp>
      <p:sp>
        <p:nvSpPr>
          <p:cNvPr id="46" name="Text Box 16"/>
          <p:cNvSpPr txBox="1">
            <a:spLocks noChangeArrowheads="1"/>
          </p:cNvSpPr>
          <p:nvPr/>
        </p:nvSpPr>
        <p:spPr bwMode="invGray">
          <a:xfrm>
            <a:off x="2078038" y="6246813"/>
            <a:ext cx="2209800" cy="461962"/>
          </a:xfrm>
          <a:prstGeom prst="rect">
            <a:avLst/>
          </a:prstGeom>
          <a:noFill/>
          <a:ln w="9525">
            <a:noFill/>
            <a:miter lim="800000"/>
            <a:headEnd/>
            <a:tailEnd/>
          </a:ln>
          <a:effectLst>
            <a:outerShdw dist="50800" dir="2700000" algn="ctr" rotWithShape="0">
              <a:schemeClr val="bg1"/>
            </a:outerShdw>
          </a:effectLst>
        </p:spPr>
        <p:txBody>
          <a:bodyPr>
            <a:spAutoFit/>
          </a:bodyPr>
          <a:lstStyle/>
          <a:p>
            <a:pPr algn="ctr" eaLnBrk="0" fontAlgn="auto" hangingPunct="0">
              <a:spcBef>
                <a:spcPct val="50000"/>
              </a:spcBef>
              <a:spcAft>
                <a:spcPts val="0"/>
              </a:spcAft>
              <a:defRPr/>
            </a:pPr>
            <a:r>
              <a:rPr lang="en-US" sz="2400" b="1" dirty="0">
                <a:latin typeface="+mn-lt"/>
                <a:cs typeface="+mn-cs"/>
              </a:rPr>
              <a:t>CVP Pumps</a:t>
            </a:r>
          </a:p>
        </p:txBody>
      </p:sp>
      <p:sp>
        <p:nvSpPr>
          <p:cNvPr id="47" name="Oval 17"/>
          <p:cNvSpPr>
            <a:spLocks noChangeArrowheads="1"/>
          </p:cNvSpPr>
          <p:nvPr/>
        </p:nvSpPr>
        <p:spPr bwMode="invGray">
          <a:xfrm>
            <a:off x="3606800" y="5975350"/>
            <a:ext cx="182563" cy="18256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dirty="0">
              <a:effectLst>
                <a:glow rad="101600">
                  <a:schemeClr val="accent4">
                    <a:satMod val="175000"/>
                    <a:alpha val="40000"/>
                  </a:schemeClr>
                </a:glow>
                <a:outerShdw dist="88900" algn="tl" rotWithShape="0">
                  <a:prstClr val="black"/>
                </a:outerShdw>
              </a:effectLst>
              <a:latin typeface="+mn-lt"/>
              <a:cs typeface="+mn-cs"/>
            </a:endParaRPr>
          </a:p>
        </p:txBody>
      </p:sp>
      <p:sp>
        <p:nvSpPr>
          <p:cNvPr id="48" name="Oval 17"/>
          <p:cNvSpPr>
            <a:spLocks noChangeArrowheads="1"/>
          </p:cNvSpPr>
          <p:nvPr/>
        </p:nvSpPr>
        <p:spPr bwMode="invGray">
          <a:xfrm>
            <a:off x="4038600" y="6172200"/>
            <a:ext cx="182563" cy="18256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dirty="0">
              <a:effectLst>
                <a:glow rad="101600">
                  <a:schemeClr val="accent4">
                    <a:satMod val="175000"/>
                    <a:alpha val="40000"/>
                  </a:schemeClr>
                </a:glow>
                <a:outerShdw dist="88900" algn="tl" rotWithShape="0">
                  <a:prstClr val="black"/>
                </a:outerShdw>
              </a:effectLst>
              <a:latin typeface="+mn-lt"/>
              <a:cs typeface="+mn-cs"/>
            </a:endParaRPr>
          </a:p>
        </p:txBody>
      </p:sp>
      <p:sp>
        <p:nvSpPr>
          <p:cNvPr id="49" name="Text Box 6"/>
          <p:cNvSpPr txBox="1">
            <a:spLocks noChangeArrowheads="1"/>
          </p:cNvSpPr>
          <p:nvPr/>
        </p:nvSpPr>
        <p:spPr bwMode="invGray">
          <a:xfrm>
            <a:off x="2897188" y="2697163"/>
            <a:ext cx="1905000" cy="368300"/>
          </a:xfrm>
          <a:prstGeom prst="rect">
            <a:avLst/>
          </a:prstGeom>
          <a:noFill/>
          <a:ln w="9525">
            <a:noFill/>
            <a:miter lim="800000"/>
            <a:headEnd type="none" w="sm" len="sm"/>
            <a:tailEnd type="none" w="sm" len="sm"/>
          </a:ln>
          <a:effectLst>
            <a:outerShdw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Sac River</a:t>
            </a:r>
          </a:p>
        </p:txBody>
      </p:sp>
      <p:sp>
        <p:nvSpPr>
          <p:cNvPr id="50"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Stockton</a:t>
            </a:r>
          </a:p>
        </p:txBody>
      </p:sp>
      <p:sp>
        <p:nvSpPr>
          <p:cNvPr id="51"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Sacramento</a:t>
            </a:r>
          </a:p>
        </p:txBody>
      </p:sp>
      <p:grpSp>
        <p:nvGrpSpPr>
          <p:cNvPr id="4" name="Group 54"/>
          <p:cNvGrpSpPr>
            <a:grpSpLocks/>
          </p:cNvGrpSpPr>
          <p:nvPr/>
        </p:nvGrpSpPr>
        <p:grpSpPr bwMode="auto">
          <a:xfrm>
            <a:off x="2590800" y="1739900"/>
            <a:ext cx="2795588" cy="2616200"/>
            <a:chOff x="2590800" y="1739900"/>
            <a:chExt cx="2795588" cy="2616200"/>
          </a:xfrm>
        </p:grpSpPr>
        <p:sp>
          <p:nvSpPr>
            <p:cNvPr id="31" name="Freeform 47"/>
            <p:cNvSpPr>
              <a:spLocks/>
            </p:cNvSpPr>
            <p:nvPr/>
          </p:nvSpPr>
          <p:spPr bwMode="ltGray">
            <a:xfrm>
              <a:off x="2590800" y="1739900"/>
              <a:ext cx="2795588" cy="2616200"/>
            </a:xfrm>
            <a:custGeom>
              <a:avLst/>
              <a:gdLst>
                <a:gd name="T0" fmla="*/ 48 w 1761"/>
                <a:gd name="T1" fmla="*/ 1640 h 1648"/>
                <a:gd name="T2" fmla="*/ 304 w 1761"/>
                <a:gd name="T3" fmla="*/ 1576 h 1648"/>
                <a:gd name="T4" fmla="*/ 564 w 1761"/>
                <a:gd name="T5" fmla="*/ 1484 h 1648"/>
                <a:gd name="T6" fmla="*/ 748 w 1761"/>
                <a:gd name="T7" fmla="*/ 1400 h 1648"/>
                <a:gd name="T8" fmla="*/ 1020 w 1761"/>
                <a:gd name="T9" fmla="*/ 1436 h 1648"/>
                <a:gd name="T10" fmla="*/ 1260 w 1761"/>
                <a:gd name="T11" fmla="*/ 1396 h 1648"/>
                <a:gd name="T12" fmla="*/ 1432 w 1761"/>
                <a:gd name="T13" fmla="*/ 1340 h 1648"/>
                <a:gd name="T14" fmla="*/ 1436 w 1761"/>
                <a:gd name="T15" fmla="*/ 1276 h 1648"/>
                <a:gd name="T16" fmla="*/ 1716 w 1761"/>
                <a:gd name="T17" fmla="*/ 1276 h 1648"/>
                <a:gd name="T18" fmla="*/ 1488 w 1761"/>
                <a:gd name="T19" fmla="*/ 1204 h 1648"/>
                <a:gd name="T20" fmla="*/ 1348 w 1761"/>
                <a:gd name="T21" fmla="*/ 1136 h 1648"/>
                <a:gd name="T22" fmla="*/ 1564 w 1761"/>
                <a:gd name="T23" fmla="*/ 1100 h 1648"/>
                <a:gd name="T24" fmla="*/ 1660 w 1761"/>
                <a:gd name="T25" fmla="*/ 1088 h 1648"/>
                <a:gd name="T26" fmla="*/ 1704 w 1761"/>
                <a:gd name="T27" fmla="*/ 1036 h 1648"/>
                <a:gd name="T28" fmla="*/ 1616 w 1761"/>
                <a:gd name="T29" fmla="*/ 980 h 1648"/>
                <a:gd name="T30" fmla="*/ 1760 w 1761"/>
                <a:gd name="T31" fmla="*/ 952 h 1648"/>
                <a:gd name="T32" fmla="*/ 1660 w 1761"/>
                <a:gd name="T33" fmla="*/ 924 h 1648"/>
                <a:gd name="T34" fmla="*/ 1528 w 1761"/>
                <a:gd name="T35" fmla="*/ 916 h 1648"/>
                <a:gd name="T36" fmla="*/ 1568 w 1761"/>
                <a:gd name="T37" fmla="*/ 860 h 1648"/>
                <a:gd name="T38" fmla="*/ 1716 w 1761"/>
                <a:gd name="T39" fmla="*/ 844 h 1648"/>
                <a:gd name="T40" fmla="*/ 1728 w 1761"/>
                <a:gd name="T41" fmla="*/ 788 h 1648"/>
                <a:gd name="T42" fmla="*/ 1560 w 1761"/>
                <a:gd name="T43" fmla="*/ 792 h 1648"/>
                <a:gd name="T44" fmla="*/ 1500 w 1761"/>
                <a:gd name="T45" fmla="*/ 748 h 1648"/>
                <a:gd name="T46" fmla="*/ 1344 w 1761"/>
                <a:gd name="T47" fmla="*/ 732 h 1648"/>
                <a:gd name="T48" fmla="*/ 1208 w 1761"/>
                <a:gd name="T49" fmla="*/ 704 h 1648"/>
                <a:gd name="T50" fmla="*/ 1236 w 1761"/>
                <a:gd name="T51" fmla="*/ 652 h 1648"/>
                <a:gd name="T52" fmla="*/ 1168 w 1761"/>
                <a:gd name="T53" fmla="*/ 644 h 1648"/>
                <a:gd name="T54" fmla="*/ 1084 w 1761"/>
                <a:gd name="T55" fmla="*/ 648 h 1648"/>
                <a:gd name="T56" fmla="*/ 984 w 1761"/>
                <a:gd name="T57" fmla="*/ 624 h 1648"/>
                <a:gd name="T58" fmla="*/ 832 w 1761"/>
                <a:gd name="T59" fmla="*/ 588 h 1648"/>
                <a:gd name="T60" fmla="*/ 752 w 1761"/>
                <a:gd name="T61" fmla="*/ 568 h 1648"/>
                <a:gd name="T62" fmla="*/ 644 w 1761"/>
                <a:gd name="T63" fmla="*/ 584 h 1648"/>
                <a:gd name="T64" fmla="*/ 440 w 1761"/>
                <a:gd name="T65" fmla="*/ 576 h 1648"/>
                <a:gd name="T66" fmla="*/ 296 w 1761"/>
                <a:gd name="T67" fmla="*/ 544 h 1648"/>
                <a:gd name="T68" fmla="*/ 348 w 1761"/>
                <a:gd name="T69" fmla="*/ 492 h 1648"/>
                <a:gd name="T70" fmla="*/ 232 w 1761"/>
                <a:gd name="T71" fmla="*/ 472 h 1648"/>
                <a:gd name="T72" fmla="*/ 140 w 1761"/>
                <a:gd name="T73" fmla="*/ 400 h 1648"/>
                <a:gd name="T74" fmla="*/ 264 w 1761"/>
                <a:gd name="T75" fmla="*/ 316 h 1648"/>
                <a:gd name="T76" fmla="*/ 360 w 1761"/>
                <a:gd name="T77" fmla="*/ 288 h 1648"/>
                <a:gd name="T78" fmla="*/ 464 w 1761"/>
                <a:gd name="T79" fmla="*/ 256 h 1648"/>
                <a:gd name="T80" fmla="*/ 556 w 1761"/>
                <a:gd name="T81" fmla="*/ 208 h 1648"/>
                <a:gd name="T82" fmla="*/ 536 w 1761"/>
                <a:gd name="T83" fmla="*/ 148 h 1648"/>
                <a:gd name="T84" fmla="*/ 516 w 1761"/>
                <a:gd name="T85" fmla="*/ 92 h 1648"/>
                <a:gd name="T86" fmla="*/ 492 w 1761"/>
                <a:gd name="T87" fmla="*/ 60 h 1648"/>
                <a:gd name="T88" fmla="*/ 448 w 1761"/>
                <a:gd name="T89" fmla="*/ 36 h 1648"/>
                <a:gd name="T90" fmla="*/ 384 w 1761"/>
                <a:gd name="T91" fmla="*/ 0 h 164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761"/>
                <a:gd name="T139" fmla="*/ 0 h 1648"/>
                <a:gd name="T140" fmla="*/ 1761 w 1761"/>
                <a:gd name="T141" fmla="*/ 1648 h 164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a:solidFill>
                <a:srgbClr val="3333FF"/>
              </a:solidFill>
              <a:round/>
              <a:headEnd/>
              <a:tailEnd/>
            </a:ln>
            <a:effectLst>
              <a:outerShdw dist="50800" dir="2700000" algn="ctr" rotWithShape="0">
                <a:schemeClr val="bg1"/>
              </a:outerShdw>
            </a:effectLst>
          </p:spPr>
          <p:txBody>
            <a:bodyPr anchor="ctr" anchorCtr="1"/>
            <a:lstStyle/>
            <a:p>
              <a:pPr>
                <a:defRPr/>
              </a:pPr>
              <a:endParaRPr lang="en-US" dirty="0">
                <a:latin typeface="Arial" pitchFamily="34" charset="0"/>
                <a:cs typeface="Arial" pitchFamily="34" charset="0"/>
              </a:endParaRPr>
            </a:p>
          </p:txBody>
        </p:sp>
        <p:sp>
          <p:nvSpPr>
            <p:cNvPr id="33" name="Freeform 48"/>
            <p:cNvSpPr>
              <a:spLocks/>
            </p:cNvSpPr>
            <p:nvPr/>
          </p:nvSpPr>
          <p:spPr bwMode="ltGray">
            <a:xfrm>
              <a:off x="4527550" y="2044700"/>
              <a:ext cx="730250" cy="723900"/>
            </a:xfrm>
            <a:custGeom>
              <a:avLst/>
              <a:gdLst>
                <a:gd name="T0" fmla="*/ 8 w 440"/>
                <a:gd name="T1" fmla="*/ 440 h 440"/>
                <a:gd name="T2" fmla="*/ 8 w 440"/>
                <a:gd name="T3" fmla="*/ 392 h 440"/>
                <a:gd name="T4" fmla="*/ 56 w 440"/>
                <a:gd name="T5" fmla="*/ 344 h 440"/>
                <a:gd name="T6" fmla="*/ 104 w 440"/>
                <a:gd name="T7" fmla="*/ 344 h 440"/>
                <a:gd name="T8" fmla="*/ 200 w 440"/>
                <a:gd name="T9" fmla="*/ 344 h 440"/>
                <a:gd name="T10" fmla="*/ 248 w 440"/>
                <a:gd name="T11" fmla="*/ 296 h 440"/>
                <a:gd name="T12" fmla="*/ 200 w 440"/>
                <a:gd name="T13" fmla="*/ 296 h 440"/>
                <a:gd name="T14" fmla="*/ 152 w 440"/>
                <a:gd name="T15" fmla="*/ 248 h 440"/>
                <a:gd name="T16" fmla="*/ 200 w 440"/>
                <a:gd name="T17" fmla="*/ 200 h 440"/>
                <a:gd name="T18" fmla="*/ 200 w 440"/>
                <a:gd name="T19" fmla="*/ 152 h 440"/>
                <a:gd name="T20" fmla="*/ 152 w 440"/>
                <a:gd name="T21" fmla="*/ 104 h 440"/>
                <a:gd name="T22" fmla="*/ 104 w 440"/>
                <a:gd name="T23" fmla="*/ 104 h 440"/>
                <a:gd name="T24" fmla="*/ 56 w 440"/>
                <a:gd name="T25" fmla="*/ 56 h 440"/>
                <a:gd name="T26" fmla="*/ 104 w 440"/>
                <a:gd name="T27" fmla="*/ 56 h 440"/>
                <a:gd name="T28" fmla="*/ 200 w 440"/>
                <a:gd name="T29" fmla="*/ 56 h 440"/>
                <a:gd name="T30" fmla="*/ 296 w 440"/>
                <a:gd name="T31" fmla="*/ 56 h 440"/>
                <a:gd name="T32" fmla="*/ 344 w 440"/>
                <a:gd name="T33" fmla="*/ 8 h 440"/>
                <a:gd name="T34" fmla="*/ 392 w 440"/>
                <a:gd name="T35" fmla="*/ 8 h 440"/>
                <a:gd name="T36" fmla="*/ 440 w 440"/>
                <a:gd name="T37" fmla="*/ 8 h 4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40"/>
                <a:gd name="T58" fmla="*/ 0 h 440"/>
                <a:gd name="T59" fmla="*/ 440 w 440"/>
                <a:gd name="T60" fmla="*/ 440 h 4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a:solidFill>
                <a:srgbClr val="3333FF"/>
              </a:solidFill>
              <a:round/>
              <a:headEnd/>
              <a:tailEnd/>
            </a:ln>
            <a:effectLst>
              <a:outerShdw dist="50800" dir="2700000" algn="ctr" rotWithShape="0">
                <a:schemeClr val="bg1"/>
              </a:outerShdw>
            </a:effectLst>
          </p:spPr>
          <p:txBody>
            <a:bodyPr anchor="ctr" anchorCtr="1"/>
            <a:lstStyle/>
            <a:p>
              <a:pPr>
                <a:defRPr/>
              </a:pPr>
              <a:endParaRPr lang="en-US" dirty="0">
                <a:latin typeface="Arial" pitchFamily="34" charset="0"/>
                <a:cs typeface="Arial" pitchFamily="34" charset="0"/>
              </a:endParaRPr>
            </a:p>
          </p:txBody>
        </p:sp>
      </p:grpSp>
      <p:sp>
        <p:nvSpPr>
          <p:cNvPr id="34" name="Freeform 43"/>
          <p:cNvSpPr>
            <a:spLocks/>
          </p:cNvSpPr>
          <p:nvPr/>
        </p:nvSpPr>
        <p:spPr bwMode="invGray">
          <a:xfrm>
            <a:off x="4533177" y="3831360"/>
            <a:ext cx="1154113" cy="2082800"/>
          </a:xfrm>
          <a:custGeom>
            <a:avLst/>
            <a:gdLst/>
            <a:ahLst/>
            <a:cxnLst>
              <a:cxn ang="0">
                <a:pos x="608" y="0"/>
              </a:cxn>
              <a:cxn ang="0">
                <a:pos x="624" y="32"/>
              </a:cxn>
              <a:cxn ang="0">
                <a:pos x="596" y="36"/>
              </a:cxn>
              <a:cxn ang="0">
                <a:pos x="684" y="56"/>
              </a:cxn>
              <a:cxn ang="0">
                <a:pos x="720" y="80"/>
              </a:cxn>
              <a:cxn ang="0">
                <a:pos x="628" y="116"/>
              </a:cxn>
              <a:cxn ang="0">
                <a:pos x="620" y="128"/>
              </a:cxn>
              <a:cxn ang="0">
                <a:pos x="628" y="152"/>
              </a:cxn>
              <a:cxn ang="0">
                <a:pos x="572" y="168"/>
              </a:cxn>
              <a:cxn ang="0">
                <a:pos x="548" y="180"/>
              </a:cxn>
              <a:cxn ang="0">
                <a:pos x="560" y="208"/>
              </a:cxn>
              <a:cxn ang="0">
                <a:pos x="604" y="240"/>
              </a:cxn>
              <a:cxn ang="0">
                <a:pos x="588" y="280"/>
              </a:cxn>
              <a:cxn ang="0">
                <a:pos x="636" y="296"/>
              </a:cxn>
              <a:cxn ang="0">
                <a:pos x="608" y="328"/>
              </a:cxn>
              <a:cxn ang="0">
                <a:pos x="596" y="340"/>
              </a:cxn>
              <a:cxn ang="0">
                <a:pos x="588" y="364"/>
              </a:cxn>
              <a:cxn ang="0">
                <a:pos x="584" y="452"/>
              </a:cxn>
              <a:cxn ang="0">
                <a:pos x="532" y="448"/>
              </a:cxn>
              <a:cxn ang="0">
                <a:pos x="440" y="452"/>
              </a:cxn>
              <a:cxn ang="0">
                <a:pos x="424" y="524"/>
              </a:cxn>
              <a:cxn ang="0">
                <a:pos x="452" y="528"/>
              </a:cxn>
              <a:cxn ang="0">
                <a:pos x="456" y="564"/>
              </a:cxn>
              <a:cxn ang="0">
                <a:pos x="512" y="600"/>
              </a:cxn>
              <a:cxn ang="0">
                <a:pos x="432" y="616"/>
              </a:cxn>
              <a:cxn ang="0">
                <a:pos x="408" y="624"/>
              </a:cxn>
              <a:cxn ang="0">
                <a:pos x="400" y="652"/>
              </a:cxn>
              <a:cxn ang="0">
                <a:pos x="364" y="660"/>
              </a:cxn>
              <a:cxn ang="0">
                <a:pos x="340" y="708"/>
              </a:cxn>
              <a:cxn ang="0">
                <a:pos x="344" y="740"/>
              </a:cxn>
              <a:cxn ang="0">
                <a:pos x="352" y="752"/>
              </a:cxn>
              <a:cxn ang="0">
                <a:pos x="340" y="776"/>
              </a:cxn>
              <a:cxn ang="0">
                <a:pos x="332" y="800"/>
              </a:cxn>
              <a:cxn ang="0">
                <a:pos x="356" y="836"/>
              </a:cxn>
              <a:cxn ang="0">
                <a:pos x="360" y="848"/>
              </a:cxn>
              <a:cxn ang="0">
                <a:pos x="372" y="860"/>
              </a:cxn>
              <a:cxn ang="0">
                <a:pos x="344" y="888"/>
              </a:cxn>
              <a:cxn ang="0">
                <a:pos x="404" y="904"/>
              </a:cxn>
              <a:cxn ang="0">
                <a:pos x="460" y="928"/>
              </a:cxn>
              <a:cxn ang="0">
                <a:pos x="556" y="980"/>
              </a:cxn>
              <a:cxn ang="0">
                <a:pos x="676" y="1020"/>
              </a:cxn>
              <a:cxn ang="0">
                <a:pos x="708" y="1048"/>
              </a:cxn>
              <a:cxn ang="0">
                <a:pos x="676" y="1076"/>
              </a:cxn>
              <a:cxn ang="0">
                <a:pos x="588" y="1104"/>
              </a:cxn>
              <a:cxn ang="0">
                <a:pos x="476" y="1156"/>
              </a:cxn>
              <a:cxn ang="0">
                <a:pos x="348" y="1160"/>
              </a:cxn>
              <a:cxn ang="0">
                <a:pos x="280" y="1172"/>
              </a:cxn>
              <a:cxn ang="0">
                <a:pos x="36" y="1216"/>
              </a:cxn>
              <a:cxn ang="0">
                <a:pos x="20" y="1276"/>
              </a:cxn>
              <a:cxn ang="0">
                <a:pos x="4" y="1300"/>
              </a:cxn>
              <a:cxn ang="0">
                <a:pos x="0" y="1312"/>
              </a:cxn>
            </a:cxnLst>
            <a:rect l="0" t="0" r="r" b="b"/>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98425" cap="flat" cmpd="sng">
            <a:solidFill>
              <a:srgbClr val="FFFF00"/>
            </a:solidFill>
            <a:prstDash val="solid"/>
            <a:round/>
            <a:headEnd type="none" w="med" len="med"/>
            <a:tailEnd type="none" w="med" len="med"/>
          </a:ln>
          <a:effectLst>
            <a:glow rad="228600">
              <a:schemeClr val="bg1">
                <a:alpha val="40000"/>
              </a:schemeClr>
            </a:glow>
          </a:effectLst>
        </p:spPr>
        <p:txBody>
          <a:bodyPr anchor="ctr" anchorCtr="1"/>
          <a:lstStyle/>
          <a:p>
            <a:pPr>
              <a:defRPr/>
            </a:pPr>
            <a:endParaRPr lang="en-US" dirty="0">
              <a:latin typeface="Arial" pitchFamily="34" charset="0"/>
              <a:cs typeface="Arial" pitchFamily="34" charset="0"/>
            </a:endParaRPr>
          </a:p>
        </p:txBody>
      </p:sp>
      <p:grpSp>
        <p:nvGrpSpPr>
          <p:cNvPr id="5" name="Group 55"/>
          <p:cNvGrpSpPr>
            <a:grpSpLocks/>
          </p:cNvGrpSpPr>
          <p:nvPr/>
        </p:nvGrpSpPr>
        <p:grpSpPr bwMode="auto">
          <a:xfrm>
            <a:off x="4275138" y="3759200"/>
            <a:ext cx="1368425" cy="2127250"/>
            <a:chOff x="4275138" y="3759200"/>
            <a:chExt cx="1368426" cy="2127250"/>
          </a:xfrm>
        </p:grpSpPr>
        <p:sp>
          <p:nvSpPr>
            <p:cNvPr id="37" name="Freeform 43"/>
            <p:cNvSpPr>
              <a:spLocks/>
            </p:cNvSpPr>
            <p:nvPr/>
          </p:nvSpPr>
          <p:spPr bwMode="invGray">
            <a:xfrm>
              <a:off x="4489450" y="3803650"/>
              <a:ext cx="1154114" cy="2082800"/>
            </a:xfrm>
            <a:custGeom>
              <a:avLst/>
              <a:gdLst>
                <a:gd name="T0" fmla="*/ 608 w 727"/>
                <a:gd name="T1" fmla="*/ 0 h 1312"/>
                <a:gd name="T2" fmla="*/ 624 w 727"/>
                <a:gd name="T3" fmla="*/ 32 h 1312"/>
                <a:gd name="T4" fmla="*/ 596 w 727"/>
                <a:gd name="T5" fmla="*/ 36 h 1312"/>
                <a:gd name="T6" fmla="*/ 684 w 727"/>
                <a:gd name="T7" fmla="*/ 56 h 1312"/>
                <a:gd name="T8" fmla="*/ 720 w 727"/>
                <a:gd name="T9" fmla="*/ 80 h 1312"/>
                <a:gd name="T10" fmla="*/ 628 w 727"/>
                <a:gd name="T11" fmla="*/ 116 h 1312"/>
                <a:gd name="T12" fmla="*/ 620 w 727"/>
                <a:gd name="T13" fmla="*/ 128 h 1312"/>
                <a:gd name="T14" fmla="*/ 628 w 727"/>
                <a:gd name="T15" fmla="*/ 152 h 1312"/>
                <a:gd name="T16" fmla="*/ 572 w 727"/>
                <a:gd name="T17" fmla="*/ 168 h 1312"/>
                <a:gd name="T18" fmla="*/ 548 w 727"/>
                <a:gd name="T19" fmla="*/ 180 h 1312"/>
                <a:gd name="T20" fmla="*/ 560 w 727"/>
                <a:gd name="T21" fmla="*/ 208 h 1312"/>
                <a:gd name="T22" fmla="*/ 604 w 727"/>
                <a:gd name="T23" fmla="*/ 240 h 1312"/>
                <a:gd name="T24" fmla="*/ 588 w 727"/>
                <a:gd name="T25" fmla="*/ 280 h 1312"/>
                <a:gd name="T26" fmla="*/ 636 w 727"/>
                <a:gd name="T27" fmla="*/ 296 h 1312"/>
                <a:gd name="T28" fmla="*/ 608 w 727"/>
                <a:gd name="T29" fmla="*/ 328 h 1312"/>
                <a:gd name="T30" fmla="*/ 596 w 727"/>
                <a:gd name="T31" fmla="*/ 340 h 1312"/>
                <a:gd name="T32" fmla="*/ 588 w 727"/>
                <a:gd name="T33" fmla="*/ 364 h 1312"/>
                <a:gd name="T34" fmla="*/ 584 w 727"/>
                <a:gd name="T35" fmla="*/ 452 h 1312"/>
                <a:gd name="T36" fmla="*/ 532 w 727"/>
                <a:gd name="T37" fmla="*/ 448 h 1312"/>
                <a:gd name="T38" fmla="*/ 440 w 727"/>
                <a:gd name="T39" fmla="*/ 452 h 1312"/>
                <a:gd name="T40" fmla="*/ 424 w 727"/>
                <a:gd name="T41" fmla="*/ 524 h 1312"/>
                <a:gd name="T42" fmla="*/ 452 w 727"/>
                <a:gd name="T43" fmla="*/ 528 h 1312"/>
                <a:gd name="T44" fmla="*/ 456 w 727"/>
                <a:gd name="T45" fmla="*/ 564 h 1312"/>
                <a:gd name="T46" fmla="*/ 512 w 727"/>
                <a:gd name="T47" fmla="*/ 600 h 1312"/>
                <a:gd name="T48" fmla="*/ 432 w 727"/>
                <a:gd name="T49" fmla="*/ 616 h 1312"/>
                <a:gd name="T50" fmla="*/ 408 w 727"/>
                <a:gd name="T51" fmla="*/ 624 h 1312"/>
                <a:gd name="T52" fmla="*/ 400 w 727"/>
                <a:gd name="T53" fmla="*/ 652 h 1312"/>
                <a:gd name="T54" fmla="*/ 364 w 727"/>
                <a:gd name="T55" fmla="*/ 660 h 1312"/>
                <a:gd name="T56" fmla="*/ 340 w 727"/>
                <a:gd name="T57" fmla="*/ 708 h 1312"/>
                <a:gd name="T58" fmla="*/ 344 w 727"/>
                <a:gd name="T59" fmla="*/ 740 h 1312"/>
                <a:gd name="T60" fmla="*/ 352 w 727"/>
                <a:gd name="T61" fmla="*/ 752 h 1312"/>
                <a:gd name="T62" fmla="*/ 340 w 727"/>
                <a:gd name="T63" fmla="*/ 776 h 1312"/>
                <a:gd name="T64" fmla="*/ 332 w 727"/>
                <a:gd name="T65" fmla="*/ 800 h 1312"/>
                <a:gd name="T66" fmla="*/ 356 w 727"/>
                <a:gd name="T67" fmla="*/ 836 h 1312"/>
                <a:gd name="T68" fmla="*/ 360 w 727"/>
                <a:gd name="T69" fmla="*/ 848 h 1312"/>
                <a:gd name="T70" fmla="*/ 372 w 727"/>
                <a:gd name="T71" fmla="*/ 860 h 1312"/>
                <a:gd name="T72" fmla="*/ 344 w 727"/>
                <a:gd name="T73" fmla="*/ 888 h 1312"/>
                <a:gd name="T74" fmla="*/ 404 w 727"/>
                <a:gd name="T75" fmla="*/ 904 h 1312"/>
                <a:gd name="T76" fmla="*/ 460 w 727"/>
                <a:gd name="T77" fmla="*/ 928 h 1312"/>
                <a:gd name="T78" fmla="*/ 556 w 727"/>
                <a:gd name="T79" fmla="*/ 980 h 1312"/>
                <a:gd name="T80" fmla="*/ 676 w 727"/>
                <a:gd name="T81" fmla="*/ 1020 h 1312"/>
                <a:gd name="T82" fmla="*/ 708 w 727"/>
                <a:gd name="T83" fmla="*/ 1048 h 1312"/>
                <a:gd name="T84" fmla="*/ 676 w 727"/>
                <a:gd name="T85" fmla="*/ 1076 h 1312"/>
                <a:gd name="T86" fmla="*/ 588 w 727"/>
                <a:gd name="T87" fmla="*/ 1104 h 1312"/>
                <a:gd name="T88" fmla="*/ 476 w 727"/>
                <a:gd name="T89" fmla="*/ 1156 h 1312"/>
                <a:gd name="T90" fmla="*/ 348 w 727"/>
                <a:gd name="T91" fmla="*/ 1160 h 1312"/>
                <a:gd name="T92" fmla="*/ 280 w 727"/>
                <a:gd name="T93" fmla="*/ 1172 h 1312"/>
                <a:gd name="T94" fmla="*/ 36 w 727"/>
                <a:gd name="T95" fmla="*/ 1216 h 1312"/>
                <a:gd name="T96" fmla="*/ 20 w 727"/>
                <a:gd name="T97" fmla="*/ 1276 h 1312"/>
                <a:gd name="T98" fmla="*/ 4 w 727"/>
                <a:gd name="T99" fmla="*/ 1300 h 1312"/>
                <a:gd name="T100" fmla="*/ 0 w 727"/>
                <a:gd name="T101" fmla="*/ 1312 h 13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27"/>
                <a:gd name="T154" fmla="*/ 0 h 1312"/>
                <a:gd name="T155" fmla="*/ 727 w 727"/>
                <a:gd name="T156" fmla="*/ 1312 h 131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28575">
              <a:solidFill>
                <a:srgbClr val="6699FF"/>
              </a:solidFill>
              <a:round/>
              <a:headEnd/>
              <a:tailEnd type="triangle" w="med" len="med"/>
            </a:ln>
            <a:effectLst>
              <a:outerShdw dist="50800" dir="2700000" algn="ctr" rotWithShape="0">
                <a:schemeClr val="bg1"/>
              </a:outerShdw>
            </a:effectLst>
          </p:spPr>
          <p:txBody>
            <a:bodyPr anchor="ctr" anchorCtr="1"/>
            <a:lstStyle/>
            <a:p>
              <a:pPr>
                <a:defRPr/>
              </a:pPr>
              <a:endParaRPr lang="en-US" dirty="0">
                <a:latin typeface="Arial" pitchFamily="34" charset="0"/>
                <a:cs typeface="Arial" pitchFamily="34" charset="0"/>
              </a:endParaRPr>
            </a:p>
          </p:txBody>
        </p:sp>
        <p:sp>
          <p:nvSpPr>
            <p:cNvPr id="38" name="Freeform 42"/>
            <p:cNvSpPr>
              <a:spLocks/>
            </p:cNvSpPr>
            <p:nvPr/>
          </p:nvSpPr>
          <p:spPr bwMode="invGray">
            <a:xfrm>
              <a:off x="4275138" y="3759200"/>
              <a:ext cx="1155701" cy="2076450"/>
            </a:xfrm>
            <a:custGeom>
              <a:avLst/>
              <a:gdLst>
                <a:gd name="T0" fmla="*/ 659 w 728"/>
                <a:gd name="T1" fmla="*/ 0 h 1308"/>
                <a:gd name="T2" fmla="*/ 723 w 728"/>
                <a:gd name="T3" fmla="*/ 8 h 1308"/>
                <a:gd name="T4" fmla="*/ 719 w 728"/>
                <a:gd name="T5" fmla="*/ 24 h 1308"/>
                <a:gd name="T6" fmla="*/ 695 w 728"/>
                <a:gd name="T7" fmla="*/ 32 h 1308"/>
                <a:gd name="T8" fmla="*/ 683 w 728"/>
                <a:gd name="T9" fmla="*/ 44 h 1308"/>
                <a:gd name="T10" fmla="*/ 667 w 728"/>
                <a:gd name="T11" fmla="*/ 48 h 1308"/>
                <a:gd name="T12" fmla="*/ 691 w 728"/>
                <a:gd name="T13" fmla="*/ 60 h 1308"/>
                <a:gd name="T14" fmla="*/ 563 w 728"/>
                <a:gd name="T15" fmla="*/ 100 h 1308"/>
                <a:gd name="T16" fmla="*/ 563 w 728"/>
                <a:gd name="T17" fmla="*/ 128 h 1308"/>
                <a:gd name="T18" fmla="*/ 551 w 728"/>
                <a:gd name="T19" fmla="*/ 168 h 1308"/>
                <a:gd name="T20" fmla="*/ 527 w 728"/>
                <a:gd name="T21" fmla="*/ 172 h 1308"/>
                <a:gd name="T22" fmla="*/ 503 w 728"/>
                <a:gd name="T23" fmla="*/ 188 h 1308"/>
                <a:gd name="T24" fmla="*/ 491 w 728"/>
                <a:gd name="T25" fmla="*/ 196 h 1308"/>
                <a:gd name="T26" fmla="*/ 487 w 728"/>
                <a:gd name="T27" fmla="*/ 208 h 1308"/>
                <a:gd name="T28" fmla="*/ 343 w 728"/>
                <a:gd name="T29" fmla="*/ 220 h 1308"/>
                <a:gd name="T30" fmla="*/ 171 w 728"/>
                <a:gd name="T31" fmla="*/ 260 h 1308"/>
                <a:gd name="T32" fmla="*/ 159 w 728"/>
                <a:gd name="T33" fmla="*/ 292 h 1308"/>
                <a:gd name="T34" fmla="*/ 231 w 728"/>
                <a:gd name="T35" fmla="*/ 296 h 1308"/>
                <a:gd name="T36" fmla="*/ 255 w 728"/>
                <a:gd name="T37" fmla="*/ 304 h 1308"/>
                <a:gd name="T38" fmla="*/ 263 w 728"/>
                <a:gd name="T39" fmla="*/ 328 h 1308"/>
                <a:gd name="T40" fmla="*/ 267 w 728"/>
                <a:gd name="T41" fmla="*/ 340 h 1308"/>
                <a:gd name="T42" fmla="*/ 231 w 728"/>
                <a:gd name="T43" fmla="*/ 356 h 1308"/>
                <a:gd name="T44" fmla="*/ 211 w 728"/>
                <a:gd name="T45" fmla="*/ 400 h 1308"/>
                <a:gd name="T46" fmla="*/ 155 w 728"/>
                <a:gd name="T47" fmla="*/ 424 h 1308"/>
                <a:gd name="T48" fmla="*/ 131 w 728"/>
                <a:gd name="T49" fmla="*/ 456 h 1308"/>
                <a:gd name="T50" fmla="*/ 111 w 728"/>
                <a:gd name="T51" fmla="*/ 532 h 1308"/>
                <a:gd name="T52" fmla="*/ 123 w 728"/>
                <a:gd name="T53" fmla="*/ 652 h 1308"/>
                <a:gd name="T54" fmla="*/ 99 w 728"/>
                <a:gd name="T55" fmla="*/ 684 h 1308"/>
                <a:gd name="T56" fmla="*/ 155 w 728"/>
                <a:gd name="T57" fmla="*/ 708 h 1308"/>
                <a:gd name="T58" fmla="*/ 143 w 728"/>
                <a:gd name="T59" fmla="*/ 756 h 1308"/>
                <a:gd name="T60" fmla="*/ 155 w 728"/>
                <a:gd name="T61" fmla="*/ 760 h 1308"/>
                <a:gd name="T62" fmla="*/ 199 w 728"/>
                <a:gd name="T63" fmla="*/ 776 h 1308"/>
                <a:gd name="T64" fmla="*/ 135 w 728"/>
                <a:gd name="T65" fmla="*/ 796 h 1308"/>
                <a:gd name="T66" fmla="*/ 195 w 728"/>
                <a:gd name="T67" fmla="*/ 820 h 1308"/>
                <a:gd name="T68" fmla="*/ 171 w 728"/>
                <a:gd name="T69" fmla="*/ 852 h 1308"/>
                <a:gd name="T70" fmla="*/ 219 w 728"/>
                <a:gd name="T71" fmla="*/ 872 h 1308"/>
                <a:gd name="T72" fmla="*/ 223 w 728"/>
                <a:gd name="T73" fmla="*/ 884 h 1308"/>
                <a:gd name="T74" fmla="*/ 235 w 728"/>
                <a:gd name="T75" fmla="*/ 892 h 1308"/>
                <a:gd name="T76" fmla="*/ 243 w 728"/>
                <a:gd name="T77" fmla="*/ 932 h 1308"/>
                <a:gd name="T78" fmla="*/ 191 w 728"/>
                <a:gd name="T79" fmla="*/ 956 h 1308"/>
                <a:gd name="T80" fmla="*/ 199 w 728"/>
                <a:gd name="T81" fmla="*/ 992 h 1308"/>
                <a:gd name="T82" fmla="*/ 111 w 728"/>
                <a:gd name="T83" fmla="*/ 1016 h 1308"/>
                <a:gd name="T84" fmla="*/ 147 w 728"/>
                <a:gd name="T85" fmla="*/ 1040 h 1308"/>
                <a:gd name="T86" fmla="*/ 91 w 728"/>
                <a:gd name="T87" fmla="*/ 1084 h 1308"/>
                <a:gd name="T88" fmla="*/ 67 w 728"/>
                <a:gd name="T89" fmla="*/ 1092 h 1308"/>
                <a:gd name="T90" fmla="*/ 55 w 728"/>
                <a:gd name="T91" fmla="*/ 1116 h 1308"/>
                <a:gd name="T92" fmla="*/ 19 w 728"/>
                <a:gd name="T93" fmla="*/ 1148 h 1308"/>
                <a:gd name="T94" fmla="*/ 3 w 728"/>
                <a:gd name="T95" fmla="*/ 1172 h 1308"/>
                <a:gd name="T96" fmla="*/ 15 w 728"/>
                <a:gd name="T97" fmla="*/ 1180 h 1308"/>
                <a:gd name="T98" fmla="*/ 39 w 728"/>
                <a:gd name="T99" fmla="*/ 1188 h 1308"/>
                <a:gd name="T100" fmla="*/ 119 w 728"/>
                <a:gd name="T101" fmla="*/ 1224 h 1308"/>
                <a:gd name="T102" fmla="*/ 111 w 728"/>
                <a:gd name="T103" fmla="*/ 1308 h 13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28"/>
                <a:gd name="T157" fmla="*/ 0 h 1308"/>
                <a:gd name="T158" fmla="*/ 728 w 728"/>
                <a:gd name="T159" fmla="*/ 1308 h 130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28" h="1308">
                  <a:moveTo>
                    <a:pt x="659" y="0"/>
                  </a:moveTo>
                  <a:cubicBezTo>
                    <a:pt x="679" y="7"/>
                    <a:pt x="703" y="0"/>
                    <a:pt x="723" y="8"/>
                  </a:cubicBezTo>
                  <a:cubicBezTo>
                    <a:pt x="728" y="10"/>
                    <a:pt x="723" y="20"/>
                    <a:pt x="719" y="24"/>
                  </a:cubicBezTo>
                  <a:cubicBezTo>
                    <a:pt x="713" y="29"/>
                    <a:pt x="695" y="32"/>
                    <a:pt x="695" y="32"/>
                  </a:cubicBezTo>
                  <a:cubicBezTo>
                    <a:pt x="691" y="36"/>
                    <a:pt x="688" y="41"/>
                    <a:pt x="683" y="44"/>
                  </a:cubicBezTo>
                  <a:cubicBezTo>
                    <a:pt x="678" y="47"/>
                    <a:pt x="669" y="43"/>
                    <a:pt x="667" y="48"/>
                  </a:cubicBezTo>
                  <a:cubicBezTo>
                    <a:pt x="665" y="53"/>
                    <a:pt x="689" y="59"/>
                    <a:pt x="691" y="60"/>
                  </a:cubicBezTo>
                  <a:cubicBezTo>
                    <a:pt x="680" y="106"/>
                    <a:pt x="597" y="98"/>
                    <a:pt x="563" y="100"/>
                  </a:cubicBezTo>
                  <a:cubicBezTo>
                    <a:pt x="543" y="107"/>
                    <a:pt x="554" y="114"/>
                    <a:pt x="563" y="128"/>
                  </a:cubicBezTo>
                  <a:cubicBezTo>
                    <a:pt x="533" y="138"/>
                    <a:pt x="575" y="144"/>
                    <a:pt x="551" y="168"/>
                  </a:cubicBezTo>
                  <a:cubicBezTo>
                    <a:pt x="545" y="174"/>
                    <a:pt x="535" y="171"/>
                    <a:pt x="527" y="172"/>
                  </a:cubicBezTo>
                  <a:cubicBezTo>
                    <a:pt x="519" y="177"/>
                    <a:pt x="511" y="183"/>
                    <a:pt x="503" y="188"/>
                  </a:cubicBezTo>
                  <a:cubicBezTo>
                    <a:pt x="499" y="191"/>
                    <a:pt x="491" y="196"/>
                    <a:pt x="491" y="196"/>
                  </a:cubicBezTo>
                  <a:cubicBezTo>
                    <a:pt x="490" y="200"/>
                    <a:pt x="491" y="207"/>
                    <a:pt x="487" y="208"/>
                  </a:cubicBezTo>
                  <a:cubicBezTo>
                    <a:pt x="462" y="214"/>
                    <a:pt x="370" y="218"/>
                    <a:pt x="343" y="220"/>
                  </a:cubicBezTo>
                  <a:cubicBezTo>
                    <a:pt x="330" y="260"/>
                    <a:pt x="196" y="259"/>
                    <a:pt x="171" y="260"/>
                  </a:cubicBezTo>
                  <a:cubicBezTo>
                    <a:pt x="166" y="262"/>
                    <a:pt x="138" y="286"/>
                    <a:pt x="159" y="292"/>
                  </a:cubicBezTo>
                  <a:cubicBezTo>
                    <a:pt x="182" y="298"/>
                    <a:pt x="207" y="295"/>
                    <a:pt x="231" y="296"/>
                  </a:cubicBezTo>
                  <a:cubicBezTo>
                    <a:pt x="239" y="299"/>
                    <a:pt x="252" y="296"/>
                    <a:pt x="255" y="304"/>
                  </a:cubicBezTo>
                  <a:cubicBezTo>
                    <a:pt x="258" y="312"/>
                    <a:pt x="260" y="320"/>
                    <a:pt x="263" y="328"/>
                  </a:cubicBezTo>
                  <a:cubicBezTo>
                    <a:pt x="264" y="332"/>
                    <a:pt x="267" y="340"/>
                    <a:pt x="267" y="340"/>
                  </a:cubicBezTo>
                  <a:cubicBezTo>
                    <a:pt x="254" y="344"/>
                    <a:pt x="244" y="352"/>
                    <a:pt x="231" y="356"/>
                  </a:cubicBezTo>
                  <a:cubicBezTo>
                    <a:pt x="222" y="370"/>
                    <a:pt x="224" y="389"/>
                    <a:pt x="211" y="400"/>
                  </a:cubicBezTo>
                  <a:cubicBezTo>
                    <a:pt x="191" y="418"/>
                    <a:pt x="179" y="416"/>
                    <a:pt x="155" y="424"/>
                  </a:cubicBezTo>
                  <a:cubicBezTo>
                    <a:pt x="150" y="440"/>
                    <a:pt x="138" y="441"/>
                    <a:pt x="131" y="456"/>
                  </a:cubicBezTo>
                  <a:cubicBezTo>
                    <a:pt x="120" y="481"/>
                    <a:pt x="117" y="506"/>
                    <a:pt x="111" y="532"/>
                  </a:cubicBezTo>
                  <a:cubicBezTo>
                    <a:pt x="117" y="572"/>
                    <a:pt x="110" y="614"/>
                    <a:pt x="123" y="652"/>
                  </a:cubicBezTo>
                  <a:cubicBezTo>
                    <a:pt x="118" y="667"/>
                    <a:pt x="108" y="671"/>
                    <a:pt x="99" y="684"/>
                  </a:cubicBezTo>
                  <a:cubicBezTo>
                    <a:pt x="107" y="714"/>
                    <a:pt x="129" y="699"/>
                    <a:pt x="155" y="708"/>
                  </a:cubicBezTo>
                  <a:cubicBezTo>
                    <a:pt x="142" y="721"/>
                    <a:pt x="131" y="735"/>
                    <a:pt x="143" y="756"/>
                  </a:cubicBezTo>
                  <a:cubicBezTo>
                    <a:pt x="145" y="760"/>
                    <a:pt x="151" y="759"/>
                    <a:pt x="155" y="760"/>
                  </a:cubicBezTo>
                  <a:cubicBezTo>
                    <a:pt x="173" y="765"/>
                    <a:pt x="183" y="766"/>
                    <a:pt x="199" y="776"/>
                  </a:cubicBezTo>
                  <a:cubicBezTo>
                    <a:pt x="190" y="802"/>
                    <a:pt x="161" y="794"/>
                    <a:pt x="135" y="796"/>
                  </a:cubicBezTo>
                  <a:cubicBezTo>
                    <a:pt x="157" y="811"/>
                    <a:pt x="186" y="793"/>
                    <a:pt x="195" y="820"/>
                  </a:cubicBezTo>
                  <a:cubicBezTo>
                    <a:pt x="184" y="823"/>
                    <a:pt x="149" y="830"/>
                    <a:pt x="171" y="852"/>
                  </a:cubicBezTo>
                  <a:cubicBezTo>
                    <a:pt x="178" y="859"/>
                    <a:pt x="208" y="864"/>
                    <a:pt x="219" y="872"/>
                  </a:cubicBezTo>
                  <a:cubicBezTo>
                    <a:pt x="220" y="876"/>
                    <a:pt x="220" y="881"/>
                    <a:pt x="223" y="884"/>
                  </a:cubicBezTo>
                  <a:cubicBezTo>
                    <a:pt x="226" y="888"/>
                    <a:pt x="233" y="888"/>
                    <a:pt x="235" y="892"/>
                  </a:cubicBezTo>
                  <a:cubicBezTo>
                    <a:pt x="241" y="904"/>
                    <a:pt x="239" y="919"/>
                    <a:pt x="243" y="932"/>
                  </a:cubicBezTo>
                  <a:cubicBezTo>
                    <a:pt x="234" y="958"/>
                    <a:pt x="218" y="953"/>
                    <a:pt x="191" y="956"/>
                  </a:cubicBezTo>
                  <a:cubicBezTo>
                    <a:pt x="180" y="973"/>
                    <a:pt x="182" y="981"/>
                    <a:pt x="199" y="992"/>
                  </a:cubicBezTo>
                  <a:cubicBezTo>
                    <a:pt x="170" y="1011"/>
                    <a:pt x="132" y="985"/>
                    <a:pt x="111" y="1016"/>
                  </a:cubicBezTo>
                  <a:cubicBezTo>
                    <a:pt x="126" y="1026"/>
                    <a:pt x="137" y="1025"/>
                    <a:pt x="147" y="1040"/>
                  </a:cubicBezTo>
                  <a:cubicBezTo>
                    <a:pt x="140" y="1081"/>
                    <a:pt x="131" y="1079"/>
                    <a:pt x="91" y="1084"/>
                  </a:cubicBezTo>
                  <a:cubicBezTo>
                    <a:pt x="83" y="1087"/>
                    <a:pt x="75" y="1089"/>
                    <a:pt x="67" y="1092"/>
                  </a:cubicBezTo>
                  <a:cubicBezTo>
                    <a:pt x="59" y="1095"/>
                    <a:pt x="61" y="1109"/>
                    <a:pt x="55" y="1116"/>
                  </a:cubicBezTo>
                  <a:cubicBezTo>
                    <a:pt x="35" y="1138"/>
                    <a:pt x="37" y="1136"/>
                    <a:pt x="19" y="1148"/>
                  </a:cubicBezTo>
                  <a:cubicBezTo>
                    <a:pt x="14" y="1156"/>
                    <a:pt x="8" y="1164"/>
                    <a:pt x="3" y="1172"/>
                  </a:cubicBezTo>
                  <a:cubicBezTo>
                    <a:pt x="0" y="1176"/>
                    <a:pt x="11" y="1178"/>
                    <a:pt x="15" y="1180"/>
                  </a:cubicBezTo>
                  <a:cubicBezTo>
                    <a:pt x="23" y="1183"/>
                    <a:pt x="31" y="1185"/>
                    <a:pt x="39" y="1188"/>
                  </a:cubicBezTo>
                  <a:cubicBezTo>
                    <a:pt x="67" y="1197"/>
                    <a:pt x="94" y="1207"/>
                    <a:pt x="119" y="1224"/>
                  </a:cubicBezTo>
                  <a:cubicBezTo>
                    <a:pt x="119" y="1229"/>
                    <a:pt x="111" y="1286"/>
                    <a:pt x="111" y="1308"/>
                  </a:cubicBezTo>
                </a:path>
              </a:pathLst>
            </a:custGeom>
            <a:noFill/>
            <a:ln w="28575">
              <a:solidFill>
                <a:srgbClr val="6699FF"/>
              </a:solidFill>
              <a:round/>
              <a:headEnd/>
              <a:tailEnd type="triangle" w="med" len="med"/>
            </a:ln>
            <a:effectLst>
              <a:outerShdw dist="50800" dir="2700000" algn="ctr" rotWithShape="0">
                <a:schemeClr val="bg1"/>
              </a:outerShdw>
            </a:effectLst>
          </p:spPr>
          <p:txBody>
            <a:bodyPr anchor="ctr" anchorCtr="1"/>
            <a:lstStyle/>
            <a:p>
              <a:pPr>
                <a:defRPr/>
              </a:pPr>
              <a:endParaRPr lang="en-US" dirty="0">
                <a:latin typeface="Arial" pitchFamily="34" charset="0"/>
                <a:cs typeface="Arial" pitchFamily="34" charset="0"/>
              </a:endParaRPr>
            </a:p>
          </p:txBody>
        </p:sp>
        <p:sp>
          <p:nvSpPr>
            <p:cNvPr id="39" name="Freeform 44"/>
            <p:cNvSpPr>
              <a:spLocks/>
            </p:cNvSpPr>
            <p:nvPr/>
          </p:nvSpPr>
          <p:spPr bwMode="invGray">
            <a:xfrm>
              <a:off x="4456113" y="3797300"/>
              <a:ext cx="788988" cy="412750"/>
            </a:xfrm>
            <a:custGeom>
              <a:avLst/>
              <a:gdLst>
                <a:gd name="T0" fmla="*/ 497 w 497"/>
                <a:gd name="T1" fmla="*/ 0 h 260"/>
                <a:gd name="T2" fmla="*/ 393 w 497"/>
                <a:gd name="T3" fmla="*/ 24 h 260"/>
                <a:gd name="T4" fmla="*/ 257 w 497"/>
                <a:gd name="T5" fmla="*/ 80 h 260"/>
                <a:gd name="T6" fmla="*/ 197 w 497"/>
                <a:gd name="T7" fmla="*/ 92 h 260"/>
                <a:gd name="T8" fmla="*/ 173 w 497"/>
                <a:gd name="T9" fmla="*/ 100 h 260"/>
                <a:gd name="T10" fmla="*/ 153 w 497"/>
                <a:gd name="T11" fmla="*/ 104 h 260"/>
                <a:gd name="T12" fmla="*/ 129 w 497"/>
                <a:gd name="T13" fmla="*/ 112 h 260"/>
                <a:gd name="T14" fmla="*/ 81 w 497"/>
                <a:gd name="T15" fmla="*/ 148 h 260"/>
                <a:gd name="T16" fmla="*/ 25 w 497"/>
                <a:gd name="T17" fmla="*/ 156 h 260"/>
                <a:gd name="T18" fmla="*/ 21 w 497"/>
                <a:gd name="T19" fmla="*/ 180 h 260"/>
                <a:gd name="T20" fmla="*/ 13 w 497"/>
                <a:gd name="T21" fmla="*/ 196 h 260"/>
                <a:gd name="T22" fmla="*/ 25 w 497"/>
                <a:gd name="T23" fmla="*/ 220 h 260"/>
                <a:gd name="T24" fmla="*/ 45 w 497"/>
                <a:gd name="T25" fmla="*/ 260 h 2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97"/>
                <a:gd name="T40" fmla="*/ 0 h 260"/>
                <a:gd name="T41" fmla="*/ 497 w 497"/>
                <a:gd name="T42" fmla="*/ 260 h 2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97" h="260">
                  <a:moveTo>
                    <a:pt x="497" y="0"/>
                  </a:moveTo>
                  <a:cubicBezTo>
                    <a:pt x="465" y="21"/>
                    <a:pt x="426" y="2"/>
                    <a:pt x="393" y="24"/>
                  </a:cubicBezTo>
                  <a:cubicBezTo>
                    <a:pt x="359" y="75"/>
                    <a:pt x="314" y="69"/>
                    <a:pt x="257" y="80"/>
                  </a:cubicBezTo>
                  <a:cubicBezTo>
                    <a:pt x="180" y="95"/>
                    <a:pt x="267" y="82"/>
                    <a:pt x="197" y="92"/>
                  </a:cubicBezTo>
                  <a:cubicBezTo>
                    <a:pt x="189" y="95"/>
                    <a:pt x="181" y="98"/>
                    <a:pt x="173" y="100"/>
                  </a:cubicBezTo>
                  <a:cubicBezTo>
                    <a:pt x="166" y="101"/>
                    <a:pt x="160" y="102"/>
                    <a:pt x="153" y="104"/>
                  </a:cubicBezTo>
                  <a:cubicBezTo>
                    <a:pt x="145" y="106"/>
                    <a:pt x="129" y="112"/>
                    <a:pt x="129" y="112"/>
                  </a:cubicBezTo>
                  <a:cubicBezTo>
                    <a:pt x="115" y="126"/>
                    <a:pt x="98" y="137"/>
                    <a:pt x="81" y="148"/>
                  </a:cubicBezTo>
                  <a:cubicBezTo>
                    <a:pt x="65" y="158"/>
                    <a:pt x="25" y="156"/>
                    <a:pt x="25" y="156"/>
                  </a:cubicBezTo>
                  <a:cubicBezTo>
                    <a:pt x="11" y="165"/>
                    <a:pt x="0" y="173"/>
                    <a:pt x="21" y="180"/>
                  </a:cubicBezTo>
                  <a:cubicBezTo>
                    <a:pt x="22" y="184"/>
                    <a:pt x="33" y="203"/>
                    <a:pt x="13" y="196"/>
                  </a:cubicBezTo>
                  <a:cubicBezTo>
                    <a:pt x="14" y="203"/>
                    <a:pt x="20" y="209"/>
                    <a:pt x="25" y="220"/>
                  </a:cubicBezTo>
                  <a:cubicBezTo>
                    <a:pt x="31" y="229"/>
                    <a:pt x="45" y="250"/>
                    <a:pt x="45" y="260"/>
                  </a:cubicBezTo>
                </a:path>
              </a:pathLst>
            </a:custGeom>
            <a:noFill/>
            <a:ln w="28575">
              <a:solidFill>
                <a:srgbClr val="6699FF"/>
              </a:solidFill>
              <a:round/>
              <a:headEnd/>
              <a:tailEnd/>
            </a:ln>
            <a:effectLst>
              <a:outerShdw dist="50800" dir="2700000" algn="ctr" rotWithShape="0">
                <a:schemeClr val="bg1"/>
              </a:outerShdw>
            </a:effectLst>
          </p:spPr>
          <p:txBody>
            <a:bodyPr anchor="ctr" anchorCtr="1"/>
            <a:lstStyle/>
            <a:p>
              <a:pPr>
                <a:defRPr/>
              </a:pPr>
              <a:endParaRPr lang="en-US" dirty="0">
                <a:latin typeface="Arial" pitchFamily="34" charset="0"/>
                <a:cs typeface="Arial" pitchFamily="34" charset="0"/>
              </a:endParaRPr>
            </a:p>
          </p:txBody>
        </p:sp>
      </p:grpSp>
      <p:grpSp>
        <p:nvGrpSpPr>
          <p:cNvPr id="6" name="Group 57"/>
          <p:cNvGrpSpPr>
            <a:grpSpLocks/>
          </p:cNvGrpSpPr>
          <p:nvPr/>
        </p:nvGrpSpPr>
        <p:grpSpPr bwMode="auto">
          <a:xfrm>
            <a:off x="3943350" y="3316288"/>
            <a:ext cx="2724150" cy="2840037"/>
            <a:chOff x="3943350" y="3316288"/>
            <a:chExt cx="2724150" cy="2840037"/>
          </a:xfrm>
        </p:grpSpPr>
        <p:sp>
          <p:nvSpPr>
            <p:cNvPr id="32" name="Freeform 9"/>
            <p:cNvSpPr>
              <a:spLocks/>
            </p:cNvSpPr>
            <p:nvPr/>
          </p:nvSpPr>
          <p:spPr bwMode="invGray">
            <a:xfrm>
              <a:off x="4185106" y="3505722"/>
              <a:ext cx="2482394" cy="265060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120 w 1472"/>
                <a:gd name="connsiteY9" fmla="*/ 1443 h 1470"/>
                <a:gd name="connsiteX10" fmla="*/ 0 w 1472"/>
                <a:gd name="connsiteY10" fmla="*/ 1470 h 1470"/>
                <a:gd name="connsiteX0" fmla="*/ 560 w 1352"/>
                <a:gd name="connsiteY0" fmla="*/ 0 h 1547"/>
                <a:gd name="connsiteX1" fmla="*/ 752 w 1352"/>
                <a:gd name="connsiteY1" fmla="*/ 96 h 1547"/>
                <a:gd name="connsiteX2" fmla="*/ 800 w 1352"/>
                <a:gd name="connsiteY2" fmla="*/ 288 h 1547"/>
                <a:gd name="connsiteX3" fmla="*/ 848 w 1352"/>
                <a:gd name="connsiteY3" fmla="*/ 384 h 1547"/>
                <a:gd name="connsiteX4" fmla="*/ 1040 w 1352"/>
                <a:gd name="connsiteY4" fmla="*/ 528 h 1547"/>
                <a:gd name="connsiteX5" fmla="*/ 1136 w 1352"/>
                <a:gd name="connsiteY5" fmla="*/ 672 h 1547"/>
                <a:gd name="connsiteX6" fmla="*/ 1328 w 1352"/>
                <a:gd name="connsiteY6" fmla="*/ 864 h 1547"/>
                <a:gd name="connsiteX7" fmla="*/ 1280 w 1352"/>
                <a:gd name="connsiteY7" fmla="*/ 1104 h 1547"/>
                <a:gd name="connsiteX8" fmla="*/ 1040 w 1352"/>
                <a:gd name="connsiteY8" fmla="*/ 1200 h 1547"/>
                <a:gd name="connsiteX9" fmla="*/ 0 w 1352"/>
                <a:gd name="connsiteY9" fmla="*/ 1443 h 1547"/>
                <a:gd name="connsiteX10" fmla="*/ 63 w 1352"/>
                <a:gd name="connsiteY10" fmla="*/ 1547 h 1547"/>
                <a:gd name="connsiteX0" fmla="*/ 793 w 1585"/>
                <a:gd name="connsiteY0" fmla="*/ 0 h 1670"/>
                <a:gd name="connsiteX1" fmla="*/ 985 w 1585"/>
                <a:gd name="connsiteY1" fmla="*/ 96 h 1670"/>
                <a:gd name="connsiteX2" fmla="*/ 1033 w 1585"/>
                <a:gd name="connsiteY2" fmla="*/ 288 h 1670"/>
                <a:gd name="connsiteX3" fmla="*/ 1081 w 1585"/>
                <a:gd name="connsiteY3" fmla="*/ 384 h 1670"/>
                <a:gd name="connsiteX4" fmla="*/ 1273 w 1585"/>
                <a:gd name="connsiteY4" fmla="*/ 528 h 1670"/>
                <a:gd name="connsiteX5" fmla="*/ 1369 w 1585"/>
                <a:gd name="connsiteY5" fmla="*/ 672 h 1670"/>
                <a:gd name="connsiteX6" fmla="*/ 1561 w 1585"/>
                <a:gd name="connsiteY6" fmla="*/ 864 h 1670"/>
                <a:gd name="connsiteX7" fmla="*/ 1513 w 1585"/>
                <a:gd name="connsiteY7" fmla="*/ 1104 h 1670"/>
                <a:gd name="connsiteX8" fmla="*/ 1273 w 1585"/>
                <a:gd name="connsiteY8" fmla="*/ 1200 h 1670"/>
                <a:gd name="connsiteX9" fmla="*/ 233 w 1585"/>
                <a:gd name="connsiteY9" fmla="*/ 1443 h 1670"/>
                <a:gd name="connsiteX10" fmla="*/ 21 w 1585"/>
                <a:gd name="connsiteY10" fmla="*/ 1670 h 1670"/>
                <a:gd name="connsiteX0" fmla="*/ 772 w 1564"/>
                <a:gd name="connsiteY0" fmla="*/ 0 h 1670"/>
                <a:gd name="connsiteX1" fmla="*/ 964 w 1564"/>
                <a:gd name="connsiteY1" fmla="*/ 96 h 1670"/>
                <a:gd name="connsiteX2" fmla="*/ 1012 w 1564"/>
                <a:gd name="connsiteY2" fmla="*/ 288 h 1670"/>
                <a:gd name="connsiteX3" fmla="*/ 1060 w 1564"/>
                <a:gd name="connsiteY3" fmla="*/ 384 h 1670"/>
                <a:gd name="connsiteX4" fmla="*/ 1252 w 1564"/>
                <a:gd name="connsiteY4" fmla="*/ 528 h 1670"/>
                <a:gd name="connsiteX5" fmla="*/ 1348 w 1564"/>
                <a:gd name="connsiteY5" fmla="*/ 672 h 1670"/>
                <a:gd name="connsiteX6" fmla="*/ 1540 w 1564"/>
                <a:gd name="connsiteY6" fmla="*/ 864 h 1670"/>
                <a:gd name="connsiteX7" fmla="*/ 1492 w 1564"/>
                <a:gd name="connsiteY7" fmla="*/ 1104 h 1670"/>
                <a:gd name="connsiteX8" fmla="*/ 1252 w 1564"/>
                <a:gd name="connsiteY8" fmla="*/ 1200 h 1670"/>
                <a:gd name="connsiteX9" fmla="*/ 212 w 1564"/>
                <a:gd name="connsiteY9" fmla="*/ 1443 h 1670"/>
                <a:gd name="connsiteX10" fmla="*/ 278 w 1564"/>
                <a:gd name="connsiteY10" fmla="*/ 1600 h 1670"/>
                <a:gd name="connsiteX11" fmla="*/ 0 w 1564"/>
                <a:gd name="connsiteY11" fmla="*/ 1670 h 1670"/>
                <a:gd name="connsiteX0" fmla="*/ 772 w 1564"/>
                <a:gd name="connsiteY0" fmla="*/ 0 h 1670"/>
                <a:gd name="connsiteX1" fmla="*/ 964 w 1564"/>
                <a:gd name="connsiteY1" fmla="*/ 96 h 1670"/>
                <a:gd name="connsiteX2" fmla="*/ 1012 w 1564"/>
                <a:gd name="connsiteY2" fmla="*/ 288 h 1670"/>
                <a:gd name="connsiteX3" fmla="*/ 1060 w 1564"/>
                <a:gd name="connsiteY3" fmla="*/ 384 h 1670"/>
                <a:gd name="connsiteX4" fmla="*/ 1252 w 1564"/>
                <a:gd name="connsiteY4" fmla="*/ 528 h 1670"/>
                <a:gd name="connsiteX5" fmla="*/ 1348 w 1564"/>
                <a:gd name="connsiteY5" fmla="*/ 672 h 1670"/>
                <a:gd name="connsiteX6" fmla="*/ 1540 w 1564"/>
                <a:gd name="connsiteY6" fmla="*/ 864 h 1670"/>
                <a:gd name="connsiteX7" fmla="*/ 1492 w 1564"/>
                <a:gd name="connsiteY7" fmla="*/ 1104 h 1670"/>
                <a:gd name="connsiteX8" fmla="*/ 1252 w 1564"/>
                <a:gd name="connsiteY8" fmla="*/ 1200 h 1670"/>
                <a:gd name="connsiteX9" fmla="*/ 212 w 1564"/>
                <a:gd name="connsiteY9" fmla="*/ 1443 h 1670"/>
                <a:gd name="connsiteX10" fmla="*/ 278 w 1564"/>
                <a:gd name="connsiteY10" fmla="*/ 1600 h 1670"/>
                <a:gd name="connsiteX11" fmla="*/ 0 w 1564"/>
                <a:gd name="connsiteY11" fmla="*/ 1670 h 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4" h="1670">
                  <a:moveTo>
                    <a:pt x="772" y="0"/>
                  </a:moveTo>
                  <a:cubicBezTo>
                    <a:pt x="802" y="20"/>
                    <a:pt x="924" y="48"/>
                    <a:pt x="964" y="96"/>
                  </a:cubicBezTo>
                  <a:cubicBezTo>
                    <a:pt x="1004" y="144"/>
                    <a:pt x="996" y="240"/>
                    <a:pt x="1012" y="288"/>
                  </a:cubicBezTo>
                  <a:cubicBezTo>
                    <a:pt x="1028" y="336"/>
                    <a:pt x="1020" y="344"/>
                    <a:pt x="1060" y="384"/>
                  </a:cubicBezTo>
                  <a:cubicBezTo>
                    <a:pt x="1100" y="424"/>
                    <a:pt x="1204" y="480"/>
                    <a:pt x="1252" y="528"/>
                  </a:cubicBezTo>
                  <a:cubicBezTo>
                    <a:pt x="1300" y="576"/>
                    <a:pt x="1300" y="616"/>
                    <a:pt x="1348" y="672"/>
                  </a:cubicBezTo>
                  <a:cubicBezTo>
                    <a:pt x="1396" y="728"/>
                    <a:pt x="1516" y="792"/>
                    <a:pt x="1540" y="864"/>
                  </a:cubicBezTo>
                  <a:cubicBezTo>
                    <a:pt x="1564" y="936"/>
                    <a:pt x="1540" y="1048"/>
                    <a:pt x="1492" y="1104"/>
                  </a:cubicBezTo>
                  <a:cubicBezTo>
                    <a:pt x="1444" y="1160"/>
                    <a:pt x="1465" y="1144"/>
                    <a:pt x="1252" y="1200"/>
                  </a:cubicBezTo>
                  <a:cubicBezTo>
                    <a:pt x="1039" y="1256"/>
                    <a:pt x="374" y="1376"/>
                    <a:pt x="212" y="1443"/>
                  </a:cubicBezTo>
                  <a:cubicBezTo>
                    <a:pt x="255" y="1552"/>
                    <a:pt x="313" y="1562"/>
                    <a:pt x="278" y="1600"/>
                  </a:cubicBezTo>
                  <a:cubicBezTo>
                    <a:pt x="243" y="1638"/>
                    <a:pt x="22" y="1648"/>
                    <a:pt x="0" y="1670"/>
                  </a:cubicBezTo>
                </a:path>
              </a:pathLst>
            </a:custGeom>
            <a:noFill/>
            <a:ln w="28575" cap="flat" cmpd="sng">
              <a:solidFill>
                <a:schemeClr val="folHlink"/>
              </a:solidFill>
              <a:prstDash val="solid"/>
              <a:round/>
              <a:headEnd type="none" w="med" len="med"/>
              <a:tailEnd type="none" w="med" len="med"/>
            </a:ln>
            <a:effectLst>
              <a:glow rad="1397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dirty="0">
                <a:latin typeface="Arial" pitchFamily="34" charset="0"/>
                <a:cs typeface="Arial" pitchFamily="34" charset="0"/>
              </a:endParaRPr>
            </a:p>
          </p:txBody>
        </p:sp>
        <p:sp>
          <p:nvSpPr>
            <p:cNvPr id="35" name="Freeform 34"/>
            <p:cNvSpPr/>
            <p:nvPr/>
          </p:nvSpPr>
          <p:spPr bwMode="invGray">
            <a:xfrm>
              <a:off x="5313653" y="3316288"/>
              <a:ext cx="234736" cy="212082"/>
            </a:xfrm>
            <a:custGeom>
              <a:avLst/>
              <a:gdLst>
                <a:gd name="connsiteX0" fmla="*/ 0 w 234779"/>
                <a:gd name="connsiteY0" fmla="*/ 2059 h 212124"/>
                <a:gd name="connsiteX1" fmla="*/ 111211 w 234779"/>
                <a:gd name="connsiteY1" fmla="*/ 14416 h 212124"/>
                <a:gd name="connsiteX2" fmla="*/ 166817 w 234779"/>
                <a:gd name="connsiteY2" fmla="*/ 88556 h 212124"/>
                <a:gd name="connsiteX3" fmla="*/ 234779 w 234779"/>
                <a:gd name="connsiteY3" fmla="*/ 212124 h 212124"/>
              </a:gdLst>
              <a:ahLst/>
              <a:cxnLst>
                <a:cxn ang="0">
                  <a:pos x="connsiteX0" y="connsiteY0"/>
                </a:cxn>
                <a:cxn ang="0">
                  <a:pos x="connsiteX1" y="connsiteY1"/>
                </a:cxn>
                <a:cxn ang="0">
                  <a:pos x="connsiteX2" y="connsiteY2"/>
                </a:cxn>
                <a:cxn ang="0">
                  <a:pos x="connsiteX3" y="connsiteY3"/>
                </a:cxn>
              </a:cxnLst>
              <a:rect l="l" t="t" r="r" b="b"/>
              <a:pathLst>
                <a:path w="234779" h="212124">
                  <a:moveTo>
                    <a:pt x="0" y="2059"/>
                  </a:moveTo>
                  <a:cubicBezTo>
                    <a:pt x="41704" y="1029"/>
                    <a:pt x="83408" y="0"/>
                    <a:pt x="111211" y="14416"/>
                  </a:cubicBezTo>
                  <a:cubicBezTo>
                    <a:pt x="139014" y="28832"/>
                    <a:pt x="146222" y="55605"/>
                    <a:pt x="166817" y="88556"/>
                  </a:cubicBezTo>
                  <a:cubicBezTo>
                    <a:pt x="187412" y="121507"/>
                    <a:pt x="211095" y="166815"/>
                    <a:pt x="234779" y="212124"/>
                  </a:cubicBezTo>
                </a:path>
              </a:pathLst>
            </a:custGeom>
            <a:noFill/>
            <a:ln w="38100" cap="flat" cmpd="sng" algn="ctr">
              <a:solidFill>
                <a:srgbClr val="00B0F0"/>
              </a:solidFill>
              <a:prstDash val="sysDot"/>
              <a:round/>
              <a:headEnd type="none" w="med" len="med"/>
              <a:tailEnd type="none" w="med" len="med"/>
            </a:ln>
            <a:effectLst>
              <a:glow rad="139700">
                <a:schemeClr val="accent4">
                  <a:satMod val="175000"/>
                  <a:alpha val="40000"/>
                </a:schemeClr>
              </a:glow>
              <a:outerShdw blurRad="50800" dist="50800" dir="5400000" algn="ctr" rotWithShape="0">
                <a:schemeClr val="bg1"/>
              </a:outerShdw>
            </a:effectLst>
          </p:spPr>
          <p:txBody>
            <a:bodyPr anchor="ctr" anchorCtr="1"/>
            <a:lstStyle/>
            <a:p>
              <a:pPr>
                <a:defRPr/>
              </a:pPr>
              <a:endParaRPr lang="en-US" dirty="0">
                <a:effectLst>
                  <a:outerShdw blurRad="38100" dist="38100" dir="2700000" algn="tl">
                    <a:srgbClr val="000000">
                      <a:alpha val="43137"/>
                    </a:srgbClr>
                  </a:outerShdw>
                </a:effectLst>
                <a:latin typeface="Arial" pitchFamily="34" charset="0"/>
                <a:cs typeface="Arial" pitchFamily="34" charset="0"/>
              </a:endParaRPr>
            </a:p>
          </p:txBody>
        </p:sp>
        <p:sp>
          <p:nvSpPr>
            <p:cNvPr id="36" name="Freeform 35"/>
            <p:cNvSpPr/>
            <p:nvPr/>
          </p:nvSpPr>
          <p:spPr bwMode="invGray">
            <a:xfrm>
              <a:off x="3943350" y="5941965"/>
              <a:ext cx="615440" cy="92399"/>
            </a:xfrm>
            <a:custGeom>
              <a:avLst/>
              <a:gdLst>
                <a:gd name="connsiteX0" fmla="*/ 727441 w 727441"/>
                <a:gd name="connsiteY0" fmla="*/ 0 h 118974"/>
                <a:gd name="connsiteX1" fmla="*/ 673053 w 727441"/>
                <a:gd name="connsiteY1" fmla="*/ 23795 h 118974"/>
                <a:gd name="connsiteX2" fmla="*/ 581273 w 727441"/>
                <a:gd name="connsiteY2" fmla="*/ 6799 h 118974"/>
                <a:gd name="connsiteX3" fmla="*/ 465698 w 727441"/>
                <a:gd name="connsiteY3" fmla="*/ 16997 h 118974"/>
                <a:gd name="connsiteX4" fmla="*/ 367120 w 727441"/>
                <a:gd name="connsiteY4" fmla="*/ 50989 h 118974"/>
                <a:gd name="connsiteX5" fmla="*/ 316131 w 727441"/>
                <a:gd name="connsiteY5" fmla="*/ 81583 h 118974"/>
                <a:gd name="connsiteX6" fmla="*/ 244747 w 727441"/>
                <a:gd name="connsiteY6" fmla="*/ 64586 h 118974"/>
                <a:gd name="connsiteX7" fmla="*/ 190358 w 727441"/>
                <a:gd name="connsiteY7" fmla="*/ 13597 h 118974"/>
                <a:gd name="connsiteX8" fmla="*/ 118974 w 727441"/>
                <a:gd name="connsiteY8" fmla="*/ 44191 h 118974"/>
                <a:gd name="connsiteX9" fmla="*/ 61187 w 727441"/>
                <a:gd name="connsiteY9" fmla="*/ 84982 h 118974"/>
                <a:gd name="connsiteX10" fmla="*/ 0 w 727441"/>
                <a:gd name="connsiteY10" fmla="*/ 118974 h 11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7441" h="118974">
                  <a:moveTo>
                    <a:pt x="727441" y="0"/>
                  </a:moveTo>
                  <a:cubicBezTo>
                    <a:pt x="712427" y="11331"/>
                    <a:pt x="697414" y="22662"/>
                    <a:pt x="673053" y="23795"/>
                  </a:cubicBezTo>
                  <a:cubicBezTo>
                    <a:pt x="648692" y="24928"/>
                    <a:pt x="615832" y="7932"/>
                    <a:pt x="581273" y="6799"/>
                  </a:cubicBezTo>
                  <a:cubicBezTo>
                    <a:pt x="546714" y="5666"/>
                    <a:pt x="501390" y="9632"/>
                    <a:pt x="465698" y="16997"/>
                  </a:cubicBezTo>
                  <a:cubicBezTo>
                    <a:pt x="430006" y="24362"/>
                    <a:pt x="392048" y="40225"/>
                    <a:pt x="367120" y="50989"/>
                  </a:cubicBezTo>
                  <a:cubicBezTo>
                    <a:pt x="342192" y="61753"/>
                    <a:pt x="336527" y="79317"/>
                    <a:pt x="316131" y="81583"/>
                  </a:cubicBezTo>
                  <a:cubicBezTo>
                    <a:pt x="295735" y="83849"/>
                    <a:pt x="265709" y="75917"/>
                    <a:pt x="244747" y="64586"/>
                  </a:cubicBezTo>
                  <a:cubicBezTo>
                    <a:pt x="223785" y="53255"/>
                    <a:pt x="211320" y="16996"/>
                    <a:pt x="190358" y="13597"/>
                  </a:cubicBezTo>
                  <a:cubicBezTo>
                    <a:pt x="169396" y="10198"/>
                    <a:pt x="140502" y="32294"/>
                    <a:pt x="118974" y="44191"/>
                  </a:cubicBezTo>
                  <a:cubicBezTo>
                    <a:pt x="97446" y="56088"/>
                    <a:pt x="81016" y="72518"/>
                    <a:pt x="61187" y="84982"/>
                  </a:cubicBezTo>
                  <a:cubicBezTo>
                    <a:pt x="41358" y="97446"/>
                    <a:pt x="20679" y="108210"/>
                    <a:pt x="0" y="118974"/>
                  </a:cubicBezTo>
                </a:path>
              </a:pathLst>
            </a:custGeom>
            <a:noFill/>
            <a:ln w="28575" cap="flat" cmpd="sng">
              <a:solidFill>
                <a:schemeClr val="folHlink"/>
              </a:solidFill>
              <a:prstDash val="solid"/>
              <a:round/>
              <a:headEnd type="none" w="med" len="med"/>
              <a:tailEnd type="none" w="med" len="med"/>
            </a:ln>
            <a:effectLst>
              <a:glow rad="1397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dirty="0">
                <a:latin typeface="Arial" pitchFamily="34" charset="0"/>
                <a:cs typeface="Arial" pitchFamily="34" charset="0"/>
              </a:endParaRPr>
            </a:p>
          </p:txBody>
        </p:sp>
      </p:grpSp>
      <p:grpSp>
        <p:nvGrpSpPr>
          <p:cNvPr id="7" name="Group 33"/>
          <p:cNvGrpSpPr>
            <a:grpSpLocks/>
          </p:cNvGrpSpPr>
          <p:nvPr/>
        </p:nvGrpSpPr>
        <p:grpSpPr bwMode="auto">
          <a:xfrm>
            <a:off x="3362325" y="3035936"/>
            <a:ext cx="1846263" cy="2726689"/>
            <a:chOff x="3362323" y="3035300"/>
            <a:chExt cx="1846265" cy="2727326"/>
          </a:xfrm>
        </p:grpSpPr>
        <p:grpSp>
          <p:nvGrpSpPr>
            <p:cNvPr id="8" name="Group 29"/>
            <p:cNvGrpSpPr>
              <a:grpSpLocks/>
            </p:cNvGrpSpPr>
            <p:nvPr/>
          </p:nvGrpSpPr>
          <p:grpSpPr bwMode="auto">
            <a:xfrm>
              <a:off x="3362323" y="3035300"/>
              <a:ext cx="1846265" cy="2727326"/>
              <a:chOff x="3362323" y="3035300"/>
              <a:chExt cx="1846265" cy="2727326"/>
            </a:xfrm>
          </p:grpSpPr>
          <p:sp>
            <p:nvSpPr>
              <p:cNvPr id="53" name="Freeform 9"/>
              <p:cNvSpPr>
                <a:spLocks/>
              </p:cNvSpPr>
              <p:nvPr/>
            </p:nvSpPr>
            <p:spPr bwMode="auto">
              <a:xfrm>
                <a:off x="3362323" y="4752978"/>
                <a:ext cx="838203" cy="1009648"/>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0 w 613"/>
                  <a:gd name="connsiteY0" fmla="*/ 0 h 661"/>
                  <a:gd name="connsiteX1" fmla="*/ 303 w 613"/>
                  <a:gd name="connsiteY1" fmla="*/ 96 h 661"/>
                  <a:gd name="connsiteX2" fmla="*/ 276 w 613"/>
                  <a:gd name="connsiteY2" fmla="*/ 511 h 661"/>
                  <a:gd name="connsiteX3" fmla="*/ 613 w 613"/>
                  <a:gd name="connsiteY3" fmla="*/ 538 h 661"/>
                  <a:gd name="connsiteX4" fmla="*/ 607 w 613"/>
                  <a:gd name="connsiteY4" fmla="*/ 661 h 661"/>
                  <a:gd name="connsiteX0" fmla="*/ 34 w 344"/>
                  <a:gd name="connsiteY0" fmla="*/ 0 h 565"/>
                  <a:gd name="connsiteX1" fmla="*/ 7 w 344"/>
                  <a:gd name="connsiteY1" fmla="*/ 415 h 565"/>
                  <a:gd name="connsiteX2" fmla="*/ 344 w 344"/>
                  <a:gd name="connsiteY2" fmla="*/ 442 h 565"/>
                  <a:gd name="connsiteX3" fmla="*/ 338 w 344"/>
                  <a:gd name="connsiteY3" fmla="*/ 565 h 565"/>
                  <a:gd name="connsiteX0" fmla="*/ 79 w 389"/>
                  <a:gd name="connsiteY0" fmla="*/ 0 h 565"/>
                  <a:gd name="connsiteX1" fmla="*/ 79 w 389"/>
                  <a:gd name="connsiteY1" fmla="*/ 76 h 565"/>
                  <a:gd name="connsiteX2" fmla="*/ 52 w 389"/>
                  <a:gd name="connsiteY2" fmla="*/ 415 h 565"/>
                  <a:gd name="connsiteX3" fmla="*/ 389 w 389"/>
                  <a:gd name="connsiteY3" fmla="*/ 442 h 565"/>
                  <a:gd name="connsiteX4" fmla="*/ 383 w 389"/>
                  <a:gd name="connsiteY4" fmla="*/ 565 h 565"/>
                  <a:gd name="connsiteX0" fmla="*/ 90 w 400"/>
                  <a:gd name="connsiteY0" fmla="*/ 0 h 565"/>
                  <a:gd name="connsiteX1" fmla="*/ 90 w 400"/>
                  <a:gd name="connsiteY1" fmla="*/ 76 h 565"/>
                  <a:gd name="connsiteX2" fmla="*/ 63 w 400"/>
                  <a:gd name="connsiteY2" fmla="*/ 415 h 565"/>
                  <a:gd name="connsiteX3" fmla="*/ 400 w 400"/>
                  <a:gd name="connsiteY3" fmla="*/ 442 h 565"/>
                  <a:gd name="connsiteX4" fmla="*/ 394 w 400"/>
                  <a:gd name="connsiteY4" fmla="*/ 565 h 565"/>
                  <a:gd name="connsiteX0" fmla="*/ 0 w 550"/>
                  <a:gd name="connsiteY0" fmla="*/ 0 h 661"/>
                  <a:gd name="connsiteX1" fmla="*/ 240 w 550"/>
                  <a:gd name="connsiteY1" fmla="*/ 172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40 w 550"/>
                  <a:gd name="connsiteY1" fmla="*/ 172 h 661"/>
                  <a:gd name="connsiteX2" fmla="*/ 255 w 550"/>
                  <a:gd name="connsiteY2" fmla="*/ 194 h 661"/>
                  <a:gd name="connsiteX3" fmla="*/ 213 w 550"/>
                  <a:gd name="connsiteY3" fmla="*/ 511 h 661"/>
                  <a:gd name="connsiteX4" fmla="*/ 550 w 550"/>
                  <a:gd name="connsiteY4" fmla="*/ 538 h 661"/>
                  <a:gd name="connsiteX5" fmla="*/ 544 w 550"/>
                  <a:gd name="connsiteY5"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28"/>
                  <a:gd name="connsiteY0" fmla="*/ 0 h 636"/>
                  <a:gd name="connsiteX1" fmla="*/ 233 w 528"/>
                  <a:gd name="connsiteY1" fmla="*/ 169 h 636"/>
                  <a:gd name="connsiteX2" fmla="*/ 191 w 528"/>
                  <a:gd name="connsiteY2" fmla="*/ 486 h 636"/>
                  <a:gd name="connsiteX3" fmla="*/ 528 w 528"/>
                  <a:gd name="connsiteY3" fmla="*/ 513 h 636"/>
                  <a:gd name="connsiteX4" fmla="*/ 522 w 528"/>
                  <a:gd name="connsiteY4" fmla="*/ 636 h 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 h="636">
                    <a:moveTo>
                      <a:pt x="0" y="0"/>
                    </a:moveTo>
                    <a:cubicBezTo>
                      <a:pt x="53" y="41"/>
                      <a:pt x="135" y="86"/>
                      <a:pt x="233" y="169"/>
                    </a:cubicBezTo>
                    <a:cubicBezTo>
                      <a:pt x="223" y="328"/>
                      <a:pt x="213" y="312"/>
                      <a:pt x="191" y="486"/>
                    </a:cubicBezTo>
                    <a:cubicBezTo>
                      <a:pt x="382" y="509"/>
                      <a:pt x="413" y="498"/>
                      <a:pt x="528" y="513"/>
                    </a:cubicBezTo>
                    <a:cubicBezTo>
                      <a:pt x="528" y="581"/>
                      <a:pt x="514" y="595"/>
                      <a:pt x="522" y="636"/>
                    </a:cubicBezTo>
                  </a:path>
                </a:pathLst>
              </a:custGeom>
              <a:noFill/>
              <a:ln w="28575" cap="flat" cmpd="sng">
                <a:solidFill>
                  <a:schemeClr val="folHlink"/>
                </a:solidFill>
                <a:prstDash val="solid"/>
                <a:round/>
                <a:headEnd type="none" w="med" len="med"/>
                <a:tailEnd type="none" w="med" len="med"/>
              </a:ln>
              <a:effectLst>
                <a:glow rad="139700">
                  <a:schemeClr val="accent4">
                    <a:satMod val="175000"/>
                    <a:alpha val="40000"/>
                  </a:schemeClr>
                </a:glow>
                <a:outerShdw dist="50800" dir="2700000" algn="ctr" rotWithShape="0">
                  <a:schemeClr val="bg1"/>
                </a:outerShdw>
              </a:effectLst>
            </p:spPr>
            <p:txBody>
              <a:bodyPr rot="10800000" vert="eaVert" wrap="none">
                <a:spAutoFit/>
              </a:bodyPr>
              <a:lstStyle/>
              <a:p>
                <a:pPr>
                  <a:defRPr/>
                </a:pPr>
                <a:endParaRPr lang="en-US" dirty="0">
                  <a:latin typeface="Arial" pitchFamily="34" charset="0"/>
                  <a:cs typeface="Arial" pitchFamily="34" charset="0"/>
                </a:endParaRPr>
              </a:p>
            </p:txBody>
          </p:sp>
          <p:sp>
            <p:nvSpPr>
              <p:cNvPr id="54" name="Freeform 9"/>
              <p:cNvSpPr>
                <a:spLocks/>
              </p:cNvSpPr>
              <p:nvPr/>
            </p:nvSpPr>
            <p:spPr bwMode="auto">
              <a:xfrm>
                <a:off x="3859211" y="3035300"/>
                <a:ext cx="1349377" cy="779461"/>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595"/>
                  <a:gd name="connsiteX1" fmla="*/ 1051 w 1248"/>
                  <a:gd name="connsiteY1" fmla="*/ 5 h 1595"/>
                  <a:gd name="connsiteX2" fmla="*/ 943 w 1248"/>
                  <a:gd name="connsiteY2" fmla="*/ 166 h 1595"/>
                  <a:gd name="connsiteX3" fmla="*/ 636 w 1248"/>
                  <a:gd name="connsiteY3" fmla="*/ 308 h 1595"/>
                  <a:gd name="connsiteX4" fmla="*/ 395 w 1248"/>
                  <a:gd name="connsiteY4" fmla="*/ 481 h 1595"/>
                  <a:gd name="connsiteX5" fmla="*/ 324 w 1248"/>
                  <a:gd name="connsiteY5" fmla="*/ 545 h 1595"/>
                  <a:gd name="connsiteX6" fmla="*/ 69 w 1248"/>
                  <a:gd name="connsiteY6" fmla="*/ 671 h 1595"/>
                  <a:gd name="connsiteX7" fmla="*/ 0 w 1248"/>
                  <a:gd name="connsiteY7" fmla="*/ 1057 h 1595"/>
                  <a:gd name="connsiteX8" fmla="*/ 303 w 1248"/>
                  <a:gd name="connsiteY8" fmla="*/ 1153 h 1595"/>
                  <a:gd name="connsiteX9" fmla="*/ 276 w 1248"/>
                  <a:gd name="connsiteY9" fmla="*/ 1568 h 1595"/>
                  <a:gd name="connsiteX10" fmla="*/ 613 w 1248"/>
                  <a:gd name="connsiteY10" fmla="*/ 1595 h 1595"/>
                  <a:gd name="connsiteX0" fmla="*/ 1248 w 1248"/>
                  <a:gd name="connsiteY0" fmla="*/ 7 h 1568"/>
                  <a:gd name="connsiteX1" fmla="*/ 1051 w 1248"/>
                  <a:gd name="connsiteY1" fmla="*/ 5 h 1568"/>
                  <a:gd name="connsiteX2" fmla="*/ 943 w 1248"/>
                  <a:gd name="connsiteY2" fmla="*/ 166 h 1568"/>
                  <a:gd name="connsiteX3" fmla="*/ 636 w 1248"/>
                  <a:gd name="connsiteY3" fmla="*/ 308 h 1568"/>
                  <a:gd name="connsiteX4" fmla="*/ 395 w 1248"/>
                  <a:gd name="connsiteY4" fmla="*/ 481 h 1568"/>
                  <a:gd name="connsiteX5" fmla="*/ 324 w 1248"/>
                  <a:gd name="connsiteY5" fmla="*/ 545 h 1568"/>
                  <a:gd name="connsiteX6" fmla="*/ 69 w 1248"/>
                  <a:gd name="connsiteY6" fmla="*/ 671 h 1568"/>
                  <a:gd name="connsiteX7" fmla="*/ 0 w 1248"/>
                  <a:gd name="connsiteY7" fmla="*/ 1057 h 1568"/>
                  <a:gd name="connsiteX8" fmla="*/ 303 w 1248"/>
                  <a:gd name="connsiteY8" fmla="*/ 1153 h 1568"/>
                  <a:gd name="connsiteX9" fmla="*/ 276 w 1248"/>
                  <a:gd name="connsiteY9" fmla="*/ 1568 h 1568"/>
                  <a:gd name="connsiteX0" fmla="*/ 1248 w 1248"/>
                  <a:gd name="connsiteY0" fmla="*/ 7 h 1153"/>
                  <a:gd name="connsiteX1" fmla="*/ 1051 w 1248"/>
                  <a:gd name="connsiteY1" fmla="*/ 5 h 1153"/>
                  <a:gd name="connsiteX2" fmla="*/ 943 w 1248"/>
                  <a:gd name="connsiteY2" fmla="*/ 166 h 1153"/>
                  <a:gd name="connsiteX3" fmla="*/ 636 w 1248"/>
                  <a:gd name="connsiteY3" fmla="*/ 308 h 1153"/>
                  <a:gd name="connsiteX4" fmla="*/ 395 w 1248"/>
                  <a:gd name="connsiteY4" fmla="*/ 481 h 1153"/>
                  <a:gd name="connsiteX5" fmla="*/ 324 w 1248"/>
                  <a:gd name="connsiteY5" fmla="*/ 545 h 1153"/>
                  <a:gd name="connsiteX6" fmla="*/ 69 w 1248"/>
                  <a:gd name="connsiteY6" fmla="*/ 671 h 1153"/>
                  <a:gd name="connsiteX7" fmla="*/ 0 w 1248"/>
                  <a:gd name="connsiteY7" fmla="*/ 1057 h 1153"/>
                  <a:gd name="connsiteX8" fmla="*/ 303 w 1248"/>
                  <a:gd name="connsiteY8" fmla="*/ 1153 h 1153"/>
                  <a:gd name="connsiteX0" fmla="*/ 1248 w 1248"/>
                  <a:gd name="connsiteY0" fmla="*/ 7 h 1057"/>
                  <a:gd name="connsiteX1" fmla="*/ 1051 w 1248"/>
                  <a:gd name="connsiteY1" fmla="*/ 5 h 1057"/>
                  <a:gd name="connsiteX2" fmla="*/ 943 w 1248"/>
                  <a:gd name="connsiteY2" fmla="*/ 166 h 1057"/>
                  <a:gd name="connsiteX3" fmla="*/ 636 w 1248"/>
                  <a:gd name="connsiteY3" fmla="*/ 308 h 1057"/>
                  <a:gd name="connsiteX4" fmla="*/ 395 w 1248"/>
                  <a:gd name="connsiteY4" fmla="*/ 481 h 1057"/>
                  <a:gd name="connsiteX5" fmla="*/ 324 w 1248"/>
                  <a:gd name="connsiteY5" fmla="*/ 545 h 1057"/>
                  <a:gd name="connsiteX6" fmla="*/ 69 w 1248"/>
                  <a:gd name="connsiteY6" fmla="*/ 671 h 1057"/>
                  <a:gd name="connsiteX7" fmla="*/ 0 w 1248"/>
                  <a:gd name="connsiteY7" fmla="*/ 1057 h 1057"/>
                  <a:gd name="connsiteX0" fmla="*/ 1179 w 1179"/>
                  <a:gd name="connsiteY0" fmla="*/ 7 h 671"/>
                  <a:gd name="connsiteX1" fmla="*/ 982 w 1179"/>
                  <a:gd name="connsiteY1" fmla="*/ 5 h 671"/>
                  <a:gd name="connsiteX2" fmla="*/ 874 w 1179"/>
                  <a:gd name="connsiteY2" fmla="*/ 166 h 671"/>
                  <a:gd name="connsiteX3" fmla="*/ 567 w 1179"/>
                  <a:gd name="connsiteY3" fmla="*/ 308 h 671"/>
                  <a:gd name="connsiteX4" fmla="*/ 326 w 1179"/>
                  <a:gd name="connsiteY4" fmla="*/ 481 h 671"/>
                  <a:gd name="connsiteX5" fmla="*/ 255 w 1179"/>
                  <a:gd name="connsiteY5" fmla="*/ 545 h 671"/>
                  <a:gd name="connsiteX6" fmla="*/ 0 w 1179"/>
                  <a:gd name="connsiteY6" fmla="*/ 671 h 671"/>
                  <a:gd name="connsiteX0" fmla="*/ 924 w 924"/>
                  <a:gd name="connsiteY0" fmla="*/ 7 h 545"/>
                  <a:gd name="connsiteX1" fmla="*/ 727 w 924"/>
                  <a:gd name="connsiteY1" fmla="*/ 5 h 545"/>
                  <a:gd name="connsiteX2" fmla="*/ 619 w 924"/>
                  <a:gd name="connsiteY2" fmla="*/ 166 h 545"/>
                  <a:gd name="connsiteX3" fmla="*/ 312 w 924"/>
                  <a:gd name="connsiteY3" fmla="*/ 308 h 545"/>
                  <a:gd name="connsiteX4" fmla="*/ 71 w 924"/>
                  <a:gd name="connsiteY4" fmla="*/ 481 h 545"/>
                  <a:gd name="connsiteX5" fmla="*/ 0 w 924"/>
                  <a:gd name="connsiteY5" fmla="*/ 545 h 545"/>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0 w 850"/>
                  <a:gd name="connsiteY0" fmla="*/ 7 h 491"/>
                  <a:gd name="connsiteX1" fmla="*/ 653 w 850"/>
                  <a:gd name="connsiteY1" fmla="*/ 5 h 491"/>
                  <a:gd name="connsiteX2" fmla="*/ 545 w 850"/>
                  <a:gd name="connsiteY2" fmla="*/ 166 h 491"/>
                  <a:gd name="connsiteX3" fmla="*/ 238 w 850"/>
                  <a:gd name="connsiteY3" fmla="*/ 308 h 491"/>
                  <a:gd name="connsiteX4" fmla="*/ 0 w 850"/>
                  <a:gd name="connsiteY4" fmla="*/ 491 h 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 h="491">
                    <a:moveTo>
                      <a:pt x="850" y="7"/>
                    </a:moveTo>
                    <a:cubicBezTo>
                      <a:pt x="711" y="2"/>
                      <a:pt x="804" y="0"/>
                      <a:pt x="653" y="5"/>
                    </a:cubicBezTo>
                    <a:cubicBezTo>
                      <a:pt x="581" y="98"/>
                      <a:pt x="656" y="90"/>
                      <a:pt x="545" y="166"/>
                    </a:cubicBezTo>
                    <a:cubicBezTo>
                      <a:pt x="496" y="211"/>
                      <a:pt x="329" y="254"/>
                      <a:pt x="238" y="308"/>
                    </a:cubicBezTo>
                    <a:cubicBezTo>
                      <a:pt x="147" y="362"/>
                      <a:pt x="52" y="451"/>
                      <a:pt x="0" y="491"/>
                    </a:cubicBezTo>
                  </a:path>
                </a:pathLst>
              </a:custGeom>
              <a:noFill/>
              <a:ln w="28575" cap="flat" cmpd="sng">
                <a:solidFill>
                  <a:schemeClr val="folHlink"/>
                </a:solidFill>
                <a:prstDash val="solid"/>
                <a:round/>
                <a:headEnd type="none" w="med" len="med"/>
                <a:tailEnd type="none" w="med" len="med"/>
              </a:ln>
              <a:effectLst>
                <a:glow rad="139700">
                  <a:schemeClr val="accent4">
                    <a:satMod val="175000"/>
                    <a:alpha val="40000"/>
                  </a:schemeClr>
                </a:glow>
                <a:outerShdw dist="25400" dir="2700000" algn="ctr" rotWithShape="0">
                  <a:schemeClr val="bg1"/>
                </a:outerShdw>
              </a:effectLst>
            </p:spPr>
            <p:txBody>
              <a:bodyPr rot="10800000" vert="eaVert" wrap="none"/>
              <a:lstStyle/>
              <a:p>
                <a:pPr>
                  <a:defRPr/>
                </a:pPr>
                <a:endParaRPr lang="en-US" dirty="0">
                  <a:latin typeface="Arial" pitchFamily="34" charset="0"/>
                  <a:cs typeface="Arial" pitchFamily="34" charset="0"/>
                </a:endParaRPr>
              </a:p>
            </p:txBody>
          </p:sp>
        </p:grpSp>
        <p:sp>
          <p:nvSpPr>
            <p:cNvPr id="52" name="Freeform 9"/>
            <p:cNvSpPr>
              <a:spLocks/>
            </p:cNvSpPr>
            <p:nvPr/>
          </p:nvSpPr>
          <p:spPr bwMode="auto">
            <a:xfrm>
              <a:off x="3371841" y="3843337"/>
              <a:ext cx="485783" cy="88265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57 w 57"/>
                <a:gd name="connsiteY0" fmla="*/ 0 h 554"/>
                <a:gd name="connsiteX1" fmla="*/ 0 w 57"/>
                <a:gd name="connsiteY1" fmla="*/ 554 h 554"/>
                <a:gd name="connsiteX0" fmla="*/ 57 w 57"/>
                <a:gd name="connsiteY0" fmla="*/ 0 h 698"/>
                <a:gd name="connsiteX1" fmla="*/ 0 w 57"/>
                <a:gd name="connsiteY1" fmla="*/ 698 h 698"/>
                <a:gd name="connsiteX0" fmla="*/ 99 w 99"/>
                <a:gd name="connsiteY0" fmla="*/ 0 h 656"/>
                <a:gd name="connsiteX1" fmla="*/ 0 w 99"/>
                <a:gd name="connsiteY1" fmla="*/ 656 h 656"/>
                <a:gd name="connsiteX0" fmla="*/ 19 w 86"/>
                <a:gd name="connsiteY0" fmla="*/ 0 h 560"/>
                <a:gd name="connsiteX1" fmla="*/ 67 w 86"/>
                <a:gd name="connsiteY1" fmla="*/ 560 h 560"/>
                <a:gd name="connsiteX0" fmla="*/ 108 w 108"/>
                <a:gd name="connsiteY0" fmla="*/ 0 h 659"/>
                <a:gd name="connsiteX1" fmla="*/ 0 w 108"/>
                <a:gd name="connsiteY1" fmla="*/ 659 h 659"/>
                <a:gd name="connsiteX0" fmla="*/ 444 w 444"/>
                <a:gd name="connsiteY0" fmla="*/ 0 h 515"/>
                <a:gd name="connsiteX1" fmla="*/ 0 w 444"/>
                <a:gd name="connsiteY1" fmla="*/ 515 h 515"/>
                <a:gd name="connsiteX0" fmla="*/ 99 w 99"/>
                <a:gd name="connsiteY0" fmla="*/ 0 h 656"/>
                <a:gd name="connsiteX1" fmla="*/ 0 w 99"/>
                <a:gd name="connsiteY1" fmla="*/ 656 h 656"/>
                <a:gd name="connsiteX0" fmla="*/ 99 w 99"/>
                <a:gd name="connsiteY0" fmla="*/ 0 h 656"/>
                <a:gd name="connsiteX1" fmla="*/ 0 w 99"/>
                <a:gd name="connsiteY1" fmla="*/ 656 h 656"/>
                <a:gd name="connsiteX0" fmla="*/ 81 w 81"/>
                <a:gd name="connsiteY0" fmla="*/ 0 h 659"/>
                <a:gd name="connsiteX1" fmla="*/ 0 w 81"/>
                <a:gd name="connsiteY1" fmla="*/ 659 h 659"/>
                <a:gd name="connsiteX0" fmla="*/ 84 w 84"/>
                <a:gd name="connsiteY0" fmla="*/ 0 h 644"/>
                <a:gd name="connsiteX1" fmla="*/ 0 w 84"/>
                <a:gd name="connsiteY1" fmla="*/ 644 h 644"/>
                <a:gd name="connsiteX0" fmla="*/ 84 w 97"/>
                <a:gd name="connsiteY0" fmla="*/ 9 h 653"/>
                <a:gd name="connsiteX1" fmla="*/ 96 w 97"/>
                <a:gd name="connsiteY1" fmla="*/ 0 h 653"/>
                <a:gd name="connsiteX2" fmla="*/ 0 w 97"/>
                <a:gd name="connsiteY2" fmla="*/ 653 h 653"/>
                <a:gd name="connsiteX0" fmla="*/ 338 w 351"/>
                <a:gd name="connsiteY0" fmla="*/ 9 h 604"/>
                <a:gd name="connsiteX1" fmla="*/ 350 w 351"/>
                <a:gd name="connsiteY1" fmla="*/ 0 h 604"/>
                <a:gd name="connsiteX2" fmla="*/ 0 w 351"/>
                <a:gd name="connsiteY2" fmla="*/ 604 h 604"/>
                <a:gd name="connsiteX0" fmla="*/ 338 w 351"/>
                <a:gd name="connsiteY0" fmla="*/ 9 h 604"/>
                <a:gd name="connsiteX1" fmla="*/ 350 w 351"/>
                <a:gd name="connsiteY1" fmla="*/ 0 h 604"/>
                <a:gd name="connsiteX2" fmla="*/ 0 w 351"/>
                <a:gd name="connsiteY2" fmla="*/ 604 h 604"/>
                <a:gd name="connsiteX0" fmla="*/ 338 w 338"/>
                <a:gd name="connsiteY0" fmla="*/ 0 h 595"/>
                <a:gd name="connsiteX1" fmla="*/ 0 w 338"/>
                <a:gd name="connsiteY1" fmla="*/ 595 h 595"/>
                <a:gd name="connsiteX0" fmla="*/ 306 w 306"/>
                <a:gd name="connsiteY0" fmla="*/ 0 h 556"/>
                <a:gd name="connsiteX1" fmla="*/ 0 w 306"/>
                <a:gd name="connsiteY1" fmla="*/ 556 h 556"/>
              </a:gdLst>
              <a:ahLst/>
              <a:cxnLst>
                <a:cxn ang="0">
                  <a:pos x="connsiteX0" y="connsiteY0"/>
                </a:cxn>
                <a:cxn ang="0">
                  <a:pos x="connsiteX1" y="connsiteY1"/>
                </a:cxn>
              </a:cxnLst>
              <a:rect l="l" t="t" r="r" b="b"/>
              <a:pathLst>
                <a:path w="306" h="556">
                  <a:moveTo>
                    <a:pt x="306" y="0"/>
                  </a:moveTo>
                  <a:cubicBezTo>
                    <a:pt x="236" y="124"/>
                    <a:pt x="71" y="432"/>
                    <a:pt x="0" y="556"/>
                  </a:cubicBezTo>
                </a:path>
              </a:pathLst>
            </a:custGeom>
            <a:noFill/>
            <a:ln w="57150" cap="flat" cmpd="sng">
              <a:solidFill>
                <a:schemeClr val="accent2">
                  <a:lumMod val="90000"/>
                </a:schemeClr>
              </a:solidFill>
              <a:prstDash val="sysDash"/>
              <a:round/>
              <a:headEnd type="none" w="med" len="med"/>
              <a:tailEnd type="none" w="med" len="med"/>
            </a:ln>
            <a:effectLst>
              <a:glow rad="1397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dirty="0">
                <a:latin typeface="Arial" pitchFamily="34" charset="0"/>
                <a:cs typeface="Arial" pitchFamily="34" charset="0"/>
              </a:endParaRPr>
            </a:p>
          </p:txBody>
        </p:sp>
      </p:grpSp>
      <p:sp>
        <p:nvSpPr>
          <p:cNvPr id="55" name="Freeform 9"/>
          <p:cNvSpPr>
            <a:spLocks/>
          </p:cNvSpPr>
          <p:nvPr/>
        </p:nvSpPr>
        <p:spPr bwMode="auto">
          <a:xfrm>
            <a:off x="4491036" y="3429001"/>
            <a:ext cx="766765" cy="2408236"/>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573 w 573"/>
              <a:gd name="connsiteY0" fmla="*/ 0 h 1514"/>
              <a:gd name="connsiteX1" fmla="*/ 0 w 573"/>
              <a:gd name="connsiteY1" fmla="*/ 1514 h 1514"/>
              <a:gd name="connsiteX0" fmla="*/ 573 w 573"/>
              <a:gd name="connsiteY0" fmla="*/ 0 h 1514"/>
              <a:gd name="connsiteX1" fmla="*/ 0 w 573"/>
              <a:gd name="connsiteY1" fmla="*/ 1514 h 1514"/>
            </a:gdLst>
            <a:ahLst/>
            <a:cxnLst>
              <a:cxn ang="0">
                <a:pos x="connsiteX0" y="connsiteY0"/>
              </a:cxn>
              <a:cxn ang="0">
                <a:pos x="connsiteX1" y="connsiteY1"/>
              </a:cxn>
            </a:cxnLst>
            <a:rect l="l" t="t" r="r" b="b"/>
            <a:pathLst>
              <a:path w="573" h="1514">
                <a:moveTo>
                  <a:pt x="573" y="0"/>
                </a:moveTo>
                <a:lnTo>
                  <a:pt x="0" y="1514"/>
                </a:lnTo>
              </a:path>
            </a:pathLst>
          </a:custGeom>
          <a:noFill/>
          <a:ln w="28575" cap="flat" cmpd="sng">
            <a:solidFill>
              <a:srgbClr val="92D050"/>
            </a:solidFill>
            <a:prstDash val="sysDash"/>
            <a:round/>
            <a:headEnd type="none" w="med" len="med"/>
            <a:tailEnd type="none" w="med" len="med"/>
          </a:ln>
          <a:effectLst>
            <a:glow rad="139700">
              <a:schemeClr val="accent4">
                <a:satMod val="175000"/>
                <a:alpha val="40000"/>
              </a:schemeClr>
            </a:glow>
            <a:outerShdw blurRad="50800" dist="50800" dir="5400000" algn="ctr" rotWithShape="0">
              <a:schemeClr val="bg1"/>
            </a:outerShdw>
          </a:effectLst>
        </p:spPr>
        <p:txBody>
          <a:bodyPr rot="10800000" vert="eaVert" wrap="square">
            <a:spAutoFit/>
          </a:bodyPr>
          <a:lstStyle/>
          <a:p>
            <a:pPr>
              <a:defRPr/>
            </a:pPr>
            <a:endParaRPr lang="en-US" dirty="0">
              <a:latin typeface="Arial" pitchFamily="34" charset="0"/>
              <a:cs typeface="Arial" pitchFamily="34" charset="0"/>
            </a:endParaRPr>
          </a:p>
        </p:txBody>
      </p:sp>
      <p:sp>
        <p:nvSpPr>
          <p:cNvPr id="40" name="Text Box 24"/>
          <p:cNvSpPr txBox="1">
            <a:spLocks noChangeArrowheads="1"/>
          </p:cNvSpPr>
          <p:nvPr/>
        </p:nvSpPr>
        <p:spPr bwMode="invGray">
          <a:xfrm>
            <a:off x="217488" y="179388"/>
            <a:ext cx="8728075" cy="1328737"/>
          </a:xfrm>
          <a:prstGeom prst="rect">
            <a:avLst/>
          </a:prstGeom>
          <a:noFill/>
          <a:ln w="9525">
            <a:noFill/>
            <a:miter lim="800000"/>
            <a:headEnd/>
            <a:tailEnd/>
          </a:ln>
          <a:effectLst>
            <a:outerShdw dist="35921" dir="2700000" algn="ctr" rotWithShape="0">
              <a:srgbClr val="000000"/>
            </a:outerShdw>
          </a:effectLst>
        </p:spPr>
        <p:txBody>
          <a:bodyPr anchor="ctr"/>
          <a:lstStyle/>
          <a:p>
            <a:pPr algn="r" defTabSz="914363" fontAlgn="auto">
              <a:spcAft>
                <a:spcPts val="0"/>
              </a:spcAft>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Bay-Delta Conservation Plan</a:t>
            </a:r>
          </a:p>
          <a:p>
            <a:pPr algn="r">
              <a:defRPr/>
            </a:pPr>
            <a:r>
              <a:rPr lang="en-US" sz="3200" b="1" dirty="0">
                <a:latin typeface="+mj-lt"/>
                <a:ea typeface="+mj-ea"/>
                <a:cs typeface="+mj-cs"/>
              </a:rPr>
              <a:t>Dual-Conveyance </a:t>
            </a:r>
            <a:r>
              <a:rPr lang="en-US" sz="3200" b="1" dirty="0" smtClean="0">
                <a:latin typeface="+mj-lt"/>
                <a:ea typeface="+mj-ea"/>
                <a:cs typeface="+mj-cs"/>
              </a:rPr>
              <a:t>− Intake Options</a:t>
            </a:r>
            <a:endParaRPr lang="en-US" sz="3200" b="1" dirty="0">
              <a:latin typeface="+mj-lt"/>
              <a:ea typeface="+mj-ea"/>
              <a:cs typeface="+mj-cs"/>
            </a:endParaRPr>
          </a:p>
        </p:txBody>
      </p:sp>
      <p:pic>
        <p:nvPicPr>
          <p:cNvPr id="41" name="Picture 4"/>
          <p:cNvPicPr>
            <a:picLocks noChangeAspect="1" noChangeArrowheads="1"/>
          </p:cNvPicPr>
          <p:nvPr/>
        </p:nvPicPr>
        <p:blipFill>
          <a:blip r:embed="rId4" cstate="print">
            <a:lum bright="-9000" contrast="15000"/>
          </a:blip>
          <a:srcRect/>
          <a:stretch>
            <a:fillRect/>
          </a:stretch>
        </p:blipFill>
        <p:spPr bwMode="auto">
          <a:xfrm>
            <a:off x="347406" y="385600"/>
            <a:ext cx="1033433" cy="1062200"/>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grpSp>
        <p:nvGrpSpPr>
          <p:cNvPr id="42" name="Group 41"/>
          <p:cNvGrpSpPr>
            <a:grpSpLocks noChangeAspect="1"/>
          </p:cNvGrpSpPr>
          <p:nvPr/>
        </p:nvGrpSpPr>
        <p:grpSpPr>
          <a:xfrm>
            <a:off x="1295400" y="1532605"/>
            <a:ext cx="6857999" cy="5143500"/>
            <a:chOff x="0" y="0"/>
            <a:chExt cx="9144000" cy="6858000"/>
          </a:xfrm>
          <a:effectLst>
            <a:glow rad="228600">
              <a:schemeClr val="bg1">
                <a:alpha val="40000"/>
              </a:schemeClr>
            </a:glow>
          </a:effectLst>
        </p:grpSpPr>
        <p:pic>
          <p:nvPicPr>
            <p:cNvPr id="43" name="Picture 4" descr="On Bank3.JPG"/>
            <p:cNvPicPr>
              <a:picLocks noChangeAspect="1"/>
            </p:cNvPicPr>
            <p:nvPr/>
          </p:nvPicPr>
          <p:blipFill>
            <a:blip r:embed="rId5"/>
            <a:srcRect/>
            <a:stretch>
              <a:fillRect/>
            </a:stretch>
          </p:blipFill>
          <p:spPr bwMode="auto">
            <a:xfrm>
              <a:off x="0" y="3609975"/>
              <a:ext cx="9144000" cy="3248025"/>
            </a:xfrm>
            <a:prstGeom prst="rect">
              <a:avLst/>
            </a:prstGeom>
            <a:noFill/>
            <a:ln w="9525">
              <a:noFill/>
              <a:miter lim="800000"/>
              <a:headEnd/>
              <a:tailEnd/>
            </a:ln>
            <a:effectLst/>
          </p:spPr>
        </p:pic>
        <p:pic>
          <p:nvPicPr>
            <p:cNvPr id="44" name="Picture 3" descr="On Bank2.JPG"/>
            <p:cNvPicPr>
              <a:picLocks noChangeAspect="1"/>
            </p:cNvPicPr>
            <p:nvPr/>
          </p:nvPicPr>
          <p:blipFill>
            <a:blip r:embed="rId6"/>
            <a:srcRect/>
            <a:stretch>
              <a:fillRect/>
            </a:stretch>
          </p:blipFill>
          <p:spPr bwMode="auto">
            <a:xfrm>
              <a:off x="0" y="0"/>
              <a:ext cx="9144000" cy="3352800"/>
            </a:xfrm>
            <a:prstGeom prst="rect">
              <a:avLst/>
            </a:prstGeom>
            <a:noFill/>
            <a:ln w="9525">
              <a:noFill/>
              <a:miter lim="800000"/>
              <a:headEnd/>
              <a:tailEnd/>
            </a:ln>
            <a:effectLst/>
          </p:spPr>
        </p:pic>
        <p:sp>
          <p:nvSpPr>
            <p:cNvPr id="61" name="Title 1"/>
            <p:cNvSpPr txBox="1">
              <a:spLocks/>
            </p:cNvSpPr>
            <p:nvPr/>
          </p:nvSpPr>
          <p:spPr>
            <a:xfrm>
              <a:off x="0" y="3200399"/>
              <a:ext cx="9144000" cy="664797"/>
            </a:xfrm>
            <a:prstGeom prst="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lin ang="16200000" scaled="1"/>
              <a:tileRect/>
            </a:gradFill>
            <a:effectLst>
              <a:outerShdw blurRad="50800" dist="38100" dir="2700000" algn="tl" rotWithShape="0">
                <a:prstClr val="black"/>
              </a:outerShdw>
            </a:effectLst>
          </p:spPr>
          <p:txBody>
            <a:bodyPr lIns="0" tIns="0" rIns="0" bIns="0">
              <a:spAutoFit/>
            </a:bodyPr>
            <a:lstStyle/>
            <a:p>
              <a:pPr algn="ctr" defTabSz="912813" eaLnBrk="0" hangingPunct="0">
                <a:lnSpc>
                  <a:spcPct val="90000"/>
                </a:lnSpc>
                <a:defRPr/>
              </a:pPr>
              <a:r>
                <a:rPr lang="en-US" sz="36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On-Bank Screen Option</a:t>
              </a:r>
            </a:p>
          </p:txBody>
        </p:sp>
      </p:grpSp>
    </p:spTree>
  </p:cSld>
  <p:clrMapOvr>
    <a:masterClrMapping/>
  </p:clrMapOvr>
  <p:transition>
    <p:fade/>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14"/>
          <p:cNvGrpSpPr>
            <a:grpSpLocks/>
          </p:cNvGrpSpPr>
          <p:nvPr/>
        </p:nvGrpSpPr>
        <p:grpSpPr bwMode="auto">
          <a:xfrm>
            <a:off x="-34925" y="1176338"/>
            <a:ext cx="9178925" cy="5681662"/>
            <a:chOff x="-34506" y="1176338"/>
            <a:chExt cx="9178506" cy="5681662"/>
          </a:xfrm>
        </p:grpSpPr>
        <p:pic>
          <p:nvPicPr>
            <p:cNvPr id="42043" name="Picture 44" descr="\\USMWD108\FSDStWtrPrj\shared\Bay-Delta\Presentations &amp; Photos\3D Oblique Maps &amp; Animation\Oblique Maps &amp; Animations\Delta\Delta 3-D Map w-no blue sky 5-5-05.gif"/>
            <p:cNvPicPr>
              <a:picLocks noChangeAspect="1" noChangeArrowheads="1"/>
            </p:cNvPicPr>
            <p:nvPr/>
          </p:nvPicPr>
          <p:blipFill>
            <a:blip r:embed="rId3"/>
            <a:srcRect/>
            <a:stretch>
              <a:fillRect/>
            </a:stretch>
          </p:blipFill>
          <p:spPr bwMode="ltGray">
            <a:xfrm>
              <a:off x="0" y="1176338"/>
              <a:ext cx="9144000" cy="5681662"/>
            </a:xfrm>
            <a:prstGeom prst="rect">
              <a:avLst/>
            </a:prstGeom>
            <a:noFill/>
            <a:ln w="9525">
              <a:noFill/>
              <a:miter lim="800000"/>
              <a:headEnd/>
              <a:tailEnd/>
            </a:ln>
          </p:spPr>
        </p:pic>
        <p:sp>
          <p:nvSpPr>
            <p:cNvPr id="25" name="Freeform 24"/>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defRPr/>
              </a:pPr>
              <a:endParaRPr lang="en-US" dirty="0">
                <a:effectLst>
                  <a:outerShdw blurRad="38100" dist="38100" dir="2700000" algn="tl">
                    <a:srgbClr val="000000">
                      <a:alpha val="43137"/>
                    </a:srgbClr>
                  </a:outerShdw>
                </a:effectLst>
                <a:latin typeface="Arial" pitchFamily="34" charset="0"/>
                <a:cs typeface="Arial" pitchFamily="34" charset="0"/>
              </a:endParaRPr>
            </a:p>
          </p:txBody>
        </p:sp>
      </p:grpSp>
      <p:sp>
        <p:nvSpPr>
          <p:cNvPr id="46102" name="Slide Number Placeholder 32"/>
          <p:cNvSpPr txBox="1">
            <a:spLocks noGrp="1"/>
          </p:cNvSpPr>
          <p:nvPr/>
        </p:nvSpPr>
        <p:spPr bwMode="auto">
          <a:xfrm>
            <a:off x="8458200" y="6427788"/>
            <a:ext cx="685800" cy="365125"/>
          </a:xfrm>
          <a:prstGeom prst="rect">
            <a:avLst/>
          </a:prstGeom>
          <a:noFill/>
          <a:ln>
            <a:miter lim="800000"/>
            <a:headEnd/>
            <a:tailEnd/>
          </a:ln>
        </p:spPr>
        <p:txBody>
          <a:bodyPr/>
          <a:lstStyle/>
          <a:p>
            <a:pPr algn="ctr"/>
            <a:fld id="{FB8086FF-C6A4-4D56-B49F-E56C412AD8E0}" type="slidenum">
              <a:rPr lang="en-US" sz="2000">
                <a:effectLst>
                  <a:outerShdw blurRad="38100" dist="38100" dir="2700000" algn="tl">
                    <a:srgbClr val="000000"/>
                  </a:outerShdw>
                </a:effectLst>
              </a:rPr>
              <a:pPr algn="ctr"/>
              <a:t>42</a:t>
            </a:fld>
            <a:endParaRPr lang="en-US" sz="2000">
              <a:effectLst>
                <a:outerShdw blurRad="38100" dist="38100" dir="2700000" algn="tl">
                  <a:srgbClr val="000000"/>
                </a:outerShdw>
              </a:effectLst>
            </a:endParaRPr>
          </a:p>
        </p:txBody>
      </p:sp>
      <p:sp>
        <p:nvSpPr>
          <p:cNvPr id="266291" name="Freeform 51"/>
          <p:cNvSpPr>
            <a:spLocks/>
          </p:cNvSpPr>
          <p:nvPr/>
        </p:nvSpPr>
        <p:spPr bwMode="invGray">
          <a:xfrm>
            <a:off x="2603500" y="4287838"/>
            <a:ext cx="6500813" cy="2311400"/>
          </a:xfrm>
          <a:custGeom>
            <a:avLst/>
            <a:gdLst>
              <a:gd name="T0" fmla="*/ 4095 w 4095"/>
              <a:gd name="T1" fmla="*/ 1456 h 1456"/>
              <a:gd name="T2" fmla="*/ 4082 w 4095"/>
              <a:gd name="T3" fmla="*/ 1419 h 1456"/>
              <a:gd name="T4" fmla="*/ 4045 w 4095"/>
              <a:gd name="T5" fmla="*/ 1394 h 1456"/>
              <a:gd name="T6" fmla="*/ 4007 w 4095"/>
              <a:gd name="T7" fmla="*/ 1356 h 1456"/>
              <a:gd name="T8" fmla="*/ 3945 w 4095"/>
              <a:gd name="T9" fmla="*/ 1344 h 1456"/>
              <a:gd name="T10" fmla="*/ 3807 w 4095"/>
              <a:gd name="T11" fmla="*/ 1268 h 1456"/>
              <a:gd name="T12" fmla="*/ 3769 w 4095"/>
              <a:gd name="T13" fmla="*/ 1168 h 1456"/>
              <a:gd name="T14" fmla="*/ 3657 w 4095"/>
              <a:gd name="T15" fmla="*/ 1005 h 1456"/>
              <a:gd name="T16" fmla="*/ 3632 w 4095"/>
              <a:gd name="T17" fmla="*/ 968 h 1456"/>
              <a:gd name="T18" fmla="*/ 3594 w 4095"/>
              <a:gd name="T19" fmla="*/ 955 h 1456"/>
              <a:gd name="T20" fmla="*/ 3582 w 4095"/>
              <a:gd name="T21" fmla="*/ 880 h 1456"/>
              <a:gd name="T22" fmla="*/ 3544 w 4095"/>
              <a:gd name="T23" fmla="*/ 868 h 1456"/>
              <a:gd name="T24" fmla="*/ 3431 w 4095"/>
              <a:gd name="T25" fmla="*/ 855 h 1456"/>
              <a:gd name="T26" fmla="*/ 3431 w 4095"/>
              <a:gd name="T27" fmla="*/ 705 h 1456"/>
              <a:gd name="T28" fmla="*/ 3269 w 4095"/>
              <a:gd name="T29" fmla="*/ 605 h 1456"/>
              <a:gd name="T30" fmla="*/ 3118 w 4095"/>
              <a:gd name="T31" fmla="*/ 530 h 1456"/>
              <a:gd name="T32" fmla="*/ 2993 w 4095"/>
              <a:gd name="T33" fmla="*/ 480 h 1456"/>
              <a:gd name="T34" fmla="*/ 2968 w 4095"/>
              <a:gd name="T35" fmla="*/ 454 h 1456"/>
              <a:gd name="T36" fmla="*/ 2793 w 4095"/>
              <a:gd name="T37" fmla="*/ 429 h 1456"/>
              <a:gd name="T38" fmla="*/ 2718 w 4095"/>
              <a:gd name="T39" fmla="*/ 404 h 1456"/>
              <a:gd name="T40" fmla="*/ 2592 w 4095"/>
              <a:gd name="T41" fmla="*/ 304 h 1456"/>
              <a:gd name="T42" fmla="*/ 2204 w 4095"/>
              <a:gd name="T43" fmla="*/ 292 h 1456"/>
              <a:gd name="T44" fmla="*/ 2142 w 4095"/>
              <a:gd name="T45" fmla="*/ 242 h 1456"/>
              <a:gd name="T46" fmla="*/ 2016 w 4095"/>
              <a:gd name="T47" fmla="*/ 204 h 1456"/>
              <a:gd name="T48" fmla="*/ 1979 w 4095"/>
              <a:gd name="T49" fmla="*/ 179 h 1456"/>
              <a:gd name="T50" fmla="*/ 1653 w 4095"/>
              <a:gd name="T51" fmla="*/ 154 h 1456"/>
              <a:gd name="T52" fmla="*/ 1415 w 4095"/>
              <a:gd name="T53" fmla="*/ 116 h 1456"/>
              <a:gd name="T54" fmla="*/ 1353 w 4095"/>
              <a:gd name="T55" fmla="*/ 66 h 1456"/>
              <a:gd name="T56" fmla="*/ 1240 w 4095"/>
              <a:gd name="T57" fmla="*/ 4 h 1456"/>
              <a:gd name="T58" fmla="*/ 539 w 4095"/>
              <a:gd name="T59" fmla="*/ 16 h 1456"/>
              <a:gd name="T60" fmla="*/ 514 w 4095"/>
              <a:gd name="T61" fmla="*/ 54 h 1456"/>
              <a:gd name="T62" fmla="*/ 263 w 4095"/>
              <a:gd name="T63" fmla="*/ 154 h 1456"/>
              <a:gd name="T64" fmla="*/ 151 w 4095"/>
              <a:gd name="T65" fmla="*/ 166 h 1456"/>
              <a:gd name="T66" fmla="*/ 0 w 4095"/>
              <a:gd name="T67" fmla="*/ 204 h 145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4095"/>
              <a:gd name="T103" fmla="*/ 0 h 1456"/>
              <a:gd name="T104" fmla="*/ 4095 w 4095"/>
              <a:gd name="T105" fmla="*/ 1456 h 145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4095" h="1456">
                <a:moveTo>
                  <a:pt x="4095" y="1456"/>
                </a:moveTo>
                <a:cubicBezTo>
                  <a:pt x="4091" y="1444"/>
                  <a:pt x="4090" y="1429"/>
                  <a:pt x="4082" y="1419"/>
                </a:cubicBezTo>
                <a:cubicBezTo>
                  <a:pt x="4073" y="1407"/>
                  <a:pt x="4056" y="1404"/>
                  <a:pt x="4045" y="1394"/>
                </a:cubicBezTo>
                <a:cubicBezTo>
                  <a:pt x="4031" y="1382"/>
                  <a:pt x="4023" y="1364"/>
                  <a:pt x="4007" y="1356"/>
                </a:cubicBezTo>
                <a:cubicBezTo>
                  <a:pt x="3988" y="1347"/>
                  <a:pt x="3966" y="1348"/>
                  <a:pt x="3945" y="1344"/>
                </a:cubicBezTo>
                <a:cubicBezTo>
                  <a:pt x="3920" y="1271"/>
                  <a:pt x="3883" y="1279"/>
                  <a:pt x="3807" y="1268"/>
                </a:cubicBezTo>
                <a:cubicBezTo>
                  <a:pt x="3822" y="1205"/>
                  <a:pt x="3835" y="1191"/>
                  <a:pt x="3769" y="1168"/>
                </a:cubicBezTo>
                <a:cubicBezTo>
                  <a:pt x="3743" y="1091"/>
                  <a:pt x="3726" y="1052"/>
                  <a:pt x="3657" y="1005"/>
                </a:cubicBezTo>
                <a:cubicBezTo>
                  <a:pt x="3649" y="993"/>
                  <a:pt x="3644" y="977"/>
                  <a:pt x="3632" y="968"/>
                </a:cubicBezTo>
                <a:cubicBezTo>
                  <a:pt x="3622" y="960"/>
                  <a:pt x="3601" y="967"/>
                  <a:pt x="3594" y="955"/>
                </a:cubicBezTo>
                <a:cubicBezTo>
                  <a:pt x="3581" y="933"/>
                  <a:pt x="3595" y="902"/>
                  <a:pt x="3582" y="880"/>
                </a:cubicBezTo>
                <a:cubicBezTo>
                  <a:pt x="3575" y="868"/>
                  <a:pt x="3557" y="870"/>
                  <a:pt x="3544" y="868"/>
                </a:cubicBezTo>
                <a:cubicBezTo>
                  <a:pt x="3507" y="862"/>
                  <a:pt x="3469" y="859"/>
                  <a:pt x="3431" y="855"/>
                </a:cubicBezTo>
                <a:cubicBezTo>
                  <a:pt x="3478" y="785"/>
                  <a:pt x="3478" y="775"/>
                  <a:pt x="3431" y="705"/>
                </a:cubicBezTo>
                <a:cubicBezTo>
                  <a:pt x="3403" y="615"/>
                  <a:pt x="3345" y="617"/>
                  <a:pt x="3269" y="605"/>
                </a:cubicBezTo>
                <a:cubicBezTo>
                  <a:pt x="3178" y="517"/>
                  <a:pt x="3308" y="550"/>
                  <a:pt x="3118" y="530"/>
                </a:cubicBezTo>
                <a:cubicBezTo>
                  <a:pt x="3072" y="518"/>
                  <a:pt x="3031" y="511"/>
                  <a:pt x="2993" y="480"/>
                </a:cubicBezTo>
                <a:cubicBezTo>
                  <a:pt x="2984" y="472"/>
                  <a:pt x="2978" y="460"/>
                  <a:pt x="2968" y="454"/>
                </a:cubicBezTo>
                <a:cubicBezTo>
                  <a:pt x="2918" y="424"/>
                  <a:pt x="2852" y="435"/>
                  <a:pt x="2793" y="429"/>
                </a:cubicBezTo>
                <a:cubicBezTo>
                  <a:pt x="2789" y="428"/>
                  <a:pt x="2722" y="407"/>
                  <a:pt x="2718" y="404"/>
                </a:cubicBezTo>
                <a:cubicBezTo>
                  <a:pt x="2676" y="370"/>
                  <a:pt x="2659" y="308"/>
                  <a:pt x="2592" y="304"/>
                </a:cubicBezTo>
                <a:cubicBezTo>
                  <a:pt x="2463" y="296"/>
                  <a:pt x="2333" y="296"/>
                  <a:pt x="2204" y="292"/>
                </a:cubicBezTo>
                <a:cubicBezTo>
                  <a:pt x="2109" y="259"/>
                  <a:pt x="2224" y="307"/>
                  <a:pt x="2142" y="242"/>
                </a:cubicBezTo>
                <a:cubicBezTo>
                  <a:pt x="2110" y="216"/>
                  <a:pt x="2053" y="223"/>
                  <a:pt x="2016" y="204"/>
                </a:cubicBezTo>
                <a:cubicBezTo>
                  <a:pt x="2003" y="197"/>
                  <a:pt x="1994" y="181"/>
                  <a:pt x="1979" y="179"/>
                </a:cubicBezTo>
                <a:cubicBezTo>
                  <a:pt x="1871" y="164"/>
                  <a:pt x="1653" y="154"/>
                  <a:pt x="1653" y="154"/>
                </a:cubicBezTo>
                <a:cubicBezTo>
                  <a:pt x="1565" y="123"/>
                  <a:pt x="1526" y="125"/>
                  <a:pt x="1415" y="116"/>
                </a:cubicBezTo>
                <a:cubicBezTo>
                  <a:pt x="1332" y="89"/>
                  <a:pt x="1422" y="127"/>
                  <a:pt x="1353" y="66"/>
                </a:cubicBezTo>
                <a:cubicBezTo>
                  <a:pt x="1299" y="19"/>
                  <a:pt x="1292" y="21"/>
                  <a:pt x="1240" y="4"/>
                </a:cubicBezTo>
                <a:cubicBezTo>
                  <a:pt x="1006" y="8"/>
                  <a:pt x="772" y="0"/>
                  <a:pt x="539" y="16"/>
                </a:cubicBezTo>
                <a:cubicBezTo>
                  <a:pt x="524" y="17"/>
                  <a:pt x="529" y="51"/>
                  <a:pt x="514" y="54"/>
                </a:cubicBezTo>
                <a:cubicBezTo>
                  <a:pt x="448" y="68"/>
                  <a:pt x="330" y="150"/>
                  <a:pt x="263" y="154"/>
                </a:cubicBezTo>
                <a:cubicBezTo>
                  <a:pt x="210" y="173"/>
                  <a:pt x="206" y="148"/>
                  <a:pt x="151" y="166"/>
                </a:cubicBezTo>
                <a:cubicBezTo>
                  <a:pt x="104" y="182"/>
                  <a:pt x="50" y="204"/>
                  <a:pt x="0" y="204"/>
                </a:cubicBezTo>
              </a:path>
            </a:pathLst>
          </a:custGeom>
          <a:noFill/>
          <a:ln w="57150">
            <a:solidFill>
              <a:srgbClr val="3333FF"/>
            </a:solidFill>
            <a:round/>
            <a:headEnd/>
            <a:tailEnd/>
          </a:ln>
          <a:effectLst>
            <a:outerShdw dist="50800" dir="2700000" algn="ctr" rotWithShape="0">
              <a:schemeClr val="bg1"/>
            </a:outerShdw>
          </a:effectLst>
        </p:spPr>
        <p:txBody>
          <a:bodyPr anchor="ctr" anchorCtr="1"/>
          <a:lstStyle/>
          <a:p>
            <a:pPr>
              <a:defRPr/>
            </a:pPr>
            <a:endParaRPr lang="en-US" dirty="0">
              <a:latin typeface="Arial" pitchFamily="34" charset="0"/>
              <a:cs typeface="Arial" pitchFamily="34" charset="0"/>
            </a:endParaRPr>
          </a:p>
        </p:txBody>
      </p:sp>
      <p:sp>
        <p:nvSpPr>
          <p:cNvPr id="2" name="Text Box 6"/>
          <p:cNvSpPr txBox="1">
            <a:spLocks noChangeArrowheads="1"/>
          </p:cNvSpPr>
          <p:nvPr/>
        </p:nvSpPr>
        <p:spPr bwMode="gray">
          <a:xfrm rot="2129783">
            <a:off x="7162800" y="5867400"/>
            <a:ext cx="1905000" cy="368300"/>
          </a:xfrm>
          <a:prstGeom prst="rect">
            <a:avLst/>
          </a:prstGeom>
          <a:noFill/>
          <a:ln w="9525">
            <a:noFill/>
            <a:miter lim="800000"/>
            <a:headEnd type="none" w="sm" len="sm"/>
            <a:tailEnd type="none" w="sm" len="sm"/>
          </a:ln>
          <a:effectLst>
            <a:outerShdw dist="28398" dir="1593903" algn="ctr" rotWithShape="0">
              <a:schemeClr val="tx1"/>
            </a:outerShdw>
          </a:effectLst>
        </p:spPr>
        <p:txBody>
          <a:bodyPr/>
          <a:lstStyle/>
          <a:p>
            <a:pPr>
              <a:lnSpc>
                <a:spcPct val="90000"/>
              </a:lnSpc>
              <a:spcBef>
                <a:spcPct val="50000"/>
              </a:spcBef>
              <a:buClr>
                <a:schemeClr val="folHlink"/>
              </a:buClr>
              <a:buSzPct val="140000"/>
              <a:buFont typeface="Wingdings" pitchFamily="2" charset="2"/>
              <a:buNone/>
              <a:defRPr/>
            </a:pPr>
            <a:r>
              <a:rPr lang="en-US" sz="2000" dirty="0">
                <a:solidFill>
                  <a:schemeClr val="bg1"/>
                </a:solidFill>
                <a:effectLst>
                  <a:outerShdw blurRad="38100" dist="38100" dir="2700000" algn="tl">
                    <a:srgbClr val="000000"/>
                  </a:outerShdw>
                </a:effectLst>
                <a:latin typeface="Arial" pitchFamily="34" charset="0"/>
                <a:cs typeface="Arial" pitchFamily="34" charset="0"/>
              </a:rPr>
              <a:t>SJ River</a:t>
            </a:r>
          </a:p>
        </p:txBody>
      </p:sp>
      <p:sp>
        <p:nvSpPr>
          <p:cNvPr id="45" name="Text Box 16"/>
          <p:cNvSpPr txBox="1">
            <a:spLocks noChangeArrowheads="1"/>
          </p:cNvSpPr>
          <p:nvPr/>
        </p:nvSpPr>
        <p:spPr bwMode="invGray">
          <a:xfrm>
            <a:off x="1295400" y="5867400"/>
            <a:ext cx="2209800" cy="461963"/>
          </a:xfrm>
          <a:prstGeom prst="rect">
            <a:avLst/>
          </a:prstGeom>
          <a:noFill/>
          <a:ln w="9525">
            <a:noFill/>
            <a:miter lim="800000"/>
            <a:headEnd/>
            <a:tailEnd/>
          </a:ln>
          <a:effectLst>
            <a:outerShdw dist="50800" dir="2700000" algn="ctr" rotWithShape="0">
              <a:schemeClr val="bg1"/>
            </a:outerShdw>
          </a:effectLst>
        </p:spPr>
        <p:txBody>
          <a:bodyPr>
            <a:spAutoFit/>
          </a:bodyPr>
          <a:lstStyle/>
          <a:p>
            <a:pPr algn="r" eaLnBrk="0" fontAlgn="auto" hangingPunct="0">
              <a:spcBef>
                <a:spcPct val="50000"/>
              </a:spcBef>
              <a:spcAft>
                <a:spcPts val="0"/>
              </a:spcAft>
              <a:defRPr/>
            </a:pPr>
            <a:r>
              <a:rPr lang="en-US" sz="2400" b="1" dirty="0">
                <a:latin typeface="+mn-lt"/>
                <a:cs typeface="+mn-cs"/>
              </a:rPr>
              <a:t>SWP Pumps</a:t>
            </a:r>
          </a:p>
        </p:txBody>
      </p:sp>
      <p:sp>
        <p:nvSpPr>
          <p:cNvPr id="46" name="Text Box 16"/>
          <p:cNvSpPr txBox="1">
            <a:spLocks noChangeArrowheads="1"/>
          </p:cNvSpPr>
          <p:nvPr/>
        </p:nvSpPr>
        <p:spPr bwMode="invGray">
          <a:xfrm>
            <a:off x="2078038" y="6246813"/>
            <a:ext cx="2209800" cy="461962"/>
          </a:xfrm>
          <a:prstGeom prst="rect">
            <a:avLst/>
          </a:prstGeom>
          <a:noFill/>
          <a:ln w="9525">
            <a:noFill/>
            <a:miter lim="800000"/>
            <a:headEnd/>
            <a:tailEnd/>
          </a:ln>
          <a:effectLst>
            <a:outerShdw dist="50800" dir="2700000" algn="ctr" rotWithShape="0">
              <a:schemeClr val="bg1"/>
            </a:outerShdw>
          </a:effectLst>
        </p:spPr>
        <p:txBody>
          <a:bodyPr>
            <a:spAutoFit/>
          </a:bodyPr>
          <a:lstStyle/>
          <a:p>
            <a:pPr algn="ctr" eaLnBrk="0" fontAlgn="auto" hangingPunct="0">
              <a:spcBef>
                <a:spcPct val="50000"/>
              </a:spcBef>
              <a:spcAft>
                <a:spcPts val="0"/>
              </a:spcAft>
              <a:defRPr/>
            </a:pPr>
            <a:r>
              <a:rPr lang="en-US" sz="2400" b="1" dirty="0">
                <a:latin typeface="+mn-lt"/>
                <a:cs typeface="+mn-cs"/>
              </a:rPr>
              <a:t>CVP Pumps</a:t>
            </a:r>
          </a:p>
        </p:txBody>
      </p:sp>
      <p:sp>
        <p:nvSpPr>
          <p:cNvPr id="47" name="Oval 17"/>
          <p:cNvSpPr>
            <a:spLocks noChangeArrowheads="1"/>
          </p:cNvSpPr>
          <p:nvPr/>
        </p:nvSpPr>
        <p:spPr bwMode="invGray">
          <a:xfrm>
            <a:off x="3606800" y="5975350"/>
            <a:ext cx="182563" cy="18256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dirty="0">
              <a:effectLst>
                <a:glow rad="101600">
                  <a:schemeClr val="accent4">
                    <a:satMod val="175000"/>
                    <a:alpha val="40000"/>
                  </a:schemeClr>
                </a:glow>
                <a:outerShdw dist="88900" algn="tl" rotWithShape="0">
                  <a:prstClr val="black"/>
                </a:outerShdw>
              </a:effectLst>
              <a:latin typeface="+mn-lt"/>
              <a:cs typeface="+mn-cs"/>
            </a:endParaRPr>
          </a:p>
        </p:txBody>
      </p:sp>
      <p:sp>
        <p:nvSpPr>
          <p:cNvPr id="48" name="Oval 17"/>
          <p:cNvSpPr>
            <a:spLocks noChangeArrowheads="1"/>
          </p:cNvSpPr>
          <p:nvPr/>
        </p:nvSpPr>
        <p:spPr bwMode="invGray">
          <a:xfrm>
            <a:off x="4038600" y="6172200"/>
            <a:ext cx="182563" cy="18256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dirty="0">
              <a:effectLst>
                <a:glow rad="101600">
                  <a:schemeClr val="accent4">
                    <a:satMod val="175000"/>
                    <a:alpha val="40000"/>
                  </a:schemeClr>
                </a:glow>
                <a:outerShdw dist="88900" algn="tl" rotWithShape="0">
                  <a:prstClr val="black"/>
                </a:outerShdw>
              </a:effectLst>
              <a:latin typeface="+mn-lt"/>
              <a:cs typeface="+mn-cs"/>
            </a:endParaRPr>
          </a:p>
        </p:txBody>
      </p:sp>
      <p:sp>
        <p:nvSpPr>
          <p:cNvPr id="49" name="Text Box 6"/>
          <p:cNvSpPr txBox="1">
            <a:spLocks noChangeArrowheads="1"/>
          </p:cNvSpPr>
          <p:nvPr/>
        </p:nvSpPr>
        <p:spPr bwMode="invGray">
          <a:xfrm>
            <a:off x="2897188" y="2697163"/>
            <a:ext cx="1905000" cy="368300"/>
          </a:xfrm>
          <a:prstGeom prst="rect">
            <a:avLst/>
          </a:prstGeom>
          <a:noFill/>
          <a:ln w="9525">
            <a:noFill/>
            <a:miter lim="800000"/>
            <a:headEnd type="none" w="sm" len="sm"/>
            <a:tailEnd type="none" w="sm" len="sm"/>
          </a:ln>
          <a:effectLst>
            <a:outerShdw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Sac River</a:t>
            </a:r>
          </a:p>
        </p:txBody>
      </p:sp>
      <p:sp>
        <p:nvSpPr>
          <p:cNvPr id="50"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Stockton</a:t>
            </a:r>
          </a:p>
        </p:txBody>
      </p:sp>
      <p:sp>
        <p:nvSpPr>
          <p:cNvPr id="51"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Sacramento</a:t>
            </a:r>
          </a:p>
        </p:txBody>
      </p:sp>
      <p:grpSp>
        <p:nvGrpSpPr>
          <p:cNvPr id="4" name="Group 54"/>
          <p:cNvGrpSpPr>
            <a:grpSpLocks/>
          </p:cNvGrpSpPr>
          <p:nvPr/>
        </p:nvGrpSpPr>
        <p:grpSpPr bwMode="auto">
          <a:xfrm>
            <a:off x="2590800" y="1739900"/>
            <a:ext cx="2795588" cy="2616200"/>
            <a:chOff x="2590800" y="1739900"/>
            <a:chExt cx="2795588" cy="2616200"/>
          </a:xfrm>
        </p:grpSpPr>
        <p:sp>
          <p:nvSpPr>
            <p:cNvPr id="31" name="Freeform 47"/>
            <p:cNvSpPr>
              <a:spLocks/>
            </p:cNvSpPr>
            <p:nvPr/>
          </p:nvSpPr>
          <p:spPr bwMode="ltGray">
            <a:xfrm>
              <a:off x="2590800" y="1739900"/>
              <a:ext cx="2795588" cy="2616200"/>
            </a:xfrm>
            <a:custGeom>
              <a:avLst/>
              <a:gdLst>
                <a:gd name="T0" fmla="*/ 48 w 1761"/>
                <a:gd name="T1" fmla="*/ 1640 h 1648"/>
                <a:gd name="T2" fmla="*/ 304 w 1761"/>
                <a:gd name="T3" fmla="*/ 1576 h 1648"/>
                <a:gd name="T4" fmla="*/ 564 w 1761"/>
                <a:gd name="T5" fmla="*/ 1484 h 1648"/>
                <a:gd name="T6" fmla="*/ 748 w 1761"/>
                <a:gd name="T7" fmla="*/ 1400 h 1648"/>
                <a:gd name="T8" fmla="*/ 1020 w 1761"/>
                <a:gd name="T9" fmla="*/ 1436 h 1648"/>
                <a:gd name="T10" fmla="*/ 1260 w 1761"/>
                <a:gd name="T11" fmla="*/ 1396 h 1648"/>
                <a:gd name="T12" fmla="*/ 1432 w 1761"/>
                <a:gd name="T13" fmla="*/ 1340 h 1648"/>
                <a:gd name="T14" fmla="*/ 1436 w 1761"/>
                <a:gd name="T15" fmla="*/ 1276 h 1648"/>
                <a:gd name="T16" fmla="*/ 1716 w 1761"/>
                <a:gd name="T17" fmla="*/ 1276 h 1648"/>
                <a:gd name="T18" fmla="*/ 1488 w 1761"/>
                <a:gd name="T19" fmla="*/ 1204 h 1648"/>
                <a:gd name="T20" fmla="*/ 1348 w 1761"/>
                <a:gd name="T21" fmla="*/ 1136 h 1648"/>
                <a:gd name="T22" fmla="*/ 1564 w 1761"/>
                <a:gd name="T23" fmla="*/ 1100 h 1648"/>
                <a:gd name="T24" fmla="*/ 1660 w 1761"/>
                <a:gd name="T25" fmla="*/ 1088 h 1648"/>
                <a:gd name="T26" fmla="*/ 1704 w 1761"/>
                <a:gd name="T27" fmla="*/ 1036 h 1648"/>
                <a:gd name="T28" fmla="*/ 1616 w 1761"/>
                <a:gd name="T29" fmla="*/ 980 h 1648"/>
                <a:gd name="T30" fmla="*/ 1760 w 1761"/>
                <a:gd name="T31" fmla="*/ 952 h 1648"/>
                <a:gd name="T32" fmla="*/ 1660 w 1761"/>
                <a:gd name="T33" fmla="*/ 924 h 1648"/>
                <a:gd name="T34" fmla="*/ 1528 w 1761"/>
                <a:gd name="T35" fmla="*/ 916 h 1648"/>
                <a:gd name="T36" fmla="*/ 1568 w 1761"/>
                <a:gd name="T37" fmla="*/ 860 h 1648"/>
                <a:gd name="T38" fmla="*/ 1716 w 1761"/>
                <a:gd name="T39" fmla="*/ 844 h 1648"/>
                <a:gd name="T40" fmla="*/ 1728 w 1761"/>
                <a:gd name="T41" fmla="*/ 788 h 1648"/>
                <a:gd name="T42" fmla="*/ 1560 w 1761"/>
                <a:gd name="T43" fmla="*/ 792 h 1648"/>
                <a:gd name="T44" fmla="*/ 1500 w 1761"/>
                <a:gd name="T45" fmla="*/ 748 h 1648"/>
                <a:gd name="T46" fmla="*/ 1344 w 1761"/>
                <a:gd name="T47" fmla="*/ 732 h 1648"/>
                <a:gd name="T48" fmla="*/ 1208 w 1761"/>
                <a:gd name="T49" fmla="*/ 704 h 1648"/>
                <a:gd name="T50" fmla="*/ 1236 w 1761"/>
                <a:gd name="T51" fmla="*/ 652 h 1648"/>
                <a:gd name="T52" fmla="*/ 1168 w 1761"/>
                <a:gd name="T53" fmla="*/ 644 h 1648"/>
                <a:gd name="T54" fmla="*/ 1084 w 1761"/>
                <a:gd name="T55" fmla="*/ 648 h 1648"/>
                <a:gd name="T56" fmla="*/ 984 w 1761"/>
                <a:gd name="T57" fmla="*/ 624 h 1648"/>
                <a:gd name="T58" fmla="*/ 832 w 1761"/>
                <a:gd name="T59" fmla="*/ 588 h 1648"/>
                <a:gd name="T60" fmla="*/ 752 w 1761"/>
                <a:gd name="T61" fmla="*/ 568 h 1648"/>
                <a:gd name="T62" fmla="*/ 644 w 1761"/>
                <a:gd name="T63" fmla="*/ 584 h 1648"/>
                <a:gd name="T64" fmla="*/ 440 w 1761"/>
                <a:gd name="T65" fmla="*/ 576 h 1648"/>
                <a:gd name="T66" fmla="*/ 296 w 1761"/>
                <a:gd name="T67" fmla="*/ 544 h 1648"/>
                <a:gd name="T68" fmla="*/ 348 w 1761"/>
                <a:gd name="T69" fmla="*/ 492 h 1648"/>
                <a:gd name="T70" fmla="*/ 232 w 1761"/>
                <a:gd name="T71" fmla="*/ 472 h 1648"/>
                <a:gd name="T72" fmla="*/ 140 w 1761"/>
                <a:gd name="T73" fmla="*/ 400 h 1648"/>
                <a:gd name="T74" fmla="*/ 264 w 1761"/>
                <a:gd name="T75" fmla="*/ 316 h 1648"/>
                <a:gd name="T76" fmla="*/ 360 w 1761"/>
                <a:gd name="T77" fmla="*/ 288 h 1648"/>
                <a:gd name="T78" fmla="*/ 464 w 1761"/>
                <a:gd name="T79" fmla="*/ 256 h 1648"/>
                <a:gd name="T80" fmla="*/ 556 w 1761"/>
                <a:gd name="T81" fmla="*/ 208 h 1648"/>
                <a:gd name="T82" fmla="*/ 536 w 1761"/>
                <a:gd name="T83" fmla="*/ 148 h 1648"/>
                <a:gd name="T84" fmla="*/ 516 w 1761"/>
                <a:gd name="T85" fmla="*/ 92 h 1648"/>
                <a:gd name="T86" fmla="*/ 492 w 1761"/>
                <a:gd name="T87" fmla="*/ 60 h 1648"/>
                <a:gd name="T88" fmla="*/ 448 w 1761"/>
                <a:gd name="T89" fmla="*/ 36 h 1648"/>
                <a:gd name="T90" fmla="*/ 384 w 1761"/>
                <a:gd name="T91" fmla="*/ 0 h 164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1761"/>
                <a:gd name="T139" fmla="*/ 0 h 1648"/>
                <a:gd name="T140" fmla="*/ 1761 w 1761"/>
                <a:gd name="T141" fmla="*/ 1648 h 164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1761" h="1648">
                  <a:moveTo>
                    <a:pt x="0" y="1640"/>
                  </a:moveTo>
                  <a:cubicBezTo>
                    <a:pt x="12" y="1644"/>
                    <a:pt x="24" y="1648"/>
                    <a:pt x="48" y="1640"/>
                  </a:cubicBezTo>
                  <a:cubicBezTo>
                    <a:pt x="72" y="1632"/>
                    <a:pt x="101" y="1603"/>
                    <a:pt x="144" y="1592"/>
                  </a:cubicBezTo>
                  <a:cubicBezTo>
                    <a:pt x="187" y="1581"/>
                    <a:pt x="258" y="1585"/>
                    <a:pt x="304" y="1576"/>
                  </a:cubicBezTo>
                  <a:cubicBezTo>
                    <a:pt x="350" y="1567"/>
                    <a:pt x="377" y="1555"/>
                    <a:pt x="420" y="1540"/>
                  </a:cubicBezTo>
                  <a:cubicBezTo>
                    <a:pt x="463" y="1525"/>
                    <a:pt x="530" y="1501"/>
                    <a:pt x="564" y="1484"/>
                  </a:cubicBezTo>
                  <a:cubicBezTo>
                    <a:pt x="598" y="1467"/>
                    <a:pt x="594" y="1450"/>
                    <a:pt x="624" y="1436"/>
                  </a:cubicBezTo>
                  <a:cubicBezTo>
                    <a:pt x="654" y="1422"/>
                    <a:pt x="701" y="1402"/>
                    <a:pt x="748" y="1400"/>
                  </a:cubicBezTo>
                  <a:cubicBezTo>
                    <a:pt x="795" y="1398"/>
                    <a:pt x="863" y="1418"/>
                    <a:pt x="908" y="1424"/>
                  </a:cubicBezTo>
                  <a:cubicBezTo>
                    <a:pt x="953" y="1430"/>
                    <a:pt x="977" y="1433"/>
                    <a:pt x="1020" y="1436"/>
                  </a:cubicBezTo>
                  <a:cubicBezTo>
                    <a:pt x="1063" y="1439"/>
                    <a:pt x="1128" y="1447"/>
                    <a:pt x="1168" y="1440"/>
                  </a:cubicBezTo>
                  <a:cubicBezTo>
                    <a:pt x="1208" y="1433"/>
                    <a:pt x="1228" y="1406"/>
                    <a:pt x="1260" y="1396"/>
                  </a:cubicBezTo>
                  <a:cubicBezTo>
                    <a:pt x="1292" y="1386"/>
                    <a:pt x="1332" y="1389"/>
                    <a:pt x="1360" y="1380"/>
                  </a:cubicBezTo>
                  <a:cubicBezTo>
                    <a:pt x="1388" y="1371"/>
                    <a:pt x="1420" y="1351"/>
                    <a:pt x="1432" y="1340"/>
                  </a:cubicBezTo>
                  <a:cubicBezTo>
                    <a:pt x="1444" y="1329"/>
                    <a:pt x="1431" y="1323"/>
                    <a:pt x="1432" y="1312"/>
                  </a:cubicBezTo>
                  <a:cubicBezTo>
                    <a:pt x="1433" y="1301"/>
                    <a:pt x="1411" y="1281"/>
                    <a:pt x="1436" y="1276"/>
                  </a:cubicBezTo>
                  <a:cubicBezTo>
                    <a:pt x="1461" y="1271"/>
                    <a:pt x="1537" y="1280"/>
                    <a:pt x="1584" y="1280"/>
                  </a:cubicBezTo>
                  <a:cubicBezTo>
                    <a:pt x="1631" y="1280"/>
                    <a:pt x="1713" y="1283"/>
                    <a:pt x="1716" y="1276"/>
                  </a:cubicBezTo>
                  <a:cubicBezTo>
                    <a:pt x="1719" y="1269"/>
                    <a:pt x="1642" y="1252"/>
                    <a:pt x="1604" y="1240"/>
                  </a:cubicBezTo>
                  <a:cubicBezTo>
                    <a:pt x="1566" y="1228"/>
                    <a:pt x="1523" y="1215"/>
                    <a:pt x="1488" y="1204"/>
                  </a:cubicBezTo>
                  <a:cubicBezTo>
                    <a:pt x="1453" y="1193"/>
                    <a:pt x="1419" y="1187"/>
                    <a:pt x="1396" y="1176"/>
                  </a:cubicBezTo>
                  <a:cubicBezTo>
                    <a:pt x="1373" y="1165"/>
                    <a:pt x="1340" y="1148"/>
                    <a:pt x="1348" y="1136"/>
                  </a:cubicBezTo>
                  <a:cubicBezTo>
                    <a:pt x="1356" y="1124"/>
                    <a:pt x="1408" y="1110"/>
                    <a:pt x="1444" y="1104"/>
                  </a:cubicBezTo>
                  <a:cubicBezTo>
                    <a:pt x="1480" y="1098"/>
                    <a:pt x="1535" y="1101"/>
                    <a:pt x="1564" y="1100"/>
                  </a:cubicBezTo>
                  <a:cubicBezTo>
                    <a:pt x="1593" y="1099"/>
                    <a:pt x="1604" y="1098"/>
                    <a:pt x="1620" y="1096"/>
                  </a:cubicBezTo>
                  <a:cubicBezTo>
                    <a:pt x="1636" y="1094"/>
                    <a:pt x="1655" y="1096"/>
                    <a:pt x="1660" y="1088"/>
                  </a:cubicBezTo>
                  <a:cubicBezTo>
                    <a:pt x="1665" y="1080"/>
                    <a:pt x="1645" y="1057"/>
                    <a:pt x="1652" y="1048"/>
                  </a:cubicBezTo>
                  <a:cubicBezTo>
                    <a:pt x="1659" y="1039"/>
                    <a:pt x="1701" y="1043"/>
                    <a:pt x="1704" y="1036"/>
                  </a:cubicBezTo>
                  <a:cubicBezTo>
                    <a:pt x="1707" y="1029"/>
                    <a:pt x="1683" y="1013"/>
                    <a:pt x="1668" y="1004"/>
                  </a:cubicBezTo>
                  <a:cubicBezTo>
                    <a:pt x="1653" y="995"/>
                    <a:pt x="1606" y="986"/>
                    <a:pt x="1616" y="980"/>
                  </a:cubicBezTo>
                  <a:cubicBezTo>
                    <a:pt x="1626" y="974"/>
                    <a:pt x="1704" y="973"/>
                    <a:pt x="1728" y="968"/>
                  </a:cubicBezTo>
                  <a:cubicBezTo>
                    <a:pt x="1752" y="963"/>
                    <a:pt x="1761" y="960"/>
                    <a:pt x="1760" y="952"/>
                  </a:cubicBezTo>
                  <a:cubicBezTo>
                    <a:pt x="1759" y="944"/>
                    <a:pt x="1741" y="925"/>
                    <a:pt x="1724" y="920"/>
                  </a:cubicBezTo>
                  <a:cubicBezTo>
                    <a:pt x="1707" y="915"/>
                    <a:pt x="1681" y="923"/>
                    <a:pt x="1660" y="924"/>
                  </a:cubicBezTo>
                  <a:cubicBezTo>
                    <a:pt x="1639" y="925"/>
                    <a:pt x="1622" y="929"/>
                    <a:pt x="1600" y="928"/>
                  </a:cubicBezTo>
                  <a:cubicBezTo>
                    <a:pt x="1578" y="927"/>
                    <a:pt x="1546" y="923"/>
                    <a:pt x="1528" y="916"/>
                  </a:cubicBezTo>
                  <a:cubicBezTo>
                    <a:pt x="1510" y="909"/>
                    <a:pt x="1481" y="897"/>
                    <a:pt x="1488" y="888"/>
                  </a:cubicBezTo>
                  <a:cubicBezTo>
                    <a:pt x="1495" y="879"/>
                    <a:pt x="1541" y="863"/>
                    <a:pt x="1568" y="860"/>
                  </a:cubicBezTo>
                  <a:cubicBezTo>
                    <a:pt x="1595" y="857"/>
                    <a:pt x="1627" y="875"/>
                    <a:pt x="1652" y="872"/>
                  </a:cubicBezTo>
                  <a:cubicBezTo>
                    <a:pt x="1677" y="869"/>
                    <a:pt x="1711" y="853"/>
                    <a:pt x="1716" y="844"/>
                  </a:cubicBezTo>
                  <a:cubicBezTo>
                    <a:pt x="1721" y="835"/>
                    <a:pt x="1678" y="829"/>
                    <a:pt x="1680" y="820"/>
                  </a:cubicBezTo>
                  <a:cubicBezTo>
                    <a:pt x="1682" y="811"/>
                    <a:pt x="1730" y="795"/>
                    <a:pt x="1728" y="788"/>
                  </a:cubicBezTo>
                  <a:cubicBezTo>
                    <a:pt x="1726" y="781"/>
                    <a:pt x="1696" y="775"/>
                    <a:pt x="1668" y="776"/>
                  </a:cubicBezTo>
                  <a:cubicBezTo>
                    <a:pt x="1640" y="777"/>
                    <a:pt x="1586" y="792"/>
                    <a:pt x="1560" y="792"/>
                  </a:cubicBezTo>
                  <a:cubicBezTo>
                    <a:pt x="1534" y="792"/>
                    <a:pt x="1522" y="783"/>
                    <a:pt x="1512" y="776"/>
                  </a:cubicBezTo>
                  <a:cubicBezTo>
                    <a:pt x="1502" y="769"/>
                    <a:pt x="1515" y="755"/>
                    <a:pt x="1500" y="748"/>
                  </a:cubicBezTo>
                  <a:cubicBezTo>
                    <a:pt x="1485" y="741"/>
                    <a:pt x="1450" y="735"/>
                    <a:pt x="1424" y="732"/>
                  </a:cubicBezTo>
                  <a:cubicBezTo>
                    <a:pt x="1398" y="729"/>
                    <a:pt x="1371" y="733"/>
                    <a:pt x="1344" y="732"/>
                  </a:cubicBezTo>
                  <a:cubicBezTo>
                    <a:pt x="1317" y="731"/>
                    <a:pt x="1283" y="733"/>
                    <a:pt x="1260" y="728"/>
                  </a:cubicBezTo>
                  <a:cubicBezTo>
                    <a:pt x="1237" y="723"/>
                    <a:pt x="1217" y="712"/>
                    <a:pt x="1208" y="704"/>
                  </a:cubicBezTo>
                  <a:cubicBezTo>
                    <a:pt x="1199" y="696"/>
                    <a:pt x="1199" y="689"/>
                    <a:pt x="1204" y="680"/>
                  </a:cubicBezTo>
                  <a:cubicBezTo>
                    <a:pt x="1209" y="671"/>
                    <a:pt x="1235" y="659"/>
                    <a:pt x="1236" y="652"/>
                  </a:cubicBezTo>
                  <a:cubicBezTo>
                    <a:pt x="1237" y="645"/>
                    <a:pt x="1219" y="641"/>
                    <a:pt x="1208" y="640"/>
                  </a:cubicBezTo>
                  <a:cubicBezTo>
                    <a:pt x="1197" y="639"/>
                    <a:pt x="1181" y="643"/>
                    <a:pt x="1168" y="644"/>
                  </a:cubicBezTo>
                  <a:cubicBezTo>
                    <a:pt x="1155" y="645"/>
                    <a:pt x="1142" y="643"/>
                    <a:pt x="1128" y="644"/>
                  </a:cubicBezTo>
                  <a:cubicBezTo>
                    <a:pt x="1114" y="645"/>
                    <a:pt x="1097" y="648"/>
                    <a:pt x="1084" y="648"/>
                  </a:cubicBezTo>
                  <a:cubicBezTo>
                    <a:pt x="1071" y="648"/>
                    <a:pt x="1069" y="648"/>
                    <a:pt x="1052" y="644"/>
                  </a:cubicBezTo>
                  <a:cubicBezTo>
                    <a:pt x="1035" y="640"/>
                    <a:pt x="1007" y="628"/>
                    <a:pt x="984" y="624"/>
                  </a:cubicBezTo>
                  <a:cubicBezTo>
                    <a:pt x="961" y="620"/>
                    <a:pt x="941" y="626"/>
                    <a:pt x="916" y="620"/>
                  </a:cubicBezTo>
                  <a:cubicBezTo>
                    <a:pt x="891" y="614"/>
                    <a:pt x="851" y="597"/>
                    <a:pt x="832" y="588"/>
                  </a:cubicBezTo>
                  <a:cubicBezTo>
                    <a:pt x="813" y="579"/>
                    <a:pt x="817" y="571"/>
                    <a:pt x="804" y="568"/>
                  </a:cubicBezTo>
                  <a:cubicBezTo>
                    <a:pt x="791" y="565"/>
                    <a:pt x="771" y="569"/>
                    <a:pt x="752" y="568"/>
                  </a:cubicBezTo>
                  <a:cubicBezTo>
                    <a:pt x="733" y="567"/>
                    <a:pt x="706" y="557"/>
                    <a:pt x="688" y="560"/>
                  </a:cubicBezTo>
                  <a:cubicBezTo>
                    <a:pt x="670" y="563"/>
                    <a:pt x="670" y="580"/>
                    <a:pt x="644" y="584"/>
                  </a:cubicBezTo>
                  <a:cubicBezTo>
                    <a:pt x="618" y="588"/>
                    <a:pt x="566" y="585"/>
                    <a:pt x="532" y="584"/>
                  </a:cubicBezTo>
                  <a:cubicBezTo>
                    <a:pt x="498" y="583"/>
                    <a:pt x="469" y="580"/>
                    <a:pt x="440" y="576"/>
                  </a:cubicBezTo>
                  <a:cubicBezTo>
                    <a:pt x="411" y="572"/>
                    <a:pt x="380" y="565"/>
                    <a:pt x="356" y="560"/>
                  </a:cubicBezTo>
                  <a:cubicBezTo>
                    <a:pt x="332" y="555"/>
                    <a:pt x="305" y="551"/>
                    <a:pt x="296" y="544"/>
                  </a:cubicBezTo>
                  <a:cubicBezTo>
                    <a:pt x="287" y="537"/>
                    <a:pt x="295" y="525"/>
                    <a:pt x="304" y="516"/>
                  </a:cubicBezTo>
                  <a:cubicBezTo>
                    <a:pt x="313" y="507"/>
                    <a:pt x="350" y="499"/>
                    <a:pt x="348" y="492"/>
                  </a:cubicBezTo>
                  <a:cubicBezTo>
                    <a:pt x="346" y="485"/>
                    <a:pt x="311" y="475"/>
                    <a:pt x="292" y="472"/>
                  </a:cubicBezTo>
                  <a:cubicBezTo>
                    <a:pt x="273" y="469"/>
                    <a:pt x="253" y="477"/>
                    <a:pt x="232" y="472"/>
                  </a:cubicBezTo>
                  <a:cubicBezTo>
                    <a:pt x="211" y="467"/>
                    <a:pt x="183" y="456"/>
                    <a:pt x="168" y="444"/>
                  </a:cubicBezTo>
                  <a:cubicBezTo>
                    <a:pt x="153" y="432"/>
                    <a:pt x="135" y="414"/>
                    <a:pt x="140" y="400"/>
                  </a:cubicBezTo>
                  <a:cubicBezTo>
                    <a:pt x="145" y="386"/>
                    <a:pt x="179" y="374"/>
                    <a:pt x="200" y="360"/>
                  </a:cubicBezTo>
                  <a:cubicBezTo>
                    <a:pt x="221" y="346"/>
                    <a:pt x="247" y="325"/>
                    <a:pt x="264" y="316"/>
                  </a:cubicBezTo>
                  <a:cubicBezTo>
                    <a:pt x="281" y="307"/>
                    <a:pt x="288" y="309"/>
                    <a:pt x="304" y="304"/>
                  </a:cubicBezTo>
                  <a:cubicBezTo>
                    <a:pt x="320" y="299"/>
                    <a:pt x="341" y="293"/>
                    <a:pt x="360" y="288"/>
                  </a:cubicBezTo>
                  <a:cubicBezTo>
                    <a:pt x="379" y="283"/>
                    <a:pt x="399" y="281"/>
                    <a:pt x="416" y="276"/>
                  </a:cubicBezTo>
                  <a:cubicBezTo>
                    <a:pt x="433" y="271"/>
                    <a:pt x="449" y="262"/>
                    <a:pt x="464" y="256"/>
                  </a:cubicBezTo>
                  <a:cubicBezTo>
                    <a:pt x="479" y="250"/>
                    <a:pt x="493" y="248"/>
                    <a:pt x="508" y="240"/>
                  </a:cubicBezTo>
                  <a:cubicBezTo>
                    <a:pt x="523" y="232"/>
                    <a:pt x="552" y="219"/>
                    <a:pt x="556" y="208"/>
                  </a:cubicBezTo>
                  <a:cubicBezTo>
                    <a:pt x="560" y="197"/>
                    <a:pt x="535" y="186"/>
                    <a:pt x="532" y="176"/>
                  </a:cubicBezTo>
                  <a:cubicBezTo>
                    <a:pt x="529" y="166"/>
                    <a:pt x="540" y="158"/>
                    <a:pt x="536" y="148"/>
                  </a:cubicBezTo>
                  <a:cubicBezTo>
                    <a:pt x="532" y="138"/>
                    <a:pt x="511" y="125"/>
                    <a:pt x="508" y="116"/>
                  </a:cubicBezTo>
                  <a:cubicBezTo>
                    <a:pt x="505" y="107"/>
                    <a:pt x="519" y="96"/>
                    <a:pt x="516" y="92"/>
                  </a:cubicBezTo>
                  <a:cubicBezTo>
                    <a:pt x="513" y="88"/>
                    <a:pt x="496" y="97"/>
                    <a:pt x="492" y="92"/>
                  </a:cubicBezTo>
                  <a:cubicBezTo>
                    <a:pt x="488" y="87"/>
                    <a:pt x="501" y="65"/>
                    <a:pt x="492" y="60"/>
                  </a:cubicBezTo>
                  <a:cubicBezTo>
                    <a:pt x="483" y="55"/>
                    <a:pt x="443" y="64"/>
                    <a:pt x="436" y="60"/>
                  </a:cubicBezTo>
                  <a:cubicBezTo>
                    <a:pt x="429" y="56"/>
                    <a:pt x="453" y="42"/>
                    <a:pt x="448" y="36"/>
                  </a:cubicBezTo>
                  <a:cubicBezTo>
                    <a:pt x="443" y="30"/>
                    <a:pt x="415" y="30"/>
                    <a:pt x="404" y="24"/>
                  </a:cubicBezTo>
                  <a:cubicBezTo>
                    <a:pt x="393" y="18"/>
                    <a:pt x="389" y="7"/>
                    <a:pt x="384" y="0"/>
                  </a:cubicBezTo>
                </a:path>
              </a:pathLst>
            </a:custGeom>
            <a:noFill/>
            <a:ln w="57150">
              <a:solidFill>
                <a:srgbClr val="3333FF"/>
              </a:solidFill>
              <a:round/>
              <a:headEnd/>
              <a:tailEnd/>
            </a:ln>
            <a:effectLst>
              <a:outerShdw dist="50800" dir="2700000" algn="ctr" rotWithShape="0">
                <a:schemeClr val="bg1"/>
              </a:outerShdw>
            </a:effectLst>
          </p:spPr>
          <p:txBody>
            <a:bodyPr anchor="ctr" anchorCtr="1"/>
            <a:lstStyle/>
            <a:p>
              <a:pPr>
                <a:defRPr/>
              </a:pPr>
              <a:endParaRPr lang="en-US" dirty="0">
                <a:latin typeface="Arial" pitchFamily="34" charset="0"/>
                <a:cs typeface="Arial" pitchFamily="34" charset="0"/>
              </a:endParaRPr>
            </a:p>
          </p:txBody>
        </p:sp>
        <p:sp>
          <p:nvSpPr>
            <p:cNvPr id="33" name="Freeform 48"/>
            <p:cNvSpPr>
              <a:spLocks/>
            </p:cNvSpPr>
            <p:nvPr/>
          </p:nvSpPr>
          <p:spPr bwMode="ltGray">
            <a:xfrm>
              <a:off x="4527550" y="2044700"/>
              <a:ext cx="730250" cy="723900"/>
            </a:xfrm>
            <a:custGeom>
              <a:avLst/>
              <a:gdLst>
                <a:gd name="T0" fmla="*/ 8 w 440"/>
                <a:gd name="T1" fmla="*/ 440 h 440"/>
                <a:gd name="T2" fmla="*/ 8 w 440"/>
                <a:gd name="T3" fmla="*/ 392 h 440"/>
                <a:gd name="T4" fmla="*/ 56 w 440"/>
                <a:gd name="T5" fmla="*/ 344 h 440"/>
                <a:gd name="T6" fmla="*/ 104 w 440"/>
                <a:gd name="T7" fmla="*/ 344 h 440"/>
                <a:gd name="T8" fmla="*/ 200 w 440"/>
                <a:gd name="T9" fmla="*/ 344 h 440"/>
                <a:gd name="T10" fmla="*/ 248 w 440"/>
                <a:gd name="T11" fmla="*/ 296 h 440"/>
                <a:gd name="T12" fmla="*/ 200 w 440"/>
                <a:gd name="T13" fmla="*/ 296 h 440"/>
                <a:gd name="T14" fmla="*/ 152 w 440"/>
                <a:gd name="T15" fmla="*/ 248 h 440"/>
                <a:gd name="T16" fmla="*/ 200 w 440"/>
                <a:gd name="T17" fmla="*/ 200 h 440"/>
                <a:gd name="T18" fmla="*/ 200 w 440"/>
                <a:gd name="T19" fmla="*/ 152 h 440"/>
                <a:gd name="T20" fmla="*/ 152 w 440"/>
                <a:gd name="T21" fmla="*/ 104 h 440"/>
                <a:gd name="T22" fmla="*/ 104 w 440"/>
                <a:gd name="T23" fmla="*/ 104 h 440"/>
                <a:gd name="T24" fmla="*/ 56 w 440"/>
                <a:gd name="T25" fmla="*/ 56 h 440"/>
                <a:gd name="T26" fmla="*/ 104 w 440"/>
                <a:gd name="T27" fmla="*/ 56 h 440"/>
                <a:gd name="T28" fmla="*/ 200 w 440"/>
                <a:gd name="T29" fmla="*/ 56 h 440"/>
                <a:gd name="T30" fmla="*/ 296 w 440"/>
                <a:gd name="T31" fmla="*/ 56 h 440"/>
                <a:gd name="T32" fmla="*/ 344 w 440"/>
                <a:gd name="T33" fmla="*/ 8 h 440"/>
                <a:gd name="T34" fmla="*/ 392 w 440"/>
                <a:gd name="T35" fmla="*/ 8 h 440"/>
                <a:gd name="T36" fmla="*/ 440 w 440"/>
                <a:gd name="T37" fmla="*/ 8 h 44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440"/>
                <a:gd name="T58" fmla="*/ 0 h 440"/>
                <a:gd name="T59" fmla="*/ 440 w 440"/>
                <a:gd name="T60" fmla="*/ 440 h 440"/>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440" h="440">
                  <a:moveTo>
                    <a:pt x="8" y="440"/>
                  </a:moveTo>
                  <a:cubicBezTo>
                    <a:pt x="4" y="424"/>
                    <a:pt x="0" y="408"/>
                    <a:pt x="8" y="392"/>
                  </a:cubicBezTo>
                  <a:cubicBezTo>
                    <a:pt x="16" y="376"/>
                    <a:pt x="40" y="352"/>
                    <a:pt x="56" y="344"/>
                  </a:cubicBezTo>
                  <a:cubicBezTo>
                    <a:pt x="72" y="336"/>
                    <a:pt x="80" y="344"/>
                    <a:pt x="104" y="344"/>
                  </a:cubicBezTo>
                  <a:cubicBezTo>
                    <a:pt x="128" y="344"/>
                    <a:pt x="176" y="352"/>
                    <a:pt x="200" y="344"/>
                  </a:cubicBezTo>
                  <a:cubicBezTo>
                    <a:pt x="224" y="336"/>
                    <a:pt x="248" y="304"/>
                    <a:pt x="248" y="296"/>
                  </a:cubicBezTo>
                  <a:cubicBezTo>
                    <a:pt x="248" y="288"/>
                    <a:pt x="216" y="304"/>
                    <a:pt x="200" y="296"/>
                  </a:cubicBezTo>
                  <a:cubicBezTo>
                    <a:pt x="184" y="288"/>
                    <a:pt x="152" y="264"/>
                    <a:pt x="152" y="248"/>
                  </a:cubicBezTo>
                  <a:cubicBezTo>
                    <a:pt x="152" y="232"/>
                    <a:pt x="192" y="216"/>
                    <a:pt x="200" y="200"/>
                  </a:cubicBezTo>
                  <a:cubicBezTo>
                    <a:pt x="208" y="184"/>
                    <a:pt x="208" y="168"/>
                    <a:pt x="200" y="152"/>
                  </a:cubicBezTo>
                  <a:cubicBezTo>
                    <a:pt x="192" y="136"/>
                    <a:pt x="168" y="112"/>
                    <a:pt x="152" y="104"/>
                  </a:cubicBezTo>
                  <a:cubicBezTo>
                    <a:pt x="136" y="96"/>
                    <a:pt x="120" y="112"/>
                    <a:pt x="104" y="104"/>
                  </a:cubicBezTo>
                  <a:cubicBezTo>
                    <a:pt x="88" y="96"/>
                    <a:pt x="56" y="64"/>
                    <a:pt x="56" y="56"/>
                  </a:cubicBezTo>
                  <a:cubicBezTo>
                    <a:pt x="56" y="48"/>
                    <a:pt x="80" y="56"/>
                    <a:pt x="104" y="56"/>
                  </a:cubicBezTo>
                  <a:cubicBezTo>
                    <a:pt x="128" y="56"/>
                    <a:pt x="168" y="56"/>
                    <a:pt x="200" y="56"/>
                  </a:cubicBezTo>
                  <a:cubicBezTo>
                    <a:pt x="232" y="56"/>
                    <a:pt x="272" y="64"/>
                    <a:pt x="296" y="56"/>
                  </a:cubicBezTo>
                  <a:cubicBezTo>
                    <a:pt x="320" y="48"/>
                    <a:pt x="328" y="16"/>
                    <a:pt x="344" y="8"/>
                  </a:cubicBezTo>
                  <a:cubicBezTo>
                    <a:pt x="360" y="0"/>
                    <a:pt x="376" y="8"/>
                    <a:pt x="392" y="8"/>
                  </a:cubicBezTo>
                  <a:cubicBezTo>
                    <a:pt x="408" y="8"/>
                    <a:pt x="424" y="8"/>
                    <a:pt x="440" y="8"/>
                  </a:cubicBezTo>
                </a:path>
              </a:pathLst>
            </a:custGeom>
            <a:noFill/>
            <a:ln w="38100">
              <a:solidFill>
                <a:srgbClr val="3333FF"/>
              </a:solidFill>
              <a:round/>
              <a:headEnd/>
              <a:tailEnd/>
            </a:ln>
            <a:effectLst>
              <a:outerShdw dist="50800" dir="2700000" algn="ctr" rotWithShape="0">
                <a:schemeClr val="bg1"/>
              </a:outerShdw>
            </a:effectLst>
          </p:spPr>
          <p:txBody>
            <a:bodyPr anchor="ctr" anchorCtr="1"/>
            <a:lstStyle/>
            <a:p>
              <a:pPr>
                <a:defRPr/>
              </a:pPr>
              <a:endParaRPr lang="en-US" dirty="0">
                <a:latin typeface="Arial" pitchFamily="34" charset="0"/>
                <a:cs typeface="Arial" pitchFamily="34" charset="0"/>
              </a:endParaRPr>
            </a:p>
          </p:txBody>
        </p:sp>
      </p:grpSp>
      <p:sp>
        <p:nvSpPr>
          <p:cNvPr id="34" name="Freeform 43"/>
          <p:cNvSpPr>
            <a:spLocks/>
          </p:cNvSpPr>
          <p:nvPr/>
        </p:nvSpPr>
        <p:spPr bwMode="invGray">
          <a:xfrm>
            <a:off x="4533177" y="3831360"/>
            <a:ext cx="1154113" cy="2082800"/>
          </a:xfrm>
          <a:custGeom>
            <a:avLst/>
            <a:gdLst/>
            <a:ahLst/>
            <a:cxnLst>
              <a:cxn ang="0">
                <a:pos x="608" y="0"/>
              </a:cxn>
              <a:cxn ang="0">
                <a:pos x="624" y="32"/>
              </a:cxn>
              <a:cxn ang="0">
                <a:pos x="596" y="36"/>
              </a:cxn>
              <a:cxn ang="0">
                <a:pos x="684" y="56"/>
              </a:cxn>
              <a:cxn ang="0">
                <a:pos x="720" y="80"/>
              </a:cxn>
              <a:cxn ang="0">
                <a:pos x="628" y="116"/>
              </a:cxn>
              <a:cxn ang="0">
                <a:pos x="620" y="128"/>
              </a:cxn>
              <a:cxn ang="0">
                <a:pos x="628" y="152"/>
              </a:cxn>
              <a:cxn ang="0">
                <a:pos x="572" y="168"/>
              </a:cxn>
              <a:cxn ang="0">
                <a:pos x="548" y="180"/>
              </a:cxn>
              <a:cxn ang="0">
                <a:pos x="560" y="208"/>
              </a:cxn>
              <a:cxn ang="0">
                <a:pos x="604" y="240"/>
              </a:cxn>
              <a:cxn ang="0">
                <a:pos x="588" y="280"/>
              </a:cxn>
              <a:cxn ang="0">
                <a:pos x="636" y="296"/>
              </a:cxn>
              <a:cxn ang="0">
                <a:pos x="608" y="328"/>
              </a:cxn>
              <a:cxn ang="0">
                <a:pos x="596" y="340"/>
              </a:cxn>
              <a:cxn ang="0">
                <a:pos x="588" y="364"/>
              </a:cxn>
              <a:cxn ang="0">
                <a:pos x="584" y="452"/>
              </a:cxn>
              <a:cxn ang="0">
                <a:pos x="532" y="448"/>
              </a:cxn>
              <a:cxn ang="0">
                <a:pos x="440" y="452"/>
              </a:cxn>
              <a:cxn ang="0">
                <a:pos x="424" y="524"/>
              </a:cxn>
              <a:cxn ang="0">
                <a:pos x="452" y="528"/>
              </a:cxn>
              <a:cxn ang="0">
                <a:pos x="456" y="564"/>
              </a:cxn>
              <a:cxn ang="0">
                <a:pos x="512" y="600"/>
              </a:cxn>
              <a:cxn ang="0">
                <a:pos x="432" y="616"/>
              </a:cxn>
              <a:cxn ang="0">
                <a:pos x="408" y="624"/>
              </a:cxn>
              <a:cxn ang="0">
                <a:pos x="400" y="652"/>
              </a:cxn>
              <a:cxn ang="0">
                <a:pos x="364" y="660"/>
              </a:cxn>
              <a:cxn ang="0">
                <a:pos x="340" y="708"/>
              </a:cxn>
              <a:cxn ang="0">
                <a:pos x="344" y="740"/>
              </a:cxn>
              <a:cxn ang="0">
                <a:pos x="352" y="752"/>
              </a:cxn>
              <a:cxn ang="0">
                <a:pos x="340" y="776"/>
              </a:cxn>
              <a:cxn ang="0">
                <a:pos x="332" y="800"/>
              </a:cxn>
              <a:cxn ang="0">
                <a:pos x="356" y="836"/>
              </a:cxn>
              <a:cxn ang="0">
                <a:pos x="360" y="848"/>
              </a:cxn>
              <a:cxn ang="0">
                <a:pos x="372" y="860"/>
              </a:cxn>
              <a:cxn ang="0">
                <a:pos x="344" y="888"/>
              </a:cxn>
              <a:cxn ang="0">
                <a:pos x="404" y="904"/>
              </a:cxn>
              <a:cxn ang="0">
                <a:pos x="460" y="928"/>
              </a:cxn>
              <a:cxn ang="0">
                <a:pos x="556" y="980"/>
              </a:cxn>
              <a:cxn ang="0">
                <a:pos x="676" y="1020"/>
              </a:cxn>
              <a:cxn ang="0">
                <a:pos x="708" y="1048"/>
              </a:cxn>
              <a:cxn ang="0">
                <a:pos x="676" y="1076"/>
              </a:cxn>
              <a:cxn ang="0">
                <a:pos x="588" y="1104"/>
              </a:cxn>
              <a:cxn ang="0">
                <a:pos x="476" y="1156"/>
              </a:cxn>
              <a:cxn ang="0">
                <a:pos x="348" y="1160"/>
              </a:cxn>
              <a:cxn ang="0">
                <a:pos x="280" y="1172"/>
              </a:cxn>
              <a:cxn ang="0">
                <a:pos x="36" y="1216"/>
              </a:cxn>
              <a:cxn ang="0">
                <a:pos x="20" y="1276"/>
              </a:cxn>
              <a:cxn ang="0">
                <a:pos x="4" y="1300"/>
              </a:cxn>
              <a:cxn ang="0">
                <a:pos x="0" y="1312"/>
              </a:cxn>
            </a:cxnLst>
            <a:rect l="0" t="0" r="r" b="b"/>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98425" cap="flat" cmpd="sng">
            <a:solidFill>
              <a:srgbClr val="FFFF00"/>
            </a:solidFill>
            <a:prstDash val="solid"/>
            <a:round/>
            <a:headEnd type="none" w="med" len="med"/>
            <a:tailEnd type="none" w="med" len="med"/>
          </a:ln>
          <a:effectLst>
            <a:glow rad="228600">
              <a:schemeClr val="bg1">
                <a:alpha val="40000"/>
              </a:schemeClr>
            </a:glow>
          </a:effectLst>
        </p:spPr>
        <p:txBody>
          <a:bodyPr anchor="ctr" anchorCtr="1"/>
          <a:lstStyle/>
          <a:p>
            <a:pPr>
              <a:defRPr/>
            </a:pPr>
            <a:endParaRPr lang="en-US" dirty="0">
              <a:latin typeface="Arial" pitchFamily="34" charset="0"/>
              <a:cs typeface="Arial" pitchFamily="34" charset="0"/>
            </a:endParaRPr>
          </a:p>
        </p:txBody>
      </p:sp>
      <p:grpSp>
        <p:nvGrpSpPr>
          <p:cNvPr id="5" name="Group 55"/>
          <p:cNvGrpSpPr>
            <a:grpSpLocks/>
          </p:cNvGrpSpPr>
          <p:nvPr/>
        </p:nvGrpSpPr>
        <p:grpSpPr bwMode="auto">
          <a:xfrm>
            <a:off x="4275138" y="3759200"/>
            <a:ext cx="1368425" cy="2127250"/>
            <a:chOff x="4275138" y="3759200"/>
            <a:chExt cx="1368426" cy="2127250"/>
          </a:xfrm>
        </p:grpSpPr>
        <p:sp>
          <p:nvSpPr>
            <p:cNvPr id="37" name="Freeform 43"/>
            <p:cNvSpPr>
              <a:spLocks/>
            </p:cNvSpPr>
            <p:nvPr/>
          </p:nvSpPr>
          <p:spPr bwMode="invGray">
            <a:xfrm>
              <a:off x="4489450" y="3803650"/>
              <a:ext cx="1154114" cy="2082800"/>
            </a:xfrm>
            <a:custGeom>
              <a:avLst/>
              <a:gdLst>
                <a:gd name="T0" fmla="*/ 608 w 727"/>
                <a:gd name="T1" fmla="*/ 0 h 1312"/>
                <a:gd name="T2" fmla="*/ 624 w 727"/>
                <a:gd name="T3" fmla="*/ 32 h 1312"/>
                <a:gd name="T4" fmla="*/ 596 w 727"/>
                <a:gd name="T5" fmla="*/ 36 h 1312"/>
                <a:gd name="T6" fmla="*/ 684 w 727"/>
                <a:gd name="T7" fmla="*/ 56 h 1312"/>
                <a:gd name="T8" fmla="*/ 720 w 727"/>
                <a:gd name="T9" fmla="*/ 80 h 1312"/>
                <a:gd name="T10" fmla="*/ 628 w 727"/>
                <a:gd name="T11" fmla="*/ 116 h 1312"/>
                <a:gd name="T12" fmla="*/ 620 w 727"/>
                <a:gd name="T13" fmla="*/ 128 h 1312"/>
                <a:gd name="T14" fmla="*/ 628 w 727"/>
                <a:gd name="T15" fmla="*/ 152 h 1312"/>
                <a:gd name="T16" fmla="*/ 572 w 727"/>
                <a:gd name="T17" fmla="*/ 168 h 1312"/>
                <a:gd name="T18" fmla="*/ 548 w 727"/>
                <a:gd name="T19" fmla="*/ 180 h 1312"/>
                <a:gd name="T20" fmla="*/ 560 w 727"/>
                <a:gd name="T21" fmla="*/ 208 h 1312"/>
                <a:gd name="T22" fmla="*/ 604 w 727"/>
                <a:gd name="T23" fmla="*/ 240 h 1312"/>
                <a:gd name="T24" fmla="*/ 588 w 727"/>
                <a:gd name="T25" fmla="*/ 280 h 1312"/>
                <a:gd name="T26" fmla="*/ 636 w 727"/>
                <a:gd name="T27" fmla="*/ 296 h 1312"/>
                <a:gd name="T28" fmla="*/ 608 w 727"/>
                <a:gd name="T29" fmla="*/ 328 h 1312"/>
                <a:gd name="T30" fmla="*/ 596 w 727"/>
                <a:gd name="T31" fmla="*/ 340 h 1312"/>
                <a:gd name="T32" fmla="*/ 588 w 727"/>
                <a:gd name="T33" fmla="*/ 364 h 1312"/>
                <a:gd name="T34" fmla="*/ 584 w 727"/>
                <a:gd name="T35" fmla="*/ 452 h 1312"/>
                <a:gd name="T36" fmla="*/ 532 w 727"/>
                <a:gd name="T37" fmla="*/ 448 h 1312"/>
                <a:gd name="T38" fmla="*/ 440 w 727"/>
                <a:gd name="T39" fmla="*/ 452 h 1312"/>
                <a:gd name="T40" fmla="*/ 424 w 727"/>
                <a:gd name="T41" fmla="*/ 524 h 1312"/>
                <a:gd name="T42" fmla="*/ 452 w 727"/>
                <a:gd name="T43" fmla="*/ 528 h 1312"/>
                <a:gd name="T44" fmla="*/ 456 w 727"/>
                <a:gd name="T45" fmla="*/ 564 h 1312"/>
                <a:gd name="T46" fmla="*/ 512 w 727"/>
                <a:gd name="T47" fmla="*/ 600 h 1312"/>
                <a:gd name="T48" fmla="*/ 432 w 727"/>
                <a:gd name="T49" fmla="*/ 616 h 1312"/>
                <a:gd name="T50" fmla="*/ 408 w 727"/>
                <a:gd name="T51" fmla="*/ 624 h 1312"/>
                <a:gd name="T52" fmla="*/ 400 w 727"/>
                <a:gd name="T53" fmla="*/ 652 h 1312"/>
                <a:gd name="T54" fmla="*/ 364 w 727"/>
                <a:gd name="T55" fmla="*/ 660 h 1312"/>
                <a:gd name="T56" fmla="*/ 340 w 727"/>
                <a:gd name="T57" fmla="*/ 708 h 1312"/>
                <a:gd name="T58" fmla="*/ 344 w 727"/>
                <a:gd name="T59" fmla="*/ 740 h 1312"/>
                <a:gd name="T60" fmla="*/ 352 w 727"/>
                <a:gd name="T61" fmla="*/ 752 h 1312"/>
                <a:gd name="T62" fmla="*/ 340 w 727"/>
                <a:gd name="T63" fmla="*/ 776 h 1312"/>
                <a:gd name="T64" fmla="*/ 332 w 727"/>
                <a:gd name="T65" fmla="*/ 800 h 1312"/>
                <a:gd name="T66" fmla="*/ 356 w 727"/>
                <a:gd name="T67" fmla="*/ 836 h 1312"/>
                <a:gd name="T68" fmla="*/ 360 w 727"/>
                <a:gd name="T69" fmla="*/ 848 h 1312"/>
                <a:gd name="T70" fmla="*/ 372 w 727"/>
                <a:gd name="T71" fmla="*/ 860 h 1312"/>
                <a:gd name="T72" fmla="*/ 344 w 727"/>
                <a:gd name="T73" fmla="*/ 888 h 1312"/>
                <a:gd name="T74" fmla="*/ 404 w 727"/>
                <a:gd name="T75" fmla="*/ 904 h 1312"/>
                <a:gd name="T76" fmla="*/ 460 w 727"/>
                <a:gd name="T77" fmla="*/ 928 h 1312"/>
                <a:gd name="T78" fmla="*/ 556 w 727"/>
                <a:gd name="T79" fmla="*/ 980 h 1312"/>
                <a:gd name="T80" fmla="*/ 676 w 727"/>
                <a:gd name="T81" fmla="*/ 1020 h 1312"/>
                <a:gd name="T82" fmla="*/ 708 w 727"/>
                <a:gd name="T83" fmla="*/ 1048 h 1312"/>
                <a:gd name="T84" fmla="*/ 676 w 727"/>
                <a:gd name="T85" fmla="*/ 1076 h 1312"/>
                <a:gd name="T86" fmla="*/ 588 w 727"/>
                <a:gd name="T87" fmla="*/ 1104 h 1312"/>
                <a:gd name="T88" fmla="*/ 476 w 727"/>
                <a:gd name="T89" fmla="*/ 1156 h 1312"/>
                <a:gd name="T90" fmla="*/ 348 w 727"/>
                <a:gd name="T91" fmla="*/ 1160 h 1312"/>
                <a:gd name="T92" fmla="*/ 280 w 727"/>
                <a:gd name="T93" fmla="*/ 1172 h 1312"/>
                <a:gd name="T94" fmla="*/ 36 w 727"/>
                <a:gd name="T95" fmla="*/ 1216 h 1312"/>
                <a:gd name="T96" fmla="*/ 20 w 727"/>
                <a:gd name="T97" fmla="*/ 1276 h 1312"/>
                <a:gd name="T98" fmla="*/ 4 w 727"/>
                <a:gd name="T99" fmla="*/ 1300 h 1312"/>
                <a:gd name="T100" fmla="*/ 0 w 727"/>
                <a:gd name="T101" fmla="*/ 1312 h 13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727"/>
                <a:gd name="T154" fmla="*/ 0 h 1312"/>
                <a:gd name="T155" fmla="*/ 727 w 727"/>
                <a:gd name="T156" fmla="*/ 1312 h 131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28575">
              <a:solidFill>
                <a:srgbClr val="6699FF"/>
              </a:solidFill>
              <a:round/>
              <a:headEnd/>
              <a:tailEnd type="triangle" w="med" len="med"/>
            </a:ln>
            <a:effectLst>
              <a:outerShdw dist="50800" dir="2700000" algn="ctr" rotWithShape="0">
                <a:schemeClr val="bg1"/>
              </a:outerShdw>
            </a:effectLst>
          </p:spPr>
          <p:txBody>
            <a:bodyPr anchor="ctr" anchorCtr="1"/>
            <a:lstStyle/>
            <a:p>
              <a:pPr>
                <a:defRPr/>
              </a:pPr>
              <a:endParaRPr lang="en-US" dirty="0">
                <a:latin typeface="Arial" pitchFamily="34" charset="0"/>
                <a:cs typeface="Arial" pitchFamily="34" charset="0"/>
              </a:endParaRPr>
            </a:p>
          </p:txBody>
        </p:sp>
        <p:sp>
          <p:nvSpPr>
            <p:cNvPr id="38" name="Freeform 42"/>
            <p:cNvSpPr>
              <a:spLocks/>
            </p:cNvSpPr>
            <p:nvPr/>
          </p:nvSpPr>
          <p:spPr bwMode="invGray">
            <a:xfrm>
              <a:off x="4275138" y="3759200"/>
              <a:ext cx="1155701" cy="2076450"/>
            </a:xfrm>
            <a:custGeom>
              <a:avLst/>
              <a:gdLst>
                <a:gd name="T0" fmla="*/ 659 w 728"/>
                <a:gd name="T1" fmla="*/ 0 h 1308"/>
                <a:gd name="T2" fmla="*/ 723 w 728"/>
                <a:gd name="T3" fmla="*/ 8 h 1308"/>
                <a:gd name="T4" fmla="*/ 719 w 728"/>
                <a:gd name="T5" fmla="*/ 24 h 1308"/>
                <a:gd name="T6" fmla="*/ 695 w 728"/>
                <a:gd name="T7" fmla="*/ 32 h 1308"/>
                <a:gd name="T8" fmla="*/ 683 w 728"/>
                <a:gd name="T9" fmla="*/ 44 h 1308"/>
                <a:gd name="T10" fmla="*/ 667 w 728"/>
                <a:gd name="T11" fmla="*/ 48 h 1308"/>
                <a:gd name="T12" fmla="*/ 691 w 728"/>
                <a:gd name="T13" fmla="*/ 60 h 1308"/>
                <a:gd name="T14" fmla="*/ 563 w 728"/>
                <a:gd name="T15" fmla="*/ 100 h 1308"/>
                <a:gd name="T16" fmla="*/ 563 w 728"/>
                <a:gd name="T17" fmla="*/ 128 h 1308"/>
                <a:gd name="T18" fmla="*/ 551 w 728"/>
                <a:gd name="T19" fmla="*/ 168 h 1308"/>
                <a:gd name="T20" fmla="*/ 527 w 728"/>
                <a:gd name="T21" fmla="*/ 172 h 1308"/>
                <a:gd name="T22" fmla="*/ 503 w 728"/>
                <a:gd name="T23" fmla="*/ 188 h 1308"/>
                <a:gd name="T24" fmla="*/ 491 w 728"/>
                <a:gd name="T25" fmla="*/ 196 h 1308"/>
                <a:gd name="T26" fmla="*/ 487 w 728"/>
                <a:gd name="T27" fmla="*/ 208 h 1308"/>
                <a:gd name="T28" fmla="*/ 343 w 728"/>
                <a:gd name="T29" fmla="*/ 220 h 1308"/>
                <a:gd name="T30" fmla="*/ 171 w 728"/>
                <a:gd name="T31" fmla="*/ 260 h 1308"/>
                <a:gd name="T32" fmla="*/ 159 w 728"/>
                <a:gd name="T33" fmla="*/ 292 h 1308"/>
                <a:gd name="T34" fmla="*/ 231 w 728"/>
                <a:gd name="T35" fmla="*/ 296 h 1308"/>
                <a:gd name="T36" fmla="*/ 255 w 728"/>
                <a:gd name="T37" fmla="*/ 304 h 1308"/>
                <a:gd name="T38" fmla="*/ 263 w 728"/>
                <a:gd name="T39" fmla="*/ 328 h 1308"/>
                <a:gd name="T40" fmla="*/ 267 w 728"/>
                <a:gd name="T41" fmla="*/ 340 h 1308"/>
                <a:gd name="T42" fmla="*/ 231 w 728"/>
                <a:gd name="T43" fmla="*/ 356 h 1308"/>
                <a:gd name="T44" fmla="*/ 211 w 728"/>
                <a:gd name="T45" fmla="*/ 400 h 1308"/>
                <a:gd name="T46" fmla="*/ 155 w 728"/>
                <a:gd name="T47" fmla="*/ 424 h 1308"/>
                <a:gd name="T48" fmla="*/ 131 w 728"/>
                <a:gd name="T49" fmla="*/ 456 h 1308"/>
                <a:gd name="T50" fmla="*/ 111 w 728"/>
                <a:gd name="T51" fmla="*/ 532 h 1308"/>
                <a:gd name="T52" fmla="*/ 123 w 728"/>
                <a:gd name="T53" fmla="*/ 652 h 1308"/>
                <a:gd name="T54" fmla="*/ 99 w 728"/>
                <a:gd name="T55" fmla="*/ 684 h 1308"/>
                <a:gd name="T56" fmla="*/ 155 w 728"/>
                <a:gd name="T57" fmla="*/ 708 h 1308"/>
                <a:gd name="T58" fmla="*/ 143 w 728"/>
                <a:gd name="T59" fmla="*/ 756 h 1308"/>
                <a:gd name="T60" fmla="*/ 155 w 728"/>
                <a:gd name="T61" fmla="*/ 760 h 1308"/>
                <a:gd name="T62" fmla="*/ 199 w 728"/>
                <a:gd name="T63" fmla="*/ 776 h 1308"/>
                <a:gd name="T64" fmla="*/ 135 w 728"/>
                <a:gd name="T65" fmla="*/ 796 h 1308"/>
                <a:gd name="T66" fmla="*/ 195 w 728"/>
                <a:gd name="T67" fmla="*/ 820 h 1308"/>
                <a:gd name="T68" fmla="*/ 171 w 728"/>
                <a:gd name="T69" fmla="*/ 852 h 1308"/>
                <a:gd name="T70" fmla="*/ 219 w 728"/>
                <a:gd name="T71" fmla="*/ 872 h 1308"/>
                <a:gd name="T72" fmla="*/ 223 w 728"/>
                <a:gd name="T73" fmla="*/ 884 h 1308"/>
                <a:gd name="T74" fmla="*/ 235 w 728"/>
                <a:gd name="T75" fmla="*/ 892 h 1308"/>
                <a:gd name="T76" fmla="*/ 243 w 728"/>
                <a:gd name="T77" fmla="*/ 932 h 1308"/>
                <a:gd name="T78" fmla="*/ 191 w 728"/>
                <a:gd name="T79" fmla="*/ 956 h 1308"/>
                <a:gd name="T80" fmla="*/ 199 w 728"/>
                <a:gd name="T81" fmla="*/ 992 h 1308"/>
                <a:gd name="T82" fmla="*/ 111 w 728"/>
                <a:gd name="T83" fmla="*/ 1016 h 1308"/>
                <a:gd name="T84" fmla="*/ 147 w 728"/>
                <a:gd name="T85" fmla="*/ 1040 h 1308"/>
                <a:gd name="T86" fmla="*/ 91 w 728"/>
                <a:gd name="T87" fmla="*/ 1084 h 1308"/>
                <a:gd name="T88" fmla="*/ 67 w 728"/>
                <a:gd name="T89" fmla="*/ 1092 h 1308"/>
                <a:gd name="T90" fmla="*/ 55 w 728"/>
                <a:gd name="T91" fmla="*/ 1116 h 1308"/>
                <a:gd name="T92" fmla="*/ 19 w 728"/>
                <a:gd name="T93" fmla="*/ 1148 h 1308"/>
                <a:gd name="T94" fmla="*/ 3 w 728"/>
                <a:gd name="T95" fmla="*/ 1172 h 1308"/>
                <a:gd name="T96" fmla="*/ 15 w 728"/>
                <a:gd name="T97" fmla="*/ 1180 h 1308"/>
                <a:gd name="T98" fmla="*/ 39 w 728"/>
                <a:gd name="T99" fmla="*/ 1188 h 1308"/>
                <a:gd name="T100" fmla="*/ 119 w 728"/>
                <a:gd name="T101" fmla="*/ 1224 h 1308"/>
                <a:gd name="T102" fmla="*/ 111 w 728"/>
                <a:gd name="T103" fmla="*/ 1308 h 130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28"/>
                <a:gd name="T157" fmla="*/ 0 h 1308"/>
                <a:gd name="T158" fmla="*/ 728 w 728"/>
                <a:gd name="T159" fmla="*/ 1308 h 130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28" h="1308">
                  <a:moveTo>
                    <a:pt x="659" y="0"/>
                  </a:moveTo>
                  <a:cubicBezTo>
                    <a:pt x="679" y="7"/>
                    <a:pt x="703" y="0"/>
                    <a:pt x="723" y="8"/>
                  </a:cubicBezTo>
                  <a:cubicBezTo>
                    <a:pt x="728" y="10"/>
                    <a:pt x="723" y="20"/>
                    <a:pt x="719" y="24"/>
                  </a:cubicBezTo>
                  <a:cubicBezTo>
                    <a:pt x="713" y="29"/>
                    <a:pt x="695" y="32"/>
                    <a:pt x="695" y="32"/>
                  </a:cubicBezTo>
                  <a:cubicBezTo>
                    <a:pt x="691" y="36"/>
                    <a:pt x="688" y="41"/>
                    <a:pt x="683" y="44"/>
                  </a:cubicBezTo>
                  <a:cubicBezTo>
                    <a:pt x="678" y="47"/>
                    <a:pt x="669" y="43"/>
                    <a:pt x="667" y="48"/>
                  </a:cubicBezTo>
                  <a:cubicBezTo>
                    <a:pt x="665" y="53"/>
                    <a:pt x="689" y="59"/>
                    <a:pt x="691" y="60"/>
                  </a:cubicBezTo>
                  <a:cubicBezTo>
                    <a:pt x="680" y="106"/>
                    <a:pt x="597" y="98"/>
                    <a:pt x="563" y="100"/>
                  </a:cubicBezTo>
                  <a:cubicBezTo>
                    <a:pt x="543" y="107"/>
                    <a:pt x="554" y="114"/>
                    <a:pt x="563" y="128"/>
                  </a:cubicBezTo>
                  <a:cubicBezTo>
                    <a:pt x="533" y="138"/>
                    <a:pt x="575" y="144"/>
                    <a:pt x="551" y="168"/>
                  </a:cubicBezTo>
                  <a:cubicBezTo>
                    <a:pt x="545" y="174"/>
                    <a:pt x="535" y="171"/>
                    <a:pt x="527" y="172"/>
                  </a:cubicBezTo>
                  <a:cubicBezTo>
                    <a:pt x="519" y="177"/>
                    <a:pt x="511" y="183"/>
                    <a:pt x="503" y="188"/>
                  </a:cubicBezTo>
                  <a:cubicBezTo>
                    <a:pt x="499" y="191"/>
                    <a:pt x="491" y="196"/>
                    <a:pt x="491" y="196"/>
                  </a:cubicBezTo>
                  <a:cubicBezTo>
                    <a:pt x="490" y="200"/>
                    <a:pt x="491" y="207"/>
                    <a:pt x="487" y="208"/>
                  </a:cubicBezTo>
                  <a:cubicBezTo>
                    <a:pt x="462" y="214"/>
                    <a:pt x="370" y="218"/>
                    <a:pt x="343" y="220"/>
                  </a:cubicBezTo>
                  <a:cubicBezTo>
                    <a:pt x="330" y="260"/>
                    <a:pt x="196" y="259"/>
                    <a:pt x="171" y="260"/>
                  </a:cubicBezTo>
                  <a:cubicBezTo>
                    <a:pt x="166" y="262"/>
                    <a:pt x="138" y="286"/>
                    <a:pt x="159" y="292"/>
                  </a:cubicBezTo>
                  <a:cubicBezTo>
                    <a:pt x="182" y="298"/>
                    <a:pt x="207" y="295"/>
                    <a:pt x="231" y="296"/>
                  </a:cubicBezTo>
                  <a:cubicBezTo>
                    <a:pt x="239" y="299"/>
                    <a:pt x="252" y="296"/>
                    <a:pt x="255" y="304"/>
                  </a:cubicBezTo>
                  <a:cubicBezTo>
                    <a:pt x="258" y="312"/>
                    <a:pt x="260" y="320"/>
                    <a:pt x="263" y="328"/>
                  </a:cubicBezTo>
                  <a:cubicBezTo>
                    <a:pt x="264" y="332"/>
                    <a:pt x="267" y="340"/>
                    <a:pt x="267" y="340"/>
                  </a:cubicBezTo>
                  <a:cubicBezTo>
                    <a:pt x="254" y="344"/>
                    <a:pt x="244" y="352"/>
                    <a:pt x="231" y="356"/>
                  </a:cubicBezTo>
                  <a:cubicBezTo>
                    <a:pt x="222" y="370"/>
                    <a:pt x="224" y="389"/>
                    <a:pt x="211" y="400"/>
                  </a:cubicBezTo>
                  <a:cubicBezTo>
                    <a:pt x="191" y="418"/>
                    <a:pt x="179" y="416"/>
                    <a:pt x="155" y="424"/>
                  </a:cubicBezTo>
                  <a:cubicBezTo>
                    <a:pt x="150" y="440"/>
                    <a:pt x="138" y="441"/>
                    <a:pt x="131" y="456"/>
                  </a:cubicBezTo>
                  <a:cubicBezTo>
                    <a:pt x="120" y="481"/>
                    <a:pt x="117" y="506"/>
                    <a:pt x="111" y="532"/>
                  </a:cubicBezTo>
                  <a:cubicBezTo>
                    <a:pt x="117" y="572"/>
                    <a:pt x="110" y="614"/>
                    <a:pt x="123" y="652"/>
                  </a:cubicBezTo>
                  <a:cubicBezTo>
                    <a:pt x="118" y="667"/>
                    <a:pt x="108" y="671"/>
                    <a:pt x="99" y="684"/>
                  </a:cubicBezTo>
                  <a:cubicBezTo>
                    <a:pt x="107" y="714"/>
                    <a:pt x="129" y="699"/>
                    <a:pt x="155" y="708"/>
                  </a:cubicBezTo>
                  <a:cubicBezTo>
                    <a:pt x="142" y="721"/>
                    <a:pt x="131" y="735"/>
                    <a:pt x="143" y="756"/>
                  </a:cubicBezTo>
                  <a:cubicBezTo>
                    <a:pt x="145" y="760"/>
                    <a:pt x="151" y="759"/>
                    <a:pt x="155" y="760"/>
                  </a:cubicBezTo>
                  <a:cubicBezTo>
                    <a:pt x="173" y="765"/>
                    <a:pt x="183" y="766"/>
                    <a:pt x="199" y="776"/>
                  </a:cubicBezTo>
                  <a:cubicBezTo>
                    <a:pt x="190" y="802"/>
                    <a:pt x="161" y="794"/>
                    <a:pt x="135" y="796"/>
                  </a:cubicBezTo>
                  <a:cubicBezTo>
                    <a:pt x="157" y="811"/>
                    <a:pt x="186" y="793"/>
                    <a:pt x="195" y="820"/>
                  </a:cubicBezTo>
                  <a:cubicBezTo>
                    <a:pt x="184" y="823"/>
                    <a:pt x="149" y="830"/>
                    <a:pt x="171" y="852"/>
                  </a:cubicBezTo>
                  <a:cubicBezTo>
                    <a:pt x="178" y="859"/>
                    <a:pt x="208" y="864"/>
                    <a:pt x="219" y="872"/>
                  </a:cubicBezTo>
                  <a:cubicBezTo>
                    <a:pt x="220" y="876"/>
                    <a:pt x="220" y="881"/>
                    <a:pt x="223" y="884"/>
                  </a:cubicBezTo>
                  <a:cubicBezTo>
                    <a:pt x="226" y="888"/>
                    <a:pt x="233" y="888"/>
                    <a:pt x="235" y="892"/>
                  </a:cubicBezTo>
                  <a:cubicBezTo>
                    <a:pt x="241" y="904"/>
                    <a:pt x="239" y="919"/>
                    <a:pt x="243" y="932"/>
                  </a:cubicBezTo>
                  <a:cubicBezTo>
                    <a:pt x="234" y="958"/>
                    <a:pt x="218" y="953"/>
                    <a:pt x="191" y="956"/>
                  </a:cubicBezTo>
                  <a:cubicBezTo>
                    <a:pt x="180" y="973"/>
                    <a:pt x="182" y="981"/>
                    <a:pt x="199" y="992"/>
                  </a:cubicBezTo>
                  <a:cubicBezTo>
                    <a:pt x="170" y="1011"/>
                    <a:pt x="132" y="985"/>
                    <a:pt x="111" y="1016"/>
                  </a:cubicBezTo>
                  <a:cubicBezTo>
                    <a:pt x="126" y="1026"/>
                    <a:pt x="137" y="1025"/>
                    <a:pt x="147" y="1040"/>
                  </a:cubicBezTo>
                  <a:cubicBezTo>
                    <a:pt x="140" y="1081"/>
                    <a:pt x="131" y="1079"/>
                    <a:pt x="91" y="1084"/>
                  </a:cubicBezTo>
                  <a:cubicBezTo>
                    <a:pt x="83" y="1087"/>
                    <a:pt x="75" y="1089"/>
                    <a:pt x="67" y="1092"/>
                  </a:cubicBezTo>
                  <a:cubicBezTo>
                    <a:pt x="59" y="1095"/>
                    <a:pt x="61" y="1109"/>
                    <a:pt x="55" y="1116"/>
                  </a:cubicBezTo>
                  <a:cubicBezTo>
                    <a:pt x="35" y="1138"/>
                    <a:pt x="37" y="1136"/>
                    <a:pt x="19" y="1148"/>
                  </a:cubicBezTo>
                  <a:cubicBezTo>
                    <a:pt x="14" y="1156"/>
                    <a:pt x="8" y="1164"/>
                    <a:pt x="3" y="1172"/>
                  </a:cubicBezTo>
                  <a:cubicBezTo>
                    <a:pt x="0" y="1176"/>
                    <a:pt x="11" y="1178"/>
                    <a:pt x="15" y="1180"/>
                  </a:cubicBezTo>
                  <a:cubicBezTo>
                    <a:pt x="23" y="1183"/>
                    <a:pt x="31" y="1185"/>
                    <a:pt x="39" y="1188"/>
                  </a:cubicBezTo>
                  <a:cubicBezTo>
                    <a:pt x="67" y="1197"/>
                    <a:pt x="94" y="1207"/>
                    <a:pt x="119" y="1224"/>
                  </a:cubicBezTo>
                  <a:cubicBezTo>
                    <a:pt x="119" y="1229"/>
                    <a:pt x="111" y="1286"/>
                    <a:pt x="111" y="1308"/>
                  </a:cubicBezTo>
                </a:path>
              </a:pathLst>
            </a:custGeom>
            <a:noFill/>
            <a:ln w="28575">
              <a:solidFill>
                <a:srgbClr val="6699FF"/>
              </a:solidFill>
              <a:round/>
              <a:headEnd/>
              <a:tailEnd type="triangle" w="med" len="med"/>
            </a:ln>
            <a:effectLst>
              <a:outerShdw dist="50800" dir="2700000" algn="ctr" rotWithShape="0">
                <a:schemeClr val="bg1"/>
              </a:outerShdw>
            </a:effectLst>
          </p:spPr>
          <p:txBody>
            <a:bodyPr anchor="ctr" anchorCtr="1"/>
            <a:lstStyle/>
            <a:p>
              <a:pPr>
                <a:defRPr/>
              </a:pPr>
              <a:endParaRPr lang="en-US" dirty="0">
                <a:latin typeface="Arial" pitchFamily="34" charset="0"/>
                <a:cs typeface="Arial" pitchFamily="34" charset="0"/>
              </a:endParaRPr>
            </a:p>
          </p:txBody>
        </p:sp>
        <p:sp>
          <p:nvSpPr>
            <p:cNvPr id="39" name="Freeform 44"/>
            <p:cNvSpPr>
              <a:spLocks/>
            </p:cNvSpPr>
            <p:nvPr/>
          </p:nvSpPr>
          <p:spPr bwMode="invGray">
            <a:xfrm>
              <a:off x="4456113" y="3797300"/>
              <a:ext cx="788988" cy="412750"/>
            </a:xfrm>
            <a:custGeom>
              <a:avLst/>
              <a:gdLst>
                <a:gd name="T0" fmla="*/ 497 w 497"/>
                <a:gd name="T1" fmla="*/ 0 h 260"/>
                <a:gd name="T2" fmla="*/ 393 w 497"/>
                <a:gd name="T3" fmla="*/ 24 h 260"/>
                <a:gd name="T4" fmla="*/ 257 w 497"/>
                <a:gd name="T5" fmla="*/ 80 h 260"/>
                <a:gd name="T6" fmla="*/ 197 w 497"/>
                <a:gd name="T7" fmla="*/ 92 h 260"/>
                <a:gd name="T8" fmla="*/ 173 w 497"/>
                <a:gd name="T9" fmla="*/ 100 h 260"/>
                <a:gd name="T10" fmla="*/ 153 w 497"/>
                <a:gd name="T11" fmla="*/ 104 h 260"/>
                <a:gd name="T12" fmla="*/ 129 w 497"/>
                <a:gd name="T13" fmla="*/ 112 h 260"/>
                <a:gd name="T14" fmla="*/ 81 w 497"/>
                <a:gd name="T15" fmla="*/ 148 h 260"/>
                <a:gd name="T16" fmla="*/ 25 w 497"/>
                <a:gd name="T17" fmla="*/ 156 h 260"/>
                <a:gd name="T18" fmla="*/ 21 w 497"/>
                <a:gd name="T19" fmla="*/ 180 h 260"/>
                <a:gd name="T20" fmla="*/ 13 w 497"/>
                <a:gd name="T21" fmla="*/ 196 h 260"/>
                <a:gd name="T22" fmla="*/ 25 w 497"/>
                <a:gd name="T23" fmla="*/ 220 h 260"/>
                <a:gd name="T24" fmla="*/ 45 w 497"/>
                <a:gd name="T25" fmla="*/ 260 h 26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497"/>
                <a:gd name="T40" fmla="*/ 0 h 260"/>
                <a:gd name="T41" fmla="*/ 497 w 497"/>
                <a:gd name="T42" fmla="*/ 260 h 260"/>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497" h="260">
                  <a:moveTo>
                    <a:pt x="497" y="0"/>
                  </a:moveTo>
                  <a:cubicBezTo>
                    <a:pt x="465" y="21"/>
                    <a:pt x="426" y="2"/>
                    <a:pt x="393" y="24"/>
                  </a:cubicBezTo>
                  <a:cubicBezTo>
                    <a:pt x="359" y="75"/>
                    <a:pt x="314" y="69"/>
                    <a:pt x="257" y="80"/>
                  </a:cubicBezTo>
                  <a:cubicBezTo>
                    <a:pt x="180" y="95"/>
                    <a:pt x="267" y="82"/>
                    <a:pt x="197" y="92"/>
                  </a:cubicBezTo>
                  <a:cubicBezTo>
                    <a:pt x="189" y="95"/>
                    <a:pt x="181" y="98"/>
                    <a:pt x="173" y="100"/>
                  </a:cubicBezTo>
                  <a:cubicBezTo>
                    <a:pt x="166" y="101"/>
                    <a:pt x="160" y="102"/>
                    <a:pt x="153" y="104"/>
                  </a:cubicBezTo>
                  <a:cubicBezTo>
                    <a:pt x="145" y="106"/>
                    <a:pt x="129" y="112"/>
                    <a:pt x="129" y="112"/>
                  </a:cubicBezTo>
                  <a:cubicBezTo>
                    <a:pt x="115" y="126"/>
                    <a:pt x="98" y="137"/>
                    <a:pt x="81" y="148"/>
                  </a:cubicBezTo>
                  <a:cubicBezTo>
                    <a:pt x="65" y="158"/>
                    <a:pt x="25" y="156"/>
                    <a:pt x="25" y="156"/>
                  </a:cubicBezTo>
                  <a:cubicBezTo>
                    <a:pt x="11" y="165"/>
                    <a:pt x="0" y="173"/>
                    <a:pt x="21" y="180"/>
                  </a:cubicBezTo>
                  <a:cubicBezTo>
                    <a:pt x="22" y="184"/>
                    <a:pt x="33" y="203"/>
                    <a:pt x="13" y="196"/>
                  </a:cubicBezTo>
                  <a:cubicBezTo>
                    <a:pt x="14" y="203"/>
                    <a:pt x="20" y="209"/>
                    <a:pt x="25" y="220"/>
                  </a:cubicBezTo>
                  <a:cubicBezTo>
                    <a:pt x="31" y="229"/>
                    <a:pt x="45" y="250"/>
                    <a:pt x="45" y="260"/>
                  </a:cubicBezTo>
                </a:path>
              </a:pathLst>
            </a:custGeom>
            <a:noFill/>
            <a:ln w="28575">
              <a:solidFill>
                <a:srgbClr val="6699FF"/>
              </a:solidFill>
              <a:round/>
              <a:headEnd/>
              <a:tailEnd/>
            </a:ln>
            <a:effectLst>
              <a:outerShdw dist="50800" dir="2700000" algn="ctr" rotWithShape="0">
                <a:schemeClr val="bg1"/>
              </a:outerShdw>
            </a:effectLst>
          </p:spPr>
          <p:txBody>
            <a:bodyPr anchor="ctr" anchorCtr="1"/>
            <a:lstStyle/>
            <a:p>
              <a:pPr>
                <a:defRPr/>
              </a:pPr>
              <a:endParaRPr lang="en-US" dirty="0">
                <a:latin typeface="Arial" pitchFamily="34" charset="0"/>
                <a:cs typeface="Arial" pitchFamily="34" charset="0"/>
              </a:endParaRPr>
            </a:p>
          </p:txBody>
        </p:sp>
      </p:grpSp>
      <p:grpSp>
        <p:nvGrpSpPr>
          <p:cNvPr id="6" name="Group 57"/>
          <p:cNvGrpSpPr>
            <a:grpSpLocks/>
          </p:cNvGrpSpPr>
          <p:nvPr/>
        </p:nvGrpSpPr>
        <p:grpSpPr bwMode="auto">
          <a:xfrm>
            <a:off x="3943350" y="3316288"/>
            <a:ext cx="2724150" cy="2840037"/>
            <a:chOff x="3943350" y="3316288"/>
            <a:chExt cx="2724150" cy="2840037"/>
          </a:xfrm>
        </p:grpSpPr>
        <p:sp>
          <p:nvSpPr>
            <p:cNvPr id="32" name="Freeform 9"/>
            <p:cNvSpPr>
              <a:spLocks/>
            </p:cNvSpPr>
            <p:nvPr/>
          </p:nvSpPr>
          <p:spPr bwMode="invGray">
            <a:xfrm>
              <a:off x="4185106" y="3505722"/>
              <a:ext cx="2482394" cy="2650603"/>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120 w 1472"/>
                <a:gd name="connsiteY9" fmla="*/ 1443 h 1470"/>
                <a:gd name="connsiteX10" fmla="*/ 0 w 1472"/>
                <a:gd name="connsiteY10" fmla="*/ 1470 h 1470"/>
                <a:gd name="connsiteX0" fmla="*/ 560 w 1352"/>
                <a:gd name="connsiteY0" fmla="*/ 0 h 1547"/>
                <a:gd name="connsiteX1" fmla="*/ 752 w 1352"/>
                <a:gd name="connsiteY1" fmla="*/ 96 h 1547"/>
                <a:gd name="connsiteX2" fmla="*/ 800 w 1352"/>
                <a:gd name="connsiteY2" fmla="*/ 288 h 1547"/>
                <a:gd name="connsiteX3" fmla="*/ 848 w 1352"/>
                <a:gd name="connsiteY3" fmla="*/ 384 h 1547"/>
                <a:gd name="connsiteX4" fmla="*/ 1040 w 1352"/>
                <a:gd name="connsiteY4" fmla="*/ 528 h 1547"/>
                <a:gd name="connsiteX5" fmla="*/ 1136 w 1352"/>
                <a:gd name="connsiteY5" fmla="*/ 672 h 1547"/>
                <a:gd name="connsiteX6" fmla="*/ 1328 w 1352"/>
                <a:gd name="connsiteY6" fmla="*/ 864 h 1547"/>
                <a:gd name="connsiteX7" fmla="*/ 1280 w 1352"/>
                <a:gd name="connsiteY7" fmla="*/ 1104 h 1547"/>
                <a:gd name="connsiteX8" fmla="*/ 1040 w 1352"/>
                <a:gd name="connsiteY8" fmla="*/ 1200 h 1547"/>
                <a:gd name="connsiteX9" fmla="*/ 0 w 1352"/>
                <a:gd name="connsiteY9" fmla="*/ 1443 h 1547"/>
                <a:gd name="connsiteX10" fmla="*/ 63 w 1352"/>
                <a:gd name="connsiteY10" fmla="*/ 1547 h 1547"/>
                <a:gd name="connsiteX0" fmla="*/ 793 w 1585"/>
                <a:gd name="connsiteY0" fmla="*/ 0 h 1670"/>
                <a:gd name="connsiteX1" fmla="*/ 985 w 1585"/>
                <a:gd name="connsiteY1" fmla="*/ 96 h 1670"/>
                <a:gd name="connsiteX2" fmla="*/ 1033 w 1585"/>
                <a:gd name="connsiteY2" fmla="*/ 288 h 1670"/>
                <a:gd name="connsiteX3" fmla="*/ 1081 w 1585"/>
                <a:gd name="connsiteY3" fmla="*/ 384 h 1670"/>
                <a:gd name="connsiteX4" fmla="*/ 1273 w 1585"/>
                <a:gd name="connsiteY4" fmla="*/ 528 h 1670"/>
                <a:gd name="connsiteX5" fmla="*/ 1369 w 1585"/>
                <a:gd name="connsiteY5" fmla="*/ 672 h 1670"/>
                <a:gd name="connsiteX6" fmla="*/ 1561 w 1585"/>
                <a:gd name="connsiteY6" fmla="*/ 864 h 1670"/>
                <a:gd name="connsiteX7" fmla="*/ 1513 w 1585"/>
                <a:gd name="connsiteY7" fmla="*/ 1104 h 1670"/>
                <a:gd name="connsiteX8" fmla="*/ 1273 w 1585"/>
                <a:gd name="connsiteY8" fmla="*/ 1200 h 1670"/>
                <a:gd name="connsiteX9" fmla="*/ 233 w 1585"/>
                <a:gd name="connsiteY9" fmla="*/ 1443 h 1670"/>
                <a:gd name="connsiteX10" fmla="*/ 21 w 1585"/>
                <a:gd name="connsiteY10" fmla="*/ 1670 h 1670"/>
                <a:gd name="connsiteX0" fmla="*/ 772 w 1564"/>
                <a:gd name="connsiteY0" fmla="*/ 0 h 1670"/>
                <a:gd name="connsiteX1" fmla="*/ 964 w 1564"/>
                <a:gd name="connsiteY1" fmla="*/ 96 h 1670"/>
                <a:gd name="connsiteX2" fmla="*/ 1012 w 1564"/>
                <a:gd name="connsiteY2" fmla="*/ 288 h 1670"/>
                <a:gd name="connsiteX3" fmla="*/ 1060 w 1564"/>
                <a:gd name="connsiteY3" fmla="*/ 384 h 1670"/>
                <a:gd name="connsiteX4" fmla="*/ 1252 w 1564"/>
                <a:gd name="connsiteY4" fmla="*/ 528 h 1670"/>
                <a:gd name="connsiteX5" fmla="*/ 1348 w 1564"/>
                <a:gd name="connsiteY5" fmla="*/ 672 h 1670"/>
                <a:gd name="connsiteX6" fmla="*/ 1540 w 1564"/>
                <a:gd name="connsiteY6" fmla="*/ 864 h 1670"/>
                <a:gd name="connsiteX7" fmla="*/ 1492 w 1564"/>
                <a:gd name="connsiteY7" fmla="*/ 1104 h 1670"/>
                <a:gd name="connsiteX8" fmla="*/ 1252 w 1564"/>
                <a:gd name="connsiteY8" fmla="*/ 1200 h 1670"/>
                <a:gd name="connsiteX9" fmla="*/ 212 w 1564"/>
                <a:gd name="connsiteY9" fmla="*/ 1443 h 1670"/>
                <a:gd name="connsiteX10" fmla="*/ 278 w 1564"/>
                <a:gd name="connsiteY10" fmla="*/ 1600 h 1670"/>
                <a:gd name="connsiteX11" fmla="*/ 0 w 1564"/>
                <a:gd name="connsiteY11" fmla="*/ 1670 h 1670"/>
                <a:gd name="connsiteX0" fmla="*/ 772 w 1564"/>
                <a:gd name="connsiteY0" fmla="*/ 0 h 1670"/>
                <a:gd name="connsiteX1" fmla="*/ 964 w 1564"/>
                <a:gd name="connsiteY1" fmla="*/ 96 h 1670"/>
                <a:gd name="connsiteX2" fmla="*/ 1012 w 1564"/>
                <a:gd name="connsiteY2" fmla="*/ 288 h 1670"/>
                <a:gd name="connsiteX3" fmla="*/ 1060 w 1564"/>
                <a:gd name="connsiteY3" fmla="*/ 384 h 1670"/>
                <a:gd name="connsiteX4" fmla="*/ 1252 w 1564"/>
                <a:gd name="connsiteY4" fmla="*/ 528 h 1670"/>
                <a:gd name="connsiteX5" fmla="*/ 1348 w 1564"/>
                <a:gd name="connsiteY5" fmla="*/ 672 h 1670"/>
                <a:gd name="connsiteX6" fmla="*/ 1540 w 1564"/>
                <a:gd name="connsiteY6" fmla="*/ 864 h 1670"/>
                <a:gd name="connsiteX7" fmla="*/ 1492 w 1564"/>
                <a:gd name="connsiteY7" fmla="*/ 1104 h 1670"/>
                <a:gd name="connsiteX8" fmla="*/ 1252 w 1564"/>
                <a:gd name="connsiteY8" fmla="*/ 1200 h 1670"/>
                <a:gd name="connsiteX9" fmla="*/ 212 w 1564"/>
                <a:gd name="connsiteY9" fmla="*/ 1443 h 1670"/>
                <a:gd name="connsiteX10" fmla="*/ 278 w 1564"/>
                <a:gd name="connsiteY10" fmla="*/ 1600 h 1670"/>
                <a:gd name="connsiteX11" fmla="*/ 0 w 1564"/>
                <a:gd name="connsiteY11" fmla="*/ 1670 h 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64" h="1670">
                  <a:moveTo>
                    <a:pt x="772" y="0"/>
                  </a:moveTo>
                  <a:cubicBezTo>
                    <a:pt x="802" y="20"/>
                    <a:pt x="924" y="48"/>
                    <a:pt x="964" y="96"/>
                  </a:cubicBezTo>
                  <a:cubicBezTo>
                    <a:pt x="1004" y="144"/>
                    <a:pt x="996" y="240"/>
                    <a:pt x="1012" y="288"/>
                  </a:cubicBezTo>
                  <a:cubicBezTo>
                    <a:pt x="1028" y="336"/>
                    <a:pt x="1020" y="344"/>
                    <a:pt x="1060" y="384"/>
                  </a:cubicBezTo>
                  <a:cubicBezTo>
                    <a:pt x="1100" y="424"/>
                    <a:pt x="1204" y="480"/>
                    <a:pt x="1252" y="528"/>
                  </a:cubicBezTo>
                  <a:cubicBezTo>
                    <a:pt x="1300" y="576"/>
                    <a:pt x="1300" y="616"/>
                    <a:pt x="1348" y="672"/>
                  </a:cubicBezTo>
                  <a:cubicBezTo>
                    <a:pt x="1396" y="728"/>
                    <a:pt x="1516" y="792"/>
                    <a:pt x="1540" y="864"/>
                  </a:cubicBezTo>
                  <a:cubicBezTo>
                    <a:pt x="1564" y="936"/>
                    <a:pt x="1540" y="1048"/>
                    <a:pt x="1492" y="1104"/>
                  </a:cubicBezTo>
                  <a:cubicBezTo>
                    <a:pt x="1444" y="1160"/>
                    <a:pt x="1465" y="1144"/>
                    <a:pt x="1252" y="1200"/>
                  </a:cubicBezTo>
                  <a:cubicBezTo>
                    <a:pt x="1039" y="1256"/>
                    <a:pt x="374" y="1376"/>
                    <a:pt x="212" y="1443"/>
                  </a:cubicBezTo>
                  <a:cubicBezTo>
                    <a:pt x="255" y="1552"/>
                    <a:pt x="313" y="1562"/>
                    <a:pt x="278" y="1600"/>
                  </a:cubicBezTo>
                  <a:cubicBezTo>
                    <a:pt x="243" y="1638"/>
                    <a:pt x="22" y="1648"/>
                    <a:pt x="0" y="1670"/>
                  </a:cubicBezTo>
                </a:path>
              </a:pathLst>
            </a:custGeom>
            <a:noFill/>
            <a:ln w="28575" cap="flat" cmpd="sng">
              <a:solidFill>
                <a:schemeClr val="folHlink"/>
              </a:solidFill>
              <a:prstDash val="solid"/>
              <a:round/>
              <a:headEnd type="none" w="med" len="med"/>
              <a:tailEnd type="none" w="med" len="med"/>
            </a:ln>
            <a:effectLst>
              <a:glow rad="1397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dirty="0">
                <a:latin typeface="Arial" pitchFamily="34" charset="0"/>
                <a:cs typeface="Arial" pitchFamily="34" charset="0"/>
              </a:endParaRPr>
            </a:p>
          </p:txBody>
        </p:sp>
        <p:sp>
          <p:nvSpPr>
            <p:cNvPr id="35" name="Freeform 34"/>
            <p:cNvSpPr/>
            <p:nvPr/>
          </p:nvSpPr>
          <p:spPr bwMode="invGray">
            <a:xfrm>
              <a:off x="5313653" y="3316288"/>
              <a:ext cx="234736" cy="212082"/>
            </a:xfrm>
            <a:custGeom>
              <a:avLst/>
              <a:gdLst>
                <a:gd name="connsiteX0" fmla="*/ 0 w 234779"/>
                <a:gd name="connsiteY0" fmla="*/ 2059 h 212124"/>
                <a:gd name="connsiteX1" fmla="*/ 111211 w 234779"/>
                <a:gd name="connsiteY1" fmla="*/ 14416 h 212124"/>
                <a:gd name="connsiteX2" fmla="*/ 166817 w 234779"/>
                <a:gd name="connsiteY2" fmla="*/ 88556 h 212124"/>
                <a:gd name="connsiteX3" fmla="*/ 234779 w 234779"/>
                <a:gd name="connsiteY3" fmla="*/ 212124 h 212124"/>
              </a:gdLst>
              <a:ahLst/>
              <a:cxnLst>
                <a:cxn ang="0">
                  <a:pos x="connsiteX0" y="connsiteY0"/>
                </a:cxn>
                <a:cxn ang="0">
                  <a:pos x="connsiteX1" y="connsiteY1"/>
                </a:cxn>
                <a:cxn ang="0">
                  <a:pos x="connsiteX2" y="connsiteY2"/>
                </a:cxn>
                <a:cxn ang="0">
                  <a:pos x="connsiteX3" y="connsiteY3"/>
                </a:cxn>
              </a:cxnLst>
              <a:rect l="l" t="t" r="r" b="b"/>
              <a:pathLst>
                <a:path w="234779" h="212124">
                  <a:moveTo>
                    <a:pt x="0" y="2059"/>
                  </a:moveTo>
                  <a:cubicBezTo>
                    <a:pt x="41704" y="1029"/>
                    <a:pt x="83408" y="0"/>
                    <a:pt x="111211" y="14416"/>
                  </a:cubicBezTo>
                  <a:cubicBezTo>
                    <a:pt x="139014" y="28832"/>
                    <a:pt x="146222" y="55605"/>
                    <a:pt x="166817" y="88556"/>
                  </a:cubicBezTo>
                  <a:cubicBezTo>
                    <a:pt x="187412" y="121507"/>
                    <a:pt x="211095" y="166815"/>
                    <a:pt x="234779" y="212124"/>
                  </a:cubicBezTo>
                </a:path>
              </a:pathLst>
            </a:custGeom>
            <a:noFill/>
            <a:ln w="38100" cap="flat" cmpd="sng" algn="ctr">
              <a:solidFill>
                <a:srgbClr val="00B0F0"/>
              </a:solidFill>
              <a:prstDash val="sysDot"/>
              <a:round/>
              <a:headEnd type="none" w="med" len="med"/>
              <a:tailEnd type="none" w="med" len="med"/>
            </a:ln>
            <a:effectLst>
              <a:glow rad="139700">
                <a:schemeClr val="accent4">
                  <a:satMod val="175000"/>
                  <a:alpha val="40000"/>
                </a:schemeClr>
              </a:glow>
              <a:outerShdw blurRad="50800" dist="50800" dir="5400000" algn="ctr" rotWithShape="0">
                <a:schemeClr val="bg1"/>
              </a:outerShdw>
            </a:effectLst>
          </p:spPr>
          <p:txBody>
            <a:bodyPr anchor="ctr" anchorCtr="1"/>
            <a:lstStyle/>
            <a:p>
              <a:pPr>
                <a:defRPr/>
              </a:pPr>
              <a:endParaRPr lang="en-US" dirty="0">
                <a:effectLst>
                  <a:outerShdw blurRad="38100" dist="38100" dir="2700000" algn="tl">
                    <a:srgbClr val="000000">
                      <a:alpha val="43137"/>
                    </a:srgbClr>
                  </a:outerShdw>
                </a:effectLst>
                <a:latin typeface="Arial" pitchFamily="34" charset="0"/>
                <a:cs typeface="Arial" pitchFamily="34" charset="0"/>
              </a:endParaRPr>
            </a:p>
          </p:txBody>
        </p:sp>
        <p:sp>
          <p:nvSpPr>
            <p:cNvPr id="36" name="Freeform 35"/>
            <p:cNvSpPr/>
            <p:nvPr/>
          </p:nvSpPr>
          <p:spPr bwMode="invGray">
            <a:xfrm>
              <a:off x="3943350" y="5941965"/>
              <a:ext cx="615440" cy="92399"/>
            </a:xfrm>
            <a:custGeom>
              <a:avLst/>
              <a:gdLst>
                <a:gd name="connsiteX0" fmla="*/ 727441 w 727441"/>
                <a:gd name="connsiteY0" fmla="*/ 0 h 118974"/>
                <a:gd name="connsiteX1" fmla="*/ 673053 w 727441"/>
                <a:gd name="connsiteY1" fmla="*/ 23795 h 118974"/>
                <a:gd name="connsiteX2" fmla="*/ 581273 w 727441"/>
                <a:gd name="connsiteY2" fmla="*/ 6799 h 118974"/>
                <a:gd name="connsiteX3" fmla="*/ 465698 w 727441"/>
                <a:gd name="connsiteY3" fmla="*/ 16997 h 118974"/>
                <a:gd name="connsiteX4" fmla="*/ 367120 w 727441"/>
                <a:gd name="connsiteY4" fmla="*/ 50989 h 118974"/>
                <a:gd name="connsiteX5" fmla="*/ 316131 w 727441"/>
                <a:gd name="connsiteY5" fmla="*/ 81583 h 118974"/>
                <a:gd name="connsiteX6" fmla="*/ 244747 w 727441"/>
                <a:gd name="connsiteY6" fmla="*/ 64586 h 118974"/>
                <a:gd name="connsiteX7" fmla="*/ 190358 w 727441"/>
                <a:gd name="connsiteY7" fmla="*/ 13597 h 118974"/>
                <a:gd name="connsiteX8" fmla="*/ 118974 w 727441"/>
                <a:gd name="connsiteY8" fmla="*/ 44191 h 118974"/>
                <a:gd name="connsiteX9" fmla="*/ 61187 w 727441"/>
                <a:gd name="connsiteY9" fmla="*/ 84982 h 118974"/>
                <a:gd name="connsiteX10" fmla="*/ 0 w 727441"/>
                <a:gd name="connsiteY10" fmla="*/ 118974 h 11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7441" h="118974">
                  <a:moveTo>
                    <a:pt x="727441" y="0"/>
                  </a:moveTo>
                  <a:cubicBezTo>
                    <a:pt x="712427" y="11331"/>
                    <a:pt x="697414" y="22662"/>
                    <a:pt x="673053" y="23795"/>
                  </a:cubicBezTo>
                  <a:cubicBezTo>
                    <a:pt x="648692" y="24928"/>
                    <a:pt x="615832" y="7932"/>
                    <a:pt x="581273" y="6799"/>
                  </a:cubicBezTo>
                  <a:cubicBezTo>
                    <a:pt x="546714" y="5666"/>
                    <a:pt x="501390" y="9632"/>
                    <a:pt x="465698" y="16997"/>
                  </a:cubicBezTo>
                  <a:cubicBezTo>
                    <a:pt x="430006" y="24362"/>
                    <a:pt x="392048" y="40225"/>
                    <a:pt x="367120" y="50989"/>
                  </a:cubicBezTo>
                  <a:cubicBezTo>
                    <a:pt x="342192" y="61753"/>
                    <a:pt x="336527" y="79317"/>
                    <a:pt x="316131" y="81583"/>
                  </a:cubicBezTo>
                  <a:cubicBezTo>
                    <a:pt x="295735" y="83849"/>
                    <a:pt x="265709" y="75917"/>
                    <a:pt x="244747" y="64586"/>
                  </a:cubicBezTo>
                  <a:cubicBezTo>
                    <a:pt x="223785" y="53255"/>
                    <a:pt x="211320" y="16996"/>
                    <a:pt x="190358" y="13597"/>
                  </a:cubicBezTo>
                  <a:cubicBezTo>
                    <a:pt x="169396" y="10198"/>
                    <a:pt x="140502" y="32294"/>
                    <a:pt x="118974" y="44191"/>
                  </a:cubicBezTo>
                  <a:cubicBezTo>
                    <a:pt x="97446" y="56088"/>
                    <a:pt x="81016" y="72518"/>
                    <a:pt x="61187" y="84982"/>
                  </a:cubicBezTo>
                  <a:cubicBezTo>
                    <a:pt x="41358" y="97446"/>
                    <a:pt x="20679" y="108210"/>
                    <a:pt x="0" y="118974"/>
                  </a:cubicBezTo>
                </a:path>
              </a:pathLst>
            </a:custGeom>
            <a:noFill/>
            <a:ln w="28575" cap="flat" cmpd="sng">
              <a:solidFill>
                <a:schemeClr val="folHlink"/>
              </a:solidFill>
              <a:prstDash val="solid"/>
              <a:round/>
              <a:headEnd type="none" w="med" len="med"/>
              <a:tailEnd type="none" w="med" len="med"/>
            </a:ln>
            <a:effectLst>
              <a:glow rad="1397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dirty="0">
                <a:latin typeface="Arial" pitchFamily="34" charset="0"/>
                <a:cs typeface="Arial" pitchFamily="34" charset="0"/>
              </a:endParaRPr>
            </a:p>
          </p:txBody>
        </p:sp>
      </p:grpSp>
      <p:grpSp>
        <p:nvGrpSpPr>
          <p:cNvPr id="7" name="Group 33"/>
          <p:cNvGrpSpPr>
            <a:grpSpLocks/>
          </p:cNvGrpSpPr>
          <p:nvPr/>
        </p:nvGrpSpPr>
        <p:grpSpPr bwMode="auto">
          <a:xfrm>
            <a:off x="3362325" y="3035936"/>
            <a:ext cx="1846263" cy="2726689"/>
            <a:chOff x="3362323" y="3035300"/>
            <a:chExt cx="1846265" cy="2727326"/>
          </a:xfrm>
        </p:grpSpPr>
        <p:grpSp>
          <p:nvGrpSpPr>
            <p:cNvPr id="8" name="Group 29"/>
            <p:cNvGrpSpPr>
              <a:grpSpLocks/>
            </p:cNvGrpSpPr>
            <p:nvPr/>
          </p:nvGrpSpPr>
          <p:grpSpPr bwMode="auto">
            <a:xfrm>
              <a:off x="3362323" y="3035300"/>
              <a:ext cx="1846265" cy="2727326"/>
              <a:chOff x="3362323" y="3035300"/>
              <a:chExt cx="1846265" cy="2727326"/>
            </a:xfrm>
          </p:grpSpPr>
          <p:sp>
            <p:nvSpPr>
              <p:cNvPr id="53" name="Freeform 9"/>
              <p:cNvSpPr>
                <a:spLocks/>
              </p:cNvSpPr>
              <p:nvPr/>
            </p:nvSpPr>
            <p:spPr bwMode="auto">
              <a:xfrm>
                <a:off x="3362323" y="4752978"/>
                <a:ext cx="838203" cy="1009648"/>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0 w 613"/>
                  <a:gd name="connsiteY0" fmla="*/ 0 h 661"/>
                  <a:gd name="connsiteX1" fmla="*/ 303 w 613"/>
                  <a:gd name="connsiteY1" fmla="*/ 96 h 661"/>
                  <a:gd name="connsiteX2" fmla="*/ 276 w 613"/>
                  <a:gd name="connsiteY2" fmla="*/ 511 h 661"/>
                  <a:gd name="connsiteX3" fmla="*/ 613 w 613"/>
                  <a:gd name="connsiteY3" fmla="*/ 538 h 661"/>
                  <a:gd name="connsiteX4" fmla="*/ 607 w 613"/>
                  <a:gd name="connsiteY4" fmla="*/ 661 h 661"/>
                  <a:gd name="connsiteX0" fmla="*/ 34 w 344"/>
                  <a:gd name="connsiteY0" fmla="*/ 0 h 565"/>
                  <a:gd name="connsiteX1" fmla="*/ 7 w 344"/>
                  <a:gd name="connsiteY1" fmla="*/ 415 h 565"/>
                  <a:gd name="connsiteX2" fmla="*/ 344 w 344"/>
                  <a:gd name="connsiteY2" fmla="*/ 442 h 565"/>
                  <a:gd name="connsiteX3" fmla="*/ 338 w 344"/>
                  <a:gd name="connsiteY3" fmla="*/ 565 h 565"/>
                  <a:gd name="connsiteX0" fmla="*/ 79 w 389"/>
                  <a:gd name="connsiteY0" fmla="*/ 0 h 565"/>
                  <a:gd name="connsiteX1" fmla="*/ 79 w 389"/>
                  <a:gd name="connsiteY1" fmla="*/ 76 h 565"/>
                  <a:gd name="connsiteX2" fmla="*/ 52 w 389"/>
                  <a:gd name="connsiteY2" fmla="*/ 415 h 565"/>
                  <a:gd name="connsiteX3" fmla="*/ 389 w 389"/>
                  <a:gd name="connsiteY3" fmla="*/ 442 h 565"/>
                  <a:gd name="connsiteX4" fmla="*/ 383 w 389"/>
                  <a:gd name="connsiteY4" fmla="*/ 565 h 565"/>
                  <a:gd name="connsiteX0" fmla="*/ 90 w 400"/>
                  <a:gd name="connsiteY0" fmla="*/ 0 h 565"/>
                  <a:gd name="connsiteX1" fmla="*/ 90 w 400"/>
                  <a:gd name="connsiteY1" fmla="*/ 76 h 565"/>
                  <a:gd name="connsiteX2" fmla="*/ 63 w 400"/>
                  <a:gd name="connsiteY2" fmla="*/ 415 h 565"/>
                  <a:gd name="connsiteX3" fmla="*/ 400 w 400"/>
                  <a:gd name="connsiteY3" fmla="*/ 442 h 565"/>
                  <a:gd name="connsiteX4" fmla="*/ 394 w 400"/>
                  <a:gd name="connsiteY4" fmla="*/ 565 h 565"/>
                  <a:gd name="connsiteX0" fmla="*/ 0 w 550"/>
                  <a:gd name="connsiteY0" fmla="*/ 0 h 661"/>
                  <a:gd name="connsiteX1" fmla="*/ 240 w 550"/>
                  <a:gd name="connsiteY1" fmla="*/ 172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40 w 550"/>
                  <a:gd name="connsiteY1" fmla="*/ 172 h 661"/>
                  <a:gd name="connsiteX2" fmla="*/ 255 w 550"/>
                  <a:gd name="connsiteY2" fmla="*/ 194 h 661"/>
                  <a:gd name="connsiteX3" fmla="*/ 213 w 550"/>
                  <a:gd name="connsiteY3" fmla="*/ 511 h 661"/>
                  <a:gd name="connsiteX4" fmla="*/ 550 w 550"/>
                  <a:gd name="connsiteY4" fmla="*/ 538 h 661"/>
                  <a:gd name="connsiteX5" fmla="*/ 544 w 550"/>
                  <a:gd name="connsiteY5"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50"/>
                  <a:gd name="connsiteY0" fmla="*/ 0 h 661"/>
                  <a:gd name="connsiteX1" fmla="*/ 255 w 550"/>
                  <a:gd name="connsiteY1" fmla="*/ 194 h 661"/>
                  <a:gd name="connsiteX2" fmla="*/ 213 w 550"/>
                  <a:gd name="connsiteY2" fmla="*/ 511 h 661"/>
                  <a:gd name="connsiteX3" fmla="*/ 550 w 550"/>
                  <a:gd name="connsiteY3" fmla="*/ 538 h 661"/>
                  <a:gd name="connsiteX4" fmla="*/ 544 w 550"/>
                  <a:gd name="connsiteY4" fmla="*/ 661 h 661"/>
                  <a:gd name="connsiteX0" fmla="*/ 0 w 528"/>
                  <a:gd name="connsiteY0" fmla="*/ 0 h 636"/>
                  <a:gd name="connsiteX1" fmla="*/ 233 w 528"/>
                  <a:gd name="connsiteY1" fmla="*/ 169 h 636"/>
                  <a:gd name="connsiteX2" fmla="*/ 191 w 528"/>
                  <a:gd name="connsiteY2" fmla="*/ 486 h 636"/>
                  <a:gd name="connsiteX3" fmla="*/ 528 w 528"/>
                  <a:gd name="connsiteY3" fmla="*/ 513 h 636"/>
                  <a:gd name="connsiteX4" fmla="*/ 522 w 528"/>
                  <a:gd name="connsiteY4" fmla="*/ 636 h 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8" h="636">
                    <a:moveTo>
                      <a:pt x="0" y="0"/>
                    </a:moveTo>
                    <a:cubicBezTo>
                      <a:pt x="53" y="41"/>
                      <a:pt x="135" y="86"/>
                      <a:pt x="233" y="169"/>
                    </a:cubicBezTo>
                    <a:cubicBezTo>
                      <a:pt x="223" y="328"/>
                      <a:pt x="213" y="312"/>
                      <a:pt x="191" y="486"/>
                    </a:cubicBezTo>
                    <a:cubicBezTo>
                      <a:pt x="382" y="509"/>
                      <a:pt x="413" y="498"/>
                      <a:pt x="528" y="513"/>
                    </a:cubicBezTo>
                    <a:cubicBezTo>
                      <a:pt x="528" y="581"/>
                      <a:pt x="514" y="595"/>
                      <a:pt x="522" y="636"/>
                    </a:cubicBezTo>
                  </a:path>
                </a:pathLst>
              </a:custGeom>
              <a:noFill/>
              <a:ln w="28575" cap="flat" cmpd="sng">
                <a:solidFill>
                  <a:schemeClr val="folHlink"/>
                </a:solidFill>
                <a:prstDash val="solid"/>
                <a:round/>
                <a:headEnd type="none" w="med" len="med"/>
                <a:tailEnd type="none" w="med" len="med"/>
              </a:ln>
              <a:effectLst>
                <a:glow rad="139700">
                  <a:schemeClr val="accent4">
                    <a:satMod val="175000"/>
                    <a:alpha val="40000"/>
                  </a:schemeClr>
                </a:glow>
                <a:outerShdw dist="50800" dir="2700000" algn="ctr" rotWithShape="0">
                  <a:schemeClr val="bg1"/>
                </a:outerShdw>
              </a:effectLst>
            </p:spPr>
            <p:txBody>
              <a:bodyPr rot="10800000" vert="eaVert" wrap="none">
                <a:spAutoFit/>
              </a:bodyPr>
              <a:lstStyle/>
              <a:p>
                <a:pPr>
                  <a:defRPr/>
                </a:pPr>
                <a:endParaRPr lang="en-US" dirty="0">
                  <a:latin typeface="Arial" pitchFamily="34" charset="0"/>
                  <a:cs typeface="Arial" pitchFamily="34" charset="0"/>
                </a:endParaRPr>
              </a:p>
            </p:txBody>
          </p:sp>
          <p:sp>
            <p:nvSpPr>
              <p:cNvPr id="54" name="Freeform 9"/>
              <p:cNvSpPr>
                <a:spLocks/>
              </p:cNvSpPr>
              <p:nvPr/>
            </p:nvSpPr>
            <p:spPr bwMode="auto">
              <a:xfrm>
                <a:off x="3859211" y="3035300"/>
                <a:ext cx="1349377" cy="779461"/>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595"/>
                  <a:gd name="connsiteX1" fmla="*/ 1051 w 1248"/>
                  <a:gd name="connsiteY1" fmla="*/ 5 h 1595"/>
                  <a:gd name="connsiteX2" fmla="*/ 943 w 1248"/>
                  <a:gd name="connsiteY2" fmla="*/ 166 h 1595"/>
                  <a:gd name="connsiteX3" fmla="*/ 636 w 1248"/>
                  <a:gd name="connsiteY3" fmla="*/ 308 h 1595"/>
                  <a:gd name="connsiteX4" fmla="*/ 395 w 1248"/>
                  <a:gd name="connsiteY4" fmla="*/ 481 h 1595"/>
                  <a:gd name="connsiteX5" fmla="*/ 324 w 1248"/>
                  <a:gd name="connsiteY5" fmla="*/ 545 h 1595"/>
                  <a:gd name="connsiteX6" fmla="*/ 69 w 1248"/>
                  <a:gd name="connsiteY6" fmla="*/ 671 h 1595"/>
                  <a:gd name="connsiteX7" fmla="*/ 0 w 1248"/>
                  <a:gd name="connsiteY7" fmla="*/ 1057 h 1595"/>
                  <a:gd name="connsiteX8" fmla="*/ 303 w 1248"/>
                  <a:gd name="connsiteY8" fmla="*/ 1153 h 1595"/>
                  <a:gd name="connsiteX9" fmla="*/ 276 w 1248"/>
                  <a:gd name="connsiteY9" fmla="*/ 1568 h 1595"/>
                  <a:gd name="connsiteX10" fmla="*/ 613 w 1248"/>
                  <a:gd name="connsiteY10" fmla="*/ 1595 h 1595"/>
                  <a:gd name="connsiteX0" fmla="*/ 1248 w 1248"/>
                  <a:gd name="connsiteY0" fmla="*/ 7 h 1568"/>
                  <a:gd name="connsiteX1" fmla="*/ 1051 w 1248"/>
                  <a:gd name="connsiteY1" fmla="*/ 5 h 1568"/>
                  <a:gd name="connsiteX2" fmla="*/ 943 w 1248"/>
                  <a:gd name="connsiteY2" fmla="*/ 166 h 1568"/>
                  <a:gd name="connsiteX3" fmla="*/ 636 w 1248"/>
                  <a:gd name="connsiteY3" fmla="*/ 308 h 1568"/>
                  <a:gd name="connsiteX4" fmla="*/ 395 w 1248"/>
                  <a:gd name="connsiteY4" fmla="*/ 481 h 1568"/>
                  <a:gd name="connsiteX5" fmla="*/ 324 w 1248"/>
                  <a:gd name="connsiteY5" fmla="*/ 545 h 1568"/>
                  <a:gd name="connsiteX6" fmla="*/ 69 w 1248"/>
                  <a:gd name="connsiteY6" fmla="*/ 671 h 1568"/>
                  <a:gd name="connsiteX7" fmla="*/ 0 w 1248"/>
                  <a:gd name="connsiteY7" fmla="*/ 1057 h 1568"/>
                  <a:gd name="connsiteX8" fmla="*/ 303 w 1248"/>
                  <a:gd name="connsiteY8" fmla="*/ 1153 h 1568"/>
                  <a:gd name="connsiteX9" fmla="*/ 276 w 1248"/>
                  <a:gd name="connsiteY9" fmla="*/ 1568 h 1568"/>
                  <a:gd name="connsiteX0" fmla="*/ 1248 w 1248"/>
                  <a:gd name="connsiteY0" fmla="*/ 7 h 1153"/>
                  <a:gd name="connsiteX1" fmla="*/ 1051 w 1248"/>
                  <a:gd name="connsiteY1" fmla="*/ 5 h 1153"/>
                  <a:gd name="connsiteX2" fmla="*/ 943 w 1248"/>
                  <a:gd name="connsiteY2" fmla="*/ 166 h 1153"/>
                  <a:gd name="connsiteX3" fmla="*/ 636 w 1248"/>
                  <a:gd name="connsiteY3" fmla="*/ 308 h 1153"/>
                  <a:gd name="connsiteX4" fmla="*/ 395 w 1248"/>
                  <a:gd name="connsiteY4" fmla="*/ 481 h 1153"/>
                  <a:gd name="connsiteX5" fmla="*/ 324 w 1248"/>
                  <a:gd name="connsiteY5" fmla="*/ 545 h 1153"/>
                  <a:gd name="connsiteX6" fmla="*/ 69 w 1248"/>
                  <a:gd name="connsiteY6" fmla="*/ 671 h 1153"/>
                  <a:gd name="connsiteX7" fmla="*/ 0 w 1248"/>
                  <a:gd name="connsiteY7" fmla="*/ 1057 h 1153"/>
                  <a:gd name="connsiteX8" fmla="*/ 303 w 1248"/>
                  <a:gd name="connsiteY8" fmla="*/ 1153 h 1153"/>
                  <a:gd name="connsiteX0" fmla="*/ 1248 w 1248"/>
                  <a:gd name="connsiteY0" fmla="*/ 7 h 1057"/>
                  <a:gd name="connsiteX1" fmla="*/ 1051 w 1248"/>
                  <a:gd name="connsiteY1" fmla="*/ 5 h 1057"/>
                  <a:gd name="connsiteX2" fmla="*/ 943 w 1248"/>
                  <a:gd name="connsiteY2" fmla="*/ 166 h 1057"/>
                  <a:gd name="connsiteX3" fmla="*/ 636 w 1248"/>
                  <a:gd name="connsiteY3" fmla="*/ 308 h 1057"/>
                  <a:gd name="connsiteX4" fmla="*/ 395 w 1248"/>
                  <a:gd name="connsiteY4" fmla="*/ 481 h 1057"/>
                  <a:gd name="connsiteX5" fmla="*/ 324 w 1248"/>
                  <a:gd name="connsiteY5" fmla="*/ 545 h 1057"/>
                  <a:gd name="connsiteX6" fmla="*/ 69 w 1248"/>
                  <a:gd name="connsiteY6" fmla="*/ 671 h 1057"/>
                  <a:gd name="connsiteX7" fmla="*/ 0 w 1248"/>
                  <a:gd name="connsiteY7" fmla="*/ 1057 h 1057"/>
                  <a:gd name="connsiteX0" fmla="*/ 1179 w 1179"/>
                  <a:gd name="connsiteY0" fmla="*/ 7 h 671"/>
                  <a:gd name="connsiteX1" fmla="*/ 982 w 1179"/>
                  <a:gd name="connsiteY1" fmla="*/ 5 h 671"/>
                  <a:gd name="connsiteX2" fmla="*/ 874 w 1179"/>
                  <a:gd name="connsiteY2" fmla="*/ 166 h 671"/>
                  <a:gd name="connsiteX3" fmla="*/ 567 w 1179"/>
                  <a:gd name="connsiteY3" fmla="*/ 308 h 671"/>
                  <a:gd name="connsiteX4" fmla="*/ 326 w 1179"/>
                  <a:gd name="connsiteY4" fmla="*/ 481 h 671"/>
                  <a:gd name="connsiteX5" fmla="*/ 255 w 1179"/>
                  <a:gd name="connsiteY5" fmla="*/ 545 h 671"/>
                  <a:gd name="connsiteX6" fmla="*/ 0 w 1179"/>
                  <a:gd name="connsiteY6" fmla="*/ 671 h 671"/>
                  <a:gd name="connsiteX0" fmla="*/ 924 w 924"/>
                  <a:gd name="connsiteY0" fmla="*/ 7 h 545"/>
                  <a:gd name="connsiteX1" fmla="*/ 727 w 924"/>
                  <a:gd name="connsiteY1" fmla="*/ 5 h 545"/>
                  <a:gd name="connsiteX2" fmla="*/ 619 w 924"/>
                  <a:gd name="connsiteY2" fmla="*/ 166 h 545"/>
                  <a:gd name="connsiteX3" fmla="*/ 312 w 924"/>
                  <a:gd name="connsiteY3" fmla="*/ 308 h 545"/>
                  <a:gd name="connsiteX4" fmla="*/ 71 w 924"/>
                  <a:gd name="connsiteY4" fmla="*/ 481 h 545"/>
                  <a:gd name="connsiteX5" fmla="*/ 0 w 924"/>
                  <a:gd name="connsiteY5" fmla="*/ 545 h 545"/>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3 w 853"/>
                  <a:gd name="connsiteY0" fmla="*/ 7 h 481"/>
                  <a:gd name="connsiteX1" fmla="*/ 656 w 853"/>
                  <a:gd name="connsiteY1" fmla="*/ 5 h 481"/>
                  <a:gd name="connsiteX2" fmla="*/ 548 w 853"/>
                  <a:gd name="connsiteY2" fmla="*/ 166 h 481"/>
                  <a:gd name="connsiteX3" fmla="*/ 241 w 853"/>
                  <a:gd name="connsiteY3" fmla="*/ 308 h 481"/>
                  <a:gd name="connsiteX4" fmla="*/ 0 w 853"/>
                  <a:gd name="connsiteY4" fmla="*/ 481 h 481"/>
                  <a:gd name="connsiteX0" fmla="*/ 850 w 850"/>
                  <a:gd name="connsiteY0" fmla="*/ 7 h 491"/>
                  <a:gd name="connsiteX1" fmla="*/ 653 w 850"/>
                  <a:gd name="connsiteY1" fmla="*/ 5 h 491"/>
                  <a:gd name="connsiteX2" fmla="*/ 545 w 850"/>
                  <a:gd name="connsiteY2" fmla="*/ 166 h 491"/>
                  <a:gd name="connsiteX3" fmla="*/ 238 w 850"/>
                  <a:gd name="connsiteY3" fmla="*/ 308 h 491"/>
                  <a:gd name="connsiteX4" fmla="*/ 0 w 850"/>
                  <a:gd name="connsiteY4" fmla="*/ 491 h 4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 h="491">
                    <a:moveTo>
                      <a:pt x="850" y="7"/>
                    </a:moveTo>
                    <a:cubicBezTo>
                      <a:pt x="711" y="2"/>
                      <a:pt x="804" y="0"/>
                      <a:pt x="653" y="5"/>
                    </a:cubicBezTo>
                    <a:cubicBezTo>
                      <a:pt x="581" y="98"/>
                      <a:pt x="656" y="90"/>
                      <a:pt x="545" y="166"/>
                    </a:cubicBezTo>
                    <a:cubicBezTo>
                      <a:pt x="496" y="211"/>
                      <a:pt x="329" y="254"/>
                      <a:pt x="238" y="308"/>
                    </a:cubicBezTo>
                    <a:cubicBezTo>
                      <a:pt x="147" y="362"/>
                      <a:pt x="52" y="451"/>
                      <a:pt x="0" y="491"/>
                    </a:cubicBezTo>
                  </a:path>
                </a:pathLst>
              </a:custGeom>
              <a:noFill/>
              <a:ln w="28575" cap="flat" cmpd="sng">
                <a:solidFill>
                  <a:schemeClr val="folHlink"/>
                </a:solidFill>
                <a:prstDash val="solid"/>
                <a:round/>
                <a:headEnd type="none" w="med" len="med"/>
                <a:tailEnd type="none" w="med" len="med"/>
              </a:ln>
              <a:effectLst>
                <a:glow rad="139700">
                  <a:schemeClr val="accent4">
                    <a:satMod val="175000"/>
                    <a:alpha val="40000"/>
                  </a:schemeClr>
                </a:glow>
                <a:outerShdw dist="25400" dir="2700000" algn="ctr" rotWithShape="0">
                  <a:schemeClr val="bg1"/>
                </a:outerShdw>
              </a:effectLst>
            </p:spPr>
            <p:txBody>
              <a:bodyPr rot="10800000" vert="eaVert" wrap="none"/>
              <a:lstStyle/>
              <a:p>
                <a:pPr>
                  <a:defRPr/>
                </a:pPr>
                <a:endParaRPr lang="en-US" dirty="0">
                  <a:latin typeface="Arial" pitchFamily="34" charset="0"/>
                  <a:cs typeface="Arial" pitchFamily="34" charset="0"/>
                </a:endParaRPr>
              </a:p>
            </p:txBody>
          </p:sp>
        </p:grpSp>
        <p:sp>
          <p:nvSpPr>
            <p:cNvPr id="52" name="Freeform 9"/>
            <p:cNvSpPr>
              <a:spLocks/>
            </p:cNvSpPr>
            <p:nvPr/>
          </p:nvSpPr>
          <p:spPr bwMode="auto">
            <a:xfrm>
              <a:off x="3371841" y="3843337"/>
              <a:ext cx="485783" cy="882650"/>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57 w 57"/>
                <a:gd name="connsiteY0" fmla="*/ 0 h 554"/>
                <a:gd name="connsiteX1" fmla="*/ 0 w 57"/>
                <a:gd name="connsiteY1" fmla="*/ 554 h 554"/>
                <a:gd name="connsiteX0" fmla="*/ 57 w 57"/>
                <a:gd name="connsiteY0" fmla="*/ 0 h 698"/>
                <a:gd name="connsiteX1" fmla="*/ 0 w 57"/>
                <a:gd name="connsiteY1" fmla="*/ 698 h 698"/>
                <a:gd name="connsiteX0" fmla="*/ 99 w 99"/>
                <a:gd name="connsiteY0" fmla="*/ 0 h 656"/>
                <a:gd name="connsiteX1" fmla="*/ 0 w 99"/>
                <a:gd name="connsiteY1" fmla="*/ 656 h 656"/>
                <a:gd name="connsiteX0" fmla="*/ 19 w 86"/>
                <a:gd name="connsiteY0" fmla="*/ 0 h 560"/>
                <a:gd name="connsiteX1" fmla="*/ 67 w 86"/>
                <a:gd name="connsiteY1" fmla="*/ 560 h 560"/>
                <a:gd name="connsiteX0" fmla="*/ 108 w 108"/>
                <a:gd name="connsiteY0" fmla="*/ 0 h 659"/>
                <a:gd name="connsiteX1" fmla="*/ 0 w 108"/>
                <a:gd name="connsiteY1" fmla="*/ 659 h 659"/>
                <a:gd name="connsiteX0" fmla="*/ 444 w 444"/>
                <a:gd name="connsiteY0" fmla="*/ 0 h 515"/>
                <a:gd name="connsiteX1" fmla="*/ 0 w 444"/>
                <a:gd name="connsiteY1" fmla="*/ 515 h 515"/>
                <a:gd name="connsiteX0" fmla="*/ 99 w 99"/>
                <a:gd name="connsiteY0" fmla="*/ 0 h 656"/>
                <a:gd name="connsiteX1" fmla="*/ 0 w 99"/>
                <a:gd name="connsiteY1" fmla="*/ 656 h 656"/>
                <a:gd name="connsiteX0" fmla="*/ 99 w 99"/>
                <a:gd name="connsiteY0" fmla="*/ 0 h 656"/>
                <a:gd name="connsiteX1" fmla="*/ 0 w 99"/>
                <a:gd name="connsiteY1" fmla="*/ 656 h 656"/>
                <a:gd name="connsiteX0" fmla="*/ 81 w 81"/>
                <a:gd name="connsiteY0" fmla="*/ 0 h 659"/>
                <a:gd name="connsiteX1" fmla="*/ 0 w 81"/>
                <a:gd name="connsiteY1" fmla="*/ 659 h 659"/>
                <a:gd name="connsiteX0" fmla="*/ 84 w 84"/>
                <a:gd name="connsiteY0" fmla="*/ 0 h 644"/>
                <a:gd name="connsiteX1" fmla="*/ 0 w 84"/>
                <a:gd name="connsiteY1" fmla="*/ 644 h 644"/>
                <a:gd name="connsiteX0" fmla="*/ 84 w 97"/>
                <a:gd name="connsiteY0" fmla="*/ 9 h 653"/>
                <a:gd name="connsiteX1" fmla="*/ 96 w 97"/>
                <a:gd name="connsiteY1" fmla="*/ 0 h 653"/>
                <a:gd name="connsiteX2" fmla="*/ 0 w 97"/>
                <a:gd name="connsiteY2" fmla="*/ 653 h 653"/>
                <a:gd name="connsiteX0" fmla="*/ 338 w 351"/>
                <a:gd name="connsiteY0" fmla="*/ 9 h 604"/>
                <a:gd name="connsiteX1" fmla="*/ 350 w 351"/>
                <a:gd name="connsiteY1" fmla="*/ 0 h 604"/>
                <a:gd name="connsiteX2" fmla="*/ 0 w 351"/>
                <a:gd name="connsiteY2" fmla="*/ 604 h 604"/>
                <a:gd name="connsiteX0" fmla="*/ 338 w 351"/>
                <a:gd name="connsiteY0" fmla="*/ 9 h 604"/>
                <a:gd name="connsiteX1" fmla="*/ 350 w 351"/>
                <a:gd name="connsiteY1" fmla="*/ 0 h 604"/>
                <a:gd name="connsiteX2" fmla="*/ 0 w 351"/>
                <a:gd name="connsiteY2" fmla="*/ 604 h 604"/>
                <a:gd name="connsiteX0" fmla="*/ 338 w 338"/>
                <a:gd name="connsiteY0" fmla="*/ 0 h 595"/>
                <a:gd name="connsiteX1" fmla="*/ 0 w 338"/>
                <a:gd name="connsiteY1" fmla="*/ 595 h 595"/>
                <a:gd name="connsiteX0" fmla="*/ 306 w 306"/>
                <a:gd name="connsiteY0" fmla="*/ 0 h 556"/>
                <a:gd name="connsiteX1" fmla="*/ 0 w 306"/>
                <a:gd name="connsiteY1" fmla="*/ 556 h 556"/>
              </a:gdLst>
              <a:ahLst/>
              <a:cxnLst>
                <a:cxn ang="0">
                  <a:pos x="connsiteX0" y="connsiteY0"/>
                </a:cxn>
                <a:cxn ang="0">
                  <a:pos x="connsiteX1" y="connsiteY1"/>
                </a:cxn>
              </a:cxnLst>
              <a:rect l="l" t="t" r="r" b="b"/>
              <a:pathLst>
                <a:path w="306" h="556">
                  <a:moveTo>
                    <a:pt x="306" y="0"/>
                  </a:moveTo>
                  <a:cubicBezTo>
                    <a:pt x="236" y="124"/>
                    <a:pt x="71" y="432"/>
                    <a:pt x="0" y="556"/>
                  </a:cubicBezTo>
                </a:path>
              </a:pathLst>
            </a:custGeom>
            <a:noFill/>
            <a:ln w="57150" cap="flat" cmpd="sng">
              <a:solidFill>
                <a:schemeClr val="accent2">
                  <a:lumMod val="90000"/>
                </a:schemeClr>
              </a:solidFill>
              <a:prstDash val="sysDash"/>
              <a:round/>
              <a:headEnd type="none" w="med" len="med"/>
              <a:tailEnd type="none" w="med" len="med"/>
            </a:ln>
            <a:effectLst>
              <a:glow rad="139700">
                <a:schemeClr val="accent4">
                  <a:satMod val="175000"/>
                  <a:alpha val="40000"/>
                </a:schemeClr>
              </a:glow>
              <a:outerShdw blurRad="50800" dist="50800" dir="5400000" algn="ctr" rotWithShape="0">
                <a:schemeClr val="bg1"/>
              </a:outerShdw>
            </a:effectLst>
          </p:spPr>
          <p:txBody>
            <a:bodyPr rot="10800000" vert="eaVert" wrap="none">
              <a:spAutoFit/>
            </a:bodyPr>
            <a:lstStyle/>
            <a:p>
              <a:pPr>
                <a:defRPr/>
              </a:pPr>
              <a:endParaRPr lang="en-US" dirty="0">
                <a:latin typeface="Arial" pitchFamily="34" charset="0"/>
                <a:cs typeface="Arial" pitchFamily="34" charset="0"/>
              </a:endParaRPr>
            </a:p>
          </p:txBody>
        </p:sp>
      </p:grpSp>
      <p:sp>
        <p:nvSpPr>
          <p:cNvPr id="55" name="Freeform 9"/>
          <p:cNvSpPr>
            <a:spLocks/>
          </p:cNvSpPr>
          <p:nvPr/>
        </p:nvSpPr>
        <p:spPr bwMode="auto">
          <a:xfrm>
            <a:off x="4491036" y="3429001"/>
            <a:ext cx="766765" cy="2408236"/>
          </a:xfrm>
          <a:custGeom>
            <a:avLst/>
            <a:gdLst>
              <a:gd name="connsiteX0" fmla="*/ 728 w 1472"/>
              <a:gd name="connsiteY0" fmla="*/ 0 h 1518"/>
              <a:gd name="connsiteX1" fmla="*/ 872 w 1472"/>
              <a:gd name="connsiteY1" fmla="*/ 144 h 1518"/>
              <a:gd name="connsiteX2" fmla="*/ 920 w 1472"/>
              <a:gd name="connsiteY2" fmla="*/ 336 h 1518"/>
              <a:gd name="connsiteX3" fmla="*/ 968 w 1472"/>
              <a:gd name="connsiteY3" fmla="*/ 432 h 1518"/>
              <a:gd name="connsiteX4" fmla="*/ 1160 w 1472"/>
              <a:gd name="connsiteY4" fmla="*/ 576 h 1518"/>
              <a:gd name="connsiteX5" fmla="*/ 1256 w 1472"/>
              <a:gd name="connsiteY5" fmla="*/ 720 h 1518"/>
              <a:gd name="connsiteX6" fmla="*/ 1448 w 1472"/>
              <a:gd name="connsiteY6" fmla="*/ 912 h 1518"/>
              <a:gd name="connsiteX7" fmla="*/ 1400 w 1472"/>
              <a:gd name="connsiteY7" fmla="*/ 1152 h 1518"/>
              <a:gd name="connsiteX8" fmla="*/ 1160 w 1472"/>
              <a:gd name="connsiteY8" fmla="*/ 1248 h 1518"/>
              <a:gd name="connsiteX9" fmla="*/ 0 w 1472"/>
              <a:gd name="connsiteY9" fmla="*/ 1518 h 1518"/>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7 h 1487"/>
              <a:gd name="connsiteX1" fmla="*/ 736 w 1472"/>
              <a:gd name="connsiteY1" fmla="*/ 16 h 1487"/>
              <a:gd name="connsiteX2" fmla="*/ 872 w 1472"/>
              <a:gd name="connsiteY2" fmla="*/ 113 h 1487"/>
              <a:gd name="connsiteX3" fmla="*/ 920 w 1472"/>
              <a:gd name="connsiteY3" fmla="*/ 305 h 1487"/>
              <a:gd name="connsiteX4" fmla="*/ 968 w 1472"/>
              <a:gd name="connsiteY4" fmla="*/ 401 h 1487"/>
              <a:gd name="connsiteX5" fmla="*/ 1160 w 1472"/>
              <a:gd name="connsiteY5" fmla="*/ 545 h 1487"/>
              <a:gd name="connsiteX6" fmla="*/ 1256 w 1472"/>
              <a:gd name="connsiteY6" fmla="*/ 689 h 1487"/>
              <a:gd name="connsiteX7" fmla="*/ 1448 w 1472"/>
              <a:gd name="connsiteY7" fmla="*/ 881 h 1487"/>
              <a:gd name="connsiteX8" fmla="*/ 1400 w 1472"/>
              <a:gd name="connsiteY8" fmla="*/ 1121 h 1487"/>
              <a:gd name="connsiteX9" fmla="*/ 1160 w 1472"/>
              <a:gd name="connsiteY9" fmla="*/ 1217 h 1487"/>
              <a:gd name="connsiteX10" fmla="*/ 0 w 1472"/>
              <a:gd name="connsiteY10" fmla="*/ 1487 h 1487"/>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1 h 1471"/>
              <a:gd name="connsiteX1" fmla="*/ 736 w 1472"/>
              <a:gd name="connsiteY1" fmla="*/ 0 h 1471"/>
              <a:gd name="connsiteX2" fmla="*/ 872 w 1472"/>
              <a:gd name="connsiteY2" fmla="*/ 97 h 1471"/>
              <a:gd name="connsiteX3" fmla="*/ 920 w 1472"/>
              <a:gd name="connsiteY3" fmla="*/ 289 h 1471"/>
              <a:gd name="connsiteX4" fmla="*/ 968 w 1472"/>
              <a:gd name="connsiteY4" fmla="*/ 385 h 1471"/>
              <a:gd name="connsiteX5" fmla="*/ 1160 w 1472"/>
              <a:gd name="connsiteY5" fmla="*/ 529 h 1471"/>
              <a:gd name="connsiteX6" fmla="*/ 1256 w 1472"/>
              <a:gd name="connsiteY6" fmla="*/ 673 h 1471"/>
              <a:gd name="connsiteX7" fmla="*/ 1448 w 1472"/>
              <a:gd name="connsiteY7" fmla="*/ 865 h 1471"/>
              <a:gd name="connsiteX8" fmla="*/ 1400 w 1472"/>
              <a:gd name="connsiteY8" fmla="*/ 1105 h 1471"/>
              <a:gd name="connsiteX9" fmla="*/ 1160 w 1472"/>
              <a:gd name="connsiteY9" fmla="*/ 1201 h 1471"/>
              <a:gd name="connsiteX10" fmla="*/ 0 w 1472"/>
              <a:gd name="connsiteY10" fmla="*/ 1471 h 1471"/>
              <a:gd name="connsiteX0" fmla="*/ 728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680 w 1472"/>
              <a:gd name="connsiteY0" fmla="*/ 0 h 1470"/>
              <a:gd name="connsiteX1" fmla="*/ 872 w 1472"/>
              <a:gd name="connsiteY1" fmla="*/ 96 h 1470"/>
              <a:gd name="connsiteX2" fmla="*/ 920 w 1472"/>
              <a:gd name="connsiteY2" fmla="*/ 288 h 1470"/>
              <a:gd name="connsiteX3" fmla="*/ 968 w 1472"/>
              <a:gd name="connsiteY3" fmla="*/ 384 h 1470"/>
              <a:gd name="connsiteX4" fmla="*/ 1160 w 1472"/>
              <a:gd name="connsiteY4" fmla="*/ 528 h 1470"/>
              <a:gd name="connsiteX5" fmla="*/ 1256 w 1472"/>
              <a:gd name="connsiteY5" fmla="*/ 672 h 1470"/>
              <a:gd name="connsiteX6" fmla="*/ 1448 w 1472"/>
              <a:gd name="connsiteY6" fmla="*/ 864 h 1470"/>
              <a:gd name="connsiteX7" fmla="*/ 1400 w 1472"/>
              <a:gd name="connsiteY7" fmla="*/ 1104 h 1470"/>
              <a:gd name="connsiteX8" fmla="*/ 1160 w 1472"/>
              <a:gd name="connsiteY8" fmla="*/ 1200 h 1470"/>
              <a:gd name="connsiteX9" fmla="*/ 0 w 1472"/>
              <a:gd name="connsiteY9" fmla="*/ 1470 h 1470"/>
              <a:gd name="connsiteX0" fmla="*/ 2216 w 2246"/>
              <a:gd name="connsiteY0" fmla="*/ 32 h 1406"/>
              <a:gd name="connsiteX1" fmla="*/ 872 w 2246"/>
              <a:gd name="connsiteY1" fmla="*/ 32 h 1406"/>
              <a:gd name="connsiteX2" fmla="*/ 920 w 2246"/>
              <a:gd name="connsiteY2" fmla="*/ 224 h 1406"/>
              <a:gd name="connsiteX3" fmla="*/ 968 w 2246"/>
              <a:gd name="connsiteY3" fmla="*/ 320 h 1406"/>
              <a:gd name="connsiteX4" fmla="*/ 1160 w 2246"/>
              <a:gd name="connsiteY4" fmla="*/ 464 h 1406"/>
              <a:gd name="connsiteX5" fmla="*/ 1256 w 2246"/>
              <a:gd name="connsiteY5" fmla="*/ 608 h 1406"/>
              <a:gd name="connsiteX6" fmla="*/ 1448 w 2246"/>
              <a:gd name="connsiteY6" fmla="*/ 800 h 1406"/>
              <a:gd name="connsiteX7" fmla="*/ 1400 w 2246"/>
              <a:gd name="connsiteY7" fmla="*/ 1040 h 1406"/>
              <a:gd name="connsiteX8" fmla="*/ 1160 w 2246"/>
              <a:gd name="connsiteY8" fmla="*/ 1136 h 1406"/>
              <a:gd name="connsiteX9" fmla="*/ 0 w 2246"/>
              <a:gd name="connsiteY9" fmla="*/ 1406 h 1406"/>
              <a:gd name="connsiteX0" fmla="*/ 2216 w 2288"/>
              <a:gd name="connsiteY0" fmla="*/ 0 h 1374"/>
              <a:gd name="connsiteX1" fmla="*/ 2072 w 2288"/>
              <a:gd name="connsiteY1" fmla="*/ 144 h 1374"/>
              <a:gd name="connsiteX2" fmla="*/ 920 w 2288"/>
              <a:gd name="connsiteY2" fmla="*/ 192 h 1374"/>
              <a:gd name="connsiteX3" fmla="*/ 968 w 2288"/>
              <a:gd name="connsiteY3" fmla="*/ 288 h 1374"/>
              <a:gd name="connsiteX4" fmla="*/ 1160 w 2288"/>
              <a:gd name="connsiteY4" fmla="*/ 432 h 1374"/>
              <a:gd name="connsiteX5" fmla="*/ 1256 w 2288"/>
              <a:gd name="connsiteY5" fmla="*/ 576 h 1374"/>
              <a:gd name="connsiteX6" fmla="*/ 1448 w 2288"/>
              <a:gd name="connsiteY6" fmla="*/ 768 h 1374"/>
              <a:gd name="connsiteX7" fmla="*/ 1400 w 2288"/>
              <a:gd name="connsiteY7" fmla="*/ 1008 h 1374"/>
              <a:gd name="connsiteX8" fmla="*/ 1160 w 2288"/>
              <a:gd name="connsiteY8" fmla="*/ 1104 h 1374"/>
              <a:gd name="connsiteX9" fmla="*/ 0 w 2288"/>
              <a:gd name="connsiteY9" fmla="*/ 1374 h 1374"/>
              <a:gd name="connsiteX0" fmla="*/ 2216 w 2246"/>
              <a:gd name="connsiteY0" fmla="*/ 0 h 1374"/>
              <a:gd name="connsiteX1" fmla="*/ 2072 w 2246"/>
              <a:gd name="connsiteY1" fmla="*/ 144 h 1374"/>
              <a:gd name="connsiteX2" fmla="*/ 1880 w 2246"/>
              <a:gd name="connsiteY2" fmla="*/ 192 h 1374"/>
              <a:gd name="connsiteX3" fmla="*/ 968 w 2246"/>
              <a:gd name="connsiteY3" fmla="*/ 288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2216 w 2246"/>
              <a:gd name="connsiteY0" fmla="*/ 0 h 1374"/>
              <a:gd name="connsiteX1" fmla="*/ 2072 w 2246"/>
              <a:gd name="connsiteY1" fmla="*/ 144 h 1374"/>
              <a:gd name="connsiteX2" fmla="*/ 1880 w 2246"/>
              <a:gd name="connsiteY2" fmla="*/ 192 h 1374"/>
              <a:gd name="connsiteX3" fmla="*/ 1592 w 2246"/>
              <a:gd name="connsiteY3" fmla="*/ 432 h 1374"/>
              <a:gd name="connsiteX4" fmla="*/ 1160 w 2246"/>
              <a:gd name="connsiteY4" fmla="*/ 432 h 1374"/>
              <a:gd name="connsiteX5" fmla="*/ 1256 w 2246"/>
              <a:gd name="connsiteY5" fmla="*/ 576 h 1374"/>
              <a:gd name="connsiteX6" fmla="*/ 1448 w 2246"/>
              <a:gd name="connsiteY6" fmla="*/ 768 h 1374"/>
              <a:gd name="connsiteX7" fmla="*/ 1400 w 2246"/>
              <a:gd name="connsiteY7" fmla="*/ 1008 h 1374"/>
              <a:gd name="connsiteX8" fmla="*/ 1160 w 2246"/>
              <a:gd name="connsiteY8" fmla="*/ 1104 h 1374"/>
              <a:gd name="connsiteX9" fmla="*/ 0 w 2246"/>
              <a:gd name="connsiteY9" fmla="*/ 1374 h 1374"/>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9 w 1149"/>
              <a:gd name="connsiteY0" fmla="*/ 0 h 1662"/>
              <a:gd name="connsiteX1" fmla="*/ 975 w 1149"/>
              <a:gd name="connsiteY1" fmla="*/ 144 h 1662"/>
              <a:gd name="connsiteX2" fmla="*/ 783 w 1149"/>
              <a:gd name="connsiteY2" fmla="*/ 192 h 1662"/>
              <a:gd name="connsiteX3" fmla="*/ 495 w 1149"/>
              <a:gd name="connsiteY3" fmla="*/ 432 h 1662"/>
              <a:gd name="connsiteX4" fmla="*/ 63 w 1149"/>
              <a:gd name="connsiteY4" fmla="*/ 432 h 1662"/>
              <a:gd name="connsiteX5" fmla="*/ 159 w 1149"/>
              <a:gd name="connsiteY5" fmla="*/ 576 h 1662"/>
              <a:gd name="connsiteX6" fmla="*/ 351 w 1149"/>
              <a:gd name="connsiteY6" fmla="*/ 768 h 1662"/>
              <a:gd name="connsiteX7" fmla="*/ 303 w 1149"/>
              <a:gd name="connsiteY7" fmla="*/ 1008 h 1662"/>
              <a:gd name="connsiteX8" fmla="*/ 63 w 1149"/>
              <a:gd name="connsiteY8" fmla="*/ 1104 h 1662"/>
              <a:gd name="connsiteX9" fmla="*/ 679 w 1149"/>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680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536 w 1142"/>
              <a:gd name="connsiteY8" fmla="*/ 1392 h 1662"/>
              <a:gd name="connsiteX9" fmla="*/ 672 w 1142"/>
              <a:gd name="connsiteY9"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296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344 w 1142"/>
              <a:gd name="connsiteY6" fmla="*/ 768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36 w 1142"/>
              <a:gd name="connsiteY9" fmla="*/ 1392 h 1662"/>
              <a:gd name="connsiteX10" fmla="*/ 672 w 1142"/>
              <a:gd name="connsiteY10"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52 w 1142"/>
              <a:gd name="connsiteY6" fmla="*/ 864 h 1662"/>
              <a:gd name="connsiteX7" fmla="*/ 104 w 1142"/>
              <a:gd name="connsiteY7" fmla="*/ 1008 h 1662"/>
              <a:gd name="connsiteX8" fmla="*/ 301 w 1142"/>
              <a:gd name="connsiteY8" fmla="*/ 1218 h 1662"/>
              <a:gd name="connsiteX9" fmla="*/ 319 w 1142"/>
              <a:gd name="connsiteY9" fmla="*/ 1218 h 1662"/>
              <a:gd name="connsiteX10" fmla="*/ 519 w 1142"/>
              <a:gd name="connsiteY10" fmla="*/ 1218 h 1662"/>
              <a:gd name="connsiteX11" fmla="*/ 536 w 1142"/>
              <a:gd name="connsiteY11" fmla="*/ 1392 h 1662"/>
              <a:gd name="connsiteX12" fmla="*/ 672 w 1142"/>
              <a:gd name="connsiteY12"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57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432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42"/>
              <a:gd name="connsiteY0" fmla="*/ 0 h 1662"/>
              <a:gd name="connsiteX1" fmla="*/ 968 w 1142"/>
              <a:gd name="connsiteY1" fmla="*/ 144 h 1662"/>
              <a:gd name="connsiteX2" fmla="*/ 776 w 1142"/>
              <a:gd name="connsiteY2" fmla="*/ 192 h 1662"/>
              <a:gd name="connsiteX3" fmla="*/ 488 w 1142"/>
              <a:gd name="connsiteY3" fmla="*/ 432 h 1662"/>
              <a:gd name="connsiteX4" fmla="*/ 56 w 1142"/>
              <a:gd name="connsiteY4" fmla="*/ 576 h 1662"/>
              <a:gd name="connsiteX5" fmla="*/ 152 w 1142"/>
              <a:gd name="connsiteY5" fmla="*/ 816 h 1662"/>
              <a:gd name="connsiteX6" fmla="*/ 104 w 1142"/>
              <a:gd name="connsiteY6" fmla="*/ 1008 h 1662"/>
              <a:gd name="connsiteX7" fmla="*/ 301 w 1142"/>
              <a:gd name="connsiteY7" fmla="*/ 1218 h 1662"/>
              <a:gd name="connsiteX8" fmla="*/ 319 w 1142"/>
              <a:gd name="connsiteY8" fmla="*/ 1218 h 1662"/>
              <a:gd name="connsiteX9" fmla="*/ 519 w 1142"/>
              <a:gd name="connsiteY9" fmla="*/ 1218 h 1662"/>
              <a:gd name="connsiteX10" fmla="*/ 536 w 1142"/>
              <a:gd name="connsiteY10" fmla="*/ 1392 h 1662"/>
              <a:gd name="connsiteX11" fmla="*/ 672 w 1142"/>
              <a:gd name="connsiteY11" fmla="*/ 1662 h 1662"/>
              <a:gd name="connsiteX0" fmla="*/ 1112 w 1112"/>
              <a:gd name="connsiteY0" fmla="*/ 89 h 1751"/>
              <a:gd name="connsiteX1" fmla="*/ 1020 w 1112"/>
              <a:gd name="connsiteY1" fmla="*/ 24 h 1751"/>
              <a:gd name="connsiteX2" fmla="*/ 968 w 1112"/>
              <a:gd name="connsiteY2" fmla="*/ 233 h 1751"/>
              <a:gd name="connsiteX3" fmla="*/ 776 w 1112"/>
              <a:gd name="connsiteY3" fmla="*/ 281 h 1751"/>
              <a:gd name="connsiteX4" fmla="*/ 488 w 1112"/>
              <a:gd name="connsiteY4" fmla="*/ 521 h 1751"/>
              <a:gd name="connsiteX5" fmla="*/ 56 w 1112"/>
              <a:gd name="connsiteY5" fmla="*/ 665 h 1751"/>
              <a:gd name="connsiteX6" fmla="*/ 152 w 1112"/>
              <a:gd name="connsiteY6" fmla="*/ 905 h 1751"/>
              <a:gd name="connsiteX7" fmla="*/ 104 w 1112"/>
              <a:gd name="connsiteY7" fmla="*/ 1097 h 1751"/>
              <a:gd name="connsiteX8" fmla="*/ 301 w 1112"/>
              <a:gd name="connsiteY8" fmla="*/ 1307 h 1751"/>
              <a:gd name="connsiteX9" fmla="*/ 319 w 1112"/>
              <a:gd name="connsiteY9" fmla="*/ 1307 h 1751"/>
              <a:gd name="connsiteX10" fmla="*/ 519 w 1112"/>
              <a:gd name="connsiteY10" fmla="*/ 1307 h 1751"/>
              <a:gd name="connsiteX11" fmla="*/ 536 w 1112"/>
              <a:gd name="connsiteY11" fmla="*/ 1481 h 1751"/>
              <a:gd name="connsiteX12" fmla="*/ 672 w 1112"/>
              <a:gd name="connsiteY12" fmla="*/ 1751 h 1751"/>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020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9 h 1759"/>
              <a:gd name="connsiteX1" fmla="*/ 1116 w 1352"/>
              <a:gd name="connsiteY1" fmla="*/ 32 h 1759"/>
              <a:gd name="connsiteX2" fmla="*/ 968 w 1352"/>
              <a:gd name="connsiteY2" fmla="*/ 241 h 1759"/>
              <a:gd name="connsiteX3" fmla="*/ 776 w 1352"/>
              <a:gd name="connsiteY3" fmla="*/ 289 h 1759"/>
              <a:gd name="connsiteX4" fmla="*/ 488 w 1352"/>
              <a:gd name="connsiteY4" fmla="*/ 529 h 1759"/>
              <a:gd name="connsiteX5" fmla="*/ 56 w 1352"/>
              <a:gd name="connsiteY5" fmla="*/ 673 h 1759"/>
              <a:gd name="connsiteX6" fmla="*/ 152 w 1352"/>
              <a:gd name="connsiteY6" fmla="*/ 913 h 1759"/>
              <a:gd name="connsiteX7" fmla="*/ 104 w 1352"/>
              <a:gd name="connsiteY7" fmla="*/ 1105 h 1759"/>
              <a:gd name="connsiteX8" fmla="*/ 301 w 1352"/>
              <a:gd name="connsiteY8" fmla="*/ 1315 h 1759"/>
              <a:gd name="connsiteX9" fmla="*/ 319 w 1352"/>
              <a:gd name="connsiteY9" fmla="*/ 1315 h 1759"/>
              <a:gd name="connsiteX10" fmla="*/ 519 w 1352"/>
              <a:gd name="connsiteY10" fmla="*/ 1315 h 1759"/>
              <a:gd name="connsiteX11" fmla="*/ 536 w 1352"/>
              <a:gd name="connsiteY11" fmla="*/ 1489 h 1759"/>
              <a:gd name="connsiteX12" fmla="*/ 672 w 1352"/>
              <a:gd name="connsiteY12" fmla="*/ 1759 h 1759"/>
              <a:gd name="connsiteX0" fmla="*/ 1352 w 1352"/>
              <a:gd name="connsiteY0" fmla="*/ 41 h 1751"/>
              <a:gd name="connsiteX1" fmla="*/ 1116 w 1352"/>
              <a:gd name="connsiteY1" fmla="*/ 24 h 1751"/>
              <a:gd name="connsiteX2" fmla="*/ 968 w 1352"/>
              <a:gd name="connsiteY2" fmla="*/ 185 h 1751"/>
              <a:gd name="connsiteX3" fmla="*/ 776 w 1352"/>
              <a:gd name="connsiteY3" fmla="*/ 281 h 1751"/>
              <a:gd name="connsiteX4" fmla="*/ 488 w 1352"/>
              <a:gd name="connsiteY4" fmla="*/ 521 h 1751"/>
              <a:gd name="connsiteX5" fmla="*/ 56 w 1352"/>
              <a:gd name="connsiteY5" fmla="*/ 665 h 1751"/>
              <a:gd name="connsiteX6" fmla="*/ 152 w 1352"/>
              <a:gd name="connsiteY6" fmla="*/ 905 h 1751"/>
              <a:gd name="connsiteX7" fmla="*/ 104 w 1352"/>
              <a:gd name="connsiteY7" fmla="*/ 1097 h 1751"/>
              <a:gd name="connsiteX8" fmla="*/ 301 w 1352"/>
              <a:gd name="connsiteY8" fmla="*/ 1307 h 1751"/>
              <a:gd name="connsiteX9" fmla="*/ 319 w 1352"/>
              <a:gd name="connsiteY9" fmla="*/ 1307 h 1751"/>
              <a:gd name="connsiteX10" fmla="*/ 519 w 1352"/>
              <a:gd name="connsiteY10" fmla="*/ 1307 h 1751"/>
              <a:gd name="connsiteX11" fmla="*/ 536 w 1352"/>
              <a:gd name="connsiteY11" fmla="*/ 1481 h 1751"/>
              <a:gd name="connsiteX12" fmla="*/ 672 w 1352"/>
              <a:gd name="connsiteY12"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52 w 1352"/>
              <a:gd name="connsiteY0" fmla="*/ 41 h 1751"/>
              <a:gd name="connsiteX1" fmla="*/ 1116 w 1352"/>
              <a:gd name="connsiteY1" fmla="*/ 24 h 1751"/>
              <a:gd name="connsiteX2" fmla="*/ 968 w 1352"/>
              <a:gd name="connsiteY2" fmla="*/ 185 h 1751"/>
              <a:gd name="connsiteX3" fmla="*/ 488 w 1352"/>
              <a:gd name="connsiteY3" fmla="*/ 521 h 1751"/>
              <a:gd name="connsiteX4" fmla="*/ 56 w 1352"/>
              <a:gd name="connsiteY4" fmla="*/ 665 h 1751"/>
              <a:gd name="connsiteX5" fmla="*/ 152 w 1352"/>
              <a:gd name="connsiteY5" fmla="*/ 905 h 1751"/>
              <a:gd name="connsiteX6" fmla="*/ 104 w 1352"/>
              <a:gd name="connsiteY6" fmla="*/ 1097 h 1751"/>
              <a:gd name="connsiteX7" fmla="*/ 301 w 1352"/>
              <a:gd name="connsiteY7" fmla="*/ 1307 h 1751"/>
              <a:gd name="connsiteX8" fmla="*/ 319 w 1352"/>
              <a:gd name="connsiteY8" fmla="*/ 1307 h 1751"/>
              <a:gd name="connsiteX9" fmla="*/ 519 w 1352"/>
              <a:gd name="connsiteY9" fmla="*/ 1307 h 1751"/>
              <a:gd name="connsiteX10" fmla="*/ 536 w 1352"/>
              <a:gd name="connsiteY10" fmla="*/ 1481 h 1751"/>
              <a:gd name="connsiteX11" fmla="*/ 672 w 1352"/>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41 h 1751"/>
              <a:gd name="connsiteX1" fmla="*/ 1110 w 1346"/>
              <a:gd name="connsiteY1" fmla="*/ 24 h 1751"/>
              <a:gd name="connsiteX2" fmla="*/ 962 w 1346"/>
              <a:gd name="connsiteY2" fmla="*/ 185 h 1751"/>
              <a:gd name="connsiteX3" fmla="*/ 447 w 1346"/>
              <a:gd name="connsiteY3" fmla="*/ 496 h 1751"/>
              <a:gd name="connsiteX4" fmla="*/ 50 w 1346"/>
              <a:gd name="connsiteY4" fmla="*/ 665 h 1751"/>
              <a:gd name="connsiteX5" fmla="*/ 146 w 1346"/>
              <a:gd name="connsiteY5" fmla="*/ 905 h 1751"/>
              <a:gd name="connsiteX6" fmla="*/ 98 w 1346"/>
              <a:gd name="connsiteY6" fmla="*/ 1097 h 1751"/>
              <a:gd name="connsiteX7" fmla="*/ 295 w 1346"/>
              <a:gd name="connsiteY7" fmla="*/ 1307 h 1751"/>
              <a:gd name="connsiteX8" fmla="*/ 313 w 1346"/>
              <a:gd name="connsiteY8" fmla="*/ 1307 h 1751"/>
              <a:gd name="connsiteX9" fmla="*/ 513 w 1346"/>
              <a:gd name="connsiteY9" fmla="*/ 1307 h 1751"/>
              <a:gd name="connsiteX10" fmla="*/ 530 w 1346"/>
              <a:gd name="connsiteY10" fmla="*/ 1481 h 1751"/>
              <a:gd name="connsiteX11" fmla="*/ 666 w 1346"/>
              <a:gd name="connsiteY11" fmla="*/ 1751 h 1751"/>
              <a:gd name="connsiteX0" fmla="*/ 1346 w 1346"/>
              <a:gd name="connsiteY0" fmla="*/ 22 h 1732"/>
              <a:gd name="connsiteX1" fmla="*/ 1110 w 1346"/>
              <a:gd name="connsiteY1" fmla="*/ 5 h 1732"/>
              <a:gd name="connsiteX2" fmla="*/ 962 w 1346"/>
              <a:gd name="connsiteY2" fmla="*/ 166 h 1732"/>
              <a:gd name="connsiteX3" fmla="*/ 447 w 1346"/>
              <a:gd name="connsiteY3" fmla="*/ 477 h 1732"/>
              <a:gd name="connsiteX4" fmla="*/ 50 w 1346"/>
              <a:gd name="connsiteY4" fmla="*/ 646 h 1732"/>
              <a:gd name="connsiteX5" fmla="*/ 146 w 1346"/>
              <a:gd name="connsiteY5" fmla="*/ 886 h 1732"/>
              <a:gd name="connsiteX6" fmla="*/ 98 w 1346"/>
              <a:gd name="connsiteY6" fmla="*/ 1078 h 1732"/>
              <a:gd name="connsiteX7" fmla="*/ 295 w 1346"/>
              <a:gd name="connsiteY7" fmla="*/ 1288 h 1732"/>
              <a:gd name="connsiteX8" fmla="*/ 313 w 1346"/>
              <a:gd name="connsiteY8" fmla="*/ 1288 h 1732"/>
              <a:gd name="connsiteX9" fmla="*/ 513 w 1346"/>
              <a:gd name="connsiteY9" fmla="*/ 1288 h 1732"/>
              <a:gd name="connsiteX10" fmla="*/ 530 w 1346"/>
              <a:gd name="connsiteY10" fmla="*/ 1462 h 1732"/>
              <a:gd name="connsiteX11" fmla="*/ 666 w 1346"/>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331 w 1331"/>
              <a:gd name="connsiteY0" fmla="*/ 17 h 1732"/>
              <a:gd name="connsiteX1" fmla="*/ 1110 w 1331"/>
              <a:gd name="connsiteY1" fmla="*/ 5 h 1732"/>
              <a:gd name="connsiteX2" fmla="*/ 962 w 1331"/>
              <a:gd name="connsiteY2" fmla="*/ 166 h 1732"/>
              <a:gd name="connsiteX3" fmla="*/ 447 w 1331"/>
              <a:gd name="connsiteY3" fmla="*/ 477 h 1732"/>
              <a:gd name="connsiteX4" fmla="*/ 50 w 1331"/>
              <a:gd name="connsiteY4" fmla="*/ 646 h 1732"/>
              <a:gd name="connsiteX5" fmla="*/ 146 w 1331"/>
              <a:gd name="connsiteY5" fmla="*/ 886 h 1732"/>
              <a:gd name="connsiteX6" fmla="*/ 98 w 1331"/>
              <a:gd name="connsiteY6" fmla="*/ 1078 h 1732"/>
              <a:gd name="connsiteX7" fmla="*/ 295 w 1331"/>
              <a:gd name="connsiteY7" fmla="*/ 1288 h 1732"/>
              <a:gd name="connsiteX8" fmla="*/ 313 w 1331"/>
              <a:gd name="connsiteY8" fmla="*/ 1288 h 1732"/>
              <a:gd name="connsiteX9" fmla="*/ 513 w 1331"/>
              <a:gd name="connsiteY9" fmla="*/ 1288 h 1732"/>
              <a:gd name="connsiteX10" fmla="*/ 530 w 1331"/>
              <a:gd name="connsiteY10" fmla="*/ 1462 h 1732"/>
              <a:gd name="connsiteX11" fmla="*/ 666 w 1331"/>
              <a:gd name="connsiteY11" fmla="*/ 1732 h 1732"/>
              <a:gd name="connsiteX0" fmla="*/ 1296 w 1296"/>
              <a:gd name="connsiteY0" fmla="*/ 10 h 1732"/>
              <a:gd name="connsiteX1" fmla="*/ 1110 w 1296"/>
              <a:gd name="connsiteY1" fmla="*/ 5 h 1732"/>
              <a:gd name="connsiteX2" fmla="*/ 962 w 1296"/>
              <a:gd name="connsiteY2" fmla="*/ 166 h 1732"/>
              <a:gd name="connsiteX3" fmla="*/ 447 w 1296"/>
              <a:gd name="connsiteY3" fmla="*/ 477 h 1732"/>
              <a:gd name="connsiteX4" fmla="*/ 50 w 1296"/>
              <a:gd name="connsiteY4" fmla="*/ 646 h 1732"/>
              <a:gd name="connsiteX5" fmla="*/ 146 w 1296"/>
              <a:gd name="connsiteY5" fmla="*/ 886 h 1732"/>
              <a:gd name="connsiteX6" fmla="*/ 98 w 1296"/>
              <a:gd name="connsiteY6" fmla="*/ 1078 h 1732"/>
              <a:gd name="connsiteX7" fmla="*/ 295 w 1296"/>
              <a:gd name="connsiteY7" fmla="*/ 1288 h 1732"/>
              <a:gd name="connsiteX8" fmla="*/ 313 w 1296"/>
              <a:gd name="connsiteY8" fmla="*/ 1288 h 1732"/>
              <a:gd name="connsiteX9" fmla="*/ 513 w 1296"/>
              <a:gd name="connsiteY9" fmla="*/ 1288 h 1732"/>
              <a:gd name="connsiteX10" fmla="*/ 530 w 1296"/>
              <a:gd name="connsiteY10" fmla="*/ 1462 h 1732"/>
              <a:gd name="connsiteX11" fmla="*/ 666 w 1296"/>
              <a:gd name="connsiteY11" fmla="*/ 1732 h 1732"/>
              <a:gd name="connsiteX0" fmla="*/ 1307 w 1307"/>
              <a:gd name="connsiteY0" fmla="*/ 21 h 1732"/>
              <a:gd name="connsiteX1" fmla="*/ 1110 w 1307"/>
              <a:gd name="connsiteY1" fmla="*/ 5 h 1732"/>
              <a:gd name="connsiteX2" fmla="*/ 962 w 1307"/>
              <a:gd name="connsiteY2" fmla="*/ 166 h 1732"/>
              <a:gd name="connsiteX3" fmla="*/ 447 w 1307"/>
              <a:gd name="connsiteY3" fmla="*/ 477 h 1732"/>
              <a:gd name="connsiteX4" fmla="*/ 50 w 1307"/>
              <a:gd name="connsiteY4" fmla="*/ 646 h 1732"/>
              <a:gd name="connsiteX5" fmla="*/ 146 w 1307"/>
              <a:gd name="connsiteY5" fmla="*/ 886 h 1732"/>
              <a:gd name="connsiteX6" fmla="*/ 98 w 1307"/>
              <a:gd name="connsiteY6" fmla="*/ 1078 h 1732"/>
              <a:gd name="connsiteX7" fmla="*/ 295 w 1307"/>
              <a:gd name="connsiteY7" fmla="*/ 1288 h 1732"/>
              <a:gd name="connsiteX8" fmla="*/ 313 w 1307"/>
              <a:gd name="connsiteY8" fmla="*/ 1288 h 1732"/>
              <a:gd name="connsiteX9" fmla="*/ 513 w 1307"/>
              <a:gd name="connsiteY9" fmla="*/ 1288 h 1732"/>
              <a:gd name="connsiteX10" fmla="*/ 530 w 1307"/>
              <a:gd name="connsiteY10" fmla="*/ 1462 h 1732"/>
              <a:gd name="connsiteX11" fmla="*/ 666 w 1307"/>
              <a:gd name="connsiteY11" fmla="*/ 1732 h 1732"/>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62 w 1307"/>
              <a:gd name="connsiteY2" fmla="*/ 152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974 w 1307"/>
              <a:gd name="connsiteY2" fmla="*/ 159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64 w 1307"/>
              <a:gd name="connsiteY2" fmla="*/ 21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51 w 1307"/>
              <a:gd name="connsiteY2" fmla="*/ 145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447 w 1307"/>
              <a:gd name="connsiteY3" fmla="*/ 463 h 1718"/>
              <a:gd name="connsiteX4" fmla="*/ 50 w 1307"/>
              <a:gd name="connsiteY4" fmla="*/ 632 h 1718"/>
              <a:gd name="connsiteX5" fmla="*/ 146 w 1307"/>
              <a:gd name="connsiteY5" fmla="*/ 872 h 1718"/>
              <a:gd name="connsiteX6" fmla="*/ 98 w 1307"/>
              <a:gd name="connsiteY6" fmla="*/ 1064 h 1718"/>
              <a:gd name="connsiteX7" fmla="*/ 295 w 1307"/>
              <a:gd name="connsiteY7" fmla="*/ 1274 h 1718"/>
              <a:gd name="connsiteX8" fmla="*/ 313 w 1307"/>
              <a:gd name="connsiteY8" fmla="*/ 1274 h 1718"/>
              <a:gd name="connsiteX9" fmla="*/ 513 w 1307"/>
              <a:gd name="connsiteY9" fmla="*/ 1274 h 1718"/>
              <a:gd name="connsiteX10" fmla="*/ 530 w 1307"/>
              <a:gd name="connsiteY10" fmla="*/ 1448 h 1718"/>
              <a:gd name="connsiteX11" fmla="*/ 666 w 1307"/>
              <a:gd name="connsiteY11" fmla="*/ 1718 h 1718"/>
              <a:gd name="connsiteX0" fmla="*/ 1307 w 1307"/>
              <a:gd name="connsiteY0" fmla="*/ 7 h 1718"/>
              <a:gd name="connsiteX1" fmla="*/ 1110 w 1307"/>
              <a:gd name="connsiteY1" fmla="*/ 5 h 1718"/>
              <a:gd name="connsiteX2" fmla="*/ 1002 w 1307"/>
              <a:gd name="connsiteY2" fmla="*/ 166 h 1718"/>
              <a:gd name="connsiteX3" fmla="*/ 695 w 1307"/>
              <a:gd name="connsiteY3" fmla="*/ 308 h 1718"/>
              <a:gd name="connsiteX4" fmla="*/ 447 w 1307"/>
              <a:gd name="connsiteY4" fmla="*/ 463 h 1718"/>
              <a:gd name="connsiteX5" fmla="*/ 50 w 1307"/>
              <a:gd name="connsiteY5" fmla="*/ 632 h 1718"/>
              <a:gd name="connsiteX6" fmla="*/ 146 w 1307"/>
              <a:gd name="connsiteY6" fmla="*/ 872 h 1718"/>
              <a:gd name="connsiteX7" fmla="*/ 98 w 1307"/>
              <a:gd name="connsiteY7" fmla="*/ 1064 h 1718"/>
              <a:gd name="connsiteX8" fmla="*/ 295 w 1307"/>
              <a:gd name="connsiteY8" fmla="*/ 1274 h 1718"/>
              <a:gd name="connsiteX9" fmla="*/ 313 w 1307"/>
              <a:gd name="connsiteY9" fmla="*/ 1274 h 1718"/>
              <a:gd name="connsiteX10" fmla="*/ 513 w 1307"/>
              <a:gd name="connsiteY10" fmla="*/ 1274 h 1718"/>
              <a:gd name="connsiteX11" fmla="*/ 530 w 1307"/>
              <a:gd name="connsiteY11" fmla="*/ 1448 h 1718"/>
              <a:gd name="connsiteX12" fmla="*/ 666 w 1307"/>
              <a:gd name="connsiteY12" fmla="*/ 1718 h 1718"/>
              <a:gd name="connsiteX0" fmla="*/ 1308 w 1308"/>
              <a:gd name="connsiteY0" fmla="*/ 7 h 1718"/>
              <a:gd name="connsiteX1" fmla="*/ 1111 w 1308"/>
              <a:gd name="connsiteY1" fmla="*/ 5 h 1718"/>
              <a:gd name="connsiteX2" fmla="*/ 1003 w 1308"/>
              <a:gd name="connsiteY2" fmla="*/ 166 h 1718"/>
              <a:gd name="connsiteX3" fmla="*/ 696 w 1308"/>
              <a:gd name="connsiteY3" fmla="*/ 308 h 1718"/>
              <a:gd name="connsiteX4" fmla="*/ 455 w 1308"/>
              <a:gd name="connsiteY4" fmla="*/ 481 h 1718"/>
              <a:gd name="connsiteX5" fmla="*/ 51 w 1308"/>
              <a:gd name="connsiteY5" fmla="*/ 632 h 1718"/>
              <a:gd name="connsiteX6" fmla="*/ 147 w 1308"/>
              <a:gd name="connsiteY6" fmla="*/ 872 h 1718"/>
              <a:gd name="connsiteX7" fmla="*/ 99 w 1308"/>
              <a:gd name="connsiteY7" fmla="*/ 1064 h 1718"/>
              <a:gd name="connsiteX8" fmla="*/ 296 w 1308"/>
              <a:gd name="connsiteY8" fmla="*/ 1274 h 1718"/>
              <a:gd name="connsiteX9" fmla="*/ 314 w 1308"/>
              <a:gd name="connsiteY9" fmla="*/ 1274 h 1718"/>
              <a:gd name="connsiteX10" fmla="*/ 514 w 1308"/>
              <a:gd name="connsiteY10" fmla="*/ 1274 h 1718"/>
              <a:gd name="connsiteX11" fmla="*/ 531 w 1308"/>
              <a:gd name="connsiteY11" fmla="*/ 1448 h 1718"/>
              <a:gd name="connsiteX12" fmla="*/ 667 w 1308"/>
              <a:gd name="connsiteY12" fmla="*/ 1718 h 1718"/>
              <a:gd name="connsiteX0" fmla="*/ 1285 w 1285"/>
              <a:gd name="connsiteY0" fmla="*/ 7 h 1718"/>
              <a:gd name="connsiteX1" fmla="*/ 1088 w 1285"/>
              <a:gd name="connsiteY1" fmla="*/ 5 h 1718"/>
              <a:gd name="connsiteX2" fmla="*/ 980 w 1285"/>
              <a:gd name="connsiteY2" fmla="*/ 166 h 1718"/>
              <a:gd name="connsiteX3" fmla="*/ 673 w 1285"/>
              <a:gd name="connsiteY3" fmla="*/ 308 h 1718"/>
              <a:gd name="connsiteX4" fmla="*/ 432 w 1285"/>
              <a:gd name="connsiteY4" fmla="*/ 481 h 1718"/>
              <a:gd name="connsiteX5" fmla="*/ 361 w 1285"/>
              <a:gd name="connsiteY5" fmla="*/ 545 h 1718"/>
              <a:gd name="connsiteX6" fmla="*/ 28 w 1285"/>
              <a:gd name="connsiteY6" fmla="*/ 632 h 1718"/>
              <a:gd name="connsiteX7" fmla="*/ 124 w 1285"/>
              <a:gd name="connsiteY7" fmla="*/ 872 h 1718"/>
              <a:gd name="connsiteX8" fmla="*/ 76 w 1285"/>
              <a:gd name="connsiteY8" fmla="*/ 1064 h 1718"/>
              <a:gd name="connsiteX9" fmla="*/ 273 w 1285"/>
              <a:gd name="connsiteY9" fmla="*/ 1274 h 1718"/>
              <a:gd name="connsiteX10" fmla="*/ 291 w 1285"/>
              <a:gd name="connsiteY10" fmla="*/ 1274 h 1718"/>
              <a:gd name="connsiteX11" fmla="*/ 491 w 1285"/>
              <a:gd name="connsiteY11" fmla="*/ 1274 h 1718"/>
              <a:gd name="connsiteX12" fmla="*/ 508 w 1285"/>
              <a:gd name="connsiteY12" fmla="*/ 1448 h 1718"/>
              <a:gd name="connsiteX13" fmla="*/ 644 w 1285"/>
              <a:gd name="connsiteY13" fmla="*/ 1718 h 1718"/>
              <a:gd name="connsiteX0" fmla="*/ 1234 w 1234"/>
              <a:gd name="connsiteY0" fmla="*/ 7 h 1718"/>
              <a:gd name="connsiteX1" fmla="*/ 1037 w 1234"/>
              <a:gd name="connsiteY1" fmla="*/ 5 h 1718"/>
              <a:gd name="connsiteX2" fmla="*/ 929 w 1234"/>
              <a:gd name="connsiteY2" fmla="*/ 166 h 1718"/>
              <a:gd name="connsiteX3" fmla="*/ 622 w 1234"/>
              <a:gd name="connsiteY3" fmla="*/ 308 h 1718"/>
              <a:gd name="connsiteX4" fmla="*/ 381 w 1234"/>
              <a:gd name="connsiteY4" fmla="*/ 481 h 1718"/>
              <a:gd name="connsiteX5" fmla="*/ 310 w 1234"/>
              <a:gd name="connsiteY5" fmla="*/ 545 h 1718"/>
              <a:gd name="connsiteX6" fmla="*/ 55 w 1234"/>
              <a:gd name="connsiteY6" fmla="*/ 671 h 1718"/>
              <a:gd name="connsiteX7" fmla="*/ 73 w 1234"/>
              <a:gd name="connsiteY7" fmla="*/ 872 h 1718"/>
              <a:gd name="connsiteX8" fmla="*/ 25 w 1234"/>
              <a:gd name="connsiteY8" fmla="*/ 1064 h 1718"/>
              <a:gd name="connsiteX9" fmla="*/ 222 w 1234"/>
              <a:gd name="connsiteY9" fmla="*/ 1274 h 1718"/>
              <a:gd name="connsiteX10" fmla="*/ 240 w 1234"/>
              <a:gd name="connsiteY10" fmla="*/ 1274 h 1718"/>
              <a:gd name="connsiteX11" fmla="*/ 440 w 1234"/>
              <a:gd name="connsiteY11" fmla="*/ 1274 h 1718"/>
              <a:gd name="connsiteX12" fmla="*/ 457 w 1234"/>
              <a:gd name="connsiteY12" fmla="*/ 1448 h 1718"/>
              <a:gd name="connsiteX13" fmla="*/ 593 w 1234"/>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4 w 1237"/>
              <a:gd name="connsiteY12" fmla="*/ 1426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21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460 w 1237"/>
              <a:gd name="connsiteY11" fmla="*/ 1448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443 w 1237"/>
              <a:gd name="connsiteY10" fmla="*/ 1274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243 w 1237"/>
              <a:gd name="connsiteY9" fmla="*/ 1274 h 1718"/>
              <a:gd name="connsiteX10" fmla="*/ 383 w 1237"/>
              <a:gd name="connsiteY10" fmla="*/ 1309 h 1718"/>
              <a:gd name="connsiteX11" fmla="*/ 372 w 1237"/>
              <a:gd name="connsiteY11" fmla="*/ 1505 h 1718"/>
              <a:gd name="connsiteX12" fmla="*/ 598 w 1237"/>
              <a:gd name="connsiteY12" fmla="*/ 1560 h 1718"/>
              <a:gd name="connsiteX13" fmla="*/ 596 w 1237"/>
              <a:gd name="connsiteY13"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72 w 1237"/>
              <a:gd name="connsiteY10" fmla="*/ 1505 h 1718"/>
              <a:gd name="connsiteX11" fmla="*/ 598 w 1237"/>
              <a:gd name="connsiteY11" fmla="*/ 1560 h 1718"/>
              <a:gd name="connsiteX12" fmla="*/ 596 w 1237"/>
              <a:gd name="connsiteY12" fmla="*/ 1718 h 1718"/>
              <a:gd name="connsiteX0" fmla="*/ 1237 w 1237"/>
              <a:gd name="connsiteY0" fmla="*/ 7 h 1718"/>
              <a:gd name="connsiteX1" fmla="*/ 1040 w 1237"/>
              <a:gd name="connsiteY1" fmla="*/ 5 h 1718"/>
              <a:gd name="connsiteX2" fmla="*/ 932 w 1237"/>
              <a:gd name="connsiteY2" fmla="*/ 166 h 1718"/>
              <a:gd name="connsiteX3" fmla="*/ 625 w 1237"/>
              <a:gd name="connsiteY3" fmla="*/ 308 h 1718"/>
              <a:gd name="connsiteX4" fmla="*/ 384 w 1237"/>
              <a:gd name="connsiteY4" fmla="*/ 481 h 1718"/>
              <a:gd name="connsiteX5" fmla="*/ 313 w 1237"/>
              <a:gd name="connsiteY5" fmla="*/ 545 h 1718"/>
              <a:gd name="connsiteX6" fmla="*/ 58 w 1237"/>
              <a:gd name="connsiteY6" fmla="*/ 671 h 1718"/>
              <a:gd name="connsiteX7" fmla="*/ 28 w 1237"/>
              <a:gd name="connsiteY7" fmla="*/ 1064 h 1718"/>
              <a:gd name="connsiteX8" fmla="*/ 225 w 1237"/>
              <a:gd name="connsiteY8" fmla="*/ 1274 h 1718"/>
              <a:gd name="connsiteX9" fmla="*/ 383 w 1237"/>
              <a:gd name="connsiteY9" fmla="*/ 1309 h 1718"/>
              <a:gd name="connsiteX10" fmla="*/ 301 w 1237"/>
              <a:gd name="connsiteY10" fmla="*/ 1505 h 1718"/>
              <a:gd name="connsiteX11" fmla="*/ 598 w 1237"/>
              <a:gd name="connsiteY11" fmla="*/ 1560 h 1718"/>
              <a:gd name="connsiteX12" fmla="*/ 596 w 1237"/>
              <a:gd name="connsiteY12" fmla="*/ 1718 h 1718"/>
              <a:gd name="connsiteX0" fmla="*/ 1263 w 1263"/>
              <a:gd name="connsiteY0" fmla="*/ 7 h 1718"/>
              <a:gd name="connsiteX1" fmla="*/ 1066 w 1263"/>
              <a:gd name="connsiteY1" fmla="*/ 5 h 1718"/>
              <a:gd name="connsiteX2" fmla="*/ 958 w 1263"/>
              <a:gd name="connsiteY2" fmla="*/ 166 h 1718"/>
              <a:gd name="connsiteX3" fmla="*/ 651 w 1263"/>
              <a:gd name="connsiteY3" fmla="*/ 308 h 1718"/>
              <a:gd name="connsiteX4" fmla="*/ 410 w 1263"/>
              <a:gd name="connsiteY4" fmla="*/ 481 h 1718"/>
              <a:gd name="connsiteX5" fmla="*/ 339 w 1263"/>
              <a:gd name="connsiteY5" fmla="*/ 545 h 1718"/>
              <a:gd name="connsiteX6" fmla="*/ 84 w 1263"/>
              <a:gd name="connsiteY6" fmla="*/ 671 h 1718"/>
              <a:gd name="connsiteX7" fmla="*/ 54 w 1263"/>
              <a:gd name="connsiteY7" fmla="*/ 1064 h 1718"/>
              <a:gd name="connsiteX8" fmla="*/ 409 w 1263"/>
              <a:gd name="connsiteY8" fmla="*/ 1309 h 1718"/>
              <a:gd name="connsiteX9" fmla="*/ 327 w 1263"/>
              <a:gd name="connsiteY9" fmla="*/ 1505 h 1718"/>
              <a:gd name="connsiteX10" fmla="*/ 624 w 1263"/>
              <a:gd name="connsiteY10" fmla="*/ 1560 h 1718"/>
              <a:gd name="connsiteX11" fmla="*/ 622 w 1263"/>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310 w 1246"/>
              <a:gd name="connsiteY9" fmla="*/ 1505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6 w 1246"/>
              <a:gd name="connsiteY0" fmla="*/ 7 h 1718"/>
              <a:gd name="connsiteX1" fmla="*/ 1049 w 1246"/>
              <a:gd name="connsiteY1" fmla="*/ 5 h 1718"/>
              <a:gd name="connsiteX2" fmla="*/ 941 w 1246"/>
              <a:gd name="connsiteY2" fmla="*/ 166 h 1718"/>
              <a:gd name="connsiteX3" fmla="*/ 634 w 1246"/>
              <a:gd name="connsiteY3" fmla="*/ 308 h 1718"/>
              <a:gd name="connsiteX4" fmla="*/ 393 w 1246"/>
              <a:gd name="connsiteY4" fmla="*/ 481 h 1718"/>
              <a:gd name="connsiteX5" fmla="*/ 322 w 1246"/>
              <a:gd name="connsiteY5" fmla="*/ 545 h 1718"/>
              <a:gd name="connsiteX6" fmla="*/ 67 w 1246"/>
              <a:gd name="connsiteY6" fmla="*/ 671 h 1718"/>
              <a:gd name="connsiteX7" fmla="*/ 37 w 1246"/>
              <a:gd name="connsiteY7" fmla="*/ 1064 h 1718"/>
              <a:gd name="connsiteX8" fmla="*/ 290 w 1246"/>
              <a:gd name="connsiteY8" fmla="*/ 1178 h 1718"/>
              <a:gd name="connsiteX9" fmla="*/ 278 w 1246"/>
              <a:gd name="connsiteY9" fmla="*/ 1526 h 1718"/>
              <a:gd name="connsiteX10" fmla="*/ 607 w 1246"/>
              <a:gd name="connsiteY10" fmla="*/ 1560 h 1718"/>
              <a:gd name="connsiteX11" fmla="*/ 605 w 1246"/>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80 w 1248"/>
              <a:gd name="connsiteY9" fmla="*/ 1526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47 h 1718"/>
              <a:gd name="connsiteX10" fmla="*/ 609 w 1248"/>
              <a:gd name="connsiteY10" fmla="*/ 1560 h 1718"/>
              <a:gd name="connsiteX11" fmla="*/ 607 w 1248"/>
              <a:gd name="connsiteY11" fmla="*/ 1718 h 1718"/>
              <a:gd name="connsiteX0" fmla="*/ 1248 w 1248"/>
              <a:gd name="connsiteY0" fmla="*/ 7 h 1735"/>
              <a:gd name="connsiteX1" fmla="*/ 1051 w 1248"/>
              <a:gd name="connsiteY1" fmla="*/ 5 h 1735"/>
              <a:gd name="connsiteX2" fmla="*/ 943 w 1248"/>
              <a:gd name="connsiteY2" fmla="*/ 166 h 1735"/>
              <a:gd name="connsiteX3" fmla="*/ 636 w 1248"/>
              <a:gd name="connsiteY3" fmla="*/ 308 h 1735"/>
              <a:gd name="connsiteX4" fmla="*/ 395 w 1248"/>
              <a:gd name="connsiteY4" fmla="*/ 481 h 1735"/>
              <a:gd name="connsiteX5" fmla="*/ 324 w 1248"/>
              <a:gd name="connsiteY5" fmla="*/ 545 h 1735"/>
              <a:gd name="connsiteX6" fmla="*/ 69 w 1248"/>
              <a:gd name="connsiteY6" fmla="*/ 671 h 1735"/>
              <a:gd name="connsiteX7" fmla="*/ 39 w 1248"/>
              <a:gd name="connsiteY7" fmla="*/ 1064 h 1735"/>
              <a:gd name="connsiteX8" fmla="*/ 303 w 1248"/>
              <a:gd name="connsiteY8" fmla="*/ 1153 h 1735"/>
              <a:gd name="connsiteX9" fmla="*/ 276 w 1248"/>
              <a:gd name="connsiteY9" fmla="*/ 1547 h 1735"/>
              <a:gd name="connsiteX10" fmla="*/ 609 w 1248"/>
              <a:gd name="connsiteY10" fmla="*/ 1581 h 1735"/>
              <a:gd name="connsiteX11" fmla="*/ 607 w 1248"/>
              <a:gd name="connsiteY11" fmla="*/ 1718 h 1735"/>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47 h 1728"/>
              <a:gd name="connsiteX10" fmla="*/ 613 w 1248"/>
              <a:gd name="connsiteY10" fmla="*/ 1574 h 1728"/>
              <a:gd name="connsiteX11" fmla="*/ 607 w 1248"/>
              <a:gd name="connsiteY11" fmla="*/ 1718 h 1728"/>
              <a:gd name="connsiteX0" fmla="*/ 1248 w 1248"/>
              <a:gd name="connsiteY0" fmla="*/ 7 h 1728"/>
              <a:gd name="connsiteX1" fmla="*/ 1051 w 1248"/>
              <a:gd name="connsiteY1" fmla="*/ 5 h 1728"/>
              <a:gd name="connsiteX2" fmla="*/ 943 w 1248"/>
              <a:gd name="connsiteY2" fmla="*/ 166 h 1728"/>
              <a:gd name="connsiteX3" fmla="*/ 636 w 1248"/>
              <a:gd name="connsiteY3" fmla="*/ 308 h 1728"/>
              <a:gd name="connsiteX4" fmla="*/ 395 w 1248"/>
              <a:gd name="connsiteY4" fmla="*/ 481 h 1728"/>
              <a:gd name="connsiteX5" fmla="*/ 324 w 1248"/>
              <a:gd name="connsiteY5" fmla="*/ 545 h 1728"/>
              <a:gd name="connsiteX6" fmla="*/ 69 w 1248"/>
              <a:gd name="connsiteY6" fmla="*/ 671 h 1728"/>
              <a:gd name="connsiteX7" fmla="*/ 39 w 1248"/>
              <a:gd name="connsiteY7" fmla="*/ 1064 h 1728"/>
              <a:gd name="connsiteX8" fmla="*/ 303 w 1248"/>
              <a:gd name="connsiteY8" fmla="*/ 1153 h 1728"/>
              <a:gd name="connsiteX9" fmla="*/ 276 w 1248"/>
              <a:gd name="connsiteY9" fmla="*/ 1568 h 1728"/>
              <a:gd name="connsiteX10" fmla="*/ 613 w 1248"/>
              <a:gd name="connsiteY10" fmla="*/ 1574 h 1728"/>
              <a:gd name="connsiteX11" fmla="*/ 607 w 1248"/>
              <a:gd name="connsiteY11" fmla="*/ 1718 h 1728"/>
              <a:gd name="connsiteX0" fmla="*/ 1248 w 1248"/>
              <a:gd name="connsiteY0" fmla="*/ 7 h 1749"/>
              <a:gd name="connsiteX1" fmla="*/ 1051 w 1248"/>
              <a:gd name="connsiteY1" fmla="*/ 5 h 1749"/>
              <a:gd name="connsiteX2" fmla="*/ 943 w 1248"/>
              <a:gd name="connsiteY2" fmla="*/ 166 h 1749"/>
              <a:gd name="connsiteX3" fmla="*/ 636 w 1248"/>
              <a:gd name="connsiteY3" fmla="*/ 308 h 1749"/>
              <a:gd name="connsiteX4" fmla="*/ 395 w 1248"/>
              <a:gd name="connsiteY4" fmla="*/ 481 h 1749"/>
              <a:gd name="connsiteX5" fmla="*/ 324 w 1248"/>
              <a:gd name="connsiteY5" fmla="*/ 545 h 1749"/>
              <a:gd name="connsiteX6" fmla="*/ 69 w 1248"/>
              <a:gd name="connsiteY6" fmla="*/ 671 h 1749"/>
              <a:gd name="connsiteX7" fmla="*/ 39 w 1248"/>
              <a:gd name="connsiteY7" fmla="*/ 1064 h 1749"/>
              <a:gd name="connsiteX8" fmla="*/ 303 w 1248"/>
              <a:gd name="connsiteY8" fmla="*/ 1153 h 1749"/>
              <a:gd name="connsiteX9" fmla="*/ 276 w 1248"/>
              <a:gd name="connsiteY9" fmla="*/ 1568 h 1749"/>
              <a:gd name="connsiteX10" fmla="*/ 613 w 1248"/>
              <a:gd name="connsiteY10" fmla="*/ 1595 h 1749"/>
              <a:gd name="connsiteX11" fmla="*/ 607 w 1248"/>
              <a:gd name="connsiteY11" fmla="*/ 1718 h 1749"/>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39 w 1248"/>
              <a:gd name="connsiteY7" fmla="*/ 1064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09 w 1209"/>
              <a:gd name="connsiteY0" fmla="*/ 7 h 1718"/>
              <a:gd name="connsiteX1" fmla="*/ 1012 w 1209"/>
              <a:gd name="connsiteY1" fmla="*/ 5 h 1718"/>
              <a:gd name="connsiteX2" fmla="*/ 904 w 1209"/>
              <a:gd name="connsiteY2" fmla="*/ 166 h 1718"/>
              <a:gd name="connsiteX3" fmla="*/ 597 w 1209"/>
              <a:gd name="connsiteY3" fmla="*/ 308 h 1718"/>
              <a:gd name="connsiteX4" fmla="*/ 356 w 1209"/>
              <a:gd name="connsiteY4" fmla="*/ 481 h 1718"/>
              <a:gd name="connsiteX5" fmla="*/ 285 w 1209"/>
              <a:gd name="connsiteY5" fmla="*/ 545 h 1718"/>
              <a:gd name="connsiteX6" fmla="*/ 30 w 1209"/>
              <a:gd name="connsiteY6" fmla="*/ 671 h 1718"/>
              <a:gd name="connsiteX7" fmla="*/ 0 w 1209"/>
              <a:gd name="connsiteY7" fmla="*/ 1064 h 1718"/>
              <a:gd name="connsiteX8" fmla="*/ 264 w 1209"/>
              <a:gd name="connsiteY8" fmla="*/ 1153 h 1718"/>
              <a:gd name="connsiteX9" fmla="*/ 237 w 1209"/>
              <a:gd name="connsiteY9" fmla="*/ 1568 h 1718"/>
              <a:gd name="connsiteX10" fmla="*/ 574 w 1209"/>
              <a:gd name="connsiteY10" fmla="*/ 1595 h 1718"/>
              <a:gd name="connsiteX11" fmla="*/ 568 w 1209"/>
              <a:gd name="connsiteY11" fmla="*/ 1718 h 1718"/>
              <a:gd name="connsiteX0" fmla="*/ 1211 w 1211"/>
              <a:gd name="connsiteY0" fmla="*/ 7 h 1718"/>
              <a:gd name="connsiteX1" fmla="*/ 1014 w 1211"/>
              <a:gd name="connsiteY1" fmla="*/ 5 h 1718"/>
              <a:gd name="connsiteX2" fmla="*/ 906 w 1211"/>
              <a:gd name="connsiteY2" fmla="*/ 166 h 1718"/>
              <a:gd name="connsiteX3" fmla="*/ 599 w 1211"/>
              <a:gd name="connsiteY3" fmla="*/ 308 h 1718"/>
              <a:gd name="connsiteX4" fmla="*/ 358 w 1211"/>
              <a:gd name="connsiteY4" fmla="*/ 481 h 1718"/>
              <a:gd name="connsiteX5" fmla="*/ 287 w 1211"/>
              <a:gd name="connsiteY5" fmla="*/ 545 h 1718"/>
              <a:gd name="connsiteX6" fmla="*/ 32 w 1211"/>
              <a:gd name="connsiteY6" fmla="*/ 671 h 1718"/>
              <a:gd name="connsiteX7" fmla="*/ 2 w 1211"/>
              <a:gd name="connsiteY7" fmla="*/ 1064 h 1718"/>
              <a:gd name="connsiteX8" fmla="*/ 266 w 1211"/>
              <a:gd name="connsiteY8" fmla="*/ 1153 h 1718"/>
              <a:gd name="connsiteX9" fmla="*/ 239 w 1211"/>
              <a:gd name="connsiteY9" fmla="*/ 1568 h 1718"/>
              <a:gd name="connsiteX10" fmla="*/ 576 w 1211"/>
              <a:gd name="connsiteY10" fmla="*/ 1595 h 1718"/>
              <a:gd name="connsiteX11" fmla="*/ 570 w 1211"/>
              <a:gd name="connsiteY11" fmla="*/ 1718 h 1718"/>
              <a:gd name="connsiteX0" fmla="*/ 1250 w 1250"/>
              <a:gd name="connsiteY0" fmla="*/ 7 h 1718"/>
              <a:gd name="connsiteX1" fmla="*/ 1053 w 1250"/>
              <a:gd name="connsiteY1" fmla="*/ 5 h 1718"/>
              <a:gd name="connsiteX2" fmla="*/ 945 w 1250"/>
              <a:gd name="connsiteY2" fmla="*/ 166 h 1718"/>
              <a:gd name="connsiteX3" fmla="*/ 638 w 1250"/>
              <a:gd name="connsiteY3" fmla="*/ 308 h 1718"/>
              <a:gd name="connsiteX4" fmla="*/ 397 w 1250"/>
              <a:gd name="connsiteY4" fmla="*/ 481 h 1718"/>
              <a:gd name="connsiteX5" fmla="*/ 326 w 1250"/>
              <a:gd name="connsiteY5" fmla="*/ 545 h 1718"/>
              <a:gd name="connsiteX6" fmla="*/ 71 w 1250"/>
              <a:gd name="connsiteY6" fmla="*/ 671 h 1718"/>
              <a:gd name="connsiteX7" fmla="*/ 2 w 1250"/>
              <a:gd name="connsiteY7" fmla="*/ 1057 h 1718"/>
              <a:gd name="connsiteX8" fmla="*/ 305 w 1250"/>
              <a:gd name="connsiteY8" fmla="*/ 1153 h 1718"/>
              <a:gd name="connsiteX9" fmla="*/ 278 w 1250"/>
              <a:gd name="connsiteY9" fmla="*/ 1568 h 1718"/>
              <a:gd name="connsiteX10" fmla="*/ 615 w 1250"/>
              <a:gd name="connsiteY10" fmla="*/ 1595 h 1718"/>
              <a:gd name="connsiteX11" fmla="*/ 609 w 1250"/>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248 w 1248"/>
              <a:gd name="connsiteY0" fmla="*/ 7 h 1718"/>
              <a:gd name="connsiteX1" fmla="*/ 1051 w 1248"/>
              <a:gd name="connsiteY1" fmla="*/ 5 h 1718"/>
              <a:gd name="connsiteX2" fmla="*/ 943 w 1248"/>
              <a:gd name="connsiteY2" fmla="*/ 166 h 1718"/>
              <a:gd name="connsiteX3" fmla="*/ 636 w 1248"/>
              <a:gd name="connsiteY3" fmla="*/ 308 h 1718"/>
              <a:gd name="connsiteX4" fmla="*/ 395 w 1248"/>
              <a:gd name="connsiteY4" fmla="*/ 481 h 1718"/>
              <a:gd name="connsiteX5" fmla="*/ 324 w 1248"/>
              <a:gd name="connsiteY5" fmla="*/ 545 h 1718"/>
              <a:gd name="connsiteX6" fmla="*/ 69 w 1248"/>
              <a:gd name="connsiteY6" fmla="*/ 671 h 1718"/>
              <a:gd name="connsiteX7" fmla="*/ 0 w 1248"/>
              <a:gd name="connsiteY7" fmla="*/ 1057 h 1718"/>
              <a:gd name="connsiteX8" fmla="*/ 303 w 1248"/>
              <a:gd name="connsiteY8" fmla="*/ 1153 h 1718"/>
              <a:gd name="connsiteX9" fmla="*/ 276 w 1248"/>
              <a:gd name="connsiteY9" fmla="*/ 1568 h 1718"/>
              <a:gd name="connsiteX10" fmla="*/ 613 w 1248"/>
              <a:gd name="connsiteY10" fmla="*/ 1595 h 1718"/>
              <a:gd name="connsiteX11" fmla="*/ 607 w 1248"/>
              <a:gd name="connsiteY11" fmla="*/ 1718 h 1718"/>
              <a:gd name="connsiteX0" fmla="*/ 1051 w 1054"/>
              <a:gd name="connsiteY0" fmla="*/ 0 h 1713"/>
              <a:gd name="connsiteX1" fmla="*/ 943 w 1054"/>
              <a:gd name="connsiteY1" fmla="*/ 161 h 1713"/>
              <a:gd name="connsiteX2" fmla="*/ 636 w 1054"/>
              <a:gd name="connsiteY2" fmla="*/ 303 h 1713"/>
              <a:gd name="connsiteX3" fmla="*/ 395 w 1054"/>
              <a:gd name="connsiteY3" fmla="*/ 476 h 1713"/>
              <a:gd name="connsiteX4" fmla="*/ 324 w 1054"/>
              <a:gd name="connsiteY4" fmla="*/ 540 h 1713"/>
              <a:gd name="connsiteX5" fmla="*/ 69 w 1054"/>
              <a:gd name="connsiteY5" fmla="*/ 666 h 1713"/>
              <a:gd name="connsiteX6" fmla="*/ 0 w 1054"/>
              <a:gd name="connsiteY6" fmla="*/ 1052 h 1713"/>
              <a:gd name="connsiteX7" fmla="*/ 303 w 1054"/>
              <a:gd name="connsiteY7" fmla="*/ 1148 h 1713"/>
              <a:gd name="connsiteX8" fmla="*/ 276 w 1054"/>
              <a:gd name="connsiteY8" fmla="*/ 1563 h 1713"/>
              <a:gd name="connsiteX9" fmla="*/ 613 w 1054"/>
              <a:gd name="connsiteY9" fmla="*/ 1590 h 1713"/>
              <a:gd name="connsiteX10" fmla="*/ 607 w 1054"/>
              <a:gd name="connsiteY10" fmla="*/ 1713 h 1713"/>
              <a:gd name="connsiteX0" fmla="*/ 943 w 943"/>
              <a:gd name="connsiteY0" fmla="*/ 0 h 1552"/>
              <a:gd name="connsiteX1" fmla="*/ 636 w 943"/>
              <a:gd name="connsiteY1" fmla="*/ 142 h 1552"/>
              <a:gd name="connsiteX2" fmla="*/ 395 w 943"/>
              <a:gd name="connsiteY2" fmla="*/ 315 h 1552"/>
              <a:gd name="connsiteX3" fmla="*/ 324 w 943"/>
              <a:gd name="connsiteY3" fmla="*/ 379 h 1552"/>
              <a:gd name="connsiteX4" fmla="*/ 69 w 943"/>
              <a:gd name="connsiteY4" fmla="*/ 505 h 1552"/>
              <a:gd name="connsiteX5" fmla="*/ 0 w 943"/>
              <a:gd name="connsiteY5" fmla="*/ 891 h 1552"/>
              <a:gd name="connsiteX6" fmla="*/ 303 w 943"/>
              <a:gd name="connsiteY6" fmla="*/ 987 h 1552"/>
              <a:gd name="connsiteX7" fmla="*/ 276 w 943"/>
              <a:gd name="connsiteY7" fmla="*/ 1402 h 1552"/>
              <a:gd name="connsiteX8" fmla="*/ 613 w 943"/>
              <a:gd name="connsiteY8" fmla="*/ 1429 h 1552"/>
              <a:gd name="connsiteX9" fmla="*/ 607 w 943"/>
              <a:gd name="connsiteY9" fmla="*/ 1552 h 1552"/>
              <a:gd name="connsiteX0" fmla="*/ 636 w 636"/>
              <a:gd name="connsiteY0" fmla="*/ 0 h 1410"/>
              <a:gd name="connsiteX1" fmla="*/ 395 w 636"/>
              <a:gd name="connsiteY1" fmla="*/ 173 h 1410"/>
              <a:gd name="connsiteX2" fmla="*/ 324 w 636"/>
              <a:gd name="connsiteY2" fmla="*/ 237 h 1410"/>
              <a:gd name="connsiteX3" fmla="*/ 69 w 636"/>
              <a:gd name="connsiteY3" fmla="*/ 363 h 1410"/>
              <a:gd name="connsiteX4" fmla="*/ 0 w 636"/>
              <a:gd name="connsiteY4" fmla="*/ 749 h 1410"/>
              <a:gd name="connsiteX5" fmla="*/ 303 w 636"/>
              <a:gd name="connsiteY5" fmla="*/ 845 h 1410"/>
              <a:gd name="connsiteX6" fmla="*/ 276 w 636"/>
              <a:gd name="connsiteY6" fmla="*/ 1260 h 1410"/>
              <a:gd name="connsiteX7" fmla="*/ 613 w 636"/>
              <a:gd name="connsiteY7" fmla="*/ 1287 h 1410"/>
              <a:gd name="connsiteX8" fmla="*/ 607 w 636"/>
              <a:gd name="connsiteY8" fmla="*/ 1410 h 1410"/>
              <a:gd name="connsiteX0" fmla="*/ 395 w 613"/>
              <a:gd name="connsiteY0" fmla="*/ 0 h 1237"/>
              <a:gd name="connsiteX1" fmla="*/ 324 w 613"/>
              <a:gd name="connsiteY1" fmla="*/ 64 h 1237"/>
              <a:gd name="connsiteX2" fmla="*/ 69 w 613"/>
              <a:gd name="connsiteY2" fmla="*/ 190 h 1237"/>
              <a:gd name="connsiteX3" fmla="*/ 0 w 613"/>
              <a:gd name="connsiteY3" fmla="*/ 576 h 1237"/>
              <a:gd name="connsiteX4" fmla="*/ 303 w 613"/>
              <a:gd name="connsiteY4" fmla="*/ 672 h 1237"/>
              <a:gd name="connsiteX5" fmla="*/ 276 w 613"/>
              <a:gd name="connsiteY5" fmla="*/ 1087 h 1237"/>
              <a:gd name="connsiteX6" fmla="*/ 613 w 613"/>
              <a:gd name="connsiteY6" fmla="*/ 1114 h 1237"/>
              <a:gd name="connsiteX7" fmla="*/ 607 w 613"/>
              <a:gd name="connsiteY7" fmla="*/ 1237 h 1237"/>
              <a:gd name="connsiteX0" fmla="*/ 324 w 613"/>
              <a:gd name="connsiteY0" fmla="*/ 0 h 1173"/>
              <a:gd name="connsiteX1" fmla="*/ 69 w 613"/>
              <a:gd name="connsiteY1" fmla="*/ 126 h 1173"/>
              <a:gd name="connsiteX2" fmla="*/ 0 w 613"/>
              <a:gd name="connsiteY2" fmla="*/ 512 h 1173"/>
              <a:gd name="connsiteX3" fmla="*/ 303 w 613"/>
              <a:gd name="connsiteY3" fmla="*/ 608 h 1173"/>
              <a:gd name="connsiteX4" fmla="*/ 276 w 613"/>
              <a:gd name="connsiteY4" fmla="*/ 1023 h 1173"/>
              <a:gd name="connsiteX5" fmla="*/ 613 w 613"/>
              <a:gd name="connsiteY5" fmla="*/ 1050 h 1173"/>
              <a:gd name="connsiteX6" fmla="*/ 607 w 613"/>
              <a:gd name="connsiteY6" fmla="*/ 1173 h 1173"/>
              <a:gd name="connsiteX0" fmla="*/ 69 w 613"/>
              <a:gd name="connsiteY0" fmla="*/ 0 h 1047"/>
              <a:gd name="connsiteX1" fmla="*/ 0 w 613"/>
              <a:gd name="connsiteY1" fmla="*/ 386 h 1047"/>
              <a:gd name="connsiteX2" fmla="*/ 303 w 613"/>
              <a:gd name="connsiteY2" fmla="*/ 482 h 1047"/>
              <a:gd name="connsiteX3" fmla="*/ 276 w 613"/>
              <a:gd name="connsiteY3" fmla="*/ 897 h 1047"/>
              <a:gd name="connsiteX4" fmla="*/ 613 w 613"/>
              <a:gd name="connsiteY4" fmla="*/ 924 h 1047"/>
              <a:gd name="connsiteX5" fmla="*/ 607 w 613"/>
              <a:gd name="connsiteY5" fmla="*/ 1047 h 1047"/>
              <a:gd name="connsiteX0" fmla="*/ 69 w 607"/>
              <a:gd name="connsiteY0" fmla="*/ 0 h 1047"/>
              <a:gd name="connsiteX1" fmla="*/ 0 w 607"/>
              <a:gd name="connsiteY1" fmla="*/ 386 h 1047"/>
              <a:gd name="connsiteX2" fmla="*/ 303 w 607"/>
              <a:gd name="connsiteY2" fmla="*/ 482 h 1047"/>
              <a:gd name="connsiteX3" fmla="*/ 276 w 607"/>
              <a:gd name="connsiteY3" fmla="*/ 897 h 1047"/>
              <a:gd name="connsiteX4" fmla="*/ 607 w 607"/>
              <a:gd name="connsiteY4" fmla="*/ 1047 h 1047"/>
              <a:gd name="connsiteX0" fmla="*/ 69 w 607"/>
              <a:gd name="connsiteY0" fmla="*/ 0 h 1047"/>
              <a:gd name="connsiteX1" fmla="*/ 0 w 607"/>
              <a:gd name="connsiteY1" fmla="*/ 386 h 1047"/>
              <a:gd name="connsiteX2" fmla="*/ 303 w 607"/>
              <a:gd name="connsiteY2" fmla="*/ 482 h 1047"/>
              <a:gd name="connsiteX3" fmla="*/ 607 w 607"/>
              <a:gd name="connsiteY3" fmla="*/ 1047 h 1047"/>
              <a:gd name="connsiteX0" fmla="*/ 69 w 303"/>
              <a:gd name="connsiteY0" fmla="*/ 0 h 482"/>
              <a:gd name="connsiteX1" fmla="*/ 0 w 303"/>
              <a:gd name="connsiteY1" fmla="*/ 386 h 482"/>
              <a:gd name="connsiteX2" fmla="*/ 303 w 303"/>
              <a:gd name="connsiteY2" fmla="*/ 482 h 482"/>
              <a:gd name="connsiteX0" fmla="*/ 69 w 69"/>
              <a:gd name="connsiteY0" fmla="*/ 0 h 386"/>
              <a:gd name="connsiteX1" fmla="*/ 0 w 69"/>
              <a:gd name="connsiteY1" fmla="*/ 386 h 386"/>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57 w 357"/>
              <a:gd name="connsiteY0" fmla="*/ 0 h 578"/>
              <a:gd name="connsiteX1" fmla="*/ 0 w 357"/>
              <a:gd name="connsiteY1" fmla="*/ 578 h 578"/>
              <a:gd name="connsiteX0" fmla="*/ 378 w 378"/>
              <a:gd name="connsiteY0" fmla="*/ 0 h 557"/>
              <a:gd name="connsiteX1" fmla="*/ 0 w 378"/>
              <a:gd name="connsiteY1" fmla="*/ 557 h 557"/>
              <a:gd name="connsiteX0" fmla="*/ 393 w 393"/>
              <a:gd name="connsiteY0" fmla="*/ 0 h 554"/>
              <a:gd name="connsiteX1" fmla="*/ 0 w 393"/>
              <a:gd name="connsiteY1" fmla="*/ 554 h 554"/>
              <a:gd name="connsiteX0" fmla="*/ 393 w 1235"/>
              <a:gd name="connsiteY0" fmla="*/ 189 h 743"/>
              <a:gd name="connsiteX1" fmla="*/ 1235 w 1235"/>
              <a:gd name="connsiteY1" fmla="*/ 0 h 743"/>
              <a:gd name="connsiteX2" fmla="*/ 0 w 1235"/>
              <a:gd name="connsiteY2" fmla="*/ 743 h 743"/>
              <a:gd name="connsiteX0" fmla="*/ 393 w 393"/>
              <a:gd name="connsiteY0" fmla="*/ 0 h 554"/>
              <a:gd name="connsiteX1" fmla="*/ 0 w 393"/>
              <a:gd name="connsiteY1" fmla="*/ 554 h 554"/>
              <a:gd name="connsiteX0" fmla="*/ 1401 w 1401"/>
              <a:gd name="connsiteY0" fmla="*/ 0 h 794"/>
              <a:gd name="connsiteX1" fmla="*/ 0 w 1401"/>
              <a:gd name="connsiteY1" fmla="*/ 794 h 794"/>
              <a:gd name="connsiteX0" fmla="*/ 1209 w 1209"/>
              <a:gd name="connsiteY0" fmla="*/ 0 h 794"/>
              <a:gd name="connsiteX1" fmla="*/ 0 w 1209"/>
              <a:gd name="connsiteY1" fmla="*/ 794 h 794"/>
              <a:gd name="connsiteX0" fmla="*/ 345 w 345"/>
              <a:gd name="connsiteY0" fmla="*/ 0 h 1514"/>
              <a:gd name="connsiteX1" fmla="*/ 0 w 345"/>
              <a:gd name="connsiteY1" fmla="*/ 1514 h 1514"/>
              <a:gd name="connsiteX0" fmla="*/ 573 w 573"/>
              <a:gd name="connsiteY0" fmla="*/ 0 h 1514"/>
              <a:gd name="connsiteX1" fmla="*/ 0 w 573"/>
              <a:gd name="connsiteY1" fmla="*/ 1514 h 1514"/>
              <a:gd name="connsiteX0" fmla="*/ 573 w 573"/>
              <a:gd name="connsiteY0" fmla="*/ 0 h 1514"/>
              <a:gd name="connsiteX1" fmla="*/ 0 w 573"/>
              <a:gd name="connsiteY1" fmla="*/ 1514 h 1514"/>
            </a:gdLst>
            <a:ahLst/>
            <a:cxnLst>
              <a:cxn ang="0">
                <a:pos x="connsiteX0" y="connsiteY0"/>
              </a:cxn>
              <a:cxn ang="0">
                <a:pos x="connsiteX1" y="connsiteY1"/>
              </a:cxn>
            </a:cxnLst>
            <a:rect l="l" t="t" r="r" b="b"/>
            <a:pathLst>
              <a:path w="573" h="1514">
                <a:moveTo>
                  <a:pt x="573" y="0"/>
                </a:moveTo>
                <a:lnTo>
                  <a:pt x="0" y="1514"/>
                </a:lnTo>
              </a:path>
            </a:pathLst>
          </a:custGeom>
          <a:noFill/>
          <a:ln w="28575" cap="flat" cmpd="sng">
            <a:solidFill>
              <a:srgbClr val="92D050"/>
            </a:solidFill>
            <a:prstDash val="sysDash"/>
            <a:round/>
            <a:headEnd type="none" w="med" len="med"/>
            <a:tailEnd type="none" w="med" len="med"/>
          </a:ln>
          <a:effectLst>
            <a:glow rad="139700">
              <a:schemeClr val="accent4">
                <a:satMod val="175000"/>
                <a:alpha val="40000"/>
              </a:schemeClr>
            </a:glow>
            <a:outerShdw blurRad="50800" dist="50800" dir="5400000" algn="ctr" rotWithShape="0">
              <a:schemeClr val="bg1"/>
            </a:outerShdw>
          </a:effectLst>
        </p:spPr>
        <p:txBody>
          <a:bodyPr rot="10800000" vert="eaVert" wrap="square">
            <a:spAutoFit/>
          </a:bodyPr>
          <a:lstStyle/>
          <a:p>
            <a:pPr>
              <a:defRPr/>
            </a:pPr>
            <a:endParaRPr lang="en-US" dirty="0">
              <a:latin typeface="Arial" pitchFamily="34" charset="0"/>
              <a:cs typeface="Arial" pitchFamily="34" charset="0"/>
            </a:endParaRPr>
          </a:p>
        </p:txBody>
      </p:sp>
      <p:sp>
        <p:nvSpPr>
          <p:cNvPr id="40" name="Text Box 24"/>
          <p:cNvSpPr txBox="1">
            <a:spLocks noChangeArrowheads="1"/>
          </p:cNvSpPr>
          <p:nvPr/>
        </p:nvSpPr>
        <p:spPr bwMode="invGray">
          <a:xfrm>
            <a:off x="217488" y="179388"/>
            <a:ext cx="8728075" cy="1328737"/>
          </a:xfrm>
          <a:prstGeom prst="rect">
            <a:avLst/>
          </a:prstGeom>
          <a:noFill/>
          <a:ln w="9525">
            <a:noFill/>
            <a:miter lim="800000"/>
            <a:headEnd/>
            <a:tailEnd/>
          </a:ln>
          <a:effectLst>
            <a:outerShdw dist="35921" dir="2700000" algn="ctr" rotWithShape="0">
              <a:srgbClr val="000000"/>
            </a:outerShdw>
          </a:effectLst>
        </p:spPr>
        <p:txBody>
          <a:bodyPr anchor="ctr"/>
          <a:lstStyle/>
          <a:p>
            <a:pPr algn="r" defTabSz="914363" fontAlgn="auto">
              <a:spcAft>
                <a:spcPts val="0"/>
              </a:spcAft>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Bay-Delta Conservation Plan</a:t>
            </a:r>
          </a:p>
          <a:p>
            <a:pPr algn="r">
              <a:defRPr/>
            </a:pPr>
            <a:r>
              <a:rPr lang="en-US" sz="3200" b="1" dirty="0">
                <a:latin typeface="+mj-lt"/>
                <a:ea typeface="+mj-ea"/>
                <a:cs typeface="+mj-cs"/>
              </a:rPr>
              <a:t>Dual-Conveyance </a:t>
            </a:r>
            <a:r>
              <a:rPr lang="en-US" sz="3200" b="1" dirty="0" smtClean="0">
                <a:latin typeface="+mj-lt"/>
                <a:ea typeface="+mj-ea"/>
                <a:cs typeface="+mj-cs"/>
              </a:rPr>
              <a:t>− Intake Options</a:t>
            </a:r>
            <a:endParaRPr lang="en-US" sz="3200" b="1" dirty="0">
              <a:latin typeface="+mj-lt"/>
              <a:ea typeface="+mj-ea"/>
              <a:cs typeface="+mj-cs"/>
            </a:endParaRPr>
          </a:p>
        </p:txBody>
      </p:sp>
      <p:pic>
        <p:nvPicPr>
          <p:cNvPr id="41" name="Picture 4"/>
          <p:cNvPicPr>
            <a:picLocks noChangeAspect="1" noChangeArrowheads="1"/>
          </p:cNvPicPr>
          <p:nvPr/>
        </p:nvPicPr>
        <p:blipFill>
          <a:blip r:embed="rId4" cstate="print">
            <a:lum bright="-9000" contrast="15000"/>
          </a:blip>
          <a:srcRect/>
          <a:stretch>
            <a:fillRect/>
          </a:stretch>
        </p:blipFill>
        <p:spPr bwMode="auto">
          <a:xfrm>
            <a:off x="347406" y="385600"/>
            <a:ext cx="1033433" cy="1062200"/>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grpSp>
        <p:nvGrpSpPr>
          <p:cNvPr id="42" name="Group 41"/>
          <p:cNvGrpSpPr>
            <a:grpSpLocks noChangeAspect="1"/>
          </p:cNvGrpSpPr>
          <p:nvPr/>
        </p:nvGrpSpPr>
        <p:grpSpPr>
          <a:xfrm>
            <a:off x="1295400" y="1532604"/>
            <a:ext cx="6858000" cy="5143500"/>
            <a:chOff x="0" y="0"/>
            <a:chExt cx="9144000" cy="6858000"/>
          </a:xfrm>
          <a:effectLst>
            <a:glow rad="228600">
              <a:schemeClr val="bg1">
                <a:alpha val="40000"/>
              </a:schemeClr>
            </a:glow>
          </a:effectLst>
        </p:grpSpPr>
        <p:pic>
          <p:nvPicPr>
            <p:cNvPr id="43" name="Picture 4" descr="Cylindrical Screen3.JPG"/>
            <p:cNvPicPr>
              <a:picLocks noChangeAspect="1"/>
            </p:cNvPicPr>
            <p:nvPr/>
          </p:nvPicPr>
          <p:blipFill>
            <a:blip r:embed="rId5"/>
            <a:srcRect/>
            <a:stretch>
              <a:fillRect/>
            </a:stretch>
          </p:blipFill>
          <p:spPr bwMode="auto">
            <a:xfrm>
              <a:off x="0" y="3810000"/>
              <a:ext cx="9144000" cy="3048000"/>
            </a:xfrm>
            <a:prstGeom prst="rect">
              <a:avLst/>
            </a:prstGeom>
            <a:noFill/>
            <a:ln w="9525">
              <a:noFill/>
              <a:miter lim="800000"/>
              <a:headEnd/>
              <a:tailEnd/>
            </a:ln>
          </p:spPr>
        </p:pic>
        <p:pic>
          <p:nvPicPr>
            <p:cNvPr id="44" name="Picture 3" descr="Cylindrical Screen2.JPG"/>
            <p:cNvPicPr>
              <a:picLocks noChangeAspect="1"/>
            </p:cNvPicPr>
            <p:nvPr/>
          </p:nvPicPr>
          <p:blipFill>
            <a:blip r:embed="rId6"/>
            <a:srcRect/>
            <a:stretch>
              <a:fillRect/>
            </a:stretch>
          </p:blipFill>
          <p:spPr bwMode="auto">
            <a:xfrm>
              <a:off x="0" y="0"/>
              <a:ext cx="9144000" cy="3200400"/>
            </a:xfrm>
            <a:prstGeom prst="rect">
              <a:avLst/>
            </a:prstGeom>
            <a:noFill/>
            <a:ln w="9525">
              <a:noFill/>
              <a:miter lim="800000"/>
              <a:headEnd/>
              <a:tailEnd/>
            </a:ln>
          </p:spPr>
        </p:pic>
        <p:sp>
          <p:nvSpPr>
            <p:cNvPr id="56" name="Title 1"/>
            <p:cNvSpPr txBox="1">
              <a:spLocks/>
            </p:cNvSpPr>
            <p:nvPr/>
          </p:nvSpPr>
          <p:spPr>
            <a:xfrm>
              <a:off x="0" y="3200399"/>
              <a:ext cx="9144000" cy="664797"/>
            </a:xfrm>
            <a:prstGeom prst="rect">
              <a:avLst/>
            </a:prstGeom>
            <a:gradFill flip="none" rotWithShape="1">
              <a:gsLst>
                <a:gs pos="0">
                  <a:schemeClr val="accent1">
                    <a:shade val="30000"/>
                    <a:satMod val="115000"/>
                  </a:schemeClr>
                </a:gs>
                <a:gs pos="50000">
                  <a:schemeClr val="accent1">
                    <a:shade val="67500"/>
                    <a:satMod val="115000"/>
                  </a:schemeClr>
                </a:gs>
                <a:gs pos="100000">
                  <a:schemeClr val="accent1">
                    <a:shade val="100000"/>
                    <a:satMod val="115000"/>
                  </a:schemeClr>
                </a:gs>
              </a:gsLst>
              <a:lin ang="16200000" scaled="1"/>
              <a:tileRect/>
            </a:gradFill>
            <a:effectLst>
              <a:outerShdw blurRad="50800" dist="38100" dir="2700000" algn="tl" rotWithShape="0">
                <a:prstClr val="black"/>
              </a:outerShdw>
            </a:effectLst>
          </p:spPr>
          <p:txBody>
            <a:bodyPr lIns="0" tIns="0" rIns="0" bIns="0">
              <a:spAutoFit/>
            </a:bodyPr>
            <a:lstStyle/>
            <a:p>
              <a:pPr algn="ctr" defTabSz="912813" eaLnBrk="0" hangingPunct="0">
                <a:lnSpc>
                  <a:spcPct val="90000"/>
                </a:lnSpc>
                <a:defRPr/>
              </a:pPr>
              <a:r>
                <a:rPr lang="en-US" sz="36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Cylindrical Screen Option</a:t>
              </a:r>
            </a:p>
          </p:txBody>
        </p:sp>
      </p:grpSp>
    </p:spTree>
  </p:cSld>
  <p:clrMapOvr>
    <a:masterClrMapping/>
  </p:clrMapOvr>
  <p:transition>
    <p:fade/>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 Box 24"/>
          <p:cNvSpPr txBox="1">
            <a:spLocks noChangeArrowheads="1"/>
          </p:cNvSpPr>
          <p:nvPr/>
        </p:nvSpPr>
        <p:spPr bwMode="invGray">
          <a:xfrm>
            <a:off x="152400" y="195263"/>
            <a:ext cx="8728075" cy="1328737"/>
          </a:xfrm>
          <a:prstGeom prst="rect">
            <a:avLst/>
          </a:prstGeom>
          <a:noFill/>
          <a:ln w="9525">
            <a:noFill/>
            <a:miter lim="800000"/>
            <a:headEnd/>
            <a:tailEnd/>
          </a:ln>
          <a:effectLst>
            <a:outerShdw dist="35921" dir="2700000" algn="ctr" rotWithShape="0">
              <a:srgbClr val="000000"/>
            </a:outerShdw>
          </a:effectLst>
        </p:spPr>
        <p:txBody>
          <a:bodyPr anchor="ctr"/>
          <a:lstStyle/>
          <a:p>
            <a:pPr algn="r" defTabSz="914363" fontAlgn="auto">
              <a:spcAft>
                <a:spcPts val="0"/>
              </a:spcAft>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Bay-Delta Conservation Plan</a:t>
            </a:r>
          </a:p>
          <a:p>
            <a:pPr algn="r">
              <a:defRPr/>
            </a:pPr>
            <a:r>
              <a:rPr lang="en-US" sz="3200" b="1" dirty="0" smtClean="0">
                <a:latin typeface="+mj-lt"/>
                <a:ea typeface="+mj-ea"/>
                <a:cs typeface="+mj-cs"/>
              </a:rPr>
              <a:t>Open Canal Proposal</a:t>
            </a:r>
            <a:endParaRPr lang="en-US" sz="3200" b="1" dirty="0">
              <a:latin typeface="+mj-lt"/>
              <a:ea typeface="+mj-ea"/>
              <a:cs typeface="+mj-cs"/>
            </a:endParaRPr>
          </a:p>
        </p:txBody>
      </p:sp>
      <p:pic>
        <p:nvPicPr>
          <p:cNvPr id="35" name="Picture 34" descr="Open Canal.jpg"/>
          <p:cNvPicPr>
            <a:picLocks noChangeAspect="1"/>
          </p:cNvPicPr>
          <p:nvPr/>
        </p:nvPicPr>
        <p:blipFill>
          <a:blip r:embed="rId3">
            <a:clrChange>
              <a:clrFrom>
                <a:srgbClr val="000000"/>
              </a:clrFrom>
              <a:clrTo>
                <a:srgbClr val="000000">
                  <a:alpha val="0"/>
                </a:srgbClr>
              </a:clrTo>
            </a:clrChange>
          </a:blip>
          <a:stretch>
            <a:fillRect/>
          </a:stretch>
        </p:blipFill>
        <p:spPr>
          <a:xfrm rot="21317087">
            <a:off x="1066800" y="914400"/>
            <a:ext cx="7747000" cy="3898900"/>
          </a:xfrm>
          <a:prstGeom prst="rect">
            <a:avLst/>
          </a:prstGeom>
        </p:spPr>
      </p:pic>
      <p:grpSp>
        <p:nvGrpSpPr>
          <p:cNvPr id="42" name="Group 41"/>
          <p:cNvGrpSpPr/>
          <p:nvPr/>
        </p:nvGrpSpPr>
        <p:grpSpPr>
          <a:xfrm>
            <a:off x="2971800" y="4191000"/>
            <a:ext cx="2362200" cy="2590800"/>
            <a:chOff x="2971800" y="4191000"/>
            <a:chExt cx="2362200" cy="2590800"/>
          </a:xfrm>
        </p:grpSpPr>
        <p:pic>
          <p:nvPicPr>
            <p:cNvPr id="25" name="Picture 168" descr="S:\Bay-Delta\Presentations-Photos-Maps\Photos\SWP\Aqueduct\aquaduct9434-7 copy.jpg"/>
            <p:cNvPicPr>
              <a:picLocks noChangeArrowheads="1"/>
            </p:cNvPicPr>
            <p:nvPr/>
          </p:nvPicPr>
          <p:blipFill>
            <a:blip r:embed="rId4" cstate="print"/>
            <a:srcRect/>
            <a:stretch>
              <a:fillRect/>
            </a:stretch>
          </p:blipFill>
          <p:spPr bwMode="auto">
            <a:xfrm>
              <a:off x="3124200" y="4191000"/>
              <a:ext cx="2011680" cy="1920240"/>
            </a:xfrm>
            <a:prstGeom prst="rect">
              <a:avLst/>
            </a:prstGeom>
            <a:ln w="190500" cap="sq">
              <a:solidFill>
                <a:srgbClr val="C8C6BD"/>
              </a:solidFill>
              <a:prstDash val="solid"/>
              <a:miter lim="800000"/>
            </a:ln>
            <a:effectLst>
              <a:outerShdw blurRad="76200" dir="13500000" sy="23000" kx="1200000" algn="br" rotWithShape="0">
                <a:prstClr val="black">
                  <a:alpha val="50000"/>
                </a:prstClr>
              </a:outerShdw>
            </a:effectLst>
            <a:scene3d>
              <a:camera prst="perspectiveFront" fov="5400000"/>
              <a:lightRig rig="threePt" dir="t">
                <a:rot lat="0" lon="0" rev="2100000"/>
              </a:lightRig>
            </a:scene3d>
            <a:sp3d extrusionH="25400">
              <a:bevelT w="304800" h="152400" prst="hardEdge"/>
              <a:extrusionClr>
                <a:srgbClr val="000000"/>
              </a:extrusionClr>
            </a:sp3d>
          </p:spPr>
        </p:pic>
        <p:sp>
          <p:nvSpPr>
            <p:cNvPr id="29" name="Text Box 152"/>
            <p:cNvSpPr txBox="1">
              <a:spLocks noChangeArrowheads="1"/>
            </p:cNvSpPr>
            <p:nvPr/>
          </p:nvSpPr>
          <p:spPr bwMode="auto">
            <a:xfrm>
              <a:off x="2971800" y="6096000"/>
              <a:ext cx="2362200" cy="685800"/>
            </a:xfrm>
            <a:prstGeom prst="rect">
              <a:avLst/>
            </a:prstGeom>
            <a:noFill/>
            <a:ln w="9525">
              <a:noFill/>
              <a:miter lim="800000"/>
              <a:headEnd/>
              <a:tailEnd/>
            </a:ln>
          </p:spPr>
          <p:txBody>
            <a:bodyPr/>
            <a:lstStyle/>
            <a:p>
              <a:pPr algn="ctr">
                <a:defRPr/>
              </a:pPr>
              <a:r>
                <a:rPr lang="en-US" sz="22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California Aqueduct</a:t>
              </a:r>
            </a:p>
            <a:p>
              <a:pPr algn="ctr">
                <a:defRPr/>
              </a:pPr>
              <a:r>
                <a:rPr lang="en-US" b="1" dirty="0" smtClean="0">
                  <a:latin typeface="+mn-lt"/>
                  <a:cs typeface="Arial" charset="0"/>
                </a:rPr>
                <a:t>(200</a:t>
              </a:r>
              <a:r>
                <a:rPr lang="en-US" b="1" dirty="0">
                  <a:latin typeface="+mn-lt"/>
                  <a:cs typeface="Arial" charset="0"/>
                </a:rPr>
                <a:t>’ wide x 30’ deep)</a:t>
              </a:r>
            </a:p>
          </p:txBody>
        </p:sp>
      </p:grpSp>
      <p:grpSp>
        <p:nvGrpSpPr>
          <p:cNvPr id="41" name="Group 40"/>
          <p:cNvGrpSpPr/>
          <p:nvPr/>
        </p:nvGrpSpPr>
        <p:grpSpPr>
          <a:xfrm>
            <a:off x="350520" y="3627120"/>
            <a:ext cx="2362200" cy="2651760"/>
            <a:chOff x="350520" y="3627120"/>
            <a:chExt cx="2362200" cy="2651760"/>
          </a:xfrm>
        </p:grpSpPr>
        <p:pic>
          <p:nvPicPr>
            <p:cNvPr id="24" name="Picture 167" descr="S:\Bay-Delta\Presentations-Photos-Maps\Delta Cross Channel\crosschannel.jpg"/>
            <p:cNvPicPr>
              <a:picLocks noChangeArrowheads="1"/>
            </p:cNvPicPr>
            <p:nvPr/>
          </p:nvPicPr>
          <p:blipFill>
            <a:blip r:embed="rId5" cstate="print"/>
            <a:srcRect/>
            <a:stretch>
              <a:fillRect/>
            </a:stretch>
          </p:blipFill>
          <p:spPr bwMode="auto">
            <a:xfrm>
              <a:off x="579120" y="3627120"/>
              <a:ext cx="2011680" cy="1920240"/>
            </a:xfrm>
            <a:prstGeom prst="rect">
              <a:avLst/>
            </a:prstGeom>
            <a:ln w="190500" cap="sq">
              <a:solidFill>
                <a:srgbClr val="C8C6BD"/>
              </a:solidFill>
              <a:prstDash val="solid"/>
              <a:miter lim="800000"/>
            </a:ln>
            <a:effectLst>
              <a:outerShdw blurRad="76200" dir="13500000" sy="23000" kx="1200000" algn="br" rotWithShape="0">
                <a:prstClr val="black">
                  <a:alpha val="50000"/>
                </a:prstClr>
              </a:outerShdw>
            </a:effectLst>
            <a:scene3d>
              <a:camera prst="perspectiveFront" fov="5400000"/>
              <a:lightRig rig="threePt" dir="t">
                <a:rot lat="0" lon="0" rev="2100000"/>
              </a:lightRig>
            </a:scene3d>
            <a:sp3d extrusionH="25400">
              <a:bevelT w="304800" h="152400" prst="hardEdge"/>
              <a:extrusionClr>
                <a:srgbClr val="000000"/>
              </a:extrusionClr>
            </a:sp3d>
          </p:spPr>
        </p:pic>
        <p:sp>
          <p:nvSpPr>
            <p:cNvPr id="30" name="Text Box 152"/>
            <p:cNvSpPr txBox="1">
              <a:spLocks noChangeArrowheads="1"/>
            </p:cNvSpPr>
            <p:nvPr/>
          </p:nvSpPr>
          <p:spPr bwMode="auto">
            <a:xfrm>
              <a:off x="350520" y="5593080"/>
              <a:ext cx="2362200" cy="685800"/>
            </a:xfrm>
            <a:prstGeom prst="rect">
              <a:avLst/>
            </a:prstGeom>
            <a:noFill/>
            <a:ln w="9525">
              <a:noFill/>
              <a:miter lim="800000"/>
              <a:headEnd/>
              <a:tailEnd/>
            </a:ln>
          </p:spPr>
          <p:txBody>
            <a:bodyPr/>
            <a:lstStyle/>
            <a:p>
              <a:pPr algn="ctr">
                <a:defRPr/>
              </a:pPr>
              <a:r>
                <a:rPr lang="en-US" sz="22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Delta Cross Channel</a:t>
              </a:r>
            </a:p>
            <a:p>
              <a:pPr algn="ctr">
                <a:defRPr/>
              </a:pPr>
              <a:r>
                <a:rPr lang="en-US" b="1" dirty="0" smtClean="0">
                  <a:latin typeface="+mn-lt"/>
                  <a:cs typeface="Arial" charset="0"/>
                </a:rPr>
                <a:t>(500’ </a:t>
              </a:r>
              <a:r>
                <a:rPr lang="en-US" b="1" dirty="0">
                  <a:latin typeface="+mn-lt"/>
                  <a:cs typeface="Arial" charset="0"/>
                </a:rPr>
                <a:t>wide x 15’ deep)</a:t>
              </a:r>
            </a:p>
          </p:txBody>
        </p:sp>
      </p:grpSp>
      <p:cxnSp>
        <p:nvCxnSpPr>
          <p:cNvPr id="17" name="Straight Connector 16"/>
          <p:cNvCxnSpPr/>
          <p:nvPr/>
        </p:nvCxnSpPr>
        <p:spPr>
          <a:xfrm rot="5400000">
            <a:off x="3521234" y="1203166"/>
            <a:ext cx="274320"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rot="5400000">
            <a:off x="7125494" y="2323306"/>
            <a:ext cx="381000"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3810000" y="1295400"/>
            <a:ext cx="3474720" cy="105156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2" name="Title 1"/>
          <p:cNvSpPr txBox="1">
            <a:spLocks/>
          </p:cNvSpPr>
          <p:nvPr/>
        </p:nvSpPr>
        <p:spPr>
          <a:xfrm rot="999727">
            <a:off x="4973860" y="1714226"/>
            <a:ext cx="1219200" cy="304800"/>
          </a:xfrm>
          <a:prstGeom prst="rect">
            <a:avLst/>
          </a:prstGeom>
          <a:effectLst>
            <a:outerShdw blurRad="50800" dist="38100" dir="2700000" algn="tl" rotWithShape="0">
              <a:prstClr val="black"/>
            </a:outerShdw>
          </a:effectLst>
        </p:spPr>
        <p:txBody>
          <a:bodyPr vert="horz" wrap="square" lIns="0" tIns="0" rIns="0" bIns="0" rtlCol="0" anchor="t">
            <a:normAutofit fontScale="97500" lnSpcReduction="10000"/>
          </a:bodyPr>
          <a:lstStyle/>
          <a:p>
            <a:pPr marL="0" marR="0" lvl="0" indent="0" algn="ctr" defTabSz="912813" rtl="0" eaLnBrk="0" fontAlgn="base" latinLnBrk="0" hangingPunct="0">
              <a:lnSpc>
                <a:spcPct val="90000"/>
              </a:lnSpc>
              <a:spcBef>
                <a:spcPct val="0"/>
              </a:spcBef>
              <a:spcAft>
                <a:spcPct val="0"/>
              </a:spcAft>
              <a:buClrTx/>
              <a:buSzTx/>
              <a:buFontTx/>
              <a:buNone/>
              <a:tabLst/>
              <a:defRPr/>
            </a:pPr>
            <a:r>
              <a:rPr kumimoji="0" lang="en-US" sz="2400" b="1" i="0" u="none" strike="noStrike" kern="1200" cap="none" spc="-150" normalizeH="0" baseline="0" noProof="0" dirty="0" smtClean="0">
                <a:ln w="3175">
                  <a:noFill/>
                </a:ln>
                <a:effectLst>
                  <a:outerShdw blurRad="50800" dist="38100" dir="2700000" algn="tl" rotWithShape="0">
                    <a:prstClr val="black">
                      <a:alpha val="40000"/>
                    </a:prstClr>
                  </a:outerShdw>
                </a:effectLst>
                <a:uLnTx/>
                <a:uFillTx/>
                <a:latin typeface="+mn-lt"/>
                <a:ea typeface="+mn-ea"/>
                <a:cs typeface="Arial" charset="0"/>
              </a:rPr>
              <a:t>700 ft.</a:t>
            </a:r>
            <a:endParaRPr kumimoji="0" lang="en-US" sz="2400" b="1" i="0" u="none" strike="noStrike" kern="1200" cap="none" spc="-150" normalizeH="0" baseline="0" noProof="0" dirty="0">
              <a:ln w="3175">
                <a:noFill/>
              </a:ln>
              <a:effectLst>
                <a:outerShdw blurRad="50800" dist="38100" dir="2700000" algn="tl" rotWithShape="0">
                  <a:prstClr val="black">
                    <a:alpha val="40000"/>
                  </a:prstClr>
                </a:outerShdw>
              </a:effectLst>
              <a:uLnTx/>
              <a:uFillTx/>
              <a:latin typeface="+mn-lt"/>
              <a:ea typeface="+mn-ea"/>
              <a:cs typeface="Arial" charset="0"/>
            </a:endParaRPr>
          </a:p>
        </p:txBody>
      </p:sp>
      <p:grpSp>
        <p:nvGrpSpPr>
          <p:cNvPr id="5" name="Group 34"/>
          <p:cNvGrpSpPr/>
          <p:nvPr/>
        </p:nvGrpSpPr>
        <p:grpSpPr>
          <a:xfrm>
            <a:off x="1173480" y="2545080"/>
            <a:ext cx="6509068" cy="2255520"/>
            <a:chOff x="944880" y="2773680"/>
            <a:chExt cx="6509068" cy="2255520"/>
          </a:xfrm>
        </p:grpSpPr>
        <p:cxnSp>
          <p:nvCxnSpPr>
            <p:cNvPr id="26" name="Straight Connector 25"/>
            <p:cNvCxnSpPr/>
            <p:nvPr/>
          </p:nvCxnSpPr>
          <p:spPr>
            <a:xfrm rot="5400000">
              <a:off x="7262654" y="4837906"/>
              <a:ext cx="381000"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944880" y="2971800"/>
              <a:ext cx="6492240" cy="1920240"/>
            </a:xfrm>
            <a:prstGeom prst="line">
              <a:avLst/>
            </a:prstGeom>
            <a:ln>
              <a:solidFill>
                <a:schemeClr val="tx1"/>
              </a:solidFill>
              <a:prstDash val="dash"/>
            </a:ln>
          </p:spPr>
          <p:style>
            <a:lnRef idx="1">
              <a:schemeClr val="accent1"/>
            </a:lnRef>
            <a:fillRef idx="0">
              <a:schemeClr val="accent1"/>
            </a:fillRef>
            <a:effectRef idx="0">
              <a:schemeClr val="accent1"/>
            </a:effectRef>
            <a:fontRef idx="minor">
              <a:schemeClr val="tx1"/>
            </a:fontRef>
          </p:style>
        </p:cxnSp>
        <p:sp>
          <p:nvSpPr>
            <p:cNvPr id="28" name="Title 1"/>
            <p:cNvSpPr txBox="1">
              <a:spLocks/>
            </p:cNvSpPr>
            <p:nvPr/>
          </p:nvSpPr>
          <p:spPr>
            <a:xfrm rot="988616">
              <a:off x="3369310" y="3770537"/>
              <a:ext cx="1219200" cy="304800"/>
            </a:xfrm>
            <a:prstGeom prst="rect">
              <a:avLst/>
            </a:prstGeom>
            <a:effectLst>
              <a:outerShdw blurRad="50800" dist="38100" dir="2700000" algn="tl" rotWithShape="0">
                <a:prstClr val="black"/>
              </a:outerShdw>
            </a:effectLst>
          </p:spPr>
          <p:txBody>
            <a:bodyPr vert="horz" wrap="square" lIns="0" tIns="0" rIns="0" bIns="0" rtlCol="0" anchor="t">
              <a:normAutofit fontScale="97500" lnSpcReduction="10000"/>
            </a:bodyPr>
            <a:lstStyle/>
            <a:p>
              <a:pPr marL="0" marR="0" lvl="0" indent="0" algn="ctr" defTabSz="912813" rtl="0" eaLnBrk="0" fontAlgn="base" latinLnBrk="0" hangingPunct="0">
                <a:lnSpc>
                  <a:spcPct val="90000"/>
                </a:lnSpc>
                <a:spcBef>
                  <a:spcPct val="0"/>
                </a:spcBef>
                <a:spcAft>
                  <a:spcPct val="0"/>
                </a:spcAft>
                <a:buClrTx/>
                <a:buSzTx/>
                <a:buFontTx/>
                <a:buNone/>
                <a:tabLst/>
                <a:defRPr/>
              </a:pPr>
              <a:r>
                <a:rPr kumimoji="0" lang="en-US" sz="2400" b="1" i="0" u="none" strike="noStrike" kern="1200" cap="none" spc="-150" normalizeH="0" baseline="0" noProof="0" dirty="0" smtClean="0">
                  <a:ln w="3175">
                    <a:noFill/>
                  </a:ln>
                  <a:effectLst>
                    <a:outerShdw blurRad="50800" dist="38100" dir="2700000" algn="tl" rotWithShape="0">
                      <a:prstClr val="black">
                        <a:alpha val="40000"/>
                      </a:prstClr>
                    </a:outerShdw>
                  </a:effectLst>
                  <a:uLnTx/>
                  <a:uFillTx/>
                  <a:latin typeface="+mn-lt"/>
                  <a:ea typeface="+mn-ea"/>
                  <a:cs typeface="Arial" charset="0"/>
                </a:rPr>
                <a:t>1,400 ft.</a:t>
              </a:r>
              <a:endParaRPr kumimoji="0" lang="en-US" sz="2400" b="1" i="0" u="none" strike="noStrike" kern="1200" cap="none" spc="-150" normalizeH="0" baseline="0" noProof="0" dirty="0">
                <a:ln w="3175">
                  <a:noFill/>
                </a:ln>
                <a:effectLst>
                  <a:outerShdw blurRad="50800" dist="38100" dir="2700000" algn="tl" rotWithShape="0">
                    <a:prstClr val="black">
                      <a:alpha val="40000"/>
                    </a:prstClr>
                  </a:outerShdw>
                </a:effectLst>
                <a:uLnTx/>
                <a:uFillTx/>
                <a:latin typeface="+mn-lt"/>
                <a:ea typeface="+mn-ea"/>
                <a:cs typeface="Arial" charset="0"/>
              </a:endParaRPr>
            </a:p>
          </p:txBody>
        </p:sp>
        <p:cxnSp>
          <p:nvCxnSpPr>
            <p:cNvPr id="32" name="Straight Connector 31"/>
            <p:cNvCxnSpPr/>
            <p:nvPr/>
          </p:nvCxnSpPr>
          <p:spPr>
            <a:xfrm rot="5400000">
              <a:off x="755174" y="2963386"/>
              <a:ext cx="381000" cy="1588"/>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pic>
        <p:nvPicPr>
          <p:cNvPr id="21" name="Picture 4"/>
          <p:cNvPicPr>
            <a:picLocks noChangeAspect="1" noChangeArrowheads="1"/>
          </p:cNvPicPr>
          <p:nvPr/>
        </p:nvPicPr>
        <p:blipFill>
          <a:blip r:embed="rId6" cstate="print">
            <a:lum bright="-9000" contrast="15000"/>
          </a:blip>
          <a:srcRect/>
          <a:stretch>
            <a:fillRect/>
          </a:stretch>
        </p:blipFill>
        <p:spPr bwMode="auto">
          <a:xfrm>
            <a:off x="347406" y="385600"/>
            <a:ext cx="1033433" cy="1062200"/>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34" name="Rectangular Callout 33"/>
          <p:cNvSpPr/>
          <p:nvPr/>
        </p:nvSpPr>
        <p:spPr bwMode="auto">
          <a:xfrm>
            <a:off x="6553200" y="5257800"/>
            <a:ext cx="2362200" cy="838200"/>
          </a:xfrm>
          <a:prstGeom prst="wedgeRectCallout">
            <a:avLst>
              <a:gd name="adj1" fmla="val -57089"/>
              <a:gd name="adj2" fmla="val -193431"/>
            </a:avLst>
          </a:prstGeom>
          <a:ln>
            <a:headEnd type="none" w="med" len="med"/>
            <a:tailEnd type="none" w="med" len="med"/>
          </a:ln>
        </p:spPr>
        <p:style>
          <a:lnRef idx="0">
            <a:schemeClr val="accent1"/>
          </a:lnRef>
          <a:fillRef idx="3">
            <a:schemeClr val="accent1"/>
          </a:fillRef>
          <a:effectRef idx="3">
            <a:schemeClr val="accent1"/>
          </a:effectRef>
          <a:fontRef idx="minor">
            <a:schemeClr val="lt1"/>
          </a:fontRef>
        </p:style>
        <p:txBody>
          <a:bodyPr vert="horz" wrap="square" lIns="91436" tIns="45718" rIns="91436" bIns="45718" numCol="1" rtlCol="0" anchor="ctr" anchorCtr="0" compatLnSpc="1">
            <a:prstTxWarp prst="textNoShape">
              <a:avLst/>
            </a:prstTxWarp>
          </a:bodyPr>
          <a:lstStyle/>
          <a:p>
            <a:pPr algn="ctr" defTabSz="914099" fontAlgn="base">
              <a:spcBef>
                <a:spcPct val="0"/>
              </a:spcBef>
              <a:spcAft>
                <a:spcPct val="0"/>
              </a:spcAft>
            </a:pPr>
            <a:r>
              <a:rPr lang="en-US" sz="2800" b="1" dirty="0" smtClean="0">
                <a:solidFill>
                  <a:srgbClr val="FFFF00"/>
                </a:solidFill>
                <a:effectLst>
                  <a:outerShdw blurRad="38100" dist="38100" dir="2700000" algn="tl">
                    <a:srgbClr val="000000">
                      <a:alpha val="43137"/>
                    </a:srgbClr>
                  </a:outerShdw>
                </a:effectLst>
              </a:rPr>
              <a:t>Levees</a:t>
            </a:r>
            <a:endParaRPr lang="en-US" sz="2400" b="1" dirty="0" smtClean="0">
              <a:solidFill>
                <a:srgbClr val="FFFF00"/>
              </a:solidFill>
              <a:effectLst>
                <a:outerShdw blurRad="38100" dist="38100" dir="2700000" algn="tl">
                  <a:srgbClr val="000000">
                    <a:alpha val="43137"/>
                  </a:srgbClr>
                </a:outerShdw>
              </a:effectLst>
            </a:endParaRPr>
          </a:p>
          <a:p>
            <a:pPr algn="ctr" defTabSz="914099" fontAlgn="base">
              <a:spcBef>
                <a:spcPct val="0"/>
              </a:spcBef>
              <a:spcAft>
                <a:spcPct val="0"/>
              </a:spcAft>
            </a:pPr>
            <a:r>
              <a:rPr lang="en-US" sz="2400" b="1" dirty="0" smtClean="0">
                <a:solidFill>
                  <a:srgbClr val="FFFFFF"/>
                </a:solidFill>
                <a:effectLst>
                  <a:outerShdw blurRad="38100" dist="38100" dir="2700000" algn="tl">
                    <a:srgbClr val="000000">
                      <a:alpha val="43137"/>
                    </a:srgbClr>
                  </a:outerShdw>
                </a:effectLst>
              </a:rPr>
              <a:t>Up to 35 ft high</a:t>
            </a:r>
          </a:p>
        </p:txBody>
      </p:sp>
      <p:sp>
        <p:nvSpPr>
          <p:cNvPr id="39" name="Title 1"/>
          <p:cNvSpPr txBox="1">
            <a:spLocks/>
          </p:cNvSpPr>
          <p:nvPr/>
        </p:nvSpPr>
        <p:spPr>
          <a:xfrm rot="988616">
            <a:off x="4095513" y="2429896"/>
            <a:ext cx="1602719" cy="350291"/>
          </a:xfrm>
          <a:prstGeom prst="rect">
            <a:avLst/>
          </a:prstGeom>
          <a:effectLst>
            <a:outerShdw blurRad="50800" dist="38100" dir="2700000" algn="tl" rotWithShape="0">
              <a:prstClr val="black"/>
            </a:outerShdw>
          </a:effectLst>
        </p:spPr>
        <p:txBody>
          <a:bodyPr vert="horz" wrap="square" lIns="0" tIns="0" rIns="0" bIns="0" rtlCol="0" anchor="t">
            <a:noAutofit/>
          </a:bodyPr>
          <a:lstStyle/>
          <a:p>
            <a:pPr marL="0" marR="0" lvl="0" indent="0" algn="ctr" defTabSz="912813" rtl="0" eaLnBrk="0" fontAlgn="base" latinLnBrk="0" hangingPunct="0">
              <a:lnSpc>
                <a:spcPct val="90000"/>
              </a:lnSpc>
              <a:spcBef>
                <a:spcPct val="0"/>
              </a:spcBef>
              <a:spcAft>
                <a:spcPct val="0"/>
              </a:spcAft>
              <a:buClrTx/>
              <a:buSzTx/>
              <a:buFontTx/>
              <a:buNone/>
              <a:tabLst/>
              <a:defRPr/>
            </a:pPr>
            <a:r>
              <a:rPr lang="en-US" sz="2400" b="1" spc="-150" dirty="0" smtClean="0">
                <a:ln w="3175">
                  <a:noFill/>
                </a:ln>
                <a:effectLst>
                  <a:outerShdw blurRad="50800" dist="38100" dir="2700000" algn="tl" rotWithShape="0">
                    <a:prstClr val="black">
                      <a:alpha val="40000"/>
                    </a:prstClr>
                  </a:outerShdw>
                </a:effectLst>
                <a:latin typeface="+mn-lt"/>
                <a:cs typeface="Arial" charset="0"/>
              </a:rPr>
              <a:t>~2</a:t>
            </a:r>
            <a:r>
              <a:rPr kumimoji="0" lang="en-US" sz="2400" b="1" i="0" u="none" strike="noStrike" kern="1200" cap="none" spc="-150" normalizeH="0" baseline="0" noProof="0" dirty="0" smtClean="0">
                <a:ln w="3175">
                  <a:noFill/>
                </a:ln>
                <a:effectLst>
                  <a:outerShdw blurRad="50800" dist="38100" dir="2700000" algn="tl" rotWithShape="0">
                    <a:prstClr val="black">
                      <a:alpha val="40000"/>
                    </a:prstClr>
                  </a:outerShdw>
                </a:effectLst>
                <a:uLnTx/>
                <a:uFillTx/>
                <a:latin typeface="+mn-lt"/>
                <a:ea typeface="+mn-ea"/>
                <a:cs typeface="Arial" charset="0"/>
              </a:rPr>
              <a:t>4 ft. depth</a:t>
            </a:r>
            <a:endParaRPr kumimoji="0" lang="en-US" sz="2400" b="1" i="0" u="none" strike="noStrike" kern="1200" cap="none" spc="-150" normalizeH="0" baseline="0" noProof="0" dirty="0">
              <a:ln w="3175">
                <a:noFill/>
              </a:ln>
              <a:effectLst>
                <a:outerShdw blurRad="50800" dist="38100" dir="2700000" algn="tl" rotWithShape="0">
                  <a:prstClr val="black">
                    <a:alpha val="40000"/>
                  </a:prstClr>
                </a:outerShdw>
              </a:effectLst>
              <a:uLnTx/>
              <a:uFillTx/>
              <a:latin typeface="+mn-lt"/>
              <a:ea typeface="+mn-ea"/>
              <a:cs typeface="Arial" charset="0"/>
            </a:endParaRPr>
          </a:p>
        </p:txBody>
      </p:sp>
      <p:sp>
        <p:nvSpPr>
          <p:cNvPr id="23" name="Slide Number Placeholder 3"/>
          <p:cNvSpPr>
            <a:spLocks noGrp="1"/>
          </p:cNvSpPr>
          <p:nvPr>
            <p:ph type="sldNum" sz="quarter" idx="10"/>
          </p:nvPr>
        </p:nvSpPr>
        <p:spPr>
          <a:xfrm>
            <a:off x="8458200" y="6427788"/>
            <a:ext cx="685800" cy="365125"/>
          </a:xfrm>
        </p:spPr>
        <p:txBody>
          <a:bodyPr/>
          <a:lstStyle/>
          <a:p>
            <a:pPr>
              <a:defRPr/>
            </a:pPr>
            <a:fld id="{333B40C4-8739-41ED-9F49-74A029D2A0BC}" type="slidenum">
              <a:rPr lang="en-US" smtClean="0"/>
              <a:pPr>
                <a:defRPr/>
              </a:pPr>
              <a:t>43</a:t>
            </a:fld>
            <a:endParaRPr lang="en-US"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nodeType="click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1000" fill="hold"/>
                                        <p:tgtEl>
                                          <p:spTgt spid="41"/>
                                        </p:tgtEl>
                                        <p:attrNameLst>
                                          <p:attrName>ppt_w</p:attrName>
                                        </p:attrNameLst>
                                      </p:cBhvr>
                                      <p:tavLst>
                                        <p:tav tm="0">
                                          <p:val>
                                            <p:strVal val="#ppt_w*0.70"/>
                                          </p:val>
                                        </p:tav>
                                        <p:tav tm="100000">
                                          <p:val>
                                            <p:strVal val="#ppt_w"/>
                                          </p:val>
                                        </p:tav>
                                      </p:tavLst>
                                    </p:anim>
                                    <p:anim calcmode="lin" valueType="num">
                                      <p:cBhvr>
                                        <p:cTn id="8" dur="1000" fill="hold"/>
                                        <p:tgtEl>
                                          <p:spTgt spid="41"/>
                                        </p:tgtEl>
                                        <p:attrNameLst>
                                          <p:attrName>ppt_h</p:attrName>
                                        </p:attrNameLst>
                                      </p:cBhvr>
                                      <p:tavLst>
                                        <p:tav tm="0">
                                          <p:val>
                                            <p:strVal val="#ppt_h"/>
                                          </p:val>
                                        </p:tav>
                                        <p:tav tm="100000">
                                          <p:val>
                                            <p:strVal val="#ppt_h"/>
                                          </p:val>
                                        </p:tav>
                                      </p:tavLst>
                                    </p:anim>
                                    <p:animEffect transition="in" filter="fade">
                                      <p:cBhvr>
                                        <p:cTn id="9" dur="1000"/>
                                        <p:tgtEl>
                                          <p:spTgt spid="41"/>
                                        </p:tgtEl>
                                      </p:cBhvr>
                                    </p:animEffect>
                                  </p:childTnLst>
                                </p:cTn>
                              </p:par>
                            </p:childTnLst>
                          </p:cTn>
                        </p:par>
                        <p:par>
                          <p:cTn id="10" fill="hold">
                            <p:stCondLst>
                              <p:cond delay="1000"/>
                            </p:stCondLst>
                            <p:childTnLst>
                              <p:par>
                                <p:cTn id="11" presetID="55" presetClass="entr" presetSubtype="0" fill="hold" nodeType="afterEffect">
                                  <p:stCondLst>
                                    <p:cond delay="0"/>
                                  </p:stCondLst>
                                  <p:childTnLst>
                                    <p:set>
                                      <p:cBhvr>
                                        <p:cTn id="12" dur="1" fill="hold">
                                          <p:stCondLst>
                                            <p:cond delay="0"/>
                                          </p:stCondLst>
                                        </p:cTn>
                                        <p:tgtEl>
                                          <p:spTgt spid="42"/>
                                        </p:tgtEl>
                                        <p:attrNameLst>
                                          <p:attrName>style.visibility</p:attrName>
                                        </p:attrNameLst>
                                      </p:cBhvr>
                                      <p:to>
                                        <p:strVal val="visible"/>
                                      </p:to>
                                    </p:set>
                                    <p:anim calcmode="lin" valueType="num">
                                      <p:cBhvr>
                                        <p:cTn id="13" dur="1000" fill="hold"/>
                                        <p:tgtEl>
                                          <p:spTgt spid="42"/>
                                        </p:tgtEl>
                                        <p:attrNameLst>
                                          <p:attrName>ppt_w</p:attrName>
                                        </p:attrNameLst>
                                      </p:cBhvr>
                                      <p:tavLst>
                                        <p:tav tm="0">
                                          <p:val>
                                            <p:strVal val="#ppt_w*0.70"/>
                                          </p:val>
                                        </p:tav>
                                        <p:tav tm="100000">
                                          <p:val>
                                            <p:strVal val="#ppt_w"/>
                                          </p:val>
                                        </p:tav>
                                      </p:tavLst>
                                    </p:anim>
                                    <p:anim calcmode="lin" valueType="num">
                                      <p:cBhvr>
                                        <p:cTn id="14" dur="1000" fill="hold"/>
                                        <p:tgtEl>
                                          <p:spTgt spid="42"/>
                                        </p:tgtEl>
                                        <p:attrNameLst>
                                          <p:attrName>ppt_h</p:attrName>
                                        </p:attrNameLst>
                                      </p:cBhvr>
                                      <p:tavLst>
                                        <p:tav tm="0">
                                          <p:val>
                                            <p:strVal val="#ppt_h"/>
                                          </p:val>
                                        </p:tav>
                                        <p:tav tm="100000">
                                          <p:val>
                                            <p:strVal val="#ppt_h"/>
                                          </p:val>
                                        </p:tav>
                                      </p:tavLst>
                                    </p:anim>
                                    <p:animEffect transition="in" filter="fade">
                                      <p:cBhvr>
                                        <p:cTn id="15" dur="1000"/>
                                        <p:tgtEl>
                                          <p:spTgt spid="42"/>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34"/>
                                        </p:tgtEl>
                                        <p:attrNameLst>
                                          <p:attrName>style.visibility</p:attrName>
                                        </p:attrNameLst>
                                      </p:cBhvr>
                                      <p:to>
                                        <p:strVal val="visible"/>
                                      </p:to>
                                    </p:set>
                                    <p:animEffect transition="in" filter="wipe(down)">
                                      <p:cBhvr>
                                        <p:cTn id="20"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80710" name="Picture 6"/>
          <p:cNvPicPr>
            <a:picLocks noChangeAspect="1" noChangeArrowheads="1"/>
          </p:cNvPicPr>
          <p:nvPr/>
        </p:nvPicPr>
        <p:blipFill>
          <a:blip r:embed="rId3"/>
          <a:srcRect/>
          <a:stretch>
            <a:fillRect/>
          </a:stretch>
        </p:blipFill>
        <p:spPr bwMode="auto">
          <a:xfrm>
            <a:off x="457200" y="1066800"/>
            <a:ext cx="5486400" cy="5044149"/>
          </a:xfrm>
          <a:prstGeom prst="rect">
            <a:avLst/>
          </a:prstGeom>
          <a:noFill/>
          <a:ln w="9525">
            <a:noFill/>
            <a:miter lim="800000"/>
            <a:headEnd/>
            <a:tailEnd/>
          </a:ln>
          <a:effectLst>
            <a:softEdge rad="63500"/>
          </a:effectLst>
        </p:spPr>
      </p:pic>
      <p:sp>
        <p:nvSpPr>
          <p:cNvPr id="12" name="Rectangle 11"/>
          <p:cNvSpPr/>
          <p:nvPr/>
        </p:nvSpPr>
        <p:spPr bwMode="auto">
          <a:xfrm>
            <a:off x="1943100" y="4267200"/>
            <a:ext cx="723900" cy="609600"/>
          </a:xfrm>
          <a:prstGeom prst="rect">
            <a:avLst/>
          </a:prstGeom>
          <a:noFill/>
          <a:ln w="57150" cap="flat" cmpd="sng" algn="ctr">
            <a:solidFill>
              <a:srgbClr val="FF0000"/>
            </a:solidFill>
            <a:prstDash val="solid"/>
            <a:round/>
            <a:headEnd type="none" w="med" len="med"/>
            <a:tailEnd type="none" w="med" len="med"/>
          </a:ln>
          <a:effectLst>
            <a:outerShdw blurRad="50800" dist="38100" dir="2700000" algn="tl" rotWithShape="0">
              <a:prstClr val="black">
                <a:alpha val="40000"/>
              </a:prstClr>
            </a:outerShdw>
          </a:effectLst>
        </p:spPr>
        <p:txBody>
          <a:bodyPr anchor="ctr" anchorCtr="1"/>
          <a:lstStyle/>
          <a:p>
            <a:pPr algn="ctr" eaLnBrk="0" hangingPunct="0">
              <a:defRPr/>
            </a:pPr>
            <a:endParaRPr lang="en-US" sz="2800" b="1">
              <a:solidFill>
                <a:srgbClr val="00FFFF"/>
              </a:solidFill>
              <a:effectLst>
                <a:outerShdw blurRad="38100" dist="38100" dir="2700000" algn="tl">
                  <a:srgbClr val="000000">
                    <a:alpha val="43137"/>
                  </a:srgbClr>
                </a:outerShdw>
              </a:effectLst>
              <a:latin typeface="Arial" charset="0"/>
            </a:endParaRPr>
          </a:p>
        </p:txBody>
      </p:sp>
      <p:pic>
        <p:nvPicPr>
          <p:cNvPr id="1480707" name="Picture 3"/>
          <p:cNvPicPr>
            <a:picLocks noChangeArrowheads="1"/>
          </p:cNvPicPr>
          <p:nvPr/>
        </p:nvPicPr>
        <p:blipFill>
          <a:blip r:embed="rId4"/>
          <a:srcRect/>
          <a:stretch>
            <a:fillRect/>
          </a:stretch>
        </p:blipFill>
        <p:spPr bwMode="auto">
          <a:xfrm>
            <a:off x="457200" y="990600"/>
            <a:ext cx="5486400" cy="5105400"/>
          </a:xfrm>
          <a:prstGeom prst="rect">
            <a:avLst/>
          </a:prstGeom>
          <a:noFill/>
          <a:ln w="9525">
            <a:noFill/>
            <a:miter lim="800000"/>
            <a:headEnd/>
            <a:tailEnd/>
          </a:ln>
          <a:effectLst>
            <a:softEdge rad="63500"/>
          </a:effectLst>
        </p:spPr>
      </p:pic>
      <p:sp>
        <p:nvSpPr>
          <p:cNvPr id="2" name="Title 1"/>
          <p:cNvSpPr>
            <a:spLocks noGrp="1"/>
          </p:cNvSpPr>
          <p:nvPr>
            <p:ph type="title"/>
          </p:nvPr>
        </p:nvSpPr>
        <p:spPr>
          <a:xfrm>
            <a:off x="6248400" y="2209800"/>
            <a:ext cx="2705100" cy="1052596"/>
          </a:xfrm>
        </p:spPr>
        <p:txBody>
          <a:bodyPr/>
          <a:lstStyle/>
          <a:p>
            <a:pPr>
              <a:defRPr/>
            </a:pPr>
            <a:r>
              <a:rPr smtClean="0"/>
              <a:t>Canal Dredging</a:t>
            </a:r>
            <a:br>
              <a:rPr smtClean="0"/>
            </a:br>
            <a:r>
              <a:rPr sz="3200" smtClean="0">
                <a:solidFill>
                  <a:schemeClr val="tx1"/>
                </a:solidFill>
              </a:rPr>
              <a:t>Walking Dragline </a:t>
            </a:r>
            <a:endParaRPr dirty="0">
              <a:solidFill>
                <a:schemeClr val="tx1"/>
              </a:solidFill>
            </a:endParaRPr>
          </a:p>
        </p:txBody>
      </p:sp>
      <p:sp>
        <p:nvSpPr>
          <p:cNvPr id="4" name="Slide Number Placeholder 3"/>
          <p:cNvSpPr>
            <a:spLocks noGrp="1"/>
          </p:cNvSpPr>
          <p:nvPr>
            <p:ph type="sldNum" sz="quarter" idx="10"/>
          </p:nvPr>
        </p:nvSpPr>
        <p:spPr/>
        <p:txBody>
          <a:bodyPr/>
          <a:lstStyle/>
          <a:p>
            <a:pPr>
              <a:defRPr/>
            </a:pPr>
            <a:fld id="{8AD09A89-84E2-47B6-9FF5-8176F551B426}" type="slidenum">
              <a:rPr lang="en-US" smtClean="0"/>
              <a:pPr>
                <a:defRPr/>
              </a:pPr>
              <a:t>44</a:t>
            </a:fld>
            <a:endParaRPr lang="en-US"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288"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p:cTn id="7" dur="500" fill="hold"/>
                                        <p:tgtEl>
                                          <p:spTgt spid="12"/>
                                        </p:tgtEl>
                                        <p:attrNameLst>
                                          <p:attrName>ppt_w</p:attrName>
                                        </p:attrNameLst>
                                      </p:cBhvr>
                                      <p:tavLst>
                                        <p:tav tm="0">
                                          <p:val>
                                            <p:strVal val="4/3*#ppt_w"/>
                                          </p:val>
                                        </p:tav>
                                        <p:tav tm="100000">
                                          <p:val>
                                            <p:strVal val="#ppt_w"/>
                                          </p:val>
                                        </p:tav>
                                      </p:tavLst>
                                    </p:anim>
                                    <p:anim calcmode="lin" valueType="num">
                                      <p:cBhvr>
                                        <p:cTn id="8" dur="500" fill="hold"/>
                                        <p:tgtEl>
                                          <p:spTgt spid="12"/>
                                        </p:tgtEl>
                                        <p:attrNameLst>
                                          <p:attrName>ppt_h</p:attrName>
                                        </p:attrNameLst>
                                      </p:cBhvr>
                                      <p:tavLst>
                                        <p:tav tm="0">
                                          <p:val>
                                            <p:strVal val="4/3*#ppt_h"/>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0" fill="hold" nodeType="clickEffect">
                                  <p:stCondLst>
                                    <p:cond delay="0"/>
                                  </p:stCondLst>
                                  <p:childTnLst>
                                    <p:set>
                                      <p:cBhvr>
                                        <p:cTn id="12" dur="1" fill="hold">
                                          <p:stCondLst>
                                            <p:cond delay="0"/>
                                          </p:stCondLst>
                                        </p:cTn>
                                        <p:tgtEl>
                                          <p:spTgt spid="1480707"/>
                                        </p:tgtEl>
                                        <p:attrNameLst>
                                          <p:attrName>style.visibility</p:attrName>
                                        </p:attrNameLst>
                                      </p:cBhvr>
                                      <p:to>
                                        <p:strVal val="visible"/>
                                      </p:to>
                                    </p:set>
                                    <p:anim calcmode="lin" valueType="num">
                                      <p:cBhvr>
                                        <p:cTn id="13" dur="1000" fill="hold"/>
                                        <p:tgtEl>
                                          <p:spTgt spid="1480707"/>
                                        </p:tgtEl>
                                        <p:attrNameLst>
                                          <p:attrName>ppt_w</p:attrName>
                                        </p:attrNameLst>
                                      </p:cBhvr>
                                      <p:tavLst>
                                        <p:tav tm="0">
                                          <p:val>
                                            <p:fltVal val="0"/>
                                          </p:val>
                                        </p:tav>
                                        <p:tav tm="100000">
                                          <p:val>
                                            <p:strVal val="#ppt_w"/>
                                          </p:val>
                                        </p:tav>
                                      </p:tavLst>
                                    </p:anim>
                                    <p:anim calcmode="lin" valueType="num">
                                      <p:cBhvr>
                                        <p:cTn id="14" dur="1000" fill="hold"/>
                                        <p:tgtEl>
                                          <p:spTgt spid="1480707"/>
                                        </p:tgtEl>
                                        <p:attrNameLst>
                                          <p:attrName>ppt_h</p:attrName>
                                        </p:attrNameLst>
                                      </p:cBhvr>
                                      <p:tavLst>
                                        <p:tav tm="0">
                                          <p:val>
                                            <p:fltVal val="0"/>
                                          </p:val>
                                        </p:tav>
                                        <p:tav tm="100000">
                                          <p:val>
                                            <p:strVal val="#ppt_h"/>
                                          </p:val>
                                        </p:tav>
                                      </p:tavLst>
                                    </p:anim>
                                    <p:animEffect transition="in" filter="fade">
                                      <p:cBhvr>
                                        <p:cTn id="15" dur="1000"/>
                                        <p:tgtEl>
                                          <p:spTgt spid="14807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Title 20"/>
          <p:cNvSpPr>
            <a:spLocks noGrp="1"/>
          </p:cNvSpPr>
          <p:nvPr>
            <p:ph type="title"/>
          </p:nvPr>
        </p:nvSpPr>
        <p:spPr>
          <a:xfrm>
            <a:off x="0" y="4038600"/>
            <a:ext cx="9144000" cy="609398"/>
          </a:xfrm>
        </p:spPr>
        <p:style>
          <a:lnRef idx="0">
            <a:schemeClr val="accent1"/>
          </a:lnRef>
          <a:fillRef idx="3">
            <a:schemeClr val="accent1"/>
          </a:fillRef>
          <a:effectRef idx="3">
            <a:schemeClr val="accent1"/>
          </a:effectRef>
          <a:fontRef idx="minor">
            <a:schemeClr val="lt1"/>
          </a:fontRef>
        </p:style>
        <p:txBody>
          <a:bodyPr/>
          <a:lstStyle/>
          <a:p>
            <a:pPr>
              <a:defRPr/>
            </a:pPr>
            <a:r>
              <a:rPr smtClean="0"/>
              <a:t>Siphon Section</a:t>
            </a:r>
            <a:endParaRPr/>
          </a:p>
        </p:txBody>
      </p:sp>
      <p:sp>
        <p:nvSpPr>
          <p:cNvPr id="56347" name="Slide Number Placeholder 48"/>
          <p:cNvSpPr>
            <a:spLocks noGrp="1"/>
          </p:cNvSpPr>
          <p:nvPr>
            <p:ph type="sldNum" sz="quarter" idx="10"/>
          </p:nvPr>
        </p:nvSpPr>
        <p:spPr/>
        <p:txBody>
          <a:bodyPr/>
          <a:lstStyle/>
          <a:p>
            <a:pPr>
              <a:defRPr/>
            </a:pPr>
            <a:fld id="{C1C5DE45-E510-4A9F-A559-66DC1BCFB61C}" type="slidenum">
              <a:rPr lang="en-US" smtClean="0"/>
              <a:pPr>
                <a:defRPr/>
              </a:pPr>
              <a:t>45</a:t>
            </a:fld>
            <a:endParaRPr lang="en-US" dirty="0" smtClean="0"/>
          </a:p>
        </p:txBody>
      </p:sp>
      <p:grpSp>
        <p:nvGrpSpPr>
          <p:cNvPr id="2" name="Group 11"/>
          <p:cNvGrpSpPr>
            <a:grpSpLocks/>
          </p:cNvGrpSpPr>
          <p:nvPr/>
        </p:nvGrpSpPr>
        <p:grpSpPr bwMode="auto">
          <a:xfrm>
            <a:off x="600832" y="533400"/>
            <a:ext cx="8085968" cy="3190875"/>
            <a:chOff x="180975" y="2209800"/>
            <a:chExt cx="8810625" cy="3190875"/>
          </a:xfrm>
          <a:effectLst>
            <a:glow rad="101600">
              <a:schemeClr val="accent4">
                <a:satMod val="175000"/>
                <a:alpha val="40000"/>
              </a:schemeClr>
            </a:glow>
          </a:effectLst>
        </p:grpSpPr>
        <p:grpSp>
          <p:nvGrpSpPr>
            <p:cNvPr id="3" name="Group 36"/>
            <p:cNvGrpSpPr>
              <a:grpSpLocks/>
            </p:cNvGrpSpPr>
            <p:nvPr/>
          </p:nvGrpSpPr>
          <p:grpSpPr bwMode="auto">
            <a:xfrm>
              <a:off x="180975" y="2209800"/>
              <a:ext cx="8810625" cy="3190875"/>
              <a:chOff x="152400" y="2209800"/>
              <a:chExt cx="8810625" cy="3190875"/>
            </a:xfrm>
          </p:grpSpPr>
          <p:pic>
            <p:nvPicPr>
              <p:cNvPr id="44" name="Picture 6"/>
              <p:cNvPicPr>
                <a:picLocks noChangeAspect="1" noChangeArrowheads="1"/>
              </p:cNvPicPr>
              <p:nvPr/>
            </p:nvPicPr>
            <p:blipFill>
              <a:blip r:embed="rId3"/>
              <a:srcRect/>
              <a:stretch>
                <a:fillRect/>
              </a:stretch>
            </p:blipFill>
            <p:spPr bwMode="ltGray">
              <a:xfrm>
                <a:off x="152400" y="2209800"/>
                <a:ext cx="8810625" cy="3190875"/>
              </a:xfrm>
              <a:prstGeom prst="rect">
                <a:avLst/>
              </a:prstGeom>
              <a:ln w="228600" cap="sq" cmpd="thickThin">
                <a:solidFill>
                  <a:schemeClr val="bg2">
                    <a:lumMod val="75000"/>
                  </a:schemeClr>
                </a:solidFill>
                <a:prstDash val="solid"/>
                <a:miter lim="800000"/>
              </a:ln>
              <a:effectLst>
                <a:innerShdw blurRad="76200">
                  <a:srgbClr val="000000"/>
                </a:innerShdw>
              </a:effectLst>
            </p:spPr>
          </p:pic>
          <p:sp>
            <p:nvSpPr>
              <p:cNvPr id="45" name="Rectangle 44"/>
              <p:cNvSpPr/>
              <p:nvPr/>
            </p:nvSpPr>
            <p:spPr bwMode="ltGray">
              <a:xfrm>
                <a:off x="3505200" y="4922600"/>
                <a:ext cx="5105400" cy="392350"/>
              </a:xfrm>
              <a:prstGeom prst="rect">
                <a:avLst/>
              </a:prstGeom>
              <a:solidFill>
                <a:schemeClr val="tx1"/>
              </a:solidFill>
              <a:ln w="19050" cap="flat" cmpd="sng" algn="ctr">
                <a:solidFill>
                  <a:schemeClr val="tx1"/>
                </a:solidFill>
                <a:prstDash val="solid"/>
                <a:round/>
                <a:headEnd type="none" w="med" len="med"/>
                <a:tailEnd type="none" w="med" len="med"/>
              </a:ln>
              <a:effectLst/>
            </p:spPr>
            <p:txBody>
              <a:bodyPr anchor="ctr" anchorCtr="1"/>
              <a:lstStyle/>
              <a:p>
                <a:pPr>
                  <a:defRPr/>
                </a:pPr>
                <a:endParaRPr lang="en-US" dirty="0">
                  <a:effectLst>
                    <a:outerShdw blurRad="38100" dist="38100" dir="2700000" algn="tl">
                      <a:srgbClr val="000000">
                        <a:alpha val="43137"/>
                      </a:srgbClr>
                    </a:outerShdw>
                  </a:effectLst>
                </a:endParaRPr>
              </a:p>
            </p:txBody>
          </p:sp>
        </p:grpSp>
        <p:sp>
          <p:nvSpPr>
            <p:cNvPr id="43" name="Freeform 42"/>
            <p:cNvSpPr/>
            <p:nvPr/>
          </p:nvSpPr>
          <p:spPr bwMode="auto">
            <a:xfrm>
              <a:off x="3557902" y="3157303"/>
              <a:ext cx="3907094" cy="644760"/>
            </a:xfrm>
            <a:custGeom>
              <a:avLst/>
              <a:gdLst>
                <a:gd name="connsiteX0" fmla="*/ 0 w 3628572"/>
                <a:gd name="connsiteY0" fmla="*/ 0 h 609600"/>
                <a:gd name="connsiteX1" fmla="*/ 174172 w 3628572"/>
                <a:gd name="connsiteY1" fmla="*/ 261257 h 609600"/>
                <a:gd name="connsiteX2" fmla="*/ 362857 w 3628572"/>
                <a:gd name="connsiteY2" fmla="*/ 304800 h 609600"/>
                <a:gd name="connsiteX3" fmla="*/ 537029 w 3628572"/>
                <a:gd name="connsiteY3" fmla="*/ 319314 h 609600"/>
                <a:gd name="connsiteX4" fmla="*/ 696686 w 3628572"/>
                <a:gd name="connsiteY4" fmla="*/ 348343 h 609600"/>
                <a:gd name="connsiteX5" fmla="*/ 914400 w 3628572"/>
                <a:gd name="connsiteY5" fmla="*/ 449943 h 609600"/>
                <a:gd name="connsiteX6" fmla="*/ 1132115 w 3628572"/>
                <a:gd name="connsiteY6" fmla="*/ 493486 h 609600"/>
                <a:gd name="connsiteX7" fmla="*/ 1378857 w 3628572"/>
                <a:gd name="connsiteY7" fmla="*/ 478971 h 609600"/>
                <a:gd name="connsiteX8" fmla="*/ 1654629 w 3628572"/>
                <a:gd name="connsiteY8" fmla="*/ 566057 h 609600"/>
                <a:gd name="connsiteX9" fmla="*/ 2002972 w 3628572"/>
                <a:gd name="connsiteY9" fmla="*/ 580571 h 609600"/>
                <a:gd name="connsiteX10" fmla="*/ 2249715 w 3628572"/>
                <a:gd name="connsiteY10" fmla="*/ 609600 h 609600"/>
                <a:gd name="connsiteX11" fmla="*/ 2452915 w 3628572"/>
                <a:gd name="connsiteY11" fmla="*/ 580571 h 609600"/>
                <a:gd name="connsiteX12" fmla="*/ 2685143 w 3628572"/>
                <a:gd name="connsiteY12" fmla="*/ 551543 h 609600"/>
                <a:gd name="connsiteX13" fmla="*/ 2902857 w 3628572"/>
                <a:gd name="connsiteY13" fmla="*/ 464457 h 609600"/>
                <a:gd name="connsiteX14" fmla="*/ 3207657 w 3628572"/>
                <a:gd name="connsiteY14" fmla="*/ 333828 h 609600"/>
                <a:gd name="connsiteX15" fmla="*/ 3367315 w 3628572"/>
                <a:gd name="connsiteY15" fmla="*/ 203200 h 609600"/>
                <a:gd name="connsiteX16" fmla="*/ 3439886 w 3628572"/>
                <a:gd name="connsiteY16" fmla="*/ 87086 h 609600"/>
                <a:gd name="connsiteX17" fmla="*/ 3628572 w 3628572"/>
                <a:gd name="connsiteY17" fmla="*/ 43543 h 609600"/>
                <a:gd name="connsiteX18" fmla="*/ 0 w 3628572"/>
                <a:gd name="connsiteY18" fmla="*/ 0 h 609600"/>
                <a:gd name="connsiteX0" fmla="*/ 0 w 3702117"/>
                <a:gd name="connsiteY0" fmla="*/ 0 h 609600"/>
                <a:gd name="connsiteX1" fmla="*/ 174172 w 3702117"/>
                <a:gd name="connsiteY1" fmla="*/ 261257 h 609600"/>
                <a:gd name="connsiteX2" fmla="*/ 362857 w 3702117"/>
                <a:gd name="connsiteY2" fmla="*/ 304800 h 609600"/>
                <a:gd name="connsiteX3" fmla="*/ 537029 w 3702117"/>
                <a:gd name="connsiteY3" fmla="*/ 319314 h 609600"/>
                <a:gd name="connsiteX4" fmla="*/ 696686 w 3702117"/>
                <a:gd name="connsiteY4" fmla="*/ 348343 h 609600"/>
                <a:gd name="connsiteX5" fmla="*/ 914400 w 3702117"/>
                <a:gd name="connsiteY5" fmla="*/ 449943 h 609600"/>
                <a:gd name="connsiteX6" fmla="*/ 1132115 w 3702117"/>
                <a:gd name="connsiteY6" fmla="*/ 493486 h 609600"/>
                <a:gd name="connsiteX7" fmla="*/ 1378857 w 3702117"/>
                <a:gd name="connsiteY7" fmla="*/ 478971 h 609600"/>
                <a:gd name="connsiteX8" fmla="*/ 1654629 w 3702117"/>
                <a:gd name="connsiteY8" fmla="*/ 566057 h 609600"/>
                <a:gd name="connsiteX9" fmla="*/ 2002972 w 3702117"/>
                <a:gd name="connsiteY9" fmla="*/ 580571 h 609600"/>
                <a:gd name="connsiteX10" fmla="*/ 2249715 w 3702117"/>
                <a:gd name="connsiteY10" fmla="*/ 609600 h 609600"/>
                <a:gd name="connsiteX11" fmla="*/ 2452915 w 3702117"/>
                <a:gd name="connsiteY11" fmla="*/ 580571 h 609600"/>
                <a:gd name="connsiteX12" fmla="*/ 2685143 w 3702117"/>
                <a:gd name="connsiteY12" fmla="*/ 551543 h 609600"/>
                <a:gd name="connsiteX13" fmla="*/ 2902857 w 3702117"/>
                <a:gd name="connsiteY13" fmla="*/ 464457 h 609600"/>
                <a:gd name="connsiteX14" fmla="*/ 3207657 w 3702117"/>
                <a:gd name="connsiteY14" fmla="*/ 333828 h 609600"/>
                <a:gd name="connsiteX15" fmla="*/ 3367315 w 3702117"/>
                <a:gd name="connsiteY15" fmla="*/ 203200 h 609600"/>
                <a:gd name="connsiteX16" fmla="*/ 3439886 w 3702117"/>
                <a:gd name="connsiteY16" fmla="*/ 87086 h 609600"/>
                <a:gd name="connsiteX17" fmla="*/ 3628572 w 3702117"/>
                <a:gd name="connsiteY17" fmla="*/ 43543 h 609600"/>
                <a:gd name="connsiteX18" fmla="*/ 3702117 w 3702117"/>
                <a:gd name="connsiteY18" fmla="*/ 41804 h 609600"/>
                <a:gd name="connsiteX19" fmla="*/ 0 w 3702117"/>
                <a:gd name="connsiteY19" fmla="*/ 0 h 609600"/>
                <a:gd name="connsiteX0" fmla="*/ 0 w 3702540"/>
                <a:gd name="connsiteY0" fmla="*/ 0 h 609600"/>
                <a:gd name="connsiteX1" fmla="*/ 174172 w 3702540"/>
                <a:gd name="connsiteY1" fmla="*/ 261257 h 609600"/>
                <a:gd name="connsiteX2" fmla="*/ 362857 w 3702540"/>
                <a:gd name="connsiteY2" fmla="*/ 304800 h 609600"/>
                <a:gd name="connsiteX3" fmla="*/ 537029 w 3702540"/>
                <a:gd name="connsiteY3" fmla="*/ 319314 h 609600"/>
                <a:gd name="connsiteX4" fmla="*/ 696686 w 3702540"/>
                <a:gd name="connsiteY4" fmla="*/ 348343 h 609600"/>
                <a:gd name="connsiteX5" fmla="*/ 914400 w 3702540"/>
                <a:gd name="connsiteY5" fmla="*/ 449943 h 609600"/>
                <a:gd name="connsiteX6" fmla="*/ 1132115 w 3702540"/>
                <a:gd name="connsiteY6" fmla="*/ 493486 h 609600"/>
                <a:gd name="connsiteX7" fmla="*/ 1378857 w 3702540"/>
                <a:gd name="connsiteY7" fmla="*/ 478971 h 609600"/>
                <a:gd name="connsiteX8" fmla="*/ 1654629 w 3702540"/>
                <a:gd name="connsiteY8" fmla="*/ 566057 h 609600"/>
                <a:gd name="connsiteX9" fmla="*/ 2002972 w 3702540"/>
                <a:gd name="connsiteY9" fmla="*/ 580571 h 609600"/>
                <a:gd name="connsiteX10" fmla="*/ 2249715 w 3702540"/>
                <a:gd name="connsiteY10" fmla="*/ 609600 h 609600"/>
                <a:gd name="connsiteX11" fmla="*/ 2452915 w 3702540"/>
                <a:gd name="connsiteY11" fmla="*/ 580571 h 609600"/>
                <a:gd name="connsiteX12" fmla="*/ 2685143 w 3702540"/>
                <a:gd name="connsiteY12" fmla="*/ 551543 h 609600"/>
                <a:gd name="connsiteX13" fmla="*/ 2902857 w 3702540"/>
                <a:gd name="connsiteY13" fmla="*/ 464457 h 609600"/>
                <a:gd name="connsiteX14" fmla="*/ 3207657 w 3702540"/>
                <a:gd name="connsiteY14" fmla="*/ 333828 h 609600"/>
                <a:gd name="connsiteX15" fmla="*/ 3367315 w 3702540"/>
                <a:gd name="connsiteY15" fmla="*/ 203200 h 609600"/>
                <a:gd name="connsiteX16" fmla="*/ 3439886 w 3702540"/>
                <a:gd name="connsiteY16" fmla="*/ 87086 h 609600"/>
                <a:gd name="connsiteX17" fmla="*/ 3628572 w 3702540"/>
                <a:gd name="connsiteY17" fmla="*/ 43543 h 609600"/>
                <a:gd name="connsiteX18" fmla="*/ 3702117 w 3702540"/>
                <a:gd name="connsiteY18" fmla="*/ 41804 h 609600"/>
                <a:gd name="connsiteX19" fmla="*/ 0 w 3702540"/>
                <a:gd name="connsiteY19" fmla="*/ 0 h 609600"/>
                <a:gd name="connsiteX0" fmla="*/ 0 w 3628572"/>
                <a:gd name="connsiteY0" fmla="*/ 36286 h 645886"/>
                <a:gd name="connsiteX1" fmla="*/ 174172 w 3628572"/>
                <a:gd name="connsiteY1" fmla="*/ 297543 h 645886"/>
                <a:gd name="connsiteX2" fmla="*/ 362857 w 3628572"/>
                <a:gd name="connsiteY2" fmla="*/ 341086 h 645886"/>
                <a:gd name="connsiteX3" fmla="*/ 537029 w 3628572"/>
                <a:gd name="connsiteY3" fmla="*/ 355600 h 645886"/>
                <a:gd name="connsiteX4" fmla="*/ 696686 w 3628572"/>
                <a:gd name="connsiteY4" fmla="*/ 384629 h 645886"/>
                <a:gd name="connsiteX5" fmla="*/ 914400 w 3628572"/>
                <a:gd name="connsiteY5" fmla="*/ 486229 h 645886"/>
                <a:gd name="connsiteX6" fmla="*/ 1132115 w 3628572"/>
                <a:gd name="connsiteY6" fmla="*/ 529772 h 645886"/>
                <a:gd name="connsiteX7" fmla="*/ 1378857 w 3628572"/>
                <a:gd name="connsiteY7" fmla="*/ 515257 h 645886"/>
                <a:gd name="connsiteX8" fmla="*/ 1654629 w 3628572"/>
                <a:gd name="connsiteY8" fmla="*/ 602343 h 645886"/>
                <a:gd name="connsiteX9" fmla="*/ 2002972 w 3628572"/>
                <a:gd name="connsiteY9" fmla="*/ 616857 h 645886"/>
                <a:gd name="connsiteX10" fmla="*/ 2249715 w 3628572"/>
                <a:gd name="connsiteY10" fmla="*/ 645886 h 645886"/>
                <a:gd name="connsiteX11" fmla="*/ 2452915 w 3628572"/>
                <a:gd name="connsiteY11" fmla="*/ 616857 h 645886"/>
                <a:gd name="connsiteX12" fmla="*/ 2685143 w 3628572"/>
                <a:gd name="connsiteY12" fmla="*/ 587829 h 645886"/>
                <a:gd name="connsiteX13" fmla="*/ 2902857 w 3628572"/>
                <a:gd name="connsiteY13" fmla="*/ 500743 h 645886"/>
                <a:gd name="connsiteX14" fmla="*/ 3207657 w 3628572"/>
                <a:gd name="connsiteY14" fmla="*/ 370114 h 645886"/>
                <a:gd name="connsiteX15" fmla="*/ 3367315 w 3628572"/>
                <a:gd name="connsiteY15" fmla="*/ 239486 h 645886"/>
                <a:gd name="connsiteX16" fmla="*/ 3439886 w 3628572"/>
                <a:gd name="connsiteY16" fmla="*/ 123372 h 645886"/>
                <a:gd name="connsiteX17" fmla="*/ 3628572 w 3628572"/>
                <a:gd name="connsiteY17" fmla="*/ 79829 h 645886"/>
                <a:gd name="connsiteX18" fmla="*/ 0 w 3628572"/>
                <a:gd name="connsiteY18" fmla="*/ 36286 h 645886"/>
                <a:gd name="connsiteX0" fmla="*/ 0 w 3807167"/>
                <a:gd name="connsiteY0" fmla="*/ 36286 h 645886"/>
                <a:gd name="connsiteX1" fmla="*/ 174172 w 3807167"/>
                <a:gd name="connsiteY1" fmla="*/ 297543 h 645886"/>
                <a:gd name="connsiteX2" fmla="*/ 362857 w 3807167"/>
                <a:gd name="connsiteY2" fmla="*/ 341086 h 645886"/>
                <a:gd name="connsiteX3" fmla="*/ 537029 w 3807167"/>
                <a:gd name="connsiteY3" fmla="*/ 355600 h 645886"/>
                <a:gd name="connsiteX4" fmla="*/ 696686 w 3807167"/>
                <a:gd name="connsiteY4" fmla="*/ 384629 h 645886"/>
                <a:gd name="connsiteX5" fmla="*/ 914400 w 3807167"/>
                <a:gd name="connsiteY5" fmla="*/ 486229 h 645886"/>
                <a:gd name="connsiteX6" fmla="*/ 1132115 w 3807167"/>
                <a:gd name="connsiteY6" fmla="*/ 529772 h 645886"/>
                <a:gd name="connsiteX7" fmla="*/ 1378857 w 3807167"/>
                <a:gd name="connsiteY7" fmla="*/ 515257 h 645886"/>
                <a:gd name="connsiteX8" fmla="*/ 1654629 w 3807167"/>
                <a:gd name="connsiteY8" fmla="*/ 602343 h 645886"/>
                <a:gd name="connsiteX9" fmla="*/ 2002972 w 3807167"/>
                <a:gd name="connsiteY9" fmla="*/ 616857 h 645886"/>
                <a:gd name="connsiteX10" fmla="*/ 2249715 w 3807167"/>
                <a:gd name="connsiteY10" fmla="*/ 645886 h 645886"/>
                <a:gd name="connsiteX11" fmla="*/ 2452915 w 3807167"/>
                <a:gd name="connsiteY11" fmla="*/ 616857 h 645886"/>
                <a:gd name="connsiteX12" fmla="*/ 2685143 w 3807167"/>
                <a:gd name="connsiteY12" fmla="*/ 587829 h 645886"/>
                <a:gd name="connsiteX13" fmla="*/ 2902857 w 3807167"/>
                <a:gd name="connsiteY13" fmla="*/ 500743 h 645886"/>
                <a:gd name="connsiteX14" fmla="*/ 3207657 w 3807167"/>
                <a:gd name="connsiteY14" fmla="*/ 370114 h 645886"/>
                <a:gd name="connsiteX15" fmla="*/ 3367315 w 3807167"/>
                <a:gd name="connsiteY15" fmla="*/ 239486 h 645886"/>
                <a:gd name="connsiteX16" fmla="*/ 3439886 w 3807167"/>
                <a:gd name="connsiteY16" fmla="*/ 123372 h 645886"/>
                <a:gd name="connsiteX17" fmla="*/ 3807167 w 3807167"/>
                <a:gd name="connsiteY17" fmla="*/ 37919 h 645886"/>
                <a:gd name="connsiteX18" fmla="*/ 0 w 3807167"/>
                <a:gd name="connsiteY18" fmla="*/ 36286 h 645886"/>
                <a:gd name="connsiteX0" fmla="*/ 0 w 3807167"/>
                <a:gd name="connsiteY0" fmla="*/ 36286 h 645886"/>
                <a:gd name="connsiteX1" fmla="*/ 174172 w 3807167"/>
                <a:gd name="connsiteY1" fmla="*/ 297543 h 645886"/>
                <a:gd name="connsiteX2" fmla="*/ 362857 w 3807167"/>
                <a:gd name="connsiteY2" fmla="*/ 341086 h 645886"/>
                <a:gd name="connsiteX3" fmla="*/ 537029 w 3807167"/>
                <a:gd name="connsiteY3" fmla="*/ 355600 h 645886"/>
                <a:gd name="connsiteX4" fmla="*/ 696686 w 3807167"/>
                <a:gd name="connsiteY4" fmla="*/ 384629 h 645886"/>
                <a:gd name="connsiteX5" fmla="*/ 914400 w 3807167"/>
                <a:gd name="connsiteY5" fmla="*/ 486229 h 645886"/>
                <a:gd name="connsiteX6" fmla="*/ 1132115 w 3807167"/>
                <a:gd name="connsiteY6" fmla="*/ 529772 h 645886"/>
                <a:gd name="connsiteX7" fmla="*/ 1378857 w 3807167"/>
                <a:gd name="connsiteY7" fmla="*/ 515257 h 645886"/>
                <a:gd name="connsiteX8" fmla="*/ 1654629 w 3807167"/>
                <a:gd name="connsiteY8" fmla="*/ 602343 h 645886"/>
                <a:gd name="connsiteX9" fmla="*/ 2002972 w 3807167"/>
                <a:gd name="connsiteY9" fmla="*/ 616857 h 645886"/>
                <a:gd name="connsiteX10" fmla="*/ 2249715 w 3807167"/>
                <a:gd name="connsiteY10" fmla="*/ 645886 h 645886"/>
                <a:gd name="connsiteX11" fmla="*/ 2452915 w 3807167"/>
                <a:gd name="connsiteY11" fmla="*/ 616857 h 645886"/>
                <a:gd name="connsiteX12" fmla="*/ 2685143 w 3807167"/>
                <a:gd name="connsiteY12" fmla="*/ 587829 h 645886"/>
                <a:gd name="connsiteX13" fmla="*/ 2902857 w 3807167"/>
                <a:gd name="connsiteY13" fmla="*/ 500743 h 645886"/>
                <a:gd name="connsiteX14" fmla="*/ 3207657 w 3807167"/>
                <a:gd name="connsiteY14" fmla="*/ 370114 h 645886"/>
                <a:gd name="connsiteX15" fmla="*/ 3367315 w 3807167"/>
                <a:gd name="connsiteY15" fmla="*/ 239486 h 645886"/>
                <a:gd name="connsiteX16" fmla="*/ 3439886 w 3807167"/>
                <a:gd name="connsiteY16" fmla="*/ 123372 h 645886"/>
                <a:gd name="connsiteX17" fmla="*/ 3807167 w 3807167"/>
                <a:gd name="connsiteY17" fmla="*/ 37919 h 645886"/>
                <a:gd name="connsiteX18" fmla="*/ 0 w 3807167"/>
                <a:gd name="connsiteY18" fmla="*/ 36286 h 645886"/>
                <a:gd name="connsiteX0" fmla="*/ 0 w 3807167"/>
                <a:gd name="connsiteY0" fmla="*/ 36286 h 645886"/>
                <a:gd name="connsiteX1" fmla="*/ 174172 w 3807167"/>
                <a:gd name="connsiteY1" fmla="*/ 297543 h 645886"/>
                <a:gd name="connsiteX2" fmla="*/ 362857 w 3807167"/>
                <a:gd name="connsiteY2" fmla="*/ 341086 h 645886"/>
                <a:gd name="connsiteX3" fmla="*/ 537029 w 3807167"/>
                <a:gd name="connsiteY3" fmla="*/ 355600 h 645886"/>
                <a:gd name="connsiteX4" fmla="*/ 696686 w 3807167"/>
                <a:gd name="connsiteY4" fmla="*/ 384629 h 645886"/>
                <a:gd name="connsiteX5" fmla="*/ 914400 w 3807167"/>
                <a:gd name="connsiteY5" fmla="*/ 486229 h 645886"/>
                <a:gd name="connsiteX6" fmla="*/ 1132115 w 3807167"/>
                <a:gd name="connsiteY6" fmla="*/ 529772 h 645886"/>
                <a:gd name="connsiteX7" fmla="*/ 1378857 w 3807167"/>
                <a:gd name="connsiteY7" fmla="*/ 515257 h 645886"/>
                <a:gd name="connsiteX8" fmla="*/ 1654629 w 3807167"/>
                <a:gd name="connsiteY8" fmla="*/ 602343 h 645886"/>
                <a:gd name="connsiteX9" fmla="*/ 2002972 w 3807167"/>
                <a:gd name="connsiteY9" fmla="*/ 616857 h 645886"/>
                <a:gd name="connsiteX10" fmla="*/ 2249715 w 3807167"/>
                <a:gd name="connsiteY10" fmla="*/ 645886 h 645886"/>
                <a:gd name="connsiteX11" fmla="*/ 2452915 w 3807167"/>
                <a:gd name="connsiteY11" fmla="*/ 616857 h 645886"/>
                <a:gd name="connsiteX12" fmla="*/ 2685143 w 3807167"/>
                <a:gd name="connsiteY12" fmla="*/ 587829 h 645886"/>
                <a:gd name="connsiteX13" fmla="*/ 2902857 w 3807167"/>
                <a:gd name="connsiteY13" fmla="*/ 500743 h 645886"/>
                <a:gd name="connsiteX14" fmla="*/ 3207657 w 3807167"/>
                <a:gd name="connsiteY14" fmla="*/ 370114 h 645886"/>
                <a:gd name="connsiteX15" fmla="*/ 3367315 w 3807167"/>
                <a:gd name="connsiteY15" fmla="*/ 239486 h 645886"/>
                <a:gd name="connsiteX16" fmla="*/ 3439886 w 3807167"/>
                <a:gd name="connsiteY16" fmla="*/ 123372 h 645886"/>
                <a:gd name="connsiteX17" fmla="*/ 3807167 w 3807167"/>
                <a:gd name="connsiteY17" fmla="*/ 37919 h 645886"/>
                <a:gd name="connsiteX18" fmla="*/ 0 w 3807167"/>
                <a:gd name="connsiteY18" fmla="*/ 36286 h 645886"/>
                <a:gd name="connsiteX0" fmla="*/ 0 w 3807167"/>
                <a:gd name="connsiteY0" fmla="*/ 36286 h 645886"/>
                <a:gd name="connsiteX1" fmla="*/ 174172 w 3807167"/>
                <a:gd name="connsiteY1" fmla="*/ 297543 h 645886"/>
                <a:gd name="connsiteX2" fmla="*/ 362857 w 3807167"/>
                <a:gd name="connsiteY2" fmla="*/ 341086 h 645886"/>
                <a:gd name="connsiteX3" fmla="*/ 537029 w 3807167"/>
                <a:gd name="connsiteY3" fmla="*/ 355600 h 645886"/>
                <a:gd name="connsiteX4" fmla="*/ 696686 w 3807167"/>
                <a:gd name="connsiteY4" fmla="*/ 384629 h 645886"/>
                <a:gd name="connsiteX5" fmla="*/ 914400 w 3807167"/>
                <a:gd name="connsiteY5" fmla="*/ 486229 h 645886"/>
                <a:gd name="connsiteX6" fmla="*/ 1132115 w 3807167"/>
                <a:gd name="connsiteY6" fmla="*/ 529772 h 645886"/>
                <a:gd name="connsiteX7" fmla="*/ 1378857 w 3807167"/>
                <a:gd name="connsiteY7" fmla="*/ 515257 h 645886"/>
                <a:gd name="connsiteX8" fmla="*/ 1654629 w 3807167"/>
                <a:gd name="connsiteY8" fmla="*/ 602343 h 645886"/>
                <a:gd name="connsiteX9" fmla="*/ 2002972 w 3807167"/>
                <a:gd name="connsiteY9" fmla="*/ 616857 h 645886"/>
                <a:gd name="connsiteX10" fmla="*/ 2249715 w 3807167"/>
                <a:gd name="connsiteY10" fmla="*/ 645886 h 645886"/>
                <a:gd name="connsiteX11" fmla="*/ 2452915 w 3807167"/>
                <a:gd name="connsiteY11" fmla="*/ 616857 h 645886"/>
                <a:gd name="connsiteX12" fmla="*/ 2685143 w 3807167"/>
                <a:gd name="connsiteY12" fmla="*/ 587829 h 645886"/>
                <a:gd name="connsiteX13" fmla="*/ 2902857 w 3807167"/>
                <a:gd name="connsiteY13" fmla="*/ 500743 h 645886"/>
                <a:gd name="connsiteX14" fmla="*/ 3207657 w 3807167"/>
                <a:gd name="connsiteY14" fmla="*/ 370114 h 645886"/>
                <a:gd name="connsiteX15" fmla="*/ 3367315 w 3807167"/>
                <a:gd name="connsiteY15" fmla="*/ 239486 h 645886"/>
                <a:gd name="connsiteX16" fmla="*/ 3439886 w 3807167"/>
                <a:gd name="connsiteY16" fmla="*/ 123372 h 645886"/>
                <a:gd name="connsiteX17" fmla="*/ 3807167 w 3807167"/>
                <a:gd name="connsiteY17" fmla="*/ 37919 h 645886"/>
                <a:gd name="connsiteX18" fmla="*/ 0 w 3807167"/>
                <a:gd name="connsiteY18" fmla="*/ 36286 h 645886"/>
                <a:gd name="connsiteX0" fmla="*/ 0 w 3807167"/>
                <a:gd name="connsiteY0" fmla="*/ 36286 h 645886"/>
                <a:gd name="connsiteX1" fmla="*/ 174172 w 3807167"/>
                <a:gd name="connsiteY1" fmla="*/ 297543 h 645886"/>
                <a:gd name="connsiteX2" fmla="*/ 362857 w 3807167"/>
                <a:gd name="connsiteY2" fmla="*/ 341086 h 645886"/>
                <a:gd name="connsiteX3" fmla="*/ 537029 w 3807167"/>
                <a:gd name="connsiteY3" fmla="*/ 355600 h 645886"/>
                <a:gd name="connsiteX4" fmla="*/ 696686 w 3807167"/>
                <a:gd name="connsiteY4" fmla="*/ 384629 h 645886"/>
                <a:gd name="connsiteX5" fmla="*/ 914400 w 3807167"/>
                <a:gd name="connsiteY5" fmla="*/ 486229 h 645886"/>
                <a:gd name="connsiteX6" fmla="*/ 1132115 w 3807167"/>
                <a:gd name="connsiteY6" fmla="*/ 529772 h 645886"/>
                <a:gd name="connsiteX7" fmla="*/ 1378857 w 3807167"/>
                <a:gd name="connsiteY7" fmla="*/ 515257 h 645886"/>
                <a:gd name="connsiteX8" fmla="*/ 1654629 w 3807167"/>
                <a:gd name="connsiteY8" fmla="*/ 602343 h 645886"/>
                <a:gd name="connsiteX9" fmla="*/ 2002972 w 3807167"/>
                <a:gd name="connsiteY9" fmla="*/ 616857 h 645886"/>
                <a:gd name="connsiteX10" fmla="*/ 2249715 w 3807167"/>
                <a:gd name="connsiteY10" fmla="*/ 645886 h 645886"/>
                <a:gd name="connsiteX11" fmla="*/ 2452915 w 3807167"/>
                <a:gd name="connsiteY11" fmla="*/ 616857 h 645886"/>
                <a:gd name="connsiteX12" fmla="*/ 2685143 w 3807167"/>
                <a:gd name="connsiteY12" fmla="*/ 587829 h 645886"/>
                <a:gd name="connsiteX13" fmla="*/ 2902857 w 3807167"/>
                <a:gd name="connsiteY13" fmla="*/ 500743 h 645886"/>
                <a:gd name="connsiteX14" fmla="*/ 3207657 w 3807167"/>
                <a:gd name="connsiteY14" fmla="*/ 370114 h 645886"/>
                <a:gd name="connsiteX15" fmla="*/ 3367315 w 3807167"/>
                <a:gd name="connsiteY15" fmla="*/ 239486 h 645886"/>
                <a:gd name="connsiteX16" fmla="*/ 3439886 w 3807167"/>
                <a:gd name="connsiteY16" fmla="*/ 123372 h 645886"/>
                <a:gd name="connsiteX17" fmla="*/ 3807167 w 3807167"/>
                <a:gd name="connsiteY17" fmla="*/ 37919 h 645886"/>
                <a:gd name="connsiteX18" fmla="*/ 0 w 3807167"/>
                <a:gd name="connsiteY18" fmla="*/ 36286 h 645886"/>
                <a:gd name="connsiteX0" fmla="*/ 0 w 3807167"/>
                <a:gd name="connsiteY0" fmla="*/ 36286 h 645886"/>
                <a:gd name="connsiteX1" fmla="*/ 174172 w 3807167"/>
                <a:gd name="connsiteY1" fmla="*/ 297543 h 645886"/>
                <a:gd name="connsiteX2" fmla="*/ 362857 w 3807167"/>
                <a:gd name="connsiteY2" fmla="*/ 341086 h 645886"/>
                <a:gd name="connsiteX3" fmla="*/ 537029 w 3807167"/>
                <a:gd name="connsiteY3" fmla="*/ 355600 h 645886"/>
                <a:gd name="connsiteX4" fmla="*/ 696686 w 3807167"/>
                <a:gd name="connsiteY4" fmla="*/ 384629 h 645886"/>
                <a:gd name="connsiteX5" fmla="*/ 914400 w 3807167"/>
                <a:gd name="connsiteY5" fmla="*/ 486229 h 645886"/>
                <a:gd name="connsiteX6" fmla="*/ 1132115 w 3807167"/>
                <a:gd name="connsiteY6" fmla="*/ 529772 h 645886"/>
                <a:gd name="connsiteX7" fmla="*/ 1378685 w 3807167"/>
                <a:gd name="connsiteY7" fmla="*/ 515257 h 645886"/>
                <a:gd name="connsiteX8" fmla="*/ 1654629 w 3807167"/>
                <a:gd name="connsiteY8" fmla="*/ 602343 h 645886"/>
                <a:gd name="connsiteX9" fmla="*/ 2002972 w 3807167"/>
                <a:gd name="connsiteY9" fmla="*/ 616857 h 645886"/>
                <a:gd name="connsiteX10" fmla="*/ 2249715 w 3807167"/>
                <a:gd name="connsiteY10" fmla="*/ 645886 h 645886"/>
                <a:gd name="connsiteX11" fmla="*/ 2452915 w 3807167"/>
                <a:gd name="connsiteY11" fmla="*/ 616857 h 645886"/>
                <a:gd name="connsiteX12" fmla="*/ 2685143 w 3807167"/>
                <a:gd name="connsiteY12" fmla="*/ 587829 h 645886"/>
                <a:gd name="connsiteX13" fmla="*/ 2902857 w 3807167"/>
                <a:gd name="connsiteY13" fmla="*/ 500743 h 645886"/>
                <a:gd name="connsiteX14" fmla="*/ 3207657 w 3807167"/>
                <a:gd name="connsiteY14" fmla="*/ 370114 h 645886"/>
                <a:gd name="connsiteX15" fmla="*/ 3367315 w 3807167"/>
                <a:gd name="connsiteY15" fmla="*/ 239486 h 645886"/>
                <a:gd name="connsiteX16" fmla="*/ 3439886 w 3807167"/>
                <a:gd name="connsiteY16" fmla="*/ 123372 h 645886"/>
                <a:gd name="connsiteX17" fmla="*/ 3807167 w 3807167"/>
                <a:gd name="connsiteY17" fmla="*/ 37919 h 645886"/>
                <a:gd name="connsiteX18" fmla="*/ 0 w 3807167"/>
                <a:gd name="connsiteY18" fmla="*/ 36286 h 645886"/>
                <a:gd name="connsiteX0" fmla="*/ 0 w 3807167"/>
                <a:gd name="connsiteY0" fmla="*/ 36286 h 645886"/>
                <a:gd name="connsiteX1" fmla="*/ 174172 w 3807167"/>
                <a:gd name="connsiteY1" fmla="*/ 297543 h 645886"/>
                <a:gd name="connsiteX2" fmla="*/ 362857 w 3807167"/>
                <a:gd name="connsiteY2" fmla="*/ 341086 h 645886"/>
                <a:gd name="connsiteX3" fmla="*/ 537029 w 3807167"/>
                <a:gd name="connsiteY3" fmla="*/ 355600 h 645886"/>
                <a:gd name="connsiteX4" fmla="*/ 696686 w 3807167"/>
                <a:gd name="connsiteY4" fmla="*/ 384629 h 645886"/>
                <a:gd name="connsiteX5" fmla="*/ 914400 w 3807167"/>
                <a:gd name="connsiteY5" fmla="*/ 486229 h 645886"/>
                <a:gd name="connsiteX6" fmla="*/ 1132115 w 3807167"/>
                <a:gd name="connsiteY6" fmla="*/ 529772 h 645886"/>
                <a:gd name="connsiteX7" fmla="*/ 1374301 w 3807167"/>
                <a:gd name="connsiteY7" fmla="*/ 536326 h 645886"/>
                <a:gd name="connsiteX8" fmla="*/ 1654629 w 3807167"/>
                <a:gd name="connsiteY8" fmla="*/ 602343 h 645886"/>
                <a:gd name="connsiteX9" fmla="*/ 2002972 w 3807167"/>
                <a:gd name="connsiteY9" fmla="*/ 616857 h 645886"/>
                <a:gd name="connsiteX10" fmla="*/ 2249715 w 3807167"/>
                <a:gd name="connsiteY10" fmla="*/ 645886 h 645886"/>
                <a:gd name="connsiteX11" fmla="*/ 2452915 w 3807167"/>
                <a:gd name="connsiteY11" fmla="*/ 616857 h 645886"/>
                <a:gd name="connsiteX12" fmla="*/ 2685143 w 3807167"/>
                <a:gd name="connsiteY12" fmla="*/ 587829 h 645886"/>
                <a:gd name="connsiteX13" fmla="*/ 2902857 w 3807167"/>
                <a:gd name="connsiteY13" fmla="*/ 500743 h 645886"/>
                <a:gd name="connsiteX14" fmla="*/ 3207657 w 3807167"/>
                <a:gd name="connsiteY14" fmla="*/ 370114 h 645886"/>
                <a:gd name="connsiteX15" fmla="*/ 3367315 w 3807167"/>
                <a:gd name="connsiteY15" fmla="*/ 239486 h 645886"/>
                <a:gd name="connsiteX16" fmla="*/ 3439886 w 3807167"/>
                <a:gd name="connsiteY16" fmla="*/ 123372 h 645886"/>
                <a:gd name="connsiteX17" fmla="*/ 3807167 w 3807167"/>
                <a:gd name="connsiteY17" fmla="*/ 37919 h 645886"/>
                <a:gd name="connsiteX18" fmla="*/ 0 w 3807167"/>
                <a:gd name="connsiteY18" fmla="*/ 36286 h 645886"/>
                <a:gd name="connsiteX0" fmla="*/ 0 w 3807167"/>
                <a:gd name="connsiteY0" fmla="*/ 36286 h 645886"/>
                <a:gd name="connsiteX1" fmla="*/ 174172 w 3807167"/>
                <a:gd name="connsiteY1" fmla="*/ 297543 h 645886"/>
                <a:gd name="connsiteX2" fmla="*/ 362857 w 3807167"/>
                <a:gd name="connsiteY2" fmla="*/ 341086 h 645886"/>
                <a:gd name="connsiteX3" fmla="*/ 537029 w 3807167"/>
                <a:gd name="connsiteY3" fmla="*/ 355600 h 645886"/>
                <a:gd name="connsiteX4" fmla="*/ 696686 w 3807167"/>
                <a:gd name="connsiteY4" fmla="*/ 384629 h 645886"/>
                <a:gd name="connsiteX5" fmla="*/ 914400 w 3807167"/>
                <a:gd name="connsiteY5" fmla="*/ 486229 h 645886"/>
                <a:gd name="connsiteX6" fmla="*/ 1132115 w 3807167"/>
                <a:gd name="connsiteY6" fmla="*/ 529772 h 645886"/>
                <a:gd name="connsiteX7" fmla="*/ 1374301 w 3807167"/>
                <a:gd name="connsiteY7" fmla="*/ 536326 h 645886"/>
                <a:gd name="connsiteX8" fmla="*/ 1654629 w 3807167"/>
                <a:gd name="connsiteY8" fmla="*/ 602343 h 645886"/>
                <a:gd name="connsiteX9" fmla="*/ 2002972 w 3807167"/>
                <a:gd name="connsiteY9" fmla="*/ 616857 h 645886"/>
                <a:gd name="connsiteX10" fmla="*/ 2249715 w 3807167"/>
                <a:gd name="connsiteY10" fmla="*/ 645886 h 645886"/>
                <a:gd name="connsiteX11" fmla="*/ 2452915 w 3807167"/>
                <a:gd name="connsiteY11" fmla="*/ 616857 h 645886"/>
                <a:gd name="connsiteX12" fmla="*/ 2685143 w 3807167"/>
                <a:gd name="connsiteY12" fmla="*/ 587829 h 645886"/>
                <a:gd name="connsiteX13" fmla="*/ 2902857 w 3807167"/>
                <a:gd name="connsiteY13" fmla="*/ 500743 h 645886"/>
                <a:gd name="connsiteX14" fmla="*/ 2922499 w 3807167"/>
                <a:gd name="connsiteY14" fmla="*/ 501423 h 645886"/>
                <a:gd name="connsiteX15" fmla="*/ 3207657 w 3807167"/>
                <a:gd name="connsiteY15" fmla="*/ 370114 h 645886"/>
                <a:gd name="connsiteX16" fmla="*/ 3367315 w 3807167"/>
                <a:gd name="connsiteY16" fmla="*/ 239486 h 645886"/>
                <a:gd name="connsiteX17" fmla="*/ 3439886 w 3807167"/>
                <a:gd name="connsiteY17" fmla="*/ 123372 h 645886"/>
                <a:gd name="connsiteX18" fmla="*/ 3807167 w 3807167"/>
                <a:gd name="connsiteY18" fmla="*/ 37919 h 645886"/>
                <a:gd name="connsiteX19" fmla="*/ 0 w 3807167"/>
                <a:gd name="connsiteY19" fmla="*/ 36286 h 645886"/>
                <a:gd name="connsiteX0" fmla="*/ 0 w 3807167"/>
                <a:gd name="connsiteY0" fmla="*/ 36286 h 645886"/>
                <a:gd name="connsiteX1" fmla="*/ 174172 w 3807167"/>
                <a:gd name="connsiteY1" fmla="*/ 297543 h 645886"/>
                <a:gd name="connsiteX2" fmla="*/ 362857 w 3807167"/>
                <a:gd name="connsiteY2" fmla="*/ 341086 h 645886"/>
                <a:gd name="connsiteX3" fmla="*/ 537029 w 3807167"/>
                <a:gd name="connsiteY3" fmla="*/ 355600 h 645886"/>
                <a:gd name="connsiteX4" fmla="*/ 696686 w 3807167"/>
                <a:gd name="connsiteY4" fmla="*/ 384629 h 645886"/>
                <a:gd name="connsiteX5" fmla="*/ 914400 w 3807167"/>
                <a:gd name="connsiteY5" fmla="*/ 486229 h 645886"/>
                <a:gd name="connsiteX6" fmla="*/ 1132115 w 3807167"/>
                <a:gd name="connsiteY6" fmla="*/ 529772 h 645886"/>
                <a:gd name="connsiteX7" fmla="*/ 1374301 w 3807167"/>
                <a:gd name="connsiteY7" fmla="*/ 536326 h 645886"/>
                <a:gd name="connsiteX8" fmla="*/ 1654629 w 3807167"/>
                <a:gd name="connsiteY8" fmla="*/ 602343 h 645886"/>
                <a:gd name="connsiteX9" fmla="*/ 2002972 w 3807167"/>
                <a:gd name="connsiteY9" fmla="*/ 616857 h 645886"/>
                <a:gd name="connsiteX10" fmla="*/ 2249715 w 3807167"/>
                <a:gd name="connsiteY10" fmla="*/ 645886 h 645886"/>
                <a:gd name="connsiteX11" fmla="*/ 2452915 w 3807167"/>
                <a:gd name="connsiteY11" fmla="*/ 616857 h 645886"/>
                <a:gd name="connsiteX12" fmla="*/ 2685143 w 3807167"/>
                <a:gd name="connsiteY12" fmla="*/ 587829 h 645886"/>
                <a:gd name="connsiteX13" fmla="*/ 2902857 w 3807167"/>
                <a:gd name="connsiteY13" fmla="*/ 500743 h 645886"/>
                <a:gd name="connsiteX14" fmla="*/ 2922499 w 3807167"/>
                <a:gd name="connsiteY14" fmla="*/ 501423 h 645886"/>
                <a:gd name="connsiteX15" fmla="*/ 3207657 w 3807167"/>
                <a:gd name="connsiteY15" fmla="*/ 370114 h 645886"/>
                <a:gd name="connsiteX16" fmla="*/ 3367315 w 3807167"/>
                <a:gd name="connsiteY16" fmla="*/ 239486 h 645886"/>
                <a:gd name="connsiteX17" fmla="*/ 3439886 w 3807167"/>
                <a:gd name="connsiteY17" fmla="*/ 123372 h 645886"/>
                <a:gd name="connsiteX18" fmla="*/ 3807167 w 3807167"/>
                <a:gd name="connsiteY18" fmla="*/ 37919 h 645886"/>
                <a:gd name="connsiteX19" fmla="*/ 0 w 3807167"/>
                <a:gd name="connsiteY19" fmla="*/ 36286 h 645886"/>
                <a:gd name="connsiteX0" fmla="*/ 0 w 3828233"/>
                <a:gd name="connsiteY0" fmla="*/ 36286 h 641672"/>
                <a:gd name="connsiteX1" fmla="*/ 195238 w 3828233"/>
                <a:gd name="connsiteY1" fmla="*/ 293329 h 641672"/>
                <a:gd name="connsiteX2" fmla="*/ 383923 w 3828233"/>
                <a:gd name="connsiteY2" fmla="*/ 336872 h 641672"/>
                <a:gd name="connsiteX3" fmla="*/ 558095 w 3828233"/>
                <a:gd name="connsiteY3" fmla="*/ 351386 h 641672"/>
                <a:gd name="connsiteX4" fmla="*/ 717752 w 3828233"/>
                <a:gd name="connsiteY4" fmla="*/ 380415 h 641672"/>
                <a:gd name="connsiteX5" fmla="*/ 935466 w 3828233"/>
                <a:gd name="connsiteY5" fmla="*/ 482015 h 641672"/>
                <a:gd name="connsiteX6" fmla="*/ 1153181 w 3828233"/>
                <a:gd name="connsiteY6" fmla="*/ 525558 h 641672"/>
                <a:gd name="connsiteX7" fmla="*/ 1395367 w 3828233"/>
                <a:gd name="connsiteY7" fmla="*/ 532112 h 641672"/>
                <a:gd name="connsiteX8" fmla="*/ 1675695 w 3828233"/>
                <a:gd name="connsiteY8" fmla="*/ 598129 h 641672"/>
                <a:gd name="connsiteX9" fmla="*/ 2024038 w 3828233"/>
                <a:gd name="connsiteY9" fmla="*/ 612643 h 641672"/>
                <a:gd name="connsiteX10" fmla="*/ 2270781 w 3828233"/>
                <a:gd name="connsiteY10" fmla="*/ 641672 h 641672"/>
                <a:gd name="connsiteX11" fmla="*/ 2473981 w 3828233"/>
                <a:gd name="connsiteY11" fmla="*/ 612643 h 641672"/>
                <a:gd name="connsiteX12" fmla="*/ 2706209 w 3828233"/>
                <a:gd name="connsiteY12" fmla="*/ 583615 h 641672"/>
                <a:gd name="connsiteX13" fmla="*/ 2923923 w 3828233"/>
                <a:gd name="connsiteY13" fmla="*/ 496529 h 641672"/>
                <a:gd name="connsiteX14" fmla="*/ 2943565 w 3828233"/>
                <a:gd name="connsiteY14" fmla="*/ 497209 h 641672"/>
                <a:gd name="connsiteX15" fmla="*/ 3228723 w 3828233"/>
                <a:gd name="connsiteY15" fmla="*/ 365900 h 641672"/>
                <a:gd name="connsiteX16" fmla="*/ 3388381 w 3828233"/>
                <a:gd name="connsiteY16" fmla="*/ 235272 h 641672"/>
                <a:gd name="connsiteX17" fmla="*/ 3460952 w 3828233"/>
                <a:gd name="connsiteY17" fmla="*/ 119158 h 641672"/>
                <a:gd name="connsiteX18" fmla="*/ 3828233 w 3828233"/>
                <a:gd name="connsiteY18" fmla="*/ 33705 h 641672"/>
                <a:gd name="connsiteX19" fmla="*/ 0 w 3828233"/>
                <a:gd name="connsiteY19" fmla="*/ 36286 h 641672"/>
                <a:gd name="connsiteX0" fmla="*/ 3632995 w 3632995"/>
                <a:gd name="connsiteY0" fmla="*/ 0 h 607967"/>
                <a:gd name="connsiteX1" fmla="*/ 0 w 3632995"/>
                <a:gd name="connsiteY1" fmla="*/ 259624 h 607967"/>
                <a:gd name="connsiteX2" fmla="*/ 188685 w 3632995"/>
                <a:gd name="connsiteY2" fmla="*/ 303167 h 607967"/>
                <a:gd name="connsiteX3" fmla="*/ 362857 w 3632995"/>
                <a:gd name="connsiteY3" fmla="*/ 317681 h 607967"/>
                <a:gd name="connsiteX4" fmla="*/ 522514 w 3632995"/>
                <a:gd name="connsiteY4" fmla="*/ 346710 h 607967"/>
                <a:gd name="connsiteX5" fmla="*/ 740228 w 3632995"/>
                <a:gd name="connsiteY5" fmla="*/ 448310 h 607967"/>
                <a:gd name="connsiteX6" fmla="*/ 957943 w 3632995"/>
                <a:gd name="connsiteY6" fmla="*/ 491853 h 607967"/>
                <a:gd name="connsiteX7" fmla="*/ 1200129 w 3632995"/>
                <a:gd name="connsiteY7" fmla="*/ 498407 h 607967"/>
                <a:gd name="connsiteX8" fmla="*/ 1480457 w 3632995"/>
                <a:gd name="connsiteY8" fmla="*/ 564424 h 607967"/>
                <a:gd name="connsiteX9" fmla="*/ 1828800 w 3632995"/>
                <a:gd name="connsiteY9" fmla="*/ 578938 h 607967"/>
                <a:gd name="connsiteX10" fmla="*/ 2075543 w 3632995"/>
                <a:gd name="connsiteY10" fmla="*/ 607967 h 607967"/>
                <a:gd name="connsiteX11" fmla="*/ 2278743 w 3632995"/>
                <a:gd name="connsiteY11" fmla="*/ 578938 h 607967"/>
                <a:gd name="connsiteX12" fmla="*/ 2510971 w 3632995"/>
                <a:gd name="connsiteY12" fmla="*/ 549910 h 607967"/>
                <a:gd name="connsiteX13" fmla="*/ 2728685 w 3632995"/>
                <a:gd name="connsiteY13" fmla="*/ 462824 h 607967"/>
                <a:gd name="connsiteX14" fmla="*/ 2748327 w 3632995"/>
                <a:gd name="connsiteY14" fmla="*/ 463504 h 607967"/>
                <a:gd name="connsiteX15" fmla="*/ 3033485 w 3632995"/>
                <a:gd name="connsiteY15" fmla="*/ 332195 h 607967"/>
                <a:gd name="connsiteX16" fmla="*/ 3193143 w 3632995"/>
                <a:gd name="connsiteY16" fmla="*/ 201567 h 607967"/>
                <a:gd name="connsiteX17" fmla="*/ 3265714 w 3632995"/>
                <a:gd name="connsiteY17" fmla="*/ 85453 h 607967"/>
                <a:gd name="connsiteX18" fmla="*/ 3632995 w 3632995"/>
                <a:gd name="connsiteY18" fmla="*/ 0 h 607967"/>
                <a:gd name="connsiteX0" fmla="*/ 3825072 w 3825072"/>
                <a:gd name="connsiteY0" fmla="*/ 13741 h 621708"/>
                <a:gd name="connsiteX1" fmla="*/ 0 w 3825072"/>
                <a:gd name="connsiteY1" fmla="*/ 50528 h 621708"/>
                <a:gd name="connsiteX2" fmla="*/ 380762 w 3825072"/>
                <a:gd name="connsiteY2" fmla="*/ 316908 h 621708"/>
                <a:gd name="connsiteX3" fmla="*/ 554934 w 3825072"/>
                <a:gd name="connsiteY3" fmla="*/ 331422 h 621708"/>
                <a:gd name="connsiteX4" fmla="*/ 714591 w 3825072"/>
                <a:gd name="connsiteY4" fmla="*/ 360451 h 621708"/>
                <a:gd name="connsiteX5" fmla="*/ 932305 w 3825072"/>
                <a:gd name="connsiteY5" fmla="*/ 462051 h 621708"/>
                <a:gd name="connsiteX6" fmla="*/ 1150020 w 3825072"/>
                <a:gd name="connsiteY6" fmla="*/ 505594 h 621708"/>
                <a:gd name="connsiteX7" fmla="*/ 1392206 w 3825072"/>
                <a:gd name="connsiteY7" fmla="*/ 512148 h 621708"/>
                <a:gd name="connsiteX8" fmla="*/ 1672534 w 3825072"/>
                <a:gd name="connsiteY8" fmla="*/ 578165 h 621708"/>
                <a:gd name="connsiteX9" fmla="*/ 2020877 w 3825072"/>
                <a:gd name="connsiteY9" fmla="*/ 592679 h 621708"/>
                <a:gd name="connsiteX10" fmla="*/ 2267620 w 3825072"/>
                <a:gd name="connsiteY10" fmla="*/ 621708 h 621708"/>
                <a:gd name="connsiteX11" fmla="*/ 2470820 w 3825072"/>
                <a:gd name="connsiteY11" fmla="*/ 592679 h 621708"/>
                <a:gd name="connsiteX12" fmla="*/ 2703048 w 3825072"/>
                <a:gd name="connsiteY12" fmla="*/ 563651 h 621708"/>
                <a:gd name="connsiteX13" fmla="*/ 2920762 w 3825072"/>
                <a:gd name="connsiteY13" fmla="*/ 476565 h 621708"/>
                <a:gd name="connsiteX14" fmla="*/ 2940404 w 3825072"/>
                <a:gd name="connsiteY14" fmla="*/ 477245 h 621708"/>
                <a:gd name="connsiteX15" fmla="*/ 3225562 w 3825072"/>
                <a:gd name="connsiteY15" fmla="*/ 345936 h 621708"/>
                <a:gd name="connsiteX16" fmla="*/ 3385220 w 3825072"/>
                <a:gd name="connsiteY16" fmla="*/ 215308 h 621708"/>
                <a:gd name="connsiteX17" fmla="*/ 3457791 w 3825072"/>
                <a:gd name="connsiteY17" fmla="*/ 99194 h 621708"/>
                <a:gd name="connsiteX18" fmla="*/ 3825072 w 3825072"/>
                <a:gd name="connsiteY18" fmla="*/ 13741 h 621708"/>
                <a:gd name="connsiteX0" fmla="*/ 3825072 w 3825072"/>
                <a:gd name="connsiteY0" fmla="*/ 13741 h 621708"/>
                <a:gd name="connsiteX1" fmla="*/ 0 w 3825072"/>
                <a:gd name="connsiteY1" fmla="*/ 50528 h 621708"/>
                <a:gd name="connsiteX2" fmla="*/ 189720 w 3825072"/>
                <a:gd name="connsiteY2" fmla="*/ 192936 h 621708"/>
                <a:gd name="connsiteX3" fmla="*/ 380762 w 3825072"/>
                <a:gd name="connsiteY3" fmla="*/ 316908 h 621708"/>
                <a:gd name="connsiteX4" fmla="*/ 554934 w 3825072"/>
                <a:gd name="connsiteY4" fmla="*/ 331422 h 621708"/>
                <a:gd name="connsiteX5" fmla="*/ 714591 w 3825072"/>
                <a:gd name="connsiteY5" fmla="*/ 360451 h 621708"/>
                <a:gd name="connsiteX6" fmla="*/ 932305 w 3825072"/>
                <a:gd name="connsiteY6" fmla="*/ 462051 h 621708"/>
                <a:gd name="connsiteX7" fmla="*/ 1150020 w 3825072"/>
                <a:gd name="connsiteY7" fmla="*/ 505594 h 621708"/>
                <a:gd name="connsiteX8" fmla="*/ 1392206 w 3825072"/>
                <a:gd name="connsiteY8" fmla="*/ 512148 h 621708"/>
                <a:gd name="connsiteX9" fmla="*/ 1672534 w 3825072"/>
                <a:gd name="connsiteY9" fmla="*/ 578165 h 621708"/>
                <a:gd name="connsiteX10" fmla="*/ 2020877 w 3825072"/>
                <a:gd name="connsiteY10" fmla="*/ 592679 h 621708"/>
                <a:gd name="connsiteX11" fmla="*/ 2267620 w 3825072"/>
                <a:gd name="connsiteY11" fmla="*/ 621708 h 621708"/>
                <a:gd name="connsiteX12" fmla="*/ 2470820 w 3825072"/>
                <a:gd name="connsiteY12" fmla="*/ 592679 h 621708"/>
                <a:gd name="connsiteX13" fmla="*/ 2703048 w 3825072"/>
                <a:gd name="connsiteY13" fmla="*/ 563651 h 621708"/>
                <a:gd name="connsiteX14" fmla="*/ 2920762 w 3825072"/>
                <a:gd name="connsiteY14" fmla="*/ 476565 h 621708"/>
                <a:gd name="connsiteX15" fmla="*/ 2940404 w 3825072"/>
                <a:gd name="connsiteY15" fmla="*/ 477245 h 621708"/>
                <a:gd name="connsiteX16" fmla="*/ 3225562 w 3825072"/>
                <a:gd name="connsiteY16" fmla="*/ 345936 h 621708"/>
                <a:gd name="connsiteX17" fmla="*/ 3385220 w 3825072"/>
                <a:gd name="connsiteY17" fmla="*/ 215308 h 621708"/>
                <a:gd name="connsiteX18" fmla="*/ 3457791 w 3825072"/>
                <a:gd name="connsiteY18" fmla="*/ 99194 h 621708"/>
                <a:gd name="connsiteX19" fmla="*/ 3825072 w 3825072"/>
                <a:gd name="connsiteY19" fmla="*/ 13741 h 621708"/>
                <a:gd name="connsiteX0" fmla="*/ 3825072 w 3825072"/>
                <a:gd name="connsiteY0" fmla="*/ 13741 h 621708"/>
                <a:gd name="connsiteX1" fmla="*/ 0 w 3825072"/>
                <a:gd name="connsiteY1" fmla="*/ 50528 h 621708"/>
                <a:gd name="connsiteX2" fmla="*/ 189696 w 3825072"/>
                <a:gd name="connsiteY2" fmla="*/ 254408 h 621708"/>
                <a:gd name="connsiteX3" fmla="*/ 380762 w 3825072"/>
                <a:gd name="connsiteY3" fmla="*/ 316908 h 621708"/>
                <a:gd name="connsiteX4" fmla="*/ 554934 w 3825072"/>
                <a:gd name="connsiteY4" fmla="*/ 331422 h 621708"/>
                <a:gd name="connsiteX5" fmla="*/ 714591 w 3825072"/>
                <a:gd name="connsiteY5" fmla="*/ 360451 h 621708"/>
                <a:gd name="connsiteX6" fmla="*/ 932305 w 3825072"/>
                <a:gd name="connsiteY6" fmla="*/ 462051 h 621708"/>
                <a:gd name="connsiteX7" fmla="*/ 1150020 w 3825072"/>
                <a:gd name="connsiteY7" fmla="*/ 505594 h 621708"/>
                <a:gd name="connsiteX8" fmla="*/ 1392206 w 3825072"/>
                <a:gd name="connsiteY8" fmla="*/ 512148 h 621708"/>
                <a:gd name="connsiteX9" fmla="*/ 1672534 w 3825072"/>
                <a:gd name="connsiteY9" fmla="*/ 578165 h 621708"/>
                <a:gd name="connsiteX10" fmla="*/ 2020877 w 3825072"/>
                <a:gd name="connsiteY10" fmla="*/ 592679 h 621708"/>
                <a:gd name="connsiteX11" fmla="*/ 2267620 w 3825072"/>
                <a:gd name="connsiteY11" fmla="*/ 621708 h 621708"/>
                <a:gd name="connsiteX12" fmla="*/ 2470820 w 3825072"/>
                <a:gd name="connsiteY12" fmla="*/ 592679 h 621708"/>
                <a:gd name="connsiteX13" fmla="*/ 2703048 w 3825072"/>
                <a:gd name="connsiteY13" fmla="*/ 563651 h 621708"/>
                <a:gd name="connsiteX14" fmla="*/ 2920762 w 3825072"/>
                <a:gd name="connsiteY14" fmla="*/ 476565 h 621708"/>
                <a:gd name="connsiteX15" fmla="*/ 2940404 w 3825072"/>
                <a:gd name="connsiteY15" fmla="*/ 477245 h 621708"/>
                <a:gd name="connsiteX16" fmla="*/ 3225562 w 3825072"/>
                <a:gd name="connsiteY16" fmla="*/ 345936 h 621708"/>
                <a:gd name="connsiteX17" fmla="*/ 3385220 w 3825072"/>
                <a:gd name="connsiteY17" fmla="*/ 215308 h 621708"/>
                <a:gd name="connsiteX18" fmla="*/ 3457791 w 3825072"/>
                <a:gd name="connsiteY18" fmla="*/ 99194 h 621708"/>
                <a:gd name="connsiteX19" fmla="*/ 3825072 w 3825072"/>
                <a:gd name="connsiteY19" fmla="*/ 13741 h 621708"/>
                <a:gd name="connsiteX0" fmla="*/ 3848122 w 3848122"/>
                <a:gd name="connsiteY0" fmla="*/ 36793 h 644760"/>
                <a:gd name="connsiteX1" fmla="*/ 0 w 3848122"/>
                <a:gd name="connsiteY1" fmla="*/ 50528 h 644760"/>
                <a:gd name="connsiteX2" fmla="*/ 212746 w 3848122"/>
                <a:gd name="connsiteY2" fmla="*/ 277460 h 644760"/>
                <a:gd name="connsiteX3" fmla="*/ 403812 w 3848122"/>
                <a:gd name="connsiteY3" fmla="*/ 339960 h 644760"/>
                <a:gd name="connsiteX4" fmla="*/ 577984 w 3848122"/>
                <a:gd name="connsiteY4" fmla="*/ 354474 h 644760"/>
                <a:gd name="connsiteX5" fmla="*/ 737641 w 3848122"/>
                <a:gd name="connsiteY5" fmla="*/ 383503 h 644760"/>
                <a:gd name="connsiteX6" fmla="*/ 955355 w 3848122"/>
                <a:gd name="connsiteY6" fmla="*/ 485103 h 644760"/>
                <a:gd name="connsiteX7" fmla="*/ 1173070 w 3848122"/>
                <a:gd name="connsiteY7" fmla="*/ 528646 h 644760"/>
                <a:gd name="connsiteX8" fmla="*/ 1415256 w 3848122"/>
                <a:gd name="connsiteY8" fmla="*/ 535200 h 644760"/>
                <a:gd name="connsiteX9" fmla="*/ 1695584 w 3848122"/>
                <a:gd name="connsiteY9" fmla="*/ 601217 h 644760"/>
                <a:gd name="connsiteX10" fmla="*/ 2043927 w 3848122"/>
                <a:gd name="connsiteY10" fmla="*/ 615731 h 644760"/>
                <a:gd name="connsiteX11" fmla="*/ 2290670 w 3848122"/>
                <a:gd name="connsiteY11" fmla="*/ 644760 h 644760"/>
                <a:gd name="connsiteX12" fmla="*/ 2493870 w 3848122"/>
                <a:gd name="connsiteY12" fmla="*/ 615731 h 644760"/>
                <a:gd name="connsiteX13" fmla="*/ 2726098 w 3848122"/>
                <a:gd name="connsiteY13" fmla="*/ 586703 h 644760"/>
                <a:gd name="connsiteX14" fmla="*/ 2943812 w 3848122"/>
                <a:gd name="connsiteY14" fmla="*/ 499617 h 644760"/>
                <a:gd name="connsiteX15" fmla="*/ 2963454 w 3848122"/>
                <a:gd name="connsiteY15" fmla="*/ 500297 h 644760"/>
                <a:gd name="connsiteX16" fmla="*/ 3248612 w 3848122"/>
                <a:gd name="connsiteY16" fmla="*/ 368988 h 644760"/>
                <a:gd name="connsiteX17" fmla="*/ 3408270 w 3848122"/>
                <a:gd name="connsiteY17" fmla="*/ 238360 h 644760"/>
                <a:gd name="connsiteX18" fmla="*/ 3480841 w 3848122"/>
                <a:gd name="connsiteY18" fmla="*/ 122246 h 644760"/>
                <a:gd name="connsiteX19" fmla="*/ 3848122 w 3848122"/>
                <a:gd name="connsiteY19"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577984 w 3848122"/>
                <a:gd name="connsiteY4" fmla="*/ 354474 h 644760"/>
                <a:gd name="connsiteX5" fmla="*/ 737641 w 3848122"/>
                <a:gd name="connsiteY5" fmla="*/ 383503 h 644760"/>
                <a:gd name="connsiteX6" fmla="*/ 955355 w 3848122"/>
                <a:gd name="connsiteY6" fmla="*/ 485103 h 644760"/>
                <a:gd name="connsiteX7" fmla="*/ 1173070 w 3848122"/>
                <a:gd name="connsiteY7" fmla="*/ 528646 h 644760"/>
                <a:gd name="connsiteX8" fmla="*/ 1415256 w 3848122"/>
                <a:gd name="connsiteY8" fmla="*/ 535200 h 644760"/>
                <a:gd name="connsiteX9" fmla="*/ 1695584 w 3848122"/>
                <a:gd name="connsiteY9" fmla="*/ 601217 h 644760"/>
                <a:gd name="connsiteX10" fmla="*/ 2043927 w 3848122"/>
                <a:gd name="connsiteY10" fmla="*/ 615731 h 644760"/>
                <a:gd name="connsiteX11" fmla="*/ 2290670 w 3848122"/>
                <a:gd name="connsiteY11" fmla="*/ 644760 h 644760"/>
                <a:gd name="connsiteX12" fmla="*/ 2493870 w 3848122"/>
                <a:gd name="connsiteY12" fmla="*/ 615731 h 644760"/>
                <a:gd name="connsiteX13" fmla="*/ 2726098 w 3848122"/>
                <a:gd name="connsiteY13" fmla="*/ 586703 h 644760"/>
                <a:gd name="connsiteX14" fmla="*/ 2943812 w 3848122"/>
                <a:gd name="connsiteY14" fmla="*/ 499617 h 644760"/>
                <a:gd name="connsiteX15" fmla="*/ 2963454 w 3848122"/>
                <a:gd name="connsiteY15" fmla="*/ 500297 h 644760"/>
                <a:gd name="connsiteX16" fmla="*/ 3248612 w 3848122"/>
                <a:gd name="connsiteY16" fmla="*/ 368988 h 644760"/>
                <a:gd name="connsiteX17" fmla="*/ 3408270 w 3848122"/>
                <a:gd name="connsiteY17" fmla="*/ 238360 h 644760"/>
                <a:gd name="connsiteX18" fmla="*/ 3480841 w 3848122"/>
                <a:gd name="connsiteY18" fmla="*/ 122246 h 644760"/>
                <a:gd name="connsiteX19" fmla="*/ 3848122 w 3848122"/>
                <a:gd name="connsiteY19"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577984 w 3848122"/>
                <a:gd name="connsiteY4" fmla="*/ 354474 h 644760"/>
                <a:gd name="connsiteX5" fmla="*/ 737549 w 3848122"/>
                <a:gd name="connsiteY5" fmla="*/ 411424 h 644760"/>
                <a:gd name="connsiteX6" fmla="*/ 955355 w 3848122"/>
                <a:gd name="connsiteY6" fmla="*/ 485103 h 644760"/>
                <a:gd name="connsiteX7" fmla="*/ 1173070 w 3848122"/>
                <a:gd name="connsiteY7" fmla="*/ 528646 h 644760"/>
                <a:gd name="connsiteX8" fmla="*/ 1415256 w 3848122"/>
                <a:gd name="connsiteY8" fmla="*/ 535200 h 644760"/>
                <a:gd name="connsiteX9" fmla="*/ 1695584 w 3848122"/>
                <a:gd name="connsiteY9" fmla="*/ 601217 h 644760"/>
                <a:gd name="connsiteX10" fmla="*/ 2043927 w 3848122"/>
                <a:gd name="connsiteY10" fmla="*/ 615731 h 644760"/>
                <a:gd name="connsiteX11" fmla="*/ 2290670 w 3848122"/>
                <a:gd name="connsiteY11" fmla="*/ 644760 h 644760"/>
                <a:gd name="connsiteX12" fmla="*/ 2493870 w 3848122"/>
                <a:gd name="connsiteY12" fmla="*/ 615731 h 644760"/>
                <a:gd name="connsiteX13" fmla="*/ 2726098 w 3848122"/>
                <a:gd name="connsiteY13" fmla="*/ 586703 h 644760"/>
                <a:gd name="connsiteX14" fmla="*/ 2943812 w 3848122"/>
                <a:gd name="connsiteY14" fmla="*/ 499617 h 644760"/>
                <a:gd name="connsiteX15" fmla="*/ 2963454 w 3848122"/>
                <a:gd name="connsiteY15" fmla="*/ 500297 h 644760"/>
                <a:gd name="connsiteX16" fmla="*/ 3248612 w 3848122"/>
                <a:gd name="connsiteY16" fmla="*/ 368988 h 644760"/>
                <a:gd name="connsiteX17" fmla="*/ 3408270 w 3848122"/>
                <a:gd name="connsiteY17" fmla="*/ 238360 h 644760"/>
                <a:gd name="connsiteX18" fmla="*/ 3480841 w 3848122"/>
                <a:gd name="connsiteY18" fmla="*/ 122246 h 644760"/>
                <a:gd name="connsiteX19" fmla="*/ 3848122 w 3848122"/>
                <a:gd name="connsiteY19"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577984 w 3848122"/>
                <a:gd name="connsiteY4" fmla="*/ 354474 h 644760"/>
                <a:gd name="connsiteX5" fmla="*/ 737549 w 3848122"/>
                <a:gd name="connsiteY5" fmla="*/ 411424 h 644760"/>
                <a:gd name="connsiteX6" fmla="*/ 955355 w 3848122"/>
                <a:gd name="connsiteY6" fmla="*/ 485103 h 644760"/>
                <a:gd name="connsiteX7" fmla="*/ 1173070 w 3848122"/>
                <a:gd name="connsiteY7" fmla="*/ 528646 h 644760"/>
                <a:gd name="connsiteX8" fmla="*/ 1415256 w 3848122"/>
                <a:gd name="connsiteY8" fmla="*/ 535200 h 644760"/>
                <a:gd name="connsiteX9" fmla="*/ 1695584 w 3848122"/>
                <a:gd name="connsiteY9" fmla="*/ 601217 h 644760"/>
                <a:gd name="connsiteX10" fmla="*/ 2043927 w 3848122"/>
                <a:gd name="connsiteY10" fmla="*/ 615731 h 644760"/>
                <a:gd name="connsiteX11" fmla="*/ 2290670 w 3848122"/>
                <a:gd name="connsiteY11" fmla="*/ 644760 h 644760"/>
                <a:gd name="connsiteX12" fmla="*/ 2493870 w 3848122"/>
                <a:gd name="connsiteY12" fmla="*/ 615731 h 644760"/>
                <a:gd name="connsiteX13" fmla="*/ 2726098 w 3848122"/>
                <a:gd name="connsiteY13" fmla="*/ 586703 h 644760"/>
                <a:gd name="connsiteX14" fmla="*/ 2943812 w 3848122"/>
                <a:gd name="connsiteY14" fmla="*/ 499617 h 644760"/>
                <a:gd name="connsiteX15" fmla="*/ 2935167 w 3848122"/>
                <a:gd name="connsiteY15" fmla="*/ 542178 h 644760"/>
                <a:gd name="connsiteX16" fmla="*/ 3248612 w 3848122"/>
                <a:gd name="connsiteY16" fmla="*/ 368988 h 644760"/>
                <a:gd name="connsiteX17" fmla="*/ 3408270 w 3848122"/>
                <a:gd name="connsiteY17" fmla="*/ 238360 h 644760"/>
                <a:gd name="connsiteX18" fmla="*/ 3480841 w 3848122"/>
                <a:gd name="connsiteY18" fmla="*/ 122246 h 644760"/>
                <a:gd name="connsiteX19" fmla="*/ 3848122 w 3848122"/>
                <a:gd name="connsiteY19"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577984 w 3848122"/>
                <a:gd name="connsiteY4" fmla="*/ 354474 h 644760"/>
                <a:gd name="connsiteX5" fmla="*/ 737549 w 3848122"/>
                <a:gd name="connsiteY5" fmla="*/ 411424 h 644760"/>
                <a:gd name="connsiteX6" fmla="*/ 955355 w 3848122"/>
                <a:gd name="connsiteY6" fmla="*/ 485103 h 644760"/>
                <a:gd name="connsiteX7" fmla="*/ 1173070 w 3848122"/>
                <a:gd name="connsiteY7" fmla="*/ 528646 h 644760"/>
                <a:gd name="connsiteX8" fmla="*/ 1415256 w 3848122"/>
                <a:gd name="connsiteY8" fmla="*/ 535200 h 644760"/>
                <a:gd name="connsiteX9" fmla="*/ 1695584 w 3848122"/>
                <a:gd name="connsiteY9" fmla="*/ 601217 h 644760"/>
                <a:gd name="connsiteX10" fmla="*/ 2043927 w 3848122"/>
                <a:gd name="connsiteY10" fmla="*/ 615731 h 644760"/>
                <a:gd name="connsiteX11" fmla="*/ 2290670 w 3848122"/>
                <a:gd name="connsiteY11" fmla="*/ 644760 h 644760"/>
                <a:gd name="connsiteX12" fmla="*/ 2493870 w 3848122"/>
                <a:gd name="connsiteY12" fmla="*/ 615731 h 644760"/>
                <a:gd name="connsiteX13" fmla="*/ 2726098 w 3848122"/>
                <a:gd name="connsiteY13" fmla="*/ 586703 h 644760"/>
                <a:gd name="connsiteX14" fmla="*/ 2877440 w 3848122"/>
                <a:gd name="connsiteY14" fmla="*/ 577079 h 644760"/>
                <a:gd name="connsiteX15" fmla="*/ 2943812 w 3848122"/>
                <a:gd name="connsiteY15" fmla="*/ 499617 h 644760"/>
                <a:gd name="connsiteX16" fmla="*/ 2935167 w 3848122"/>
                <a:gd name="connsiteY16" fmla="*/ 542178 h 644760"/>
                <a:gd name="connsiteX17" fmla="*/ 3248612 w 3848122"/>
                <a:gd name="connsiteY17" fmla="*/ 368988 h 644760"/>
                <a:gd name="connsiteX18" fmla="*/ 3408270 w 3848122"/>
                <a:gd name="connsiteY18" fmla="*/ 238360 h 644760"/>
                <a:gd name="connsiteX19" fmla="*/ 3480841 w 3848122"/>
                <a:gd name="connsiteY19" fmla="*/ 122246 h 644760"/>
                <a:gd name="connsiteX20" fmla="*/ 3848122 w 3848122"/>
                <a:gd name="connsiteY20"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577984 w 3848122"/>
                <a:gd name="connsiteY4" fmla="*/ 354474 h 644760"/>
                <a:gd name="connsiteX5" fmla="*/ 737549 w 3848122"/>
                <a:gd name="connsiteY5" fmla="*/ 411424 h 644760"/>
                <a:gd name="connsiteX6" fmla="*/ 955355 w 3848122"/>
                <a:gd name="connsiteY6" fmla="*/ 485103 h 644760"/>
                <a:gd name="connsiteX7" fmla="*/ 1173070 w 3848122"/>
                <a:gd name="connsiteY7" fmla="*/ 528646 h 644760"/>
                <a:gd name="connsiteX8" fmla="*/ 1415256 w 3848122"/>
                <a:gd name="connsiteY8" fmla="*/ 535200 h 644760"/>
                <a:gd name="connsiteX9" fmla="*/ 1695584 w 3848122"/>
                <a:gd name="connsiteY9" fmla="*/ 601217 h 644760"/>
                <a:gd name="connsiteX10" fmla="*/ 2043927 w 3848122"/>
                <a:gd name="connsiteY10" fmla="*/ 615731 h 644760"/>
                <a:gd name="connsiteX11" fmla="*/ 2290670 w 3848122"/>
                <a:gd name="connsiteY11" fmla="*/ 644760 h 644760"/>
                <a:gd name="connsiteX12" fmla="*/ 2493870 w 3848122"/>
                <a:gd name="connsiteY12" fmla="*/ 615731 h 644760"/>
                <a:gd name="connsiteX13" fmla="*/ 2726098 w 3848122"/>
                <a:gd name="connsiteY13" fmla="*/ 586703 h 644760"/>
                <a:gd name="connsiteX14" fmla="*/ 2877440 w 3848122"/>
                <a:gd name="connsiteY14" fmla="*/ 577079 h 644760"/>
                <a:gd name="connsiteX15" fmla="*/ 2943812 w 3848122"/>
                <a:gd name="connsiteY15" fmla="*/ 499617 h 644760"/>
                <a:gd name="connsiteX16" fmla="*/ 2935167 w 3848122"/>
                <a:gd name="connsiteY16" fmla="*/ 542178 h 644760"/>
                <a:gd name="connsiteX17" fmla="*/ 3248612 w 3848122"/>
                <a:gd name="connsiteY17" fmla="*/ 368988 h 644760"/>
                <a:gd name="connsiteX18" fmla="*/ 3408270 w 3848122"/>
                <a:gd name="connsiteY18" fmla="*/ 238360 h 644760"/>
                <a:gd name="connsiteX19" fmla="*/ 3450744 w 3848122"/>
                <a:gd name="connsiteY19" fmla="*/ 161219 h 644760"/>
                <a:gd name="connsiteX20" fmla="*/ 3848122 w 3848122"/>
                <a:gd name="connsiteY20"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577984 w 3848122"/>
                <a:gd name="connsiteY4" fmla="*/ 354474 h 644760"/>
                <a:gd name="connsiteX5" fmla="*/ 737549 w 3848122"/>
                <a:gd name="connsiteY5" fmla="*/ 411424 h 644760"/>
                <a:gd name="connsiteX6" fmla="*/ 955355 w 3848122"/>
                <a:gd name="connsiteY6" fmla="*/ 485103 h 644760"/>
                <a:gd name="connsiteX7" fmla="*/ 1055848 w 3848122"/>
                <a:gd name="connsiteY7" fmla="*/ 528218 h 644760"/>
                <a:gd name="connsiteX8" fmla="*/ 1173070 w 3848122"/>
                <a:gd name="connsiteY8" fmla="*/ 528646 h 644760"/>
                <a:gd name="connsiteX9" fmla="*/ 1415256 w 3848122"/>
                <a:gd name="connsiteY9" fmla="*/ 535200 h 644760"/>
                <a:gd name="connsiteX10" fmla="*/ 1695584 w 3848122"/>
                <a:gd name="connsiteY10" fmla="*/ 601217 h 644760"/>
                <a:gd name="connsiteX11" fmla="*/ 2043927 w 3848122"/>
                <a:gd name="connsiteY11" fmla="*/ 615731 h 644760"/>
                <a:gd name="connsiteX12" fmla="*/ 2290670 w 3848122"/>
                <a:gd name="connsiteY12" fmla="*/ 644760 h 644760"/>
                <a:gd name="connsiteX13" fmla="*/ 2493870 w 3848122"/>
                <a:gd name="connsiteY13" fmla="*/ 615731 h 644760"/>
                <a:gd name="connsiteX14" fmla="*/ 2726098 w 3848122"/>
                <a:gd name="connsiteY14" fmla="*/ 586703 h 644760"/>
                <a:gd name="connsiteX15" fmla="*/ 2877440 w 3848122"/>
                <a:gd name="connsiteY15" fmla="*/ 577079 h 644760"/>
                <a:gd name="connsiteX16" fmla="*/ 2943812 w 3848122"/>
                <a:gd name="connsiteY16" fmla="*/ 499617 h 644760"/>
                <a:gd name="connsiteX17" fmla="*/ 2935167 w 3848122"/>
                <a:gd name="connsiteY17" fmla="*/ 542178 h 644760"/>
                <a:gd name="connsiteX18" fmla="*/ 3248612 w 3848122"/>
                <a:gd name="connsiteY18" fmla="*/ 368988 h 644760"/>
                <a:gd name="connsiteX19" fmla="*/ 3408270 w 3848122"/>
                <a:gd name="connsiteY19" fmla="*/ 238360 h 644760"/>
                <a:gd name="connsiteX20" fmla="*/ 3450744 w 3848122"/>
                <a:gd name="connsiteY20" fmla="*/ 161219 h 644760"/>
                <a:gd name="connsiteX21" fmla="*/ 3848122 w 3848122"/>
                <a:gd name="connsiteY21"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577984 w 3848122"/>
                <a:gd name="connsiteY4" fmla="*/ 354474 h 644760"/>
                <a:gd name="connsiteX5" fmla="*/ 737549 w 3848122"/>
                <a:gd name="connsiteY5" fmla="*/ 411424 h 644760"/>
                <a:gd name="connsiteX6" fmla="*/ 955355 w 3848122"/>
                <a:gd name="connsiteY6" fmla="*/ 485103 h 644760"/>
                <a:gd name="connsiteX7" fmla="*/ 1055848 w 3848122"/>
                <a:gd name="connsiteY7" fmla="*/ 528218 h 644760"/>
                <a:gd name="connsiteX8" fmla="*/ 1173070 w 3848122"/>
                <a:gd name="connsiteY8" fmla="*/ 528646 h 644760"/>
                <a:gd name="connsiteX9" fmla="*/ 1415256 w 3848122"/>
                <a:gd name="connsiteY9" fmla="*/ 535200 h 644760"/>
                <a:gd name="connsiteX10" fmla="*/ 1695584 w 3848122"/>
                <a:gd name="connsiteY10" fmla="*/ 601217 h 644760"/>
                <a:gd name="connsiteX11" fmla="*/ 2043927 w 3848122"/>
                <a:gd name="connsiteY11" fmla="*/ 615731 h 644760"/>
                <a:gd name="connsiteX12" fmla="*/ 2290670 w 3848122"/>
                <a:gd name="connsiteY12" fmla="*/ 644760 h 644760"/>
                <a:gd name="connsiteX13" fmla="*/ 2493870 w 3848122"/>
                <a:gd name="connsiteY13" fmla="*/ 615731 h 644760"/>
                <a:gd name="connsiteX14" fmla="*/ 2726098 w 3848122"/>
                <a:gd name="connsiteY14" fmla="*/ 586703 h 644760"/>
                <a:gd name="connsiteX15" fmla="*/ 2877440 w 3848122"/>
                <a:gd name="connsiteY15" fmla="*/ 577079 h 644760"/>
                <a:gd name="connsiteX16" fmla="*/ 2943444 w 3848122"/>
                <a:gd name="connsiteY16" fmla="*/ 499617 h 644760"/>
                <a:gd name="connsiteX17" fmla="*/ 2935167 w 3848122"/>
                <a:gd name="connsiteY17" fmla="*/ 542178 h 644760"/>
                <a:gd name="connsiteX18" fmla="*/ 3248612 w 3848122"/>
                <a:gd name="connsiteY18" fmla="*/ 368988 h 644760"/>
                <a:gd name="connsiteX19" fmla="*/ 3408270 w 3848122"/>
                <a:gd name="connsiteY19" fmla="*/ 238360 h 644760"/>
                <a:gd name="connsiteX20" fmla="*/ 3450744 w 3848122"/>
                <a:gd name="connsiteY20" fmla="*/ 161219 h 644760"/>
                <a:gd name="connsiteX21" fmla="*/ 3848122 w 3848122"/>
                <a:gd name="connsiteY21"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577984 w 3848122"/>
                <a:gd name="connsiteY4" fmla="*/ 354474 h 644760"/>
                <a:gd name="connsiteX5" fmla="*/ 737549 w 3848122"/>
                <a:gd name="connsiteY5" fmla="*/ 411424 h 644760"/>
                <a:gd name="connsiteX6" fmla="*/ 955355 w 3848122"/>
                <a:gd name="connsiteY6" fmla="*/ 485103 h 644760"/>
                <a:gd name="connsiteX7" fmla="*/ 1055848 w 3848122"/>
                <a:gd name="connsiteY7" fmla="*/ 528218 h 644760"/>
                <a:gd name="connsiteX8" fmla="*/ 1173070 w 3848122"/>
                <a:gd name="connsiteY8" fmla="*/ 528646 h 644760"/>
                <a:gd name="connsiteX9" fmla="*/ 1415256 w 3848122"/>
                <a:gd name="connsiteY9" fmla="*/ 535200 h 644760"/>
                <a:gd name="connsiteX10" fmla="*/ 1695584 w 3848122"/>
                <a:gd name="connsiteY10" fmla="*/ 601217 h 644760"/>
                <a:gd name="connsiteX11" fmla="*/ 2043927 w 3848122"/>
                <a:gd name="connsiteY11" fmla="*/ 615731 h 644760"/>
                <a:gd name="connsiteX12" fmla="*/ 2290670 w 3848122"/>
                <a:gd name="connsiteY12" fmla="*/ 644760 h 644760"/>
                <a:gd name="connsiteX13" fmla="*/ 2493870 w 3848122"/>
                <a:gd name="connsiteY13" fmla="*/ 615731 h 644760"/>
                <a:gd name="connsiteX14" fmla="*/ 2726098 w 3848122"/>
                <a:gd name="connsiteY14" fmla="*/ 586703 h 644760"/>
                <a:gd name="connsiteX15" fmla="*/ 2877440 w 3848122"/>
                <a:gd name="connsiteY15" fmla="*/ 577079 h 644760"/>
                <a:gd name="connsiteX16" fmla="*/ 2935167 w 3848122"/>
                <a:gd name="connsiteY16" fmla="*/ 542178 h 644760"/>
                <a:gd name="connsiteX17" fmla="*/ 3248612 w 3848122"/>
                <a:gd name="connsiteY17" fmla="*/ 368988 h 644760"/>
                <a:gd name="connsiteX18" fmla="*/ 3408270 w 3848122"/>
                <a:gd name="connsiteY18" fmla="*/ 238360 h 644760"/>
                <a:gd name="connsiteX19" fmla="*/ 3450744 w 3848122"/>
                <a:gd name="connsiteY19" fmla="*/ 161219 h 644760"/>
                <a:gd name="connsiteX20" fmla="*/ 3848122 w 3848122"/>
                <a:gd name="connsiteY20"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577984 w 3848122"/>
                <a:gd name="connsiteY4" fmla="*/ 354474 h 644760"/>
                <a:gd name="connsiteX5" fmla="*/ 737549 w 3848122"/>
                <a:gd name="connsiteY5" fmla="*/ 411424 h 644760"/>
                <a:gd name="connsiteX6" fmla="*/ 955355 w 3848122"/>
                <a:gd name="connsiteY6" fmla="*/ 485103 h 644760"/>
                <a:gd name="connsiteX7" fmla="*/ 1055848 w 3848122"/>
                <a:gd name="connsiteY7" fmla="*/ 528218 h 644760"/>
                <a:gd name="connsiteX8" fmla="*/ 1173070 w 3848122"/>
                <a:gd name="connsiteY8" fmla="*/ 528646 h 644760"/>
                <a:gd name="connsiteX9" fmla="*/ 1415256 w 3848122"/>
                <a:gd name="connsiteY9" fmla="*/ 535200 h 644760"/>
                <a:gd name="connsiteX10" fmla="*/ 1695584 w 3848122"/>
                <a:gd name="connsiteY10" fmla="*/ 601217 h 644760"/>
                <a:gd name="connsiteX11" fmla="*/ 2043927 w 3848122"/>
                <a:gd name="connsiteY11" fmla="*/ 615731 h 644760"/>
                <a:gd name="connsiteX12" fmla="*/ 2290670 w 3848122"/>
                <a:gd name="connsiteY12" fmla="*/ 644760 h 644760"/>
                <a:gd name="connsiteX13" fmla="*/ 2561136 w 3848122"/>
                <a:gd name="connsiteY13" fmla="*/ 627658 h 644760"/>
                <a:gd name="connsiteX14" fmla="*/ 2726098 w 3848122"/>
                <a:gd name="connsiteY14" fmla="*/ 586703 h 644760"/>
                <a:gd name="connsiteX15" fmla="*/ 2877440 w 3848122"/>
                <a:gd name="connsiteY15" fmla="*/ 577079 h 644760"/>
                <a:gd name="connsiteX16" fmla="*/ 2935167 w 3848122"/>
                <a:gd name="connsiteY16" fmla="*/ 542178 h 644760"/>
                <a:gd name="connsiteX17" fmla="*/ 3248612 w 3848122"/>
                <a:gd name="connsiteY17" fmla="*/ 368988 h 644760"/>
                <a:gd name="connsiteX18" fmla="*/ 3408270 w 3848122"/>
                <a:gd name="connsiteY18" fmla="*/ 238360 h 644760"/>
                <a:gd name="connsiteX19" fmla="*/ 3450744 w 3848122"/>
                <a:gd name="connsiteY19" fmla="*/ 161219 h 644760"/>
                <a:gd name="connsiteX20" fmla="*/ 3848122 w 3848122"/>
                <a:gd name="connsiteY20"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577984 w 3848122"/>
                <a:gd name="connsiteY4" fmla="*/ 354474 h 644760"/>
                <a:gd name="connsiteX5" fmla="*/ 737549 w 3848122"/>
                <a:gd name="connsiteY5" fmla="*/ 411424 h 644760"/>
                <a:gd name="connsiteX6" fmla="*/ 955355 w 3848122"/>
                <a:gd name="connsiteY6" fmla="*/ 485103 h 644760"/>
                <a:gd name="connsiteX7" fmla="*/ 1055848 w 3848122"/>
                <a:gd name="connsiteY7" fmla="*/ 528218 h 644760"/>
                <a:gd name="connsiteX8" fmla="*/ 1173070 w 3848122"/>
                <a:gd name="connsiteY8" fmla="*/ 528646 h 644760"/>
                <a:gd name="connsiteX9" fmla="*/ 1439593 w 3848122"/>
                <a:gd name="connsiteY9" fmla="*/ 563030 h 644760"/>
                <a:gd name="connsiteX10" fmla="*/ 1695584 w 3848122"/>
                <a:gd name="connsiteY10" fmla="*/ 601217 h 644760"/>
                <a:gd name="connsiteX11" fmla="*/ 2043927 w 3848122"/>
                <a:gd name="connsiteY11" fmla="*/ 615731 h 644760"/>
                <a:gd name="connsiteX12" fmla="*/ 2290670 w 3848122"/>
                <a:gd name="connsiteY12" fmla="*/ 644760 h 644760"/>
                <a:gd name="connsiteX13" fmla="*/ 2561136 w 3848122"/>
                <a:gd name="connsiteY13" fmla="*/ 627658 h 644760"/>
                <a:gd name="connsiteX14" fmla="*/ 2726098 w 3848122"/>
                <a:gd name="connsiteY14" fmla="*/ 586703 h 644760"/>
                <a:gd name="connsiteX15" fmla="*/ 2877440 w 3848122"/>
                <a:gd name="connsiteY15" fmla="*/ 577079 h 644760"/>
                <a:gd name="connsiteX16" fmla="*/ 2935167 w 3848122"/>
                <a:gd name="connsiteY16" fmla="*/ 542178 h 644760"/>
                <a:gd name="connsiteX17" fmla="*/ 3248612 w 3848122"/>
                <a:gd name="connsiteY17" fmla="*/ 368988 h 644760"/>
                <a:gd name="connsiteX18" fmla="*/ 3408270 w 3848122"/>
                <a:gd name="connsiteY18" fmla="*/ 238360 h 644760"/>
                <a:gd name="connsiteX19" fmla="*/ 3450744 w 3848122"/>
                <a:gd name="connsiteY19" fmla="*/ 161219 h 644760"/>
                <a:gd name="connsiteX20" fmla="*/ 3848122 w 3848122"/>
                <a:gd name="connsiteY20"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577984 w 3848122"/>
                <a:gd name="connsiteY4" fmla="*/ 354474 h 644760"/>
                <a:gd name="connsiteX5" fmla="*/ 737549 w 3848122"/>
                <a:gd name="connsiteY5" fmla="*/ 411424 h 644760"/>
                <a:gd name="connsiteX6" fmla="*/ 955355 w 3848122"/>
                <a:gd name="connsiteY6" fmla="*/ 485103 h 644760"/>
                <a:gd name="connsiteX7" fmla="*/ 1055848 w 3848122"/>
                <a:gd name="connsiteY7" fmla="*/ 528218 h 644760"/>
                <a:gd name="connsiteX8" fmla="*/ 1173070 w 3848122"/>
                <a:gd name="connsiteY8" fmla="*/ 528646 h 644760"/>
                <a:gd name="connsiteX9" fmla="*/ 1439593 w 3848122"/>
                <a:gd name="connsiteY9" fmla="*/ 563030 h 644760"/>
                <a:gd name="connsiteX10" fmla="*/ 1695584 w 3848122"/>
                <a:gd name="connsiteY10" fmla="*/ 601217 h 644760"/>
                <a:gd name="connsiteX11" fmla="*/ 2043927 w 3848122"/>
                <a:gd name="connsiteY11" fmla="*/ 615731 h 644760"/>
                <a:gd name="connsiteX12" fmla="*/ 2290670 w 3848122"/>
                <a:gd name="connsiteY12" fmla="*/ 644760 h 644760"/>
                <a:gd name="connsiteX13" fmla="*/ 2561136 w 3848122"/>
                <a:gd name="connsiteY13" fmla="*/ 627658 h 644760"/>
                <a:gd name="connsiteX14" fmla="*/ 2726098 w 3848122"/>
                <a:gd name="connsiteY14" fmla="*/ 586703 h 644760"/>
                <a:gd name="connsiteX15" fmla="*/ 2877440 w 3848122"/>
                <a:gd name="connsiteY15" fmla="*/ 577079 h 644760"/>
                <a:gd name="connsiteX16" fmla="*/ 2935167 w 3848122"/>
                <a:gd name="connsiteY16" fmla="*/ 542178 h 644760"/>
                <a:gd name="connsiteX17" fmla="*/ 3248612 w 3848122"/>
                <a:gd name="connsiteY17" fmla="*/ 368988 h 644760"/>
                <a:gd name="connsiteX18" fmla="*/ 3408270 w 3848122"/>
                <a:gd name="connsiteY18" fmla="*/ 238360 h 644760"/>
                <a:gd name="connsiteX19" fmla="*/ 3450744 w 3848122"/>
                <a:gd name="connsiteY19" fmla="*/ 161219 h 644760"/>
                <a:gd name="connsiteX20" fmla="*/ 3848122 w 3848122"/>
                <a:gd name="connsiteY20"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577984 w 3848122"/>
                <a:gd name="connsiteY4" fmla="*/ 354474 h 644760"/>
                <a:gd name="connsiteX5" fmla="*/ 737549 w 3848122"/>
                <a:gd name="connsiteY5" fmla="*/ 411424 h 644760"/>
                <a:gd name="connsiteX6" fmla="*/ 955355 w 3848122"/>
                <a:gd name="connsiteY6" fmla="*/ 485103 h 644760"/>
                <a:gd name="connsiteX7" fmla="*/ 1055848 w 3848122"/>
                <a:gd name="connsiteY7" fmla="*/ 528218 h 644760"/>
                <a:gd name="connsiteX8" fmla="*/ 1173070 w 3848122"/>
                <a:gd name="connsiteY8" fmla="*/ 528646 h 644760"/>
                <a:gd name="connsiteX9" fmla="*/ 1439593 w 3848122"/>
                <a:gd name="connsiteY9" fmla="*/ 563030 h 644760"/>
                <a:gd name="connsiteX10" fmla="*/ 1695584 w 3848122"/>
                <a:gd name="connsiteY10" fmla="*/ 601217 h 644760"/>
                <a:gd name="connsiteX11" fmla="*/ 1916332 w 3848122"/>
                <a:gd name="connsiteY11" fmla="*/ 611615 h 644760"/>
                <a:gd name="connsiteX12" fmla="*/ 2043927 w 3848122"/>
                <a:gd name="connsiteY12" fmla="*/ 615731 h 644760"/>
                <a:gd name="connsiteX13" fmla="*/ 2290670 w 3848122"/>
                <a:gd name="connsiteY13" fmla="*/ 644760 h 644760"/>
                <a:gd name="connsiteX14" fmla="*/ 2561136 w 3848122"/>
                <a:gd name="connsiteY14" fmla="*/ 627658 h 644760"/>
                <a:gd name="connsiteX15" fmla="*/ 2726098 w 3848122"/>
                <a:gd name="connsiteY15" fmla="*/ 586703 h 644760"/>
                <a:gd name="connsiteX16" fmla="*/ 2877440 w 3848122"/>
                <a:gd name="connsiteY16" fmla="*/ 577079 h 644760"/>
                <a:gd name="connsiteX17" fmla="*/ 2935167 w 3848122"/>
                <a:gd name="connsiteY17" fmla="*/ 542178 h 644760"/>
                <a:gd name="connsiteX18" fmla="*/ 3248612 w 3848122"/>
                <a:gd name="connsiteY18" fmla="*/ 368988 h 644760"/>
                <a:gd name="connsiteX19" fmla="*/ 3408270 w 3848122"/>
                <a:gd name="connsiteY19" fmla="*/ 238360 h 644760"/>
                <a:gd name="connsiteX20" fmla="*/ 3450744 w 3848122"/>
                <a:gd name="connsiteY20" fmla="*/ 161219 h 644760"/>
                <a:gd name="connsiteX21" fmla="*/ 3848122 w 3848122"/>
                <a:gd name="connsiteY21"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577984 w 3848122"/>
                <a:gd name="connsiteY4" fmla="*/ 354474 h 644760"/>
                <a:gd name="connsiteX5" fmla="*/ 737549 w 3848122"/>
                <a:gd name="connsiteY5" fmla="*/ 411424 h 644760"/>
                <a:gd name="connsiteX6" fmla="*/ 955355 w 3848122"/>
                <a:gd name="connsiteY6" fmla="*/ 485103 h 644760"/>
                <a:gd name="connsiteX7" fmla="*/ 1055848 w 3848122"/>
                <a:gd name="connsiteY7" fmla="*/ 528218 h 644760"/>
                <a:gd name="connsiteX8" fmla="*/ 1173070 w 3848122"/>
                <a:gd name="connsiteY8" fmla="*/ 528646 h 644760"/>
                <a:gd name="connsiteX9" fmla="*/ 1439593 w 3848122"/>
                <a:gd name="connsiteY9" fmla="*/ 563030 h 644760"/>
                <a:gd name="connsiteX10" fmla="*/ 1695584 w 3848122"/>
                <a:gd name="connsiteY10" fmla="*/ 601217 h 644760"/>
                <a:gd name="connsiteX11" fmla="*/ 1916092 w 3848122"/>
                <a:gd name="connsiteY11" fmla="*/ 623542 h 644760"/>
                <a:gd name="connsiteX12" fmla="*/ 2043927 w 3848122"/>
                <a:gd name="connsiteY12" fmla="*/ 615731 h 644760"/>
                <a:gd name="connsiteX13" fmla="*/ 2290670 w 3848122"/>
                <a:gd name="connsiteY13" fmla="*/ 644760 h 644760"/>
                <a:gd name="connsiteX14" fmla="*/ 2561136 w 3848122"/>
                <a:gd name="connsiteY14" fmla="*/ 627658 h 644760"/>
                <a:gd name="connsiteX15" fmla="*/ 2726098 w 3848122"/>
                <a:gd name="connsiteY15" fmla="*/ 586703 h 644760"/>
                <a:gd name="connsiteX16" fmla="*/ 2877440 w 3848122"/>
                <a:gd name="connsiteY16" fmla="*/ 577079 h 644760"/>
                <a:gd name="connsiteX17" fmla="*/ 2935167 w 3848122"/>
                <a:gd name="connsiteY17" fmla="*/ 542178 h 644760"/>
                <a:gd name="connsiteX18" fmla="*/ 3248612 w 3848122"/>
                <a:gd name="connsiteY18" fmla="*/ 368988 h 644760"/>
                <a:gd name="connsiteX19" fmla="*/ 3408270 w 3848122"/>
                <a:gd name="connsiteY19" fmla="*/ 238360 h 644760"/>
                <a:gd name="connsiteX20" fmla="*/ 3450744 w 3848122"/>
                <a:gd name="connsiteY20" fmla="*/ 161219 h 644760"/>
                <a:gd name="connsiteX21" fmla="*/ 3848122 w 3848122"/>
                <a:gd name="connsiteY21"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577984 w 3848122"/>
                <a:gd name="connsiteY4" fmla="*/ 354474 h 644760"/>
                <a:gd name="connsiteX5" fmla="*/ 737549 w 3848122"/>
                <a:gd name="connsiteY5" fmla="*/ 411424 h 644760"/>
                <a:gd name="connsiteX6" fmla="*/ 955355 w 3848122"/>
                <a:gd name="connsiteY6" fmla="*/ 485103 h 644760"/>
                <a:gd name="connsiteX7" fmla="*/ 1055848 w 3848122"/>
                <a:gd name="connsiteY7" fmla="*/ 528218 h 644760"/>
                <a:gd name="connsiteX8" fmla="*/ 1173070 w 3848122"/>
                <a:gd name="connsiteY8" fmla="*/ 528646 h 644760"/>
                <a:gd name="connsiteX9" fmla="*/ 1349210 w 3848122"/>
                <a:gd name="connsiteY9" fmla="*/ 528126 h 644760"/>
                <a:gd name="connsiteX10" fmla="*/ 1439593 w 3848122"/>
                <a:gd name="connsiteY10" fmla="*/ 563030 h 644760"/>
                <a:gd name="connsiteX11" fmla="*/ 1695584 w 3848122"/>
                <a:gd name="connsiteY11" fmla="*/ 601217 h 644760"/>
                <a:gd name="connsiteX12" fmla="*/ 1916092 w 3848122"/>
                <a:gd name="connsiteY12" fmla="*/ 623542 h 644760"/>
                <a:gd name="connsiteX13" fmla="*/ 2043927 w 3848122"/>
                <a:gd name="connsiteY13" fmla="*/ 615731 h 644760"/>
                <a:gd name="connsiteX14" fmla="*/ 2290670 w 3848122"/>
                <a:gd name="connsiteY14" fmla="*/ 644760 h 644760"/>
                <a:gd name="connsiteX15" fmla="*/ 2561136 w 3848122"/>
                <a:gd name="connsiteY15" fmla="*/ 627658 h 644760"/>
                <a:gd name="connsiteX16" fmla="*/ 2726098 w 3848122"/>
                <a:gd name="connsiteY16" fmla="*/ 586703 h 644760"/>
                <a:gd name="connsiteX17" fmla="*/ 2877440 w 3848122"/>
                <a:gd name="connsiteY17" fmla="*/ 577079 h 644760"/>
                <a:gd name="connsiteX18" fmla="*/ 2935167 w 3848122"/>
                <a:gd name="connsiteY18" fmla="*/ 542178 h 644760"/>
                <a:gd name="connsiteX19" fmla="*/ 3248612 w 3848122"/>
                <a:gd name="connsiteY19" fmla="*/ 368988 h 644760"/>
                <a:gd name="connsiteX20" fmla="*/ 3408270 w 3848122"/>
                <a:gd name="connsiteY20" fmla="*/ 238360 h 644760"/>
                <a:gd name="connsiteX21" fmla="*/ 3450744 w 3848122"/>
                <a:gd name="connsiteY21" fmla="*/ 161219 h 644760"/>
                <a:gd name="connsiteX22" fmla="*/ 3848122 w 3848122"/>
                <a:gd name="connsiteY22"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577984 w 3848122"/>
                <a:gd name="connsiteY4" fmla="*/ 354474 h 644760"/>
                <a:gd name="connsiteX5" fmla="*/ 737549 w 3848122"/>
                <a:gd name="connsiteY5" fmla="*/ 411424 h 644760"/>
                <a:gd name="connsiteX6" fmla="*/ 955355 w 3848122"/>
                <a:gd name="connsiteY6" fmla="*/ 485103 h 644760"/>
                <a:gd name="connsiteX7" fmla="*/ 1055848 w 3848122"/>
                <a:gd name="connsiteY7" fmla="*/ 528218 h 644760"/>
                <a:gd name="connsiteX8" fmla="*/ 1173070 w 3848122"/>
                <a:gd name="connsiteY8" fmla="*/ 528646 h 644760"/>
                <a:gd name="connsiteX9" fmla="*/ 1349210 w 3848122"/>
                <a:gd name="connsiteY9" fmla="*/ 528126 h 644760"/>
                <a:gd name="connsiteX10" fmla="*/ 1439593 w 3848122"/>
                <a:gd name="connsiteY10" fmla="*/ 563030 h 644760"/>
                <a:gd name="connsiteX11" fmla="*/ 1695584 w 3848122"/>
                <a:gd name="connsiteY11" fmla="*/ 601217 h 644760"/>
                <a:gd name="connsiteX12" fmla="*/ 1916092 w 3848122"/>
                <a:gd name="connsiteY12" fmla="*/ 623542 h 644760"/>
                <a:gd name="connsiteX13" fmla="*/ 2043927 w 3848122"/>
                <a:gd name="connsiteY13" fmla="*/ 615731 h 644760"/>
                <a:gd name="connsiteX14" fmla="*/ 2290670 w 3848122"/>
                <a:gd name="connsiteY14" fmla="*/ 644760 h 644760"/>
                <a:gd name="connsiteX15" fmla="*/ 2561136 w 3848122"/>
                <a:gd name="connsiteY15" fmla="*/ 627658 h 644760"/>
                <a:gd name="connsiteX16" fmla="*/ 2726098 w 3848122"/>
                <a:gd name="connsiteY16" fmla="*/ 586703 h 644760"/>
                <a:gd name="connsiteX17" fmla="*/ 2877440 w 3848122"/>
                <a:gd name="connsiteY17" fmla="*/ 577079 h 644760"/>
                <a:gd name="connsiteX18" fmla="*/ 2935167 w 3848122"/>
                <a:gd name="connsiteY18" fmla="*/ 542178 h 644760"/>
                <a:gd name="connsiteX19" fmla="*/ 3248612 w 3848122"/>
                <a:gd name="connsiteY19" fmla="*/ 368988 h 644760"/>
                <a:gd name="connsiteX20" fmla="*/ 3408270 w 3848122"/>
                <a:gd name="connsiteY20" fmla="*/ 238360 h 644760"/>
                <a:gd name="connsiteX21" fmla="*/ 3450744 w 3848122"/>
                <a:gd name="connsiteY21" fmla="*/ 161219 h 644760"/>
                <a:gd name="connsiteX22" fmla="*/ 3848122 w 3848122"/>
                <a:gd name="connsiteY22"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737549 w 3848122"/>
                <a:gd name="connsiteY4" fmla="*/ 411424 h 644760"/>
                <a:gd name="connsiteX5" fmla="*/ 955355 w 3848122"/>
                <a:gd name="connsiteY5" fmla="*/ 485103 h 644760"/>
                <a:gd name="connsiteX6" fmla="*/ 1055848 w 3848122"/>
                <a:gd name="connsiteY6" fmla="*/ 528218 h 644760"/>
                <a:gd name="connsiteX7" fmla="*/ 1173070 w 3848122"/>
                <a:gd name="connsiteY7" fmla="*/ 528646 h 644760"/>
                <a:gd name="connsiteX8" fmla="*/ 1349210 w 3848122"/>
                <a:gd name="connsiteY8" fmla="*/ 528126 h 644760"/>
                <a:gd name="connsiteX9" fmla="*/ 1439593 w 3848122"/>
                <a:gd name="connsiteY9" fmla="*/ 563030 h 644760"/>
                <a:gd name="connsiteX10" fmla="*/ 1695584 w 3848122"/>
                <a:gd name="connsiteY10" fmla="*/ 601217 h 644760"/>
                <a:gd name="connsiteX11" fmla="*/ 1916092 w 3848122"/>
                <a:gd name="connsiteY11" fmla="*/ 623542 h 644760"/>
                <a:gd name="connsiteX12" fmla="*/ 2043927 w 3848122"/>
                <a:gd name="connsiteY12" fmla="*/ 615731 h 644760"/>
                <a:gd name="connsiteX13" fmla="*/ 2290670 w 3848122"/>
                <a:gd name="connsiteY13" fmla="*/ 644760 h 644760"/>
                <a:gd name="connsiteX14" fmla="*/ 2561136 w 3848122"/>
                <a:gd name="connsiteY14" fmla="*/ 627658 h 644760"/>
                <a:gd name="connsiteX15" fmla="*/ 2726098 w 3848122"/>
                <a:gd name="connsiteY15" fmla="*/ 586703 h 644760"/>
                <a:gd name="connsiteX16" fmla="*/ 2877440 w 3848122"/>
                <a:gd name="connsiteY16" fmla="*/ 577079 h 644760"/>
                <a:gd name="connsiteX17" fmla="*/ 2935167 w 3848122"/>
                <a:gd name="connsiteY17" fmla="*/ 542178 h 644760"/>
                <a:gd name="connsiteX18" fmla="*/ 3248612 w 3848122"/>
                <a:gd name="connsiteY18" fmla="*/ 368988 h 644760"/>
                <a:gd name="connsiteX19" fmla="*/ 3408270 w 3848122"/>
                <a:gd name="connsiteY19" fmla="*/ 238360 h 644760"/>
                <a:gd name="connsiteX20" fmla="*/ 3450744 w 3848122"/>
                <a:gd name="connsiteY20" fmla="*/ 161219 h 644760"/>
                <a:gd name="connsiteX21" fmla="*/ 3848122 w 3848122"/>
                <a:gd name="connsiteY21"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737549 w 3848122"/>
                <a:gd name="connsiteY4" fmla="*/ 411424 h 644760"/>
                <a:gd name="connsiteX5" fmla="*/ 955355 w 3848122"/>
                <a:gd name="connsiteY5" fmla="*/ 485103 h 644760"/>
                <a:gd name="connsiteX6" fmla="*/ 1055848 w 3848122"/>
                <a:gd name="connsiteY6" fmla="*/ 528218 h 644760"/>
                <a:gd name="connsiteX7" fmla="*/ 1173070 w 3848122"/>
                <a:gd name="connsiteY7" fmla="*/ 528646 h 644760"/>
                <a:gd name="connsiteX8" fmla="*/ 1321216 w 3848122"/>
                <a:gd name="connsiteY8" fmla="*/ 540053 h 644760"/>
                <a:gd name="connsiteX9" fmla="*/ 1439593 w 3848122"/>
                <a:gd name="connsiteY9" fmla="*/ 563030 h 644760"/>
                <a:gd name="connsiteX10" fmla="*/ 1695584 w 3848122"/>
                <a:gd name="connsiteY10" fmla="*/ 601217 h 644760"/>
                <a:gd name="connsiteX11" fmla="*/ 1916092 w 3848122"/>
                <a:gd name="connsiteY11" fmla="*/ 623542 h 644760"/>
                <a:gd name="connsiteX12" fmla="*/ 2043927 w 3848122"/>
                <a:gd name="connsiteY12" fmla="*/ 615731 h 644760"/>
                <a:gd name="connsiteX13" fmla="*/ 2290670 w 3848122"/>
                <a:gd name="connsiteY13" fmla="*/ 644760 h 644760"/>
                <a:gd name="connsiteX14" fmla="*/ 2561136 w 3848122"/>
                <a:gd name="connsiteY14" fmla="*/ 627658 h 644760"/>
                <a:gd name="connsiteX15" fmla="*/ 2726098 w 3848122"/>
                <a:gd name="connsiteY15" fmla="*/ 586703 h 644760"/>
                <a:gd name="connsiteX16" fmla="*/ 2877440 w 3848122"/>
                <a:gd name="connsiteY16" fmla="*/ 577079 h 644760"/>
                <a:gd name="connsiteX17" fmla="*/ 2935167 w 3848122"/>
                <a:gd name="connsiteY17" fmla="*/ 542178 h 644760"/>
                <a:gd name="connsiteX18" fmla="*/ 3248612 w 3848122"/>
                <a:gd name="connsiteY18" fmla="*/ 368988 h 644760"/>
                <a:gd name="connsiteX19" fmla="*/ 3408270 w 3848122"/>
                <a:gd name="connsiteY19" fmla="*/ 238360 h 644760"/>
                <a:gd name="connsiteX20" fmla="*/ 3450744 w 3848122"/>
                <a:gd name="connsiteY20" fmla="*/ 161219 h 644760"/>
                <a:gd name="connsiteX21" fmla="*/ 3848122 w 3848122"/>
                <a:gd name="connsiteY21"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737549 w 3848122"/>
                <a:gd name="connsiteY4" fmla="*/ 411424 h 644760"/>
                <a:gd name="connsiteX5" fmla="*/ 955355 w 3848122"/>
                <a:gd name="connsiteY5" fmla="*/ 485103 h 644760"/>
                <a:gd name="connsiteX6" fmla="*/ 931157 w 3848122"/>
                <a:gd name="connsiteY6" fmla="*/ 464516 h 644760"/>
                <a:gd name="connsiteX7" fmla="*/ 1055848 w 3848122"/>
                <a:gd name="connsiteY7" fmla="*/ 528218 h 644760"/>
                <a:gd name="connsiteX8" fmla="*/ 1173070 w 3848122"/>
                <a:gd name="connsiteY8" fmla="*/ 528646 h 644760"/>
                <a:gd name="connsiteX9" fmla="*/ 1321216 w 3848122"/>
                <a:gd name="connsiteY9" fmla="*/ 540053 h 644760"/>
                <a:gd name="connsiteX10" fmla="*/ 1439593 w 3848122"/>
                <a:gd name="connsiteY10" fmla="*/ 563030 h 644760"/>
                <a:gd name="connsiteX11" fmla="*/ 1695584 w 3848122"/>
                <a:gd name="connsiteY11" fmla="*/ 601217 h 644760"/>
                <a:gd name="connsiteX12" fmla="*/ 1916092 w 3848122"/>
                <a:gd name="connsiteY12" fmla="*/ 623542 h 644760"/>
                <a:gd name="connsiteX13" fmla="*/ 2043927 w 3848122"/>
                <a:gd name="connsiteY13" fmla="*/ 615731 h 644760"/>
                <a:gd name="connsiteX14" fmla="*/ 2290670 w 3848122"/>
                <a:gd name="connsiteY14" fmla="*/ 644760 h 644760"/>
                <a:gd name="connsiteX15" fmla="*/ 2561136 w 3848122"/>
                <a:gd name="connsiteY15" fmla="*/ 627658 h 644760"/>
                <a:gd name="connsiteX16" fmla="*/ 2726098 w 3848122"/>
                <a:gd name="connsiteY16" fmla="*/ 586703 h 644760"/>
                <a:gd name="connsiteX17" fmla="*/ 2877440 w 3848122"/>
                <a:gd name="connsiteY17" fmla="*/ 577079 h 644760"/>
                <a:gd name="connsiteX18" fmla="*/ 2935167 w 3848122"/>
                <a:gd name="connsiteY18" fmla="*/ 542178 h 644760"/>
                <a:gd name="connsiteX19" fmla="*/ 3248612 w 3848122"/>
                <a:gd name="connsiteY19" fmla="*/ 368988 h 644760"/>
                <a:gd name="connsiteX20" fmla="*/ 3408270 w 3848122"/>
                <a:gd name="connsiteY20" fmla="*/ 238360 h 644760"/>
                <a:gd name="connsiteX21" fmla="*/ 3450744 w 3848122"/>
                <a:gd name="connsiteY21" fmla="*/ 161219 h 644760"/>
                <a:gd name="connsiteX22" fmla="*/ 3848122 w 3848122"/>
                <a:gd name="connsiteY22"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737549 w 3848122"/>
                <a:gd name="connsiteY4" fmla="*/ 411424 h 644760"/>
                <a:gd name="connsiteX5" fmla="*/ 955355 w 3848122"/>
                <a:gd name="connsiteY5" fmla="*/ 485103 h 644760"/>
                <a:gd name="connsiteX6" fmla="*/ 1055848 w 3848122"/>
                <a:gd name="connsiteY6" fmla="*/ 528218 h 644760"/>
                <a:gd name="connsiteX7" fmla="*/ 1173070 w 3848122"/>
                <a:gd name="connsiteY7" fmla="*/ 528646 h 644760"/>
                <a:gd name="connsiteX8" fmla="*/ 1321216 w 3848122"/>
                <a:gd name="connsiteY8" fmla="*/ 540053 h 644760"/>
                <a:gd name="connsiteX9" fmla="*/ 1439593 w 3848122"/>
                <a:gd name="connsiteY9" fmla="*/ 563030 h 644760"/>
                <a:gd name="connsiteX10" fmla="*/ 1695584 w 3848122"/>
                <a:gd name="connsiteY10" fmla="*/ 601217 h 644760"/>
                <a:gd name="connsiteX11" fmla="*/ 1916092 w 3848122"/>
                <a:gd name="connsiteY11" fmla="*/ 623542 h 644760"/>
                <a:gd name="connsiteX12" fmla="*/ 2043927 w 3848122"/>
                <a:gd name="connsiteY12" fmla="*/ 615731 h 644760"/>
                <a:gd name="connsiteX13" fmla="*/ 2290670 w 3848122"/>
                <a:gd name="connsiteY13" fmla="*/ 644760 h 644760"/>
                <a:gd name="connsiteX14" fmla="*/ 2561136 w 3848122"/>
                <a:gd name="connsiteY14" fmla="*/ 627658 h 644760"/>
                <a:gd name="connsiteX15" fmla="*/ 2726098 w 3848122"/>
                <a:gd name="connsiteY15" fmla="*/ 586703 h 644760"/>
                <a:gd name="connsiteX16" fmla="*/ 2877440 w 3848122"/>
                <a:gd name="connsiteY16" fmla="*/ 577079 h 644760"/>
                <a:gd name="connsiteX17" fmla="*/ 2935167 w 3848122"/>
                <a:gd name="connsiteY17" fmla="*/ 542178 h 644760"/>
                <a:gd name="connsiteX18" fmla="*/ 3248612 w 3848122"/>
                <a:gd name="connsiteY18" fmla="*/ 368988 h 644760"/>
                <a:gd name="connsiteX19" fmla="*/ 3408270 w 3848122"/>
                <a:gd name="connsiteY19" fmla="*/ 238360 h 644760"/>
                <a:gd name="connsiteX20" fmla="*/ 3450744 w 3848122"/>
                <a:gd name="connsiteY20" fmla="*/ 161219 h 644760"/>
                <a:gd name="connsiteX21" fmla="*/ 3848122 w 3848122"/>
                <a:gd name="connsiteY21"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737549 w 3848122"/>
                <a:gd name="connsiteY4" fmla="*/ 411424 h 644760"/>
                <a:gd name="connsiteX5" fmla="*/ 955236 w 3848122"/>
                <a:gd name="connsiteY5" fmla="*/ 485103 h 644760"/>
                <a:gd name="connsiteX6" fmla="*/ 1055848 w 3848122"/>
                <a:gd name="connsiteY6" fmla="*/ 528218 h 644760"/>
                <a:gd name="connsiteX7" fmla="*/ 1173070 w 3848122"/>
                <a:gd name="connsiteY7" fmla="*/ 528646 h 644760"/>
                <a:gd name="connsiteX8" fmla="*/ 1321216 w 3848122"/>
                <a:gd name="connsiteY8" fmla="*/ 540053 h 644760"/>
                <a:gd name="connsiteX9" fmla="*/ 1439593 w 3848122"/>
                <a:gd name="connsiteY9" fmla="*/ 563030 h 644760"/>
                <a:gd name="connsiteX10" fmla="*/ 1695584 w 3848122"/>
                <a:gd name="connsiteY10" fmla="*/ 601217 h 644760"/>
                <a:gd name="connsiteX11" fmla="*/ 1916092 w 3848122"/>
                <a:gd name="connsiteY11" fmla="*/ 623542 h 644760"/>
                <a:gd name="connsiteX12" fmla="*/ 2043927 w 3848122"/>
                <a:gd name="connsiteY12" fmla="*/ 615731 h 644760"/>
                <a:gd name="connsiteX13" fmla="*/ 2290670 w 3848122"/>
                <a:gd name="connsiteY13" fmla="*/ 644760 h 644760"/>
                <a:gd name="connsiteX14" fmla="*/ 2561136 w 3848122"/>
                <a:gd name="connsiteY14" fmla="*/ 627658 h 644760"/>
                <a:gd name="connsiteX15" fmla="*/ 2726098 w 3848122"/>
                <a:gd name="connsiteY15" fmla="*/ 586703 h 644760"/>
                <a:gd name="connsiteX16" fmla="*/ 2877440 w 3848122"/>
                <a:gd name="connsiteY16" fmla="*/ 577079 h 644760"/>
                <a:gd name="connsiteX17" fmla="*/ 2935167 w 3848122"/>
                <a:gd name="connsiteY17" fmla="*/ 542178 h 644760"/>
                <a:gd name="connsiteX18" fmla="*/ 3248612 w 3848122"/>
                <a:gd name="connsiteY18" fmla="*/ 368988 h 644760"/>
                <a:gd name="connsiteX19" fmla="*/ 3408270 w 3848122"/>
                <a:gd name="connsiteY19" fmla="*/ 238360 h 644760"/>
                <a:gd name="connsiteX20" fmla="*/ 3450744 w 3848122"/>
                <a:gd name="connsiteY20" fmla="*/ 161219 h 644760"/>
                <a:gd name="connsiteX21" fmla="*/ 3848122 w 3848122"/>
                <a:gd name="connsiteY21"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737549 w 3848122"/>
                <a:gd name="connsiteY4" fmla="*/ 411424 h 644760"/>
                <a:gd name="connsiteX5" fmla="*/ 955117 w 3848122"/>
                <a:gd name="connsiteY5" fmla="*/ 485103 h 644760"/>
                <a:gd name="connsiteX6" fmla="*/ 1055848 w 3848122"/>
                <a:gd name="connsiteY6" fmla="*/ 528218 h 644760"/>
                <a:gd name="connsiteX7" fmla="*/ 1173070 w 3848122"/>
                <a:gd name="connsiteY7" fmla="*/ 528646 h 644760"/>
                <a:gd name="connsiteX8" fmla="*/ 1321216 w 3848122"/>
                <a:gd name="connsiteY8" fmla="*/ 540053 h 644760"/>
                <a:gd name="connsiteX9" fmla="*/ 1439593 w 3848122"/>
                <a:gd name="connsiteY9" fmla="*/ 563030 h 644760"/>
                <a:gd name="connsiteX10" fmla="*/ 1695584 w 3848122"/>
                <a:gd name="connsiteY10" fmla="*/ 601217 h 644760"/>
                <a:gd name="connsiteX11" fmla="*/ 1916092 w 3848122"/>
                <a:gd name="connsiteY11" fmla="*/ 623542 h 644760"/>
                <a:gd name="connsiteX12" fmla="*/ 2043927 w 3848122"/>
                <a:gd name="connsiteY12" fmla="*/ 615731 h 644760"/>
                <a:gd name="connsiteX13" fmla="*/ 2290670 w 3848122"/>
                <a:gd name="connsiteY13" fmla="*/ 644760 h 644760"/>
                <a:gd name="connsiteX14" fmla="*/ 2561136 w 3848122"/>
                <a:gd name="connsiteY14" fmla="*/ 627658 h 644760"/>
                <a:gd name="connsiteX15" fmla="*/ 2726098 w 3848122"/>
                <a:gd name="connsiteY15" fmla="*/ 586703 h 644760"/>
                <a:gd name="connsiteX16" fmla="*/ 2877440 w 3848122"/>
                <a:gd name="connsiteY16" fmla="*/ 577079 h 644760"/>
                <a:gd name="connsiteX17" fmla="*/ 2935167 w 3848122"/>
                <a:gd name="connsiteY17" fmla="*/ 542178 h 644760"/>
                <a:gd name="connsiteX18" fmla="*/ 3248612 w 3848122"/>
                <a:gd name="connsiteY18" fmla="*/ 368988 h 644760"/>
                <a:gd name="connsiteX19" fmla="*/ 3408270 w 3848122"/>
                <a:gd name="connsiteY19" fmla="*/ 238360 h 644760"/>
                <a:gd name="connsiteX20" fmla="*/ 3450744 w 3848122"/>
                <a:gd name="connsiteY20" fmla="*/ 161219 h 644760"/>
                <a:gd name="connsiteX21" fmla="*/ 3848122 w 3848122"/>
                <a:gd name="connsiteY21"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737549 w 3848122"/>
                <a:gd name="connsiteY4" fmla="*/ 411424 h 644760"/>
                <a:gd name="connsiteX5" fmla="*/ 935784 w 3848122"/>
                <a:gd name="connsiteY5" fmla="*/ 481127 h 644760"/>
                <a:gd name="connsiteX6" fmla="*/ 1055848 w 3848122"/>
                <a:gd name="connsiteY6" fmla="*/ 528218 h 644760"/>
                <a:gd name="connsiteX7" fmla="*/ 1173070 w 3848122"/>
                <a:gd name="connsiteY7" fmla="*/ 528646 h 644760"/>
                <a:gd name="connsiteX8" fmla="*/ 1321216 w 3848122"/>
                <a:gd name="connsiteY8" fmla="*/ 540053 h 644760"/>
                <a:gd name="connsiteX9" fmla="*/ 1439593 w 3848122"/>
                <a:gd name="connsiteY9" fmla="*/ 563030 h 644760"/>
                <a:gd name="connsiteX10" fmla="*/ 1695584 w 3848122"/>
                <a:gd name="connsiteY10" fmla="*/ 601217 h 644760"/>
                <a:gd name="connsiteX11" fmla="*/ 1916092 w 3848122"/>
                <a:gd name="connsiteY11" fmla="*/ 623542 h 644760"/>
                <a:gd name="connsiteX12" fmla="*/ 2043927 w 3848122"/>
                <a:gd name="connsiteY12" fmla="*/ 615731 h 644760"/>
                <a:gd name="connsiteX13" fmla="*/ 2290670 w 3848122"/>
                <a:gd name="connsiteY13" fmla="*/ 644760 h 644760"/>
                <a:gd name="connsiteX14" fmla="*/ 2561136 w 3848122"/>
                <a:gd name="connsiteY14" fmla="*/ 627658 h 644760"/>
                <a:gd name="connsiteX15" fmla="*/ 2726098 w 3848122"/>
                <a:gd name="connsiteY15" fmla="*/ 586703 h 644760"/>
                <a:gd name="connsiteX16" fmla="*/ 2877440 w 3848122"/>
                <a:gd name="connsiteY16" fmla="*/ 577079 h 644760"/>
                <a:gd name="connsiteX17" fmla="*/ 2935167 w 3848122"/>
                <a:gd name="connsiteY17" fmla="*/ 542178 h 644760"/>
                <a:gd name="connsiteX18" fmla="*/ 3248612 w 3848122"/>
                <a:gd name="connsiteY18" fmla="*/ 368988 h 644760"/>
                <a:gd name="connsiteX19" fmla="*/ 3408270 w 3848122"/>
                <a:gd name="connsiteY19" fmla="*/ 238360 h 644760"/>
                <a:gd name="connsiteX20" fmla="*/ 3450744 w 3848122"/>
                <a:gd name="connsiteY20" fmla="*/ 161219 h 644760"/>
                <a:gd name="connsiteX21" fmla="*/ 3848122 w 3848122"/>
                <a:gd name="connsiteY21"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737549 w 3848122"/>
                <a:gd name="connsiteY4" fmla="*/ 411424 h 644760"/>
                <a:gd name="connsiteX5" fmla="*/ 931692 w 3848122"/>
                <a:gd name="connsiteY5" fmla="*/ 501006 h 644760"/>
                <a:gd name="connsiteX6" fmla="*/ 1055848 w 3848122"/>
                <a:gd name="connsiteY6" fmla="*/ 528218 h 644760"/>
                <a:gd name="connsiteX7" fmla="*/ 1173070 w 3848122"/>
                <a:gd name="connsiteY7" fmla="*/ 528646 h 644760"/>
                <a:gd name="connsiteX8" fmla="*/ 1321216 w 3848122"/>
                <a:gd name="connsiteY8" fmla="*/ 540053 h 644760"/>
                <a:gd name="connsiteX9" fmla="*/ 1439593 w 3848122"/>
                <a:gd name="connsiteY9" fmla="*/ 563030 h 644760"/>
                <a:gd name="connsiteX10" fmla="*/ 1695584 w 3848122"/>
                <a:gd name="connsiteY10" fmla="*/ 601217 h 644760"/>
                <a:gd name="connsiteX11" fmla="*/ 1916092 w 3848122"/>
                <a:gd name="connsiteY11" fmla="*/ 623542 h 644760"/>
                <a:gd name="connsiteX12" fmla="*/ 2043927 w 3848122"/>
                <a:gd name="connsiteY12" fmla="*/ 615731 h 644760"/>
                <a:gd name="connsiteX13" fmla="*/ 2290670 w 3848122"/>
                <a:gd name="connsiteY13" fmla="*/ 644760 h 644760"/>
                <a:gd name="connsiteX14" fmla="*/ 2561136 w 3848122"/>
                <a:gd name="connsiteY14" fmla="*/ 627658 h 644760"/>
                <a:gd name="connsiteX15" fmla="*/ 2726098 w 3848122"/>
                <a:gd name="connsiteY15" fmla="*/ 586703 h 644760"/>
                <a:gd name="connsiteX16" fmla="*/ 2877440 w 3848122"/>
                <a:gd name="connsiteY16" fmla="*/ 577079 h 644760"/>
                <a:gd name="connsiteX17" fmla="*/ 2935167 w 3848122"/>
                <a:gd name="connsiteY17" fmla="*/ 542178 h 644760"/>
                <a:gd name="connsiteX18" fmla="*/ 3248612 w 3848122"/>
                <a:gd name="connsiteY18" fmla="*/ 368988 h 644760"/>
                <a:gd name="connsiteX19" fmla="*/ 3408270 w 3848122"/>
                <a:gd name="connsiteY19" fmla="*/ 238360 h 644760"/>
                <a:gd name="connsiteX20" fmla="*/ 3450744 w 3848122"/>
                <a:gd name="connsiteY20" fmla="*/ 161219 h 644760"/>
                <a:gd name="connsiteX21" fmla="*/ 3848122 w 3848122"/>
                <a:gd name="connsiteY21"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501177 w 3848122"/>
                <a:gd name="connsiteY4" fmla="*/ 349222 h 644760"/>
                <a:gd name="connsiteX5" fmla="*/ 737549 w 3848122"/>
                <a:gd name="connsiteY5" fmla="*/ 411424 h 644760"/>
                <a:gd name="connsiteX6" fmla="*/ 931692 w 3848122"/>
                <a:gd name="connsiteY6" fmla="*/ 501006 h 644760"/>
                <a:gd name="connsiteX7" fmla="*/ 1055848 w 3848122"/>
                <a:gd name="connsiteY7" fmla="*/ 528218 h 644760"/>
                <a:gd name="connsiteX8" fmla="*/ 1173070 w 3848122"/>
                <a:gd name="connsiteY8" fmla="*/ 528646 h 644760"/>
                <a:gd name="connsiteX9" fmla="*/ 1321216 w 3848122"/>
                <a:gd name="connsiteY9" fmla="*/ 540053 h 644760"/>
                <a:gd name="connsiteX10" fmla="*/ 1439593 w 3848122"/>
                <a:gd name="connsiteY10" fmla="*/ 563030 h 644760"/>
                <a:gd name="connsiteX11" fmla="*/ 1695584 w 3848122"/>
                <a:gd name="connsiteY11" fmla="*/ 601217 h 644760"/>
                <a:gd name="connsiteX12" fmla="*/ 1916092 w 3848122"/>
                <a:gd name="connsiteY12" fmla="*/ 623542 h 644760"/>
                <a:gd name="connsiteX13" fmla="*/ 2043927 w 3848122"/>
                <a:gd name="connsiteY13" fmla="*/ 615731 h 644760"/>
                <a:gd name="connsiteX14" fmla="*/ 2290670 w 3848122"/>
                <a:gd name="connsiteY14" fmla="*/ 644760 h 644760"/>
                <a:gd name="connsiteX15" fmla="*/ 2561136 w 3848122"/>
                <a:gd name="connsiteY15" fmla="*/ 627658 h 644760"/>
                <a:gd name="connsiteX16" fmla="*/ 2726098 w 3848122"/>
                <a:gd name="connsiteY16" fmla="*/ 586703 h 644760"/>
                <a:gd name="connsiteX17" fmla="*/ 2877440 w 3848122"/>
                <a:gd name="connsiteY17" fmla="*/ 577079 h 644760"/>
                <a:gd name="connsiteX18" fmla="*/ 2935167 w 3848122"/>
                <a:gd name="connsiteY18" fmla="*/ 542178 h 644760"/>
                <a:gd name="connsiteX19" fmla="*/ 3248612 w 3848122"/>
                <a:gd name="connsiteY19" fmla="*/ 368988 h 644760"/>
                <a:gd name="connsiteX20" fmla="*/ 3408270 w 3848122"/>
                <a:gd name="connsiteY20" fmla="*/ 238360 h 644760"/>
                <a:gd name="connsiteX21" fmla="*/ 3450744 w 3848122"/>
                <a:gd name="connsiteY21" fmla="*/ 161219 h 644760"/>
                <a:gd name="connsiteX22" fmla="*/ 3848122 w 3848122"/>
                <a:gd name="connsiteY22"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403812 w 3848122"/>
                <a:gd name="connsiteY3" fmla="*/ 339960 h 644760"/>
                <a:gd name="connsiteX4" fmla="*/ 501177 w 3848122"/>
                <a:gd name="connsiteY4" fmla="*/ 349222 h 644760"/>
                <a:gd name="connsiteX5" fmla="*/ 737549 w 3848122"/>
                <a:gd name="connsiteY5" fmla="*/ 411424 h 644760"/>
                <a:gd name="connsiteX6" fmla="*/ 931692 w 3848122"/>
                <a:gd name="connsiteY6" fmla="*/ 501006 h 644760"/>
                <a:gd name="connsiteX7" fmla="*/ 1055848 w 3848122"/>
                <a:gd name="connsiteY7" fmla="*/ 528218 h 644760"/>
                <a:gd name="connsiteX8" fmla="*/ 1173070 w 3848122"/>
                <a:gd name="connsiteY8" fmla="*/ 528646 h 644760"/>
                <a:gd name="connsiteX9" fmla="*/ 1321216 w 3848122"/>
                <a:gd name="connsiteY9" fmla="*/ 540053 h 644760"/>
                <a:gd name="connsiteX10" fmla="*/ 1439593 w 3848122"/>
                <a:gd name="connsiteY10" fmla="*/ 563030 h 644760"/>
                <a:gd name="connsiteX11" fmla="*/ 1695584 w 3848122"/>
                <a:gd name="connsiteY11" fmla="*/ 601217 h 644760"/>
                <a:gd name="connsiteX12" fmla="*/ 1916092 w 3848122"/>
                <a:gd name="connsiteY12" fmla="*/ 623542 h 644760"/>
                <a:gd name="connsiteX13" fmla="*/ 2043927 w 3848122"/>
                <a:gd name="connsiteY13" fmla="*/ 615731 h 644760"/>
                <a:gd name="connsiteX14" fmla="*/ 2290670 w 3848122"/>
                <a:gd name="connsiteY14" fmla="*/ 644760 h 644760"/>
                <a:gd name="connsiteX15" fmla="*/ 2561136 w 3848122"/>
                <a:gd name="connsiteY15" fmla="*/ 627658 h 644760"/>
                <a:gd name="connsiteX16" fmla="*/ 2726098 w 3848122"/>
                <a:gd name="connsiteY16" fmla="*/ 586703 h 644760"/>
                <a:gd name="connsiteX17" fmla="*/ 2877440 w 3848122"/>
                <a:gd name="connsiteY17" fmla="*/ 577079 h 644760"/>
                <a:gd name="connsiteX18" fmla="*/ 2935167 w 3848122"/>
                <a:gd name="connsiteY18" fmla="*/ 542178 h 644760"/>
                <a:gd name="connsiteX19" fmla="*/ 3248612 w 3848122"/>
                <a:gd name="connsiteY19" fmla="*/ 368988 h 644760"/>
                <a:gd name="connsiteX20" fmla="*/ 3408270 w 3848122"/>
                <a:gd name="connsiteY20" fmla="*/ 238360 h 644760"/>
                <a:gd name="connsiteX21" fmla="*/ 3450744 w 3848122"/>
                <a:gd name="connsiteY21" fmla="*/ 161219 h 644760"/>
                <a:gd name="connsiteX22" fmla="*/ 3848122 w 3848122"/>
                <a:gd name="connsiteY22"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327571 w 3848122"/>
                <a:gd name="connsiteY3" fmla="*/ 339960 h 644760"/>
                <a:gd name="connsiteX4" fmla="*/ 501177 w 3848122"/>
                <a:gd name="connsiteY4" fmla="*/ 349222 h 644760"/>
                <a:gd name="connsiteX5" fmla="*/ 737549 w 3848122"/>
                <a:gd name="connsiteY5" fmla="*/ 411424 h 644760"/>
                <a:gd name="connsiteX6" fmla="*/ 931692 w 3848122"/>
                <a:gd name="connsiteY6" fmla="*/ 501006 h 644760"/>
                <a:gd name="connsiteX7" fmla="*/ 1055848 w 3848122"/>
                <a:gd name="connsiteY7" fmla="*/ 528218 h 644760"/>
                <a:gd name="connsiteX8" fmla="*/ 1173070 w 3848122"/>
                <a:gd name="connsiteY8" fmla="*/ 528646 h 644760"/>
                <a:gd name="connsiteX9" fmla="*/ 1321216 w 3848122"/>
                <a:gd name="connsiteY9" fmla="*/ 540053 h 644760"/>
                <a:gd name="connsiteX10" fmla="*/ 1439593 w 3848122"/>
                <a:gd name="connsiteY10" fmla="*/ 563030 h 644760"/>
                <a:gd name="connsiteX11" fmla="*/ 1695584 w 3848122"/>
                <a:gd name="connsiteY11" fmla="*/ 601217 h 644760"/>
                <a:gd name="connsiteX12" fmla="*/ 1916092 w 3848122"/>
                <a:gd name="connsiteY12" fmla="*/ 623542 h 644760"/>
                <a:gd name="connsiteX13" fmla="*/ 2043927 w 3848122"/>
                <a:gd name="connsiteY13" fmla="*/ 615731 h 644760"/>
                <a:gd name="connsiteX14" fmla="*/ 2290670 w 3848122"/>
                <a:gd name="connsiteY14" fmla="*/ 644760 h 644760"/>
                <a:gd name="connsiteX15" fmla="*/ 2561136 w 3848122"/>
                <a:gd name="connsiteY15" fmla="*/ 627658 h 644760"/>
                <a:gd name="connsiteX16" fmla="*/ 2726098 w 3848122"/>
                <a:gd name="connsiteY16" fmla="*/ 586703 h 644760"/>
                <a:gd name="connsiteX17" fmla="*/ 2877440 w 3848122"/>
                <a:gd name="connsiteY17" fmla="*/ 577079 h 644760"/>
                <a:gd name="connsiteX18" fmla="*/ 2935167 w 3848122"/>
                <a:gd name="connsiteY18" fmla="*/ 542178 h 644760"/>
                <a:gd name="connsiteX19" fmla="*/ 3248612 w 3848122"/>
                <a:gd name="connsiteY19" fmla="*/ 368988 h 644760"/>
                <a:gd name="connsiteX20" fmla="*/ 3408270 w 3848122"/>
                <a:gd name="connsiteY20" fmla="*/ 238360 h 644760"/>
                <a:gd name="connsiteX21" fmla="*/ 3450744 w 3848122"/>
                <a:gd name="connsiteY21" fmla="*/ 161219 h 644760"/>
                <a:gd name="connsiteX22" fmla="*/ 3848122 w 3848122"/>
                <a:gd name="connsiteY22"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327571 w 3848122"/>
                <a:gd name="connsiteY3" fmla="*/ 339960 h 644760"/>
                <a:gd name="connsiteX4" fmla="*/ 501177 w 3848122"/>
                <a:gd name="connsiteY4" fmla="*/ 349222 h 644760"/>
                <a:gd name="connsiteX5" fmla="*/ 737549 w 3848122"/>
                <a:gd name="connsiteY5" fmla="*/ 411424 h 644760"/>
                <a:gd name="connsiteX6" fmla="*/ 931692 w 3848122"/>
                <a:gd name="connsiteY6" fmla="*/ 501006 h 644760"/>
                <a:gd name="connsiteX7" fmla="*/ 1055848 w 3848122"/>
                <a:gd name="connsiteY7" fmla="*/ 528218 h 644760"/>
                <a:gd name="connsiteX8" fmla="*/ 1173070 w 3848122"/>
                <a:gd name="connsiteY8" fmla="*/ 528646 h 644760"/>
                <a:gd name="connsiteX9" fmla="*/ 1321216 w 3848122"/>
                <a:gd name="connsiteY9" fmla="*/ 540053 h 644760"/>
                <a:gd name="connsiteX10" fmla="*/ 1439593 w 3848122"/>
                <a:gd name="connsiteY10" fmla="*/ 563030 h 644760"/>
                <a:gd name="connsiteX11" fmla="*/ 1695584 w 3848122"/>
                <a:gd name="connsiteY11" fmla="*/ 601217 h 644760"/>
                <a:gd name="connsiteX12" fmla="*/ 1916092 w 3848122"/>
                <a:gd name="connsiteY12" fmla="*/ 623542 h 644760"/>
                <a:gd name="connsiteX13" fmla="*/ 2043927 w 3848122"/>
                <a:gd name="connsiteY13" fmla="*/ 615731 h 644760"/>
                <a:gd name="connsiteX14" fmla="*/ 2290670 w 3848122"/>
                <a:gd name="connsiteY14" fmla="*/ 644760 h 644760"/>
                <a:gd name="connsiteX15" fmla="*/ 2561136 w 3848122"/>
                <a:gd name="connsiteY15" fmla="*/ 627658 h 644760"/>
                <a:gd name="connsiteX16" fmla="*/ 2726098 w 3848122"/>
                <a:gd name="connsiteY16" fmla="*/ 586703 h 644760"/>
                <a:gd name="connsiteX17" fmla="*/ 2877440 w 3848122"/>
                <a:gd name="connsiteY17" fmla="*/ 577079 h 644760"/>
                <a:gd name="connsiteX18" fmla="*/ 2935167 w 3848122"/>
                <a:gd name="connsiteY18" fmla="*/ 542178 h 644760"/>
                <a:gd name="connsiteX19" fmla="*/ 3248612 w 3848122"/>
                <a:gd name="connsiteY19" fmla="*/ 368988 h 644760"/>
                <a:gd name="connsiteX20" fmla="*/ 3408270 w 3848122"/>
                <a:gd name="connsiteY20" fmla="*/ 238360 h 644760"/>
                <a:gd name="connsiteX21" fmla="*/ 3498015 w 3848122"/>
                <a:gd name="connsiteY21" fmla="*/ 161219 h 644760"/>
                <a:gd name="connsiteX22" fmla="*/ 3848122 w 3848122"/>
                <a:gd name="connsiteY22" fmla="*/ 36793 h 644760"/>
                <a:gd name="connsiteX0" fmla="*/ 3848122 w 3848122"/>
                <a:gd name="connsiteY0" fmla="*/ 36793 h 644760"/>
                <a:gd name="connsiteX1" fmla="*/ 0 w 3848122"/>
                <a:gd name="connsiteY1" fmla="*/ 50528 h 644760"/>
                <a:gd name="connsiteX2" fmla="*/ 220402 w 3848122"/>
                <a:gd name="connsiteY2" fmla="*/ 308196 h 644760"/>
                <a:gd name="connsiteX3" fmla="*/ 327571 w 3848122"/>
                <a:gd name="connsiteY3" fmla="*/ 339960 h 644760"/>
                <a:gd name="connsiteX4" fmla="*/ 501177 w 3848122"/>
                <a:gd name="connsiteY4" fmla="*/ 349222 h 644760"/>
                <a:gd name="connsiteX5" fmla="*/ 737549 w 3848122"/>
                <a:gd name="connsiteY5" fmla="*/ 411424 h 644760"/>
                <a:gd name="connsiteX6" fmla="*/ 931692 w 3848122"/>
                <a:gd name="connsiteY6" fmla="*/ 501006 h 644760"/>
                <a:gd name="connsiteX7" fmla="*/ 1055848 w 3848122"/>
                <a:gd name="connsiteY7" fmla="*/ 528218 h 644760"/>
                <a:gd name="connsiteX8" fmla="*/ 1173070 w 3848122"/>
                <a:gd name="connsiteY8" fmla="*/ 528646 h 644760"/>
                <a:gd name="connsiteX9" fmla="*/ 1321216 w 3848122"/>
                <a:gd name="connsiteY9" fmla="*/ 540053 h 644760"/>
                <a:gd name="connsiteX10" fmla="*/ 1439593 w 3848122"/>
                <a:gd name="connsiteY10" fmla="*/ 563030 h 644760"/>
                <a:gd name="connsiteX11" fmla="*/ 1695584 w 3848122"/>
                <a:gd name="connsiteY11" fmla="*/ 601217 h 644760"/>
                <a:gd name="connsiteX12" fmla="*/ 1916092 w 3848122"/>
                <a:gd name="connsiteY12" fmla="*/ 623542 h 644760"/>
                <a:gd name="connsiteX13" fmla="*/ 2043927 w 3848122"/>
                <a:gd name="connsiteY13" fmla="*/ 615731 h 644760"/>
                <a:gd name="connsiteX14" fmla="*/ 2290670 w 3848122"/>
                <a:gd name="connsiteY14" fmla="*/ 644760 h 644760"/>
                <a:gd name="connsiteX15" fmla="*/ 2561136 w 3848122"/>
                <a:gd name="connsiteY15" fmla="*/ 627658 h 644760"/>
                <a:gd name="connsiteX16" fmla="*/ 2726098 w 3848122"/>
                <a:gd name="connsiteY16" fmla="*/ 586703 h 644760"/>
                <a:gd name="connsiteX17" fmla="*/ 2877440 w 3848122"/>
                <a:gd name="connsiteY17" fmla="*/ 577079 h 644760"/>
                <a:gd name="connsiteX18" fmla="*/ 2935167 w 3848122"/>
                <a:gd name="connsiteY18" fmla="*/ 542178 h 644760"/>
                <a:gd name="connsiteX19" fmla="*/ 3248612 w 3848122"/>
                <a:gd name="connsiteY19" fmla="*/ 368988 h 644760"/>
                <a:gd name="connsiteX20" fmla="*/ 3395256 w 3848122"/>
                <a:gd name="connsiteY20" fmla="*/ 280104 h 644760"/>
                <a:gd name="connsiteX21" fmla="*/ 3498015 w 3848122"/>
                <a:gd name="connsiteY21" fmla="*/ 161219 h 644760"/>
                <a:gd name="connsiteX22" fmla="*/ 3848122 w 3848122"/>
                <a:gd name="connsiteY22" fmla="*/ 36793 h 644760"/>
                <a:gd name="connsiteX0" fmla="*/ 3906606 w 3906606"/>
                <a:gd name="connsiteY0" fmla="*/ 32817 h 644760"/>
                <a:gd name="connsiteX1" fmla="*/ 0 w 3906606"/>
                <a:gd name="connsiteY1" fmla="*/ 50528 h 644760"/>
                <a:gd name="connsiteX2" fmla="*/ 220402 w 3906606"/>
                <a:gd name="connsiteY2" fmla="*/ 308196 h 644760"/>
                <a:gd name="connsiteX3" fmla="*/ 327571 w 3906606"/>
                <a:gd name="connsiteY3" fmla="*/ 339960 h 644760"/>
                <a:gd name="connsiteX4" fmla="*/ 501177 w 3906606"/>
                <a:gd name="connsiteY4" fmla="*/ 349222 h 644760"/>
                <a:gd name="connsiteX5" fmla="*/ 737549 w 3906606"/>
                <a:gd name="connsiteY5" fmla="*/ 411424 h 644760"/>
                <a:gd name="connsiteX6" fmla="*/ 931692 w 3906606"/>
                <a:gd name="connsiteY6" fmla="*/ 501006 h 644760"/>
                <a:gd name="connsiteX7" fmla="*/ 1055848 w 3906606"/>
                <a:gd name="connsiteY7" fmla="*/ 528218 h 644760"/>
                <a:gd name="connsiteX8" fmla="*/ 1173070 w 3906606"/>
                <a:gd name="connsiteY8" fmla="*/ 528646 h 644760"/>
                <a:gd name="connsiteX9" fmla="*/ 1321216 w 3906606"/>
                <a:gd name="connsiteY9" fmla="*/ 540053 h 644760"/>
                <a:gd name="connsiteX10" fmla="*/ 1439593 w 3906606"/>
                <a:gd name="connsiteY10" fmla="*/ 563030 h 644760"/>
                <a:gd name="connsiteX11" fmla="*/ 1695584 w 3906606"/>
                <a:gd name="connsiteY11" fmla="*/ 601217 h 644760"/>
                <a:gd name="connsiteX12" fmla="*/ 1916092 w 3906606"/>
                <a:gd name="connsiteY12" fmla="*/ 623542 h 644760"/>
                <a:gd name="connsiteX13" fmla="*/ 2043927 w 3906606"/>
                <a:gd name="connsiteY13" fmla="*/ 615731 h 644760"/>
                <a:gd name="connsiteX14" fmla="*/ 2290670 w 3906606"/>
                <a:gd name="connsiteY14" fmla="*/ 644760 h 644760"/>
                <a:gd name="connsiteX15" fmla="*/ 2561136 w 3906606"/>
                <a:gd name="connsiteY15" fmla="*/ 627658 h 644760"/>
                <a:gd name="connsiteX16" fmla="*/ 2726098 w 3906606"/>
                <a:gd name="connsiteY16" fmla="*/ 586703 h 644760"/>
                <a:gd name="connsiteX17" fmla="*/ 2877440 w 3906606"/>
                <a:gd name="connsiteY17" fmla="*/ 577079 h 644760"/>
                <a:gd name="connsiteX18" fmla="*/ 2935167 w 3906606"/>
                <a:gd name="connsiteY18" fmla="*/ 542178 h 644760"/>
                <a:gd name="connsiteX19" fmla="*/ 3248612 w 3906606"/>
                <a:gd name="connsiteY19" fmla="*/ 368988 h 644760"/>
                <a:gd name="connsiteX20" fmla="*/ 3395256 w 3906606"/>
                <a:gd name="connsiteY20" fmla="*/ 280104 h 644760"/>
                <a:gd name="connsiteX21" fmla="*/ 3498015 w 3906606"/>
                <a:gd name="connsiteY21" fmla="*/ 161219 h 644760"/>
                <a:gd name="connsiteX22" fmla="*/ 3906606 w 3906606"/>
                <a:gd name="connsiteY22" fmla="*/ 32817 h 644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06606" h="644760">
                  <a:moveTo>
                    <a:pt x="3906606" y="32817"/>
                  </a:moveTo>
                  <a:cubicBezTo>
                    <a:pt x="3362320" y="61846"/>
                    <a:pt x="574052" y="0"/>
                    <a:pt x="0" y="50528"/>
                  </a:cubicBezTo>
                  <a:lnTo>
                    <a:pt x="220402" y="308196"/>
                  </a:lnTo>
                  <a:lnTo>
                    <a:pt x="327571" y="339960"/>
                  </a:lnTo>
                  <a:cubicBezTo>
                    <a:pt x="373704" y="347460"/>
                    <a:pt x="350757" y="358514"/>
                    <a:pt x="501177" y="349222"/>
                  </a:cubicBezTo>
                  <a:cubicBezTo>
                    <a:pt x="556800" y="361133"/>
                    <a:pt x="665134" y="386789"/>
                    <a:pt x="737549" y="411424"/>
                  </a:cubicBezTo>
                  <a:lnTo>
                    <a:pt x="931692" y="501006"/>
                  </a:lnTo>
                  <a:lnTo>
                    <a:pt x="1055848" y="528218"/>
                  </a:lnTo>
                  <a:lnTo>
                    <a:pt x="1173070" y="528646"/>
                  </a:lnTo>
                  <a:cubicBezTo>
                    <a:pt x="1219755" y="525318"/>
                    <a:pt x="1276796" y="534322"/>
                    <a:pt x="1321216" y="540053"/>
                  </a:cubicBezTo>
                  <a:cubicBezTo>
                    <a:pt x="1365636" y="545784"/>
                    <a:pt x="1379656" y="547535"/>
                    <a:pt x="1439593" y="563030"/>
                  </a:cubicBezTo>
                  <a:cubicBezTo>
                    <a:pt x="1526679" y="575125"/>
                    <a:pt x="1591565" y="584284"/>
                    <a:pt x="1695584" y="601217"/>
                  </a:cubicBezTo>
                  <a:lnTo>
                    <a:pt x="1916092" y="623542"/>
                  </a:lnTo>
                  <a:lnTo>
                    <a:pt x="2043927" y="615731"/>
                  </a:lnTo>
                  <a:lnTo>
                    <a:pt x="2290670" y="644760"/>
                  </a:lnTo>
                  <a:lnTo>
                    <a:pt x="2561136" y="627658"/>
                  </a:lnTo>
                  <a:lnTo>
                    <a:pt x="2726098" y="586703"/>
                  </a:lnTo>
                  <a:lnTo>
                    <a:pt x="2877440" y="577079"/>
                  </a:lnTo>
                  <a:lnTo>
                    <a:pt x="2935167" y="542178"/>
                  </a:lnTo>
                  <a:lnTo>
                    <a:pt x="3248612" y="368988"/>
                  </a:lnTo>
                  <a:lnTo>
                    <a:pt x="3395256" y="280104"/>
                  </a:lnTo>
                  <a:lnTo>
                    <a:pt x="3498015" y="161219"/>
                  </a:lnTo>
                  <a:lnTo>
                    <a:pt x="3906606" y="32817"/>
                  </a:lnTo>
                  <a:close/>
                </a:path>
              </a:pathLst>
            </a:custGeom>
            <a:gradFill rotWithShape="0">
              <a:gsLst>
                <a:gs pos="0">
                  <a:srgbClr val="003399">
                    <a:gamma/>
                    <a:shade val="15294"/>
                    <a:invGamma/>
                  </a:srgbClr>
                </a:gs>
                <a:gs pos="100000">
                  <a:srgbClr val="0039AC"/>
                </a:gs>
              </a:gsLst>
              <a:lin ang="5400000" scaled="1"/>
            </a:gradFill>
            <a:ln w="19050" cap="flat" cmpd="sng" algn="ctr">
              <a:solidFill>
                <a:schemeClr val="bg2">
                  <a:lumMod val="75000"/>
                </a:schemeClr>
              </a:solidFill>
              <a:prstDash val="solid"/>
              <a:round/>
              <a:headEnd type="none" w="med" len="med"/>
              <a:tailEnd type="none" w="med" len="med"/>
            </a:ln>
            <a:effectLst>
              <a:softEdge rad="12700"/>
            </a:effectLst>
          </p:spPr>
          <p:txBody>
            <a:bodyPr anchor="ctr" anchorCtr="1"/>
            <a:lstStyle/>
            <a:p>
              <a:pPr>
                <a:defRPr/>
              </a:pPr>
              <a:r>
                <a:rPr lang="en-US" b="1" dirty="0">
                  <a:effectLst>
                    <a:outerShdw blurRad="38100" dist="38100" dir="2700000" algn="tl">
                      <a:srgbClr val="000000">
                        <a:alpha val="43137"/>
                      </a:srgbClr>
                    </a:outerShdw>
                  </a:effectLst>
                </a:rPr>
                <a:t>River</a:t>
              </a:r>
            </a:p>
          </p:txBody>
        </p:sp>
      </p:grpSp>
      <p:grpSp>
        <p:nvGrpSpPr>
          <p:cNvPr id="4" name="Group 14"/>
          <p:cNvGrpSpPr>
            <a:grpSpLocks/>
          </p:cNvGrpSpPr>
          <p:nvPr/>
        </p:nvGrpSpPr>
        <p:grpSpPr bwMode="auto">
          <a:xfrm>
            <a:off x="931737" y="1493600"/>
            <a:ext cx="7724040" cy="1116013"/>
            <a:chOff x="537657" y="3192207"/>
            <a:chExt cx="8416778" cy="1116248"/>
          </a:xfrm>
        </p:grpSpPr>
        <p:sp>
          <p:nvSpPr>
            <p:cNvPr id="46" name="Freeform 45"/>
            <p:cNvSpPr/>
            <p:nvPr/>
          </p:nvSpPr>
          <p:spPr bwMode="auto">
            <a:xfrm>
              <a:off x="537657" y="3192207"/>
              <a:ext cx="8416778" cy="1116248"/>
            </a:xfrm>
            <a:custGeom>
              <a:avLst/>
              <a:gdLst>
                <a:gd name="connsiteX0" fmla="*/ 0 w 8418286"/>
                <a:gd name="connsiteY0" fmla="*/ 217714 h 1074057"/>
                <a:gd name="connsiteX1" fmla="*/ 2278743 w 8418286"/>
                <a:gd name="connsiteY1" fmla="*/ 203200 h 1074057"/>
                <a:gd name="connsiteX2" fmla="*/ 2380343 w 8418286"/>
                <a:gd name="connsiteY2" fmla="*/ 275771 h 1074057"/>
                <a:gd name="connsiteX3" fmla="*/ 2815771 w 8418286"/>
                <a:gd name="connsiteY3" fmla="*/ 304800 h 1074057"/>
                <a:gd name="connsiteX4" fmla="*/ 4339771 w 8418286"/>
                <a:gd name="connsiteY4" fmla="*/ 899885 h 1074057"/>
                <a:gd name="connsiteX5" fmla="*/ 4528457 w 8418286"/>
                <a:gd name="connsiteY5" fmla="*/ 899885 h 1074057"/>
                <a:gd name="connsiteX6" fmla="*/ 5646057 w 8418286"/>
                <a:gd name="connsiteY6" fmla="*/ 885371 h 1074057"/>
                <a:gd name="connsiteX7" fmla="*/ 7678057 w 8418286"/>
                <a:gd name="connsiteY7" fmla="*/ 261257 h 1074057"/>
                <a:gd name="connsiteX8" fmla="*/ 7779657 w 8418286"/>
                <a:gd name="connsiteY8" fmla="*/ 174171 h 1074057"/>
                <a:gd name="connsiteX9" fmla="*/ 7779657 w 8418286"/>
                <a:gd name="connsiteY9" fmla="*/ 0 h 1074057"/>
                <a:gd name="connsiteX10" fmla="*/ 8418286 w 8418286"/>
                <a:gd name="connsiteY10" fmla="*/ 43542 h 1074057"/>
                <a:gd name="connsiteX11" fmla="*/ 8418286 w 8418286"/>
                <a:gd name="connsiteY11" fmla="*/ 508000 h 1074057"/>
                <a:gd name="connsiteX12" fmla="*/ 7692571 w 8418286"/>
                <a:gd name="connsiteY12" fmla="*/ 478971 h 1074057"/>
                <a:gd name="connsiteX13" fmla="*/ 6908800 w 8418286"/>
                <a:gd name="connsiteY13" fmla="*/ 653142 h 1074057"/>
                <a:gd name="connsiteX14" fmla="*/ 5689600 w 8418286"/>
                <a:gd name="connsiteY14" fmla="*/ 1074057 h 1074057"/>
                <a:gd name="connsiteX15" fmla="*/ 4426857 w 8418286"/>
                <a:gd name="connsiteY15" fmla="*/ 1074057 h 1074057"/>
                <a:gd name="connsiteX16" fmla="*/ 4252686 w 8418286"/>
                <a:gd name="connsiteY16" fmla="*/ 1030514 h 1074057"/>
                <a:gd name="connsiteX17" fmla="*/ 2757714 w 8418286"/>
                <a:gd name="connsiteY17" fmla="*/ 449942 h 1074057"/>
                <a:gd name="connsiteX18" fmla="*/ 29029 w 8418286"/>
                <a:gd name="connsiteY18" fmla="*/ 508000 h 1074057"/>
                <a:gd name="connsiteX19" fmla="*/ 29029 w 8418286"/>
                <a:gd name="connsiteY19" fmla="*/ 261257 h 1074057"/>
                <a:gd name="connsiteX20" fmla="*/ 29029 w 8418286"/>
                <a:gd name="connsiteY20" fmla="*/ 261257 h 1074057"/>
                <a:gd name="connsiteX0" fmla="*/ 0 w 8418286"/>
                <a:gd name="connsiteY0" fmla="*/ 217714 h 1074057"/>
                <a:gd name="connsiteX1" fmla="*/ 2278743 w 8418286"/>
                <a:gd name="connsiteY1" fmla="*/ 203200 h 1074057"/>
                <a:gd name="connsiteX2" fmla="*/ 2380343 w 8418286"/>
                <a:gd name="connsiteY2" fmla="*/ 275771 h 1074057"/>
                <a:gd name="connsiteX3" fmla="*/ 2815771 w 8418286"/>
                <a:gd name="connsiteY3" fmla="*/ 304800 h 1074057"/>
                <a:gd name="connsiteX4" fmla="*/ 4339771 w 8418286"/>
                <a:gd name="connsiteY4" fmla="*/ 899885 h 1074057"/>
                <a:gd name="connsiteX5" fmla="*/ 4528457 w 8418286"/>
                <a:gd name="connsiteY5" fmla="*/ 899885 h 1074057"/>
                <a:gd name="connsiteX6" fmla="*/ 5646057 w 8418286"/>
                <a:gd name="connsiteY6" fmla="*/ 885371 h 1074057"/>
                <a:gd name="connsiteX7" fmla="*/ 7678057 w 8418286"/>
                <a:gd name="connsiteY7" fmla="*/ 261257 h 1074057"/>
                <a:gd name="connsiteX8" fmla="*/ 7779657 w 8418286"/>
                <a:gd name="connsiteY8" fmla="*/ 174171 h 1074057"/>
                <a:gd name="connsiteX9" fmla="*/ 7779657 w 8418286"/>
                <a:gd name="connsiteY9" fmla="*/ 0 h 1074057"/>
                <a:gd name="connsiteX10" fmla="*/ 8418286 w 8418286"/>
                <a:gd name="connsiteY10" fmla="*/ 43542 h 1074057"/>
                <a:gd name="connsiteX11" fmla="*/ 8418286 w 8418286"/>
                <a:gd name="connsiteY11" fmla="*/ 508000 h 1074057"/>
                <a:gd name="connsiteX12" fmla="*/ 7692571 w 8418286"/>
                <a:gd name="connsiteY12" fmla="*/ 478971 h 1074057"/>
                <a:gd name="connsiteX13" fmla="*/ 6908800 w 8418286"/>
                <a:gd name="connsiteY13" fmla="*/ 653142 h 1074057"/>
                <a:gd name="connsiteX14" fmla="*/ 5689600 w 8418286"/>
                <a:gd name="connsiteY14" fmla="*/ 1074057 h 1074057"/>
                <a:gd name="connsiteX15" fmla="*/ 4426857 w 8418286"/>
                <a:gd name="connsiteY15" fmla="*/ 1074057 h 1074057"/>
                <a:gd name="connsiteX16" fmla="*/ 4252686 w 8418286"/>
                <a:gd name="connsiteY16" fmla="*/ 1030514 h 1074057"/>
                <a:gd name="connsiteX17" fmla="*/ 2757714 w 8418286"/>
                <a:gd name="connsiteY17" fmla="*/ 449942 h 1074057"/>
                <a:gd name="connsiteX18" fmla="*/ 29029 w 8418286"/>
                <a:gd name="connsiteY18" fmla="*/ 508000 h 1074057"/>
                <a:gd name="connsiteX19" fmla="*/ 29029 w 8418286"/>
                <a:gd name="connsiteY19" fmla="*/ 261257 h 1074057"/>
                <a:gd name="connsiteX20" fmla="*/ 29029 w 8418286"/>
                <a:gd name="connsiteY20" fmla="*/ 261257 h 1074057"/>
                <a:gd name="connsiteX0" fmla="*/ 0 w 8418286"/>
                <a:gd name="connsiteY0" fmla="*/ 217714 h 1074057"/>
                <a:gd name="connsiteX1" fmla="*/ 2278743 w 8418286"/>
                <a:gd name="connsiteY1" fmla="*/ 203200 h 1074057"/>
                <a:gd name="connsiteX2" fmla="*/ 2380343 w 8418286"/>
                <a:gd name="connsiteY2" fmla="*/ 275771 h 1074057"/>
                <a:gd name="connsiteX3" fmla="*/ 2815771 w 8418286"/>
                <a:gd name="connsiteY3" fmla="*/ 304800 h 1074057"/>
                <a:gd name="connsiteX4" fmla="*/ 4339771 w 8418286"/>
                <a:gd name="connsiteY4" fmla="*/ 899885 h 1074057"/>
                <a:gd name="connsiteX5" fmla="*/ 4528457 w 8418286"/>
                <a:gd name="connsiteY5" fmla="*/ 899885 h 1074057"/>
                <a:gd name="connsiteX6" fmla="*/ 5646057 w 8418286"/>
                <a:gd name="connsiteY6" fmla="*/ 885371 h 1074057"/>
                <a:gd name="connsiteX7" fmla="*/ 7678057 w 8418286"/>
                <a:gd name="connsiteY7" fmla="*/ 261257 h 1074057"/>
                <a:gd name="connsiteX8" fmla="*/ 7779657 w 8418286"/>
                <a:gd name="connsiteY8" fmla="*/ 174171 h 1074057"/>
                <a:gd name="connsiteX9" fmla="*/ 7779657 w 8418286"/>
                <a:gd name="connsiteY9" fmla="*/ 0 h 1074057"/>
                <a:gd name="connsiteX10" fmla="*/ 8418286 w 8418286"/>
                <a:gd name="connsiteY10" fmla="*/ 43542 h 1074057"/>
                <a:gd name="connsiteX11" fmla="*/ 8418286 w 8418286"/>
                <a:gd name="connsiteY11" fmla="*/ 508000 h 1074057"/>
                <a:gd name="connsiteX12" fmla="*/ 7692571 w 8418286"/>
                <a:gd name="connsiteY12" fmla="*/ 478971 h 1074057"/>
                <a:gd name="connsiteX13" fmla="*/ 6908800 w 8418286"/>
                <a:gd name="connsiteY13" fmla="*/ 653142 h 1074057"/>
                <a:gd name="connsiteX14" fmla="*/ 5689600 w 8418286"/>
                <a:gd name="connsiteY14" fmla="*/ 1074057 h 1074057"/>
                <a:gd name="connsiteX15" fmla="*/ 4426857 w 8418286"/>
                <a:gd name="connsiteY15" fmla="*/ 1074057 h 1074057"/>
                <a:gd name="connsiteX16" fmla="*/ 4252686 w 8418286"/>
                <a:gd name="connsiteY16" fmla="*/ 1030514 h 1074057"/>
                <a:gd name="connsiteX17" fmla="*/ 2757714 w 8418286"/>
                <a:gd name="connsiteY17" fmla="*/ 449942 h 1074057"/>
                <a:gd name="connsiteX18" fmla="*/ 29029 w 8418286"/>
                <a:gd name="connsiteY18" fmla="*/ 508000 h 1074057"/>
                <a:gd name="connsiteX19" fmla="*/ 29029 w 8418286"/>
                <a:gd name="connsiteY19" fmla="*/ 261257 h 1074057"/>
                <a:gd name="connsiteX20" fmla="*/ 29029 w 8418286"/>
                <a:gd name="connsiteY20" fmla="*/ 261257 h 1074057"/>
                <a:gd name="connsiteX0" fmla="*/ 0 w 8418286"/>
                <a:gd name="connsiteY0" fmla="*/ 217714 h 1074057"/>
                <a:gd name="connsiteX1" fmla="*/ 2278743 w 8418286"/>
                <a:gd name="connsiteY1" fmla="*/ 203200 h 1074057"/>
                <a:gd name="connsiteX2" fmla="*/ 2380343 w 8418286"/>
                <a:gd name="connsiteY2" fmla="*/ 275771 h 1074057"/>
                <a:gd name="connsiteX3" fmla="*/ 2815771 w 8418286"/>
                <a:gd name="connsiteY3" fmla="*/ 304800 h 1074057"/>
                <a:gd name="connsiteX4" fmla="*/ 4339771 w 8418286"/>
                <a:gd name="connsiteY4" fmla="*/ 899885 h 1074057"/>
                <a:gd name="connsiteX5" fmla="*/ 4528457 w 8418286"/>
                <a:gd name="connsiteY5" fmla="*/ 899885 h 1074057"/>
                <a:gd name="connsiteX6" fmla="*/ 5646057 w 8418286"/>
                <a:gd name="connsiteY6" fmla="*/ 885371 h 1074057"/>
                <a:gd name="connsiteX7" fmla="*/ 7678057 w 8418286"/>
                <a:gd name="connsiteY7" fmla="*/ 261257 h 1074057"/>
                <a:gd name="connsiteX8" fmla="*/ 7779657 w 8418286"/>
                <a:gd name="connsiteY8" fmla="*/ 174171 h 1074057"/>
                <a:gd name="connsiteX9" fmla="*/ 7779657 w 8418286"/>
                <a:gd name="connsiteY9" fmla="*/ 0 h 1074057"/>
                <a:gd name="connsiteX10" fmla="*/ 8418286 w 8418286"/>
                <a:gd name="connsiteY10" fmla="*/ 43542 h 1074057"/>
                <a:gd name="connsiteX11" fmla="*/ 8418286 w 8418286"/>
                <a:gd name="connsiteY11" fmla="*/ 508000 h 1074057"/>
                <a:gd name="connsiteX12" fmla="*/ 7692571 w 8418286"/>
                <a:gd name="connsiteY12" fmla="*/ 478971 h 1074057"/>
                <a:gd name="connsiteX13" fmla="*/ 6908800 w 8418286"/>
                <a:gd name="connsiteY13" fmla="*/ 653142 h 1074057"/>
                <a:gd name="connsiteX14" fmla="*/ 5689600 w 8418286"/>
                <a:gd name="connsiteY14" fmla="*/ 1074057 h 1074057"/>
                <a:gd name="connsiteX15" fmla="*/ 4426857 w 8418286"/>
                <a:gd name="connsiteY15" fmla="*/ 1074057 h 1074057"/>
                <a:gd name="connsiteX16" fmla="*/ 4252686 w 8418286"/>
                <a:gd name="connsiteY16" fmla="*/ 1030514 h 1074057"/>
                <a:gd name="connsiteX17" fmla="*/ 2757714 w 8418286"/>
                <a:gd name="connsiteY17" fmla="*/ 449942 h 1074057"/>
                <a:gd name="connsiteX18" fmla="*/ 29029 w 8418286"/>
                <a:gd name="connsiteY18" fmla="*/ 508000 h 1074057"/>
                <a:gd name="connsiteX19" fmla="*/ 29029 w 8418286"/>
                <a:gd name="connsiteY19" fmla="*/ 261257 h 1074057"/>
                <a:gd name="connsiteX20" fmla="*/ 29029 w 8418286"/>
                <a:gd name="connsiteY20" fmla="*/ 261257 h 1074057"/>
                <a:gd name="connsiteX0" fmla="*/ 0 w 8418286"/>
                <a:gd name="connsiteY0" fmla="*/ 217714 h 1074057"/>
                <a:gd name="connsiteX1" fmla="*/ 2278743 w 8418286"/>
                <a:gd name="connsiteY1" fmla="*/ 203200 h 1074057"/>
                <a:gd name="connsiteX2" fmla="*/ 2380343 w 8418286"/>
                <a:gd name="connsiteY2" fmla="*/ 275771 h 1074057"/>
                <a:gd name="connsiteX3" fmla="*/ 2815771 w 8418286"/>
                <a:gd name="connsiteY3" fmla="*/ 304800 h 1074057"/>
                <a:gd name="connsiteX4" fmla="*/ 4339771 w 8418286"/>
                <a:gd name="connsiteY4" fmla="*/ 899885 h 1074057"/>
                <a:gd name="connsiteX5" fmla="*/ 4528457 w 8418286"/>
                <a:gd name="connsiteY5" fmla="*/ 899885 h 1074057"/>
                <a:gd name="connsiteX6" fmla="*/ 5646057 w 8418286"/>
                <a:gd name="connsiteY6" fmla="*/ 885371 h 1074057"/>
                <a:gd name="connsiteX7" fmla="*/ 7678057 w 8418286"/>
                <a:gd name="connsiteY7" fmla="*/ 261257 h 1074057"/>
                <a:gd name="connsiteX8" fmla="*/ 7779657 w 8418286"/>
                <a:gd name="connsiteY8" fmla="*/ 174171 h 1074057"/>
                <a:gd name="connsiteX9" fmla="*/ 7779657 w 8418286"/>
                <a:gd name="connsiteY9" fmla="*/ 0 h 1074057"/>
                <a:gd name="connsiteX10" fmla="*/ 8418286 w 8418286"/>
                <a:gd name="connsiteY10" fmla="*/ 43542 h 1074057"/>
                <a:gd name="connsiteX11" fmla="*/ 8418286 w 8418286"/>
                <a:gd name="connsiteY11" fmla="*/ 508000 h 1074057"/>
                <a:gd name="connsiteX12" fmla="*/ 7692571 w 8418286"/>
                <a:gd name="connsiteY12" fmla="*/ 478971 h 1074057"/>
                <a:gd name="connsiteX13" fmla="*/ 6908800 w 8418286"/>
                <a:gd name="connsiteY13" fmla="*/ 653142 h 1074057"/>
                <a:gd name="connsiteX14" fmla="*/ 5689600 w 8418286"/>
                <a:gd name="connsiteY14" fmla="*/ 1074057 h 1074057"/>
                <a:gd name="connsiteX15" fmla="*/ 4426857 w 8418286"/>
                <a:gd name="connsiteY15" fmla="*/ 1074057 h 1074057"/>
                <a:gd name="connsiteX16" fmla="*/ 4252686 w 8418286"/>
                <a:gd name="connsiteY16" fmla="*/ 1030514 h 1074057"/>
                <a:gd name="connsiteX17" fmla="*/ 2757714 w 8418286"/>
                <a:gd name="connsiteY17" fmla="*/ 449942 h 1074057"/>
                <a:gd name="connsiteX18" fmla="*/ 29029 w 8418286"/>
                <a:gd name="connsiteY18" fmla="*/ 508000 h 1074057"/>
                <a:gd name="connsiteX19" fmla="*/ 29029 w 8418286"/>
                <a:gd name="connsiteY19" fmla="*/ 261257 h 1074057"/>
                <a:gd name="connsiteX20" fmla="*/ 29029 w 8418286"/>
                <a:gd name="connsiteY20" fmla="*/ 261257 h 1074057"/>
                <a:gd name="connsiteX0" fmla="*/ 0 w 8418286"/>
                <a:gd name="connsiteY0" fmla="*/ 217714 h 1074057"/>
                <a:gd name="connsiteX1" fmla="*/ 2278743 w 8418286"/>
                <a:gd name="connsiteY1" fmla="*/ 203200 h 1074057"/>
                <a:gd name="connsiteX2" fmla="*/ 2380343 w 8418286"/>
                <a:gd name="connsiteY2" fmla="*/ 275771 h 1074057"/>
                <a:gd name="connsiteX3" fmla="*/ 2815771 w 8418286"/>
                <a:gd name="connsiteY3" fmla="*/ 304800 h 1074057"/>
                <a:gd name="connsiteX4" fmla="*/ 4339771 w 8418286"/>
                <a:gd name="connsiteY4" fmla="*/ 899885 h 1074057"/>
                <a:gd name="connsiteX5" fmla="*/ 4528457 w 8418286"/>
                <a:gd name="connsiteY5" fmla="*/ 899885 h 1074057"/>
                <a:gd name="connsiteX6" fmla="*/ 5646057 w 8418286"/>
                <a:gd name="connsiteY6" fmla="*/ 885371 h 1074057"/>
                <a:gd name="connsiteX7" fmla="*/ 7678057 w 8418286"/>
                <a:gd name="connsiteY7" fmla="*/ 261257 h 1074057"/>
                <a:gd name="connsiteX8" fmla="*/ 7779657 w 8418286"/>
                <a:gd name="connsiteY8" fmla="*/ 174171 h 1074057"/>
                <a:gd name="connsiteX9" fmla="*/ 7779657 w 8418286"/>
                <a:gd name="connsiteY9" fmla="*/ 0 h 1074057"/>
                <a:gd name="connsiteX10" fmla="*/ 8418286 w 8418286"/>
                <a:gd name="connsiteY10" fmla="*/ 43542 h 1074057"/>
                <a:gd name="connsiteX11" fmla="*/ 8418286 w 8418286"/>
                <a:gd name="connsiteY11" fmla="*/ 508000 h 1074057"/>
                <a:gd name="connsiteX12" fmla="*/ 7692571 w 8418286"/>
                <a:gd name="connsiteY12" fmla="*/ 478971 h 1074057"/>
                <a:gd name="connsiteX13" fmla="*/ 6908800 w 8418286"/>
                <a:gd name="connsiteY13" fmla="*/ 653142 h 1074057"/>
                <a:gd name="connsiteX14" fmla="*/ 5689600 w 8418286"/>
                <a:gd name="connsiteY14" fmla="*/ 1074057 h 1074057"/>
                <a:gd name="connsiteX15" fmla="*/ 4426857 w 8418286"/>
                <a:gd name="connsiteY15" fmla="*/ 1074057 h 1074057"/>
                <a:gd name="connsiteX16" fmla="*/ 4252686 w 8418286"/>
                <a:gd name="connsiteY16" fmla="*/ 1030514 h 1074057"/>
                <a:gd name="connsiteX17" fmla="*/ 2757714 w 8418286"/>
                <a:gd name="connsiteY17" fmla="*/ 449942 h 1074057"/>
                <a:gd name="connsiteX18" fmla="*/ 2746571 w 8418286"/>
                <a:gd name="connsiteY18" fmla="*/ 457303 h 1074057"/>
                <a:gd name="connsiteX19" fmla="*/ 29029 w 8418286"/>
                <a:gd name="connsiteY19" fmla="*/ 508000 h 1074057"/>
                <a:gd name="connsiteX20" fmla="*/ 29029 w 8418286"/>
                <a:gd name="connsiteY20" fmla="*/ 261257 h 1074057"/>
                <a:gd name="connsiteX21" fmla="*/ 29029 w 8418286"/>
                <a:gd name="connsiteY21" fmla="*/ 261257 h 1074057"/>
                <a:gd name="connsiteX0" fmla="*/ 0 w 8418286"/>
                <a:gd name="connsiteY0" fmla="*/ 217714 h 1074057"/>
                <a:gd name="connsiteX1" fmla="*/ 2278743 w 8418286"/>
                <a:gd name="connsiteY1" fmla="*/ 203200 h 1074057"/>
                <a:gd name="connsiteX2" fmla="*/ 2380343 w 8418286"/>
                <a:gd name="connsiteY2" fmla="*/ 275771 h 1074057"/>
                <a:gd name="connsiteX3" fmla="*/ 2815771 w 8418286"/>
                <a:gd name="connsiteY3" fmla="*/ 304800 h 1074057"/>
                <a:gd name="connsiteX4" fmla="*/ 4339771 w 8418286"/>
                <a:gd name="connsiteY4" fmla="*/ 899885 h 1074057"/>
                <a:gd name="connsiteX5" fmla="*/ 4528457 w 8418286"/>
                <a:gd name="connsiteY5" fmla="*/ 899885 h 1074057"/>
                <a:gd name="connsiteX6" fmla="*/ 5646057 w 8418286"/>
                <a:gd name="connsiteY6" fmla="*/ 885371 h 1074057"/>
                <a:gd name="connsiteX7" fmla="*/ 7678057 w 8418286"/>
                <a:gd name="connsiteY7" fmla="*/ 261257 h 1074057"/>
                <a:gd name="connsiteX8" fmla="*/ 7779657 w 8418286"/>
                <a:gd name="connsiteY8" fmla="*/ 174171 h 1074057"/>
                <a:gd name="connsiteX9" fmla="*/ 7779657 w 8418286"/>
                <a:gd name="connsiteY9" fmla="*/ 0 h 1074057"/>
                <a:gd name="connsiteX10" fmla="*/ 8418286 w 8418286"/>
                <a:gd name="connsiteY10" fmla="*/ 43542 h 1074057"/>
                <a:gd name="connsiteX11" fmla="*/ 8418286 w 8418286"/>
                <a:gd name="connsiteY11" fmla="*/ 508000 h 1074057"/>
                <a:gd name="connsiteX12" fmla="*/ 7692571 w 8418286"/>
                <a:gd name="connsiteY12" fmla="*/ 478971 h 1074057"/>
                <a:gd name="connsiteX13" fmla="*/ 6908800 w 8418286"/>
                <a:gd name="connsiteY13" fmla="*/ 653142 h 1074057"/>
                <a:gd name="connsiteX14" fmla="*/ 5689600 w 8418286"/>
                <a:gd name="connsiteY14" fmla="*/ 1074057 h 1074057"/>
                <a:gd name="connsiteX15" fmla="*/ 4426857 w 8418286"/>
                <a:gd name="connsiteY15" fmla="*/ 1074057 h 1074057"/>
                <a:gd name="connsiteX16" fmla="*/ 4252686 w 8418286"/>
                <a:gd name="connsiteY16" fmla="*/ 1030514 h 1074057"/>
                <a:gd name="connsiteX17" fmla="*/ 2757714 w 8418286"/>
                <a:gd name="connsiteY17" fmla="*/ 449942 h 1074057"/>
                <a:gd name="connsiteX18" fmla="*/ 2746571 w 8418286"/>
                <a:gd name="connsiteY18" fmla="*/ 457303 h 1074057"/>
                <a:gd name="connsiteX19" fmla="*/ 29029 w 8418286"/>
                <a:gd name="connsiteY19" fmla="*/ 508000 h 1074057"/>
                <a:gd name="connsiteX20" fmla="*/ 29029 w 8418286"/>
                <a:gd name="connsiteY20" fmla="*/ 261257 h 1074057"/>
                <a:gd name="connsiteX21" fmla="*/ 29029 w 8418286"/>
                <a:gd name="connsiteY21" fmla="*/ 261257 h 1074057"/>
                <a:gd name="connsiteX0" fmla="*/ 0 w 8418286"/>
                <a:gd name="connsiteY0" fmla="*/ 217714 h 1074057"/>
                <a:gd name="connsiteX1" fmla="*/ 2278743 w 8418286"/>
                <a:gd name="connsiteY1" fmla="*/ 203200 h 1074057"/>
                <a:gd name="connsiteX2" fmla="*/ 2380343 w 8418286"/>
                <a:gd name="connsiteY2" fmla="*/ 275771 h 1074057"/>
                <a:gd name="connsiteX3" fmla="*/ 2815771 w 8418286"/>
                <a:gd name="connsiteY3" fmla="*/ 304800 h 1074057"/>
                <a:gd name="connsiteX4" fmla="*/ 4339771 w 8418286"/>
                <a:gd name="connsiteY4" fmla="*/ 899885 h 1074057"/>
                <a:gd name="connsiteX5" fmla="*/ 4528457 w 8418286"/>
                <a:gd name="connsiteY5" fmla="*/ 899885 h 1074057"/>
                <a:gd name="connsiteX6" fmla="*/ 5646057 w 8418286"/>
                <a:gd name="connsiteY6" fmla="*/ 885371 h 1074057"/>
                <a:gd name="connsiteX7" fmla="*/ 7678057 w 8418286"/>
                <a:gd name="connsiteY7" fmla="*/ 261257 h 1074057"/>
                <a:gd name="connsiteX8" fmla="*/ 7779657 w 8418286"/>
                <a:gd name="connsiteY8" fmla="*/ 174171 h 1074057"/>
                <a:gd name="connsiteX9" fmla="*/ 7779657 w 8418286"/>
                <a:gd name="connsiteY9" fmla="*/ 0 h 1074057"/>
                <a:gd name="connsiteX10" fmla="*/ 8418286 w 8418286"/>
                <a:gd name="connsiteY10" fmla="*/ 43542 h 1074057"/>
                <a:gd name="connsiteX11" fmla="*/ 8418286 w 8418286"/>
                <a:gd name="connsiteY11" fmla="*/ 508000 h 1074057"/>
                <a:gd name="connsiteX12" fmla="*/ 7692571 w 8418286"/>
                <a:gd name="connsiteY12" fmla="*/ 478971 h 1074057"/>
                <a:gd name="connsiteX13" fmla="*/ 6908800 w 8418286"/>
                <a:gd name="connsiteY13" fmla="*/ 653142 h 1074057"/>
                <a:gd name="connsiteX14" fmla="*/ 5689600 w 8418286"/>
                <a:gd name="connsiteY14" fmla="*/ 1074057 h 1074057"/>
                <a:gd name="connsiteX15" fmla="*/ 4426857 w 8418286"/>
                <a:gd name="connsiteY15" fmla="*/ 1074057 h 1074057"/>
                <a:gd name="connsiteX16" fmla="*/ 4252686 w 8418286"/>
                <a:gd name="connsiteY16" fmla="*/ 1030514 h 1074057"/>
                <a:gd name="connsiteX17" fmla="*/ 2757714 w 8418286"/>
                <a:gd name="connsiteY17" fmla="*/ 449942 h 1074057"/>
                <a:gd name="connsiteX18" fmla="*/ 2746571 w 8418286"/>
                <a:gd name="connsiteY18" fmla="*/ 457303 h 1074057"/>
                <a:gd name="connsiteX19" fmla="*/ 29029 w 8418286"/>
                <a:gd name="connsiteY19" fmla="*/ 508000 h 1074057"/>
                <a:gd name="connsiteX20" fmla="*/ 29029 w 8418286"/>
                <a:gd name="connsiteY20" fmla="*/ 261257 h 1074057"/>
                <a:gd name="connsiteX21" fmla="*/ 29029 w 8418286"/>
                <a:gd name="connsiteY21" fmla="*/ 261257 h 1074057"/>
                <a:gd name="connsiteX0" fmla="*/ 0 w 8418286"/>
                <a:gd name="connsiteY0" fmla="*/ 217714 h 1074057"/>
                <a:gd name="connsiteX1" fmla="*/ 2278743 w 8418286"/>
                <a:gd name="connsiteY1" fmla="*/ 203200 h 1074057"/>
                <a:gd name="connsiteX2" fmla="*/ 2380343 w 8418286"/>
                <a:gd name="connsiteY2" fmla="*/ 275771 h 1074057"/>
                <a:gd name="connsiteX3" fmla="*/ 2815771 w 8418286"/>
                <a:gd name="connsiteY3" fmla="*/ 304800 h 1074057"/>
                <a:gd name="connsiteX4" fmla="*/ 4339771 w 8418286"/>
                <a:gd name="connsiteY4" fmla="*/ 899885 h 1074057"/>
                <a:gd name="connsiteX5" fmla="*/ 4528457 w 8418286"/>
                <a:gd name="connsiteY5" fmla="*/ 899885 h 1074057"/>
                <a:gd name="connsiteX6" fmla="*/ 5646057 w 8418286"/>
                <a:gd name="connsiteY6" fmla="*/ 885371 h 1074057"/>
                <a:gd name="connsiteX7" fmla="*/ 7678057 w 8418286"/>
                <a:gd name="connsiteY7" fmla="*/ 261257 h 1074057"/>
                <a:gd name="connsiteX8" fmla="*/ 7779657 w 8418286"/>
                <a:gd name="connsiteY8" fmla="*/ 174171 h 1074057"/>
                <a:gd name="connsiteX9" fmla="*/ 7779657 w 8418286"/>
                <a:gd name="connsiteY9" fmla="*/ 0 h 1074057"/>
                <a:gd name="connsiteX10" fmla="*/ 8418286 w 8418286"/>
                <a:gd name="connsiteY10" fmla="*/ 43542 h 1074057"/>
                <a:gd name="connsiteX11" fmla="*/ 8418286 w 8418286"/>
                <a:gd name="connsiteY11" fmla="*/ 508000 h 1074057"/>
                <a:gd name="connsiteX12" fmla="*/ 7692571 w 8418286"/>
                <a:gd name="connsiteY12" fmla="*/ 478971 h 1074057"/>
                <a:gd name="connsiteX13" fmla="*/ 6908800 w 8418286"/>
                <a:gd name="connsiteY13" fmla="*/ 653142 h 1074057"/>
                <a:gd name="connsiteX14" fmla="*/ 5689600 w 8418286"/>
                <a:gd name="connsiteY14" fmla="*/ 1074057 h 1074057"/>
                <a:gd name="connsiteX15" fmla="*/ 4426857 w 8418286"/>
                <a:gd name="connsiteY15" fmla="*/ 1074057 h 1074057"/>
                <a:gd name="connsiteX16" fmla="*/ 4252686 w 8418286"/>
                <a:gd name="connsiteY16" fmla="*/ 1030514 h 1074057"/>
                <a:gd name="connsiteX17" fmla="*/ 2757714 w 8418286"/>
                <a:gd name="connsiteY17" fmla="*/ 449942 h 1074057"/>
                <a:gd name="connsiteX18" fmla="*/ 2746571 w 8418286"/>
                <a:gd name="connsiteY18" fmla="*/ 457303 h 1074057"/>
                <a:gd name="connsiteX19" fmla="*/ 2742250 w 8418286"/>
                <a:gd name="connsiteY19" fmla="*/ 453334 h 1074057"/>
                <a:gd name="connsiteX20" fmla="*/ 29029 w 8418286"/>
                <a:gd name="connsiteY20" fmla="*/ 508000 h 1074057"/>
                <a:gd name="connsiteX21" fmla="*/ 29029 w 8418286"/>
                <a:gd name="connsiteY21" fmla="*/ 261257 h 1074057"/>
                <a:gd name="connsiteX22" fmla="*/ 29029 w 8418286"/>
                <a:gd name="connsiteY22" fmla="*/ 261257 h 1074057"/>
                <a:gd name="connsiteX0" fmla="*/ 0 w 8418286"/>
                <a:gd name="connsiteY0" fmla="*/ 217714 h 1125512"/>
                <a:gd name="connsiteX1" fmla="*/ 2278743 w 8418286"/>
                <a:gd name="connsiteY1" fmla="*/ 203200 h 1125512"/>
                <a:gd name="connsiteX2" fmla="*/ 2380343 w 8418286"/>
                <a:gd name="connsiteY2" fmla="*/ 275771 h 1125512"/>
                <a:gd name="connsiteX3" fmla="*/ 2815771 w 8418286"/>
                <a:gd name="connsiteY3" fmla="*/ 304800 h 1125512"/>
                <a:gd name="connsiteX4" fmla="*/ 4339771 w 8418286"/>
                <a:gd name="connsiteY4" fmla="*/ 899885 h 1125512"/>
                <a:gd name="connsiteX5" fmla="*/ 4528457 w 8418286"/>
                <a:gd name="connsiteY5" fmla="*/ 899885 h 1125512"/>
                <a:gd name="connsiteX6" fmla="*/ 5646057 w 8418286"/>
                <a:gd name="connsiteY6" fmla="*/ 885371 h 1125512"/>
                <a:gd name="connsiteX7" fmla="*/ 7678057 w 8418286"/>
                <a:gd name="connsiteY7" fmla="*/ 261257 h 1125512"/>
                <a:gd name="connsiteX8" fmla="*/ 7779657 w 8418286"/>
                <a:gd name="connsiteY8" fmla="*/ 174171 h 1125512"/>
                <a:gd name="connsiteX9" fmla="*/ 7779657 w 8418286"/>
                <a:gd name="connsiteY9" fmla="*/ 0 h 1125512"/>
                <a:gd name="connsiteX10" fmla="*/ 8418286 w 8418286"/>
                <a:gd name="connsiteY10" fmla="*/ 43542 h 1125512"/>
                <a:gd name="connsiteX11" fmla="*/ 8418286 w 8418286"/>
                <a:gd name="connsiteY11" fmla="*/ 508000 h 1125512"/>
                <a:gd name="connsiteX12" fmla="*/ 7692571 w 8418286"/>
                <a:gd name="connsiteY12" fmla="*/ 478971 h 1125512"/>
                <a:gd name="connsiteX13" fmla="*/ 6908800 w 8418286"/>
                <a:gd name="connsiteY13" fmla="*/ 653142 h 1125512"/>
                <a:gd name="connsiteX14" fmla="*/ 5689600 w 8418286"/>
                <a:gd name="connsiteY14" fmla="*/ 1074057 h 1125512"/>
                <a:gd name="connsiteX15" fmla="*/ 4426857 w 8418286"/>
                <a:gd name="connsiteY15" fmla="*/ 1074057 h 1125512"/>
                <a:gd name="connsiteX16" fmla="*/ 4252686 w 8418286"/>
                <a:gd name="connsiteY16" fmla="*/ 1030514 h 1125512"/>
                <a:gd name="connsiteX17" fmla="*/ 4252007 w 8418286"/>
                <a:gd name="connsiteY17" fmla="*/ 1028750 h 1125512"/>
                <a:gd name="connsiteX18" fmla="*/ 2757714 w 8418286"/>
                <a:gd name="connsiteY18" fmla="*/ 449942 h 1125512"/>
                <a:gd name="connsiteX19" fmla="*/ 2746571 w 8418286"/>
                <a:gd name="connsiteY19" fmla="*/ 457303 h 1125512"/>
                <a:gd name="connsiteX20" fmla="*/ 2742250 w 8418286"/>
                <a:gd name="connsiteY20" fmla="*/ 453334 h 1125512"/>
                <a:gd name="connsiteX21" fmla="*/ 29029 w 8418286"/>
                <a:gd name="connsiteY21" fmla="*/ 508000 h 1125512"/>
                <a:gd name="connsiteX22" fmla="*/ 29029 w 8418286"/>
                <a:gd name="connsiteY22" fmla="*/ 261257 h 1125512"/>
                <a:gd name="connsiteX23" fmla="*/ 29029 w 8418286"/>
                <a:gd name="connsiteY23" fmla="*/ 261257 h 1125512"/>
                <a:gd name="connsiteX0" fmla="*/ 0 w 8418286"/>
                <a:gd name="connsiteY0" fmla="*/ 217714 h 1125512"/>
                <a:gd name="connsiteX1" fmla="*/ 2278743 w 8418286"/>
                <a:gd name="connsiteY1" fmla="*/ 203200 h 1125512"/>
                <a:gd name="connsiteX2" fmla="*/ 2380343 w 8418286"/>
                <a:gd name="connsiteY2" fmla="*/ 275771 h 1125512"/>
                <a:gd name="connsiteX3" fmla="*/ 2815771 w 8418286"/>
                <a:gd name="connsiteY3" fmla="*/ 304800 h 1125512"/>
                <a:gd name="connsiteX4" fmla="*/ 4339771 w 8418286"/>
                <a:gd name="connsiteY4" fmla="*/ 899885 h 1125512"/>
                <a:gd name="connsiteX5" fmla="*/ 4528457 w 8418286"/>
                <a:gd name="connsiteY5" fmla="*/ 899885 h 1125512"/>
                <a:gd name="connsiteX6" fmla="*/ 5646057 w 8418286"/>
                <a:gd name="connsiteY6" fmla="*/ 885371 h 1125512"/>
                <a:gd name="connsiteX7" fmla="*/ 7678057 w 8418286"/>
                <a:gd name="connsiteY7" fmla="*/ 261257 h 1125512"/>
                <a:gd name="connsiteX8" fmla="*/ 7779657 w 8418286"/>
                <a:gd name="connsiteY8" fmla="*/ 174171 h 1125512"/>
                <a:gd name="connsiteX9" fmla="*/ 7779657 w 8418286"/>
                <a:gd name="connsiteY9" fmla="*/ 0 h 1125512"/>
                <a:gd name="connsiteX10" fmla="*/ 8418286 w 8418286"/>
                <a:gd name="connsiteY10" fmla="*/ 43542 h 1125512"/>
                <a:gd name="connsiteX11" fmla="*/ 8418286 w 8418286"/>
                <a:gd name="connsiteY11" fmla="*/ 508000 h 1125512"/>
                <a:gd name="connsiteX12" fmla="*/ 7692571 w 8418286"/>
                <a:gd name="connsiteY12" fmla="*/ 478971 h 1125512"/>
                <a:gd name="connsiteX13" fmla="*/ 6908800 w 8418286"/>
                <a:gd name="connsiteY13" fmla="*/ 653142 h 1125512"/>
                <a:gd name="connsiteX14" fmla="*/ 5689600 w 8418286"/>
                <a:gd name="connsiteY14" fmla="*/ 1074057 h 1125512"/>
                <a:gd name="connsiteX15" fmla="*/ 4426857 w 8418286"/>
                <a:gd name="connsiteY15" fmla="*/ 1074057 h 1125512"/>
                <a:gd name="connsiteX16" fmla="*/ 4252686 w 8418286"/>
                <a:gd name="connsiteY16" fmla="*/ 1030514 h 1125512"/>
                <a:gd name="connsiteX17" fmla="*/ 4175807 w 8418286"/>
                <a:gd name="connsiteY17" fmla="*/ 1028750 h 1125512"/>
                <a:gd name="connsiteX18" fmla="*/ 2757714 w 8418286"/>
                <a:gd name="connsiteY18" fmla="*/ 449942 h 1125512"/>
                <a:gd name="connsiteX19" fmla="*/ 2746571 w 8418286"/>
                <a:gd name="connsiteY19" fmla="*/ 457303 h 1125512"/>
                <a:gd name="connsiteX20" fmla="*/ 2742250 w 8418286"/>
                <a:gd name="connsiteY20" fmla="*/ 453334 h 1125512"/>
                <a:gd name="connsiteX21" fmla="*/ 29029 w 8418286"/>
                <a:gd name="connsiteY21" fmla="*/ 508000 h 1125512"/>
                <a:gd name="connsiteX22" fmla="*/ 29029 w 8418286"/>
                <a:gd name="connsiteY22" fmla="*/ 261257 h 1125512"/>
                <a:gd name="connsiteX23" fmla="*/ 29029 w 8418286"/>
                <a:gd name="connsiteY23" fmla="*/ 261257 h 1125512"/>
                <a:gd name="connsiteX0" fmla="*/ 0 w 8418286"/>
                <a:gd name="connsiteY0" fmla="*/ 217714 h 1125512"/>
                <a:gd name="connsiteX1" fmla="*/ 2278743 w 8418286"/>
                <a:gd name="connsiteY1" fmla="*/ 203200 h 1125512"/>
                <a:gd name="connsiteX2" fmla="*/ 2380343 w 8418286"/>
                <a:gd name="connsiteY2" fmla="*/ 275771 h 1125512"/>
                <a:gd name="connsiteX3" fmla="*/ 2815771 w 8418286"/>
                <a:gd name="connsiteY3" fmla="*/ 304800 h 1125512"/>
                <a:gd name="connsiteX4" fmla="*/ 4339771 w 8418286"/>
                <a:gd name="connsiteY4" fmla="*/ 899885 h 1125512"/>
                <a:gd name="connsiteX5" fmla="*/ 4528457 w 8418286"/>
                <a:gd name="connsiteY5" fmla="*/ 899885 h 1125512"/>
                <a:gd name="connsiteX6" fmla="*/ 5646057 w 8418286"/>
                <a:gd name="connsiteY6" fmla="*/ 885371 h 1125512"/>
                <a:gd name="connsiteX7" fmla="*/ 7678057 w 8418286"/>
                <a:gd name="connsiteY7" fmla="*/ 261257 h 1125512"/>
                <a:gd name="connsiteX8" fmla="*/ 7779657 w 8418286"/>
                <a:gd name="connsiteY8" fmla="*/ 174171 h 1125512"/>
                <a:gd name="connsiteX9" fmla="*/ 7779657 w 8418286"/>
                <a:gd name="connsiteY9" fmla="*/ 0 h 1125512"/>
                <a:gd name="connsiteX10" fmla="*/ 8418286 w 8418286"/>
                <a:gd name="connsiteY10" fmla="*/ 43542 h 1125512"/>
                <a:gd name="connsiteX11" fmla="*/ 8418286 w 8418286"/>
                <a:gd name="connsiteY11" fmla="*/ 508000 h 1125512"/>
                <a:gd name="connsiteX12" fmla="*/ 7692571 w 8418286"/>
                <a:gd name="connsiteY12" fmla="*/ 478971 h 1125512"/>
                <a:gd name="connsiteX13" fmla="*/ 6908800 w 8418286"/>
                <a:gd name="connsiteY13" fmla="*/ 653142 h 1125512"/>
                <a:gd name="connsiteX14" fmla="*/ 5689600 w 8418286"/>
                <a:gd name="connsiteY14" fmla="*/ 1074057 h 1125512"/>
                <a:gd name="connsiteX15" fmla="*/ 4426857 w 8418286"/>
                <a:gd name="connsiteY15" fmla="*/ 1074057 h 1125512"/>
                <a:gd name="connsiteX16" fmla="*/ 4252686 w 8418286"/>
                <a:gd name="connsiteY16" fmla="*/ 1030514 h 1125512"/>
                <a:gd name="connsiteX17" fmla="*/ 4175807 w 8418286"/>
                <a:gd name="connsiteY17" fmla="*/ 1028750 h 1125512"/>
                <a:gd name="connsiteX18" fmla="*/ 2757714 w 8418286"/>
                <a:gd name="connsiteY18" fmla="*/ 449942 h 1125512"/>
                <a:gd name="connsiteX19" fmla="*/ 2746571 w 8418286"/>
                <a:gd name="connsiteY19" fmla="*/ 457303 h 1125512"/>
                <a:gd name="connsiteX20" fmla="*/ 2742250 w 8418286"/>
                <a:gd name="connsiteY20" fmla="*/ 453334 h 1125512"/>
                <a:gd name="connsiteX21" fmla="*/ 29029 w 8418286"/>
                <a:gd name="connsiteY21" fmla="*/ 508000 h 1125512"/>
                <a:gd name="connsiteX22" fmla="*/ 29029 w 8418286"/>
                <a:gd name="connsiteY22" fmla="*/ 261257 h 1125512"/>
                <a:gd name="connsiteX23" fmla="*/ 29029 w 8418286"/>
                <a:gd name="connsiteY23" fmla="*/ 261257 h 1125512"/>
                <a:gd name="connsiteX24" fmla="*/ 0 w 8418286"/>
                <a:gd name="connsiteY24" fmla="*/ 217714 h 1125512"/>
                <a:gd name="connsiteX0" fmla="*/ 0 w 8418286"/>
                <a:gd name="connsiteY0" fmla="*/ 217714 h 1074057"/>
                <a:gd name="connsiteX1" fmla="*/ 2278743 w 8418286"/>
                <a:gd name="connsiteY1" fmla="*/ 203200 h 1074057"/>
                <a:gd name="connsiteX2" fmla="*/ 2380343 w 8418286"/>
                <a:gd name="connsiteY2" fmla="*/ 275771 h 1074057"/>
                <a:gd name="connsiteX3" fmla="*/ 2815771 w 8418286"/>
                <a:gd name="connsiteY3" fmla="*/ 304800 h 1074057"/>
                <a:gd name="connsiteX4" fmla="*/ 4339771 w 8418286"/>
                <a:gd name="connsiteY4" fmla="*/ 899885 h 1074057"/>
                <a:gd name="connsiteX5" fmla="*/ 4528457 w 8418286"/>
                <a:gd name="connsiteY5" fmla="*/ 899885 h 1074057"/>
                <a:gd name="connsiteX6" fmla="*/ 5646057 w 8418286"/>
                <a:gd name="connsiteY6" fmla="*/ 885371 h 1074057"/>
                <a:gd name="connsiteX7" fmla="*/ 7678057 w 8418286"/>
                <a:gd name="connsiteY7" fmla="*/ 261257 h 1074057"/>
                <a:gd name="connsiteX8" fmla="*/ 7779657 w 8418286"/>
                <a:gd name="connsiteY8" fmla="*/ 174171 h 1074057"/>
                <a:gd name="connsiteX9" fmla="*/ 7779657 w 8418286"/>
                <a:gd name="connsiteY9" fmla="*/ 0 h 1074057"/>
                <a:gd name="connsiteX10" fmla="*/ 8418286 w 8418286"/>
                <a:gd name="connsiteY10" fmla="*/ 43542 h 1074057"/>
                <a:gd name="connsiteX11" fmla="*/ 8418286 w 8418286"/>
                <a:gd name="connsiteY11" fmla="*/ 508000 h 1074057"/>
                <a:gd name="connsiteX12" fmla="*/ 7692571 w 8418286"/>
                <a:gd name="connsiteY12" fmla="*/ 478971 h 1074057"/>
                <a:gd name="connsiteX13" fmla="*/ 6908800 w 8418286"/>
                <a:gd name="connsiteY13" fmla="*/ 653142 h 1074057"/>
                <a:gd name="connsiteX14" fmla="*/ 5689600 w 8418286"/>
                <a:gd name="connsiteY14" fmla="*/ 1074057 h 1074057"/>
                <a:gd name="connsiteX15" fmla="*/ 4426857 w 8418286"/>
                <a:gd name="connsiteY15" fmla="*/ 1074057 h 1074057"/>
                <a:gd name="connsiteX16" fmla="*/ 4252686 w 8418286"/>
                <a:gd name="connsiteY16" fmla="*/ 1030514 h 1074057"/>
                <a:gd name="connsiteX17" fmla="*/ 4175807 w 8418286"/>
                <a:gd name="connsiteY17" fmla="*/ 1028750 h 1074057"/>
                <a:gd name="connsiteX18" fmla="*/ 2757714 w 8418286"/>
                <a:gd name="connsiteY18" fmla="*/ 449942 h 1074057"/>
                <a:gd name="connsiteX19" fmla="*/ 2746571 w 8418286"/>
                <a:gd name="connsiteY19" fmla="*/ 457303 h 1074057"/>
                <a:gd name="connsiteX20" fmla="*/ 2742250 w 8418286"/>
                <a:gd name="connsiteY20" fmla="*/ 453334 h 1074057"/>
                <a:gd name="connsiteX21" fmla="*/ 29029 w 8418286"/>
                <a:gd name="connsiteY21" fmla="*/ 508000 h 1074057"/>
                <a:gd name="connsiteX22" fmla="*/ 29029 w 8418286"/>
                <a:gd name="connsiteY22" fmla="*/ 261257 h 1074057"/>
                <a:gd name="connsiteX23" fmla="*/ 29029 w 8418286"/>
                <a:gd name="connsiteY23" fmla="*/ 261257 h 1074057"/>
                <a:gd name="connsiteX24" fmla="*/ 0 w 8418286"/>
                <a:gd name="connsiteY24" fmla="*/ 217714 h 1074057"/>
                <a:gd name="connsiteX0" fmla="*/ 0 w 8418286"/>
                <a:gd name="connsiteY0" fmla="*/ 217714 h 1074057"/>
                <a:gd name="connsiteX1" fmla="*/ 2278743 w 8418286"/>
                <a:gd name="connsiteY1" fmla="*/ 203200 h 1074057"/>
                <a:gd name="connsiteX2" fmla="*/ 2380343 w 8418286"/>
                <a:gd name="connsiteY2" fmla="*/ 275771 h 1074057"/>
                <a:gd name="connsiteX3" fmla="*/ 2815771 w 8418286"/>
                <a:gd name="connsiteY3" fmla="*/ 304800 h 1074057"/>
                <a:gd name="connsiteX4" fmla="*/ 4339771 w 8418286"/>
                <a:gd name="connsiteY4" fmla="*/ 899885 h 1074057"/>
                <a:gd name="connsiteX5" fmla="*/ 4528457 w 8418286"/>
                <a:gd name="connsiteY5" fmla="*/ 899885 h 1074057"/>
                <a:gd name="connsiteX6" fmla="*/ 5646057 w 8418286"/>
                <a:gd name="connsiteY6" fmla="*/ 885371 h 1074057"/>
                <a:gd name="connsiteX7" fmla="*/ 7678057 w 8418286"/>
                <a:gd name="connsiteY7" fmla="*/ 261257 h 1074057"/>
                <a:gd name="connsiteX8" fmla="*/ 7779657 w 8418286"/>
                <a:gd name="connsiteY8" fmla="*/ 174171 h 1074057"/>
                <a:gd name="connsiteX9" fmla="*/ 7779657 w 8418286"/>
                <a:gd name="connsiteY9" fmla="*/ 0 h 1074057"/>
                <a:gd name="connsiteX10" fmla="*/ 8418286 w 8418286"/>
                <a:gd name="connsiteY10" fmla="*/ 43542 h 1074057"/>
                <a:gd name="connsiteX11" fmla="*/ 8418286 w 8418286"/>
                <a:gd name="connsiteY11" fmla="*/ 508000 h 1074057"/>
                <a:gd name="connsiteX12" fmla="*/ 7692571 w 8418286"/>
                <a:gd name="connsiteY12" fmla="*/ 478971 h 1074057"/>
                <a:gd name="connsiteX13" fmla="*/ 6908800 w 8418286"/>
                <a:gd name="connsiteY13" fmla="*/ 653142 h 1074057"/>
                <a:gd name="connsiteX14" fmla="*/ 5689600 w 8418286"/>
                <a:gd name="connsiteY14" fmla="*/ 1074057 h 1074057"/>
                <a:gd name="connsiteX15" fmla="*/ 4426857 w 8418286"/>
                <a:gd name="connsiteY15" fmla="*/ 1074057 h 1074057"/>
                <a:gd name="connsiteX16" fmla="*/ 4252686 w 8418286"/>
                <a:gd name="connsiteY16" fmla="*/ 1030514 h 1074057"/>
                <a:gd name="connsiteX17" fmla="*/ 4175807 w 8418286"/>
                <a:gd name="connsiteY17" fmla="*/ 1028750 h 1074057"/>
                <a:gd name="connsiteX18" fmla="*/ 2757714 w 8418286"/>
                <a:gd name="connsiteY18" fmla="*/ 449942 h 1074057"/>
                <a:gd name="connsiteX19" fmla="*/ 2746571 w 8418286"/>
                <a:gd name="connsiteY19" fmla="*/ 457303 h 1074057"/>
                <a:gd name="connsiteX20" fmla="*/ 2742250 w 8418286"/>
                <a:gd name="connsiteY20" fmla="*/ 453334 h 1074057"/>
                <a:gd name="connsiteX21" fmla="*/ 29029 w 8418286"/>
                <a:gd name="connsiteY21" fmla="*/ 508000 h 1074057"/>
                <a:gd name="connsiteX22" fmla="*/ 29029 w 8418286"/>
                <a:gd name="connsiteY22" fmla="*/ 261257 h 1074057"/>
                <a:gd name="connsiteX23" fmla="*/ 29029 w 8418286"/>
                <a:gd name="connsiteY23" fmla="*/ 261257 h 1074057"/>
                <a:gd name="connsiteX24" fmla="*/ 0 w 8418286"/>
                <a:gd name="connsiteY24" fmla="*/ 217714 h 1074057"/>
                <a:gd name="connsiteX0" fmla="*/ 0 w 8418286"/>
                <a:gd name="connsiteY0" fmla="*/ 217714 h 1074057"/>
                <a:gd name="connsiteX1" fmla="*/ 2278743 w 8418286"/>
                <a:gd name="connsiteY1" fmla="*/ 203200 h 1074057"/>
                <a:gd name="connsiteX2" fmla="*/ 2380343 w 8418286"/>
                <a:gd name="connsiteY2" fmla="*/ 275771 h 1074057"/>
                <a:gd name="connsiteX3" fmla="*/ 2815771 w 8418286"/>
                <a:gd name="connsiteY3" fmla="*/ 304800 h 1074057"/>
                <a:gd name="connsiteX4" fmla="*/ 4339771 w 8418286"/>
                <a:gd name="connsiteY4" fmla="*/ 899885 h 1074057"/>
                <a:gd name="connsiteX5" fmla="*/ 4528457 w 8418286"/>
                <a:gd name="connsiteY5" fmla="*/ 899885 h 1074057"/>
                <a:gd name="connsiteX6" fmla="*/ 5646057 w 8418286"/>
                <a:gd name="connsiteY6" fmla="*/ 885371 h 1074057"/>
                <a:gd name="connsiteX7" fmla="*/ 7678057 w 8418286"/>
                <a:gd name="connsiteY7" fmla="*/ 261257 h 1074057"/>
                <a:gd name="connsiteX8" fmla="*/ 7779657 w 8418286"/>
                <a:gd name="connsiteY8" fmla="*/ 174171 h 1074057"/>
                <a:gd name="connsiteX9" fmla="*/ 7779657 w 8418286"/>
                <a:gd name="connsiteY9" fmla="*/ 0 h 1074057"/>
                <a:gd name="connsiteX10" fmla="*/ 8418286 w 8418286"/>
                <a:gd name="connsiteY10" fmla="*/ 43542 h 1074057"/>
                <a:gd name="connsiteX11" fmla="*/ 8418286 w 8418286"/>
                <a:gd name="connsiteY11" fmla="*/ 508000 h 1074057"/>
                <a:gd name="connsiteX12" fmla="*/ 7692571 w 8418286"/>
                <a:gd name="connsiteY12" fmla="*/ 478971 h 1074057"/>
                <a:gd name="connsiteX13" fmla="*/ 6908800 w 8418286"/>
                <a:gd name="connsiteY13" fmla="*/ 653142 h 1074057"/>
                <a:gd name="connsiteX14" fmla="*/ 5689600 w 8418286"/>
                <a:gd name="connsiteY14" fmla="*/ 1074057 h 1074057"/>
                <a:gd name="connsiteX15" fmla="*/ 4426857 w 8418286"/>
                <a:gd name="connsiteY15" fmla="*/ 1074057 h 1074057"/>
                <a:gd name="connsiteX16" fmla="*/ 4252686 w 8418286"/>
                <a:gd name="connsiteY16" fmla="*/ 1030514 h 1074057"/>
                <a:gd name="connsiteX17" fmla="*/ 2757714 w 8418286"/>
                <a:gd name="connsiteY17" fmla="*/ 449942 h 1074057"/>
                <a:gd name="connsiteX18" fmla="*/ 2746571 w 8418286"/>
                <a:gd name="connsiteY18" fmla="*/ 457303 h 1074057"/>
                <a:gd name="connsiteX19" fmla="*/ 2742250 w 8418286"/>
                <a:gd name="connsiteY19" fmla="*/ 453334 h 1074057"/>
                <a:gd name="connsiteX20" fmla="*/ 29029 w 8418286"/>
                <a:gd name="connsiteY20" fmla="*/ 508000 h 1074057"/>
                <a:gd name="connsiteX21" fmla="*/ 29029 w 8418286"/>
                <a:gd name="connsiteY21" fmla="*/ 261257 h 1074057"/>
                <a:gd name="connsiteX22" fmla="*/ 29029 w 8418286"/>
                <a:gd name="connsiteY22" fmla="*/ 261257 h 1074057"/>
                <a:gd name="connsiteX23" fmla="*/ 0 w 8418286"/>
                <a:gd name="connsiteY23" fmla="*/ 217714 h 1074057"/>
                <a:gd name="connsiteX0" fmla="*/ 0 w 8418286"/>
                <a:gd name="connsiteY0" fmla="*/ 217714 h 1134533"/>
                <a:gd name="connsiteX1" fmla="*/ 2278743 w 8418286"/>
                <a:gd name="connsiteY1" fmla="*/ 203200 h 1134533"/>
                <a:gd name="connsiteX2" fmla="*/ 2380343 w 8418286"/>
                <a:gd name="connsiteY2" fmla="*/ 275771 h 1134533"/>
                <a:gd name="connsiteX3" fmla="*/ 2815771 w 8418286"/>
                <a:gd name="connsiteY3" fmla="*/ 304800 h 1134533"/>
                <a:gd name="connsiteX4" fmla="*/ 4339771 w 8418286"/>
                <a:gd name="connsiteY4" fmla="*/ 899885 h 1134533"/>
                <a:gd name="connsiteX5" fmla="*/ 4528457 w 8418286"/>
                <a:gd name="connsiteY5" fmla="*/ 899885 h 1134533"/>
                <a:gd name="connsiteX6" fmla="*/ 5646057 w 8418286"/>
                <a:gd name="connsiteY6" fmla="*/ 885371 h 1134533"/>
                <a:gd name="connsiteX7" fmla="*/ 7678057 w 8418286"/>
                <a:gd name="connsiteY7" fmla="*/ 261257 h 1134533"/>
                <a:gd name="connsiteX8" fmla="*/ 7779657 w 8418286"/>
                <a:gd name="connsiteY8" fmla="*/ 174171 h 1134533"/>
                <a:gd name="connsiteX9" fmla="*/ 7779657 w 8418286"/>
                <a:gd name="connsiteY9" fmla="*/ 0 h 1134533"/>
                <a:gd name="connsiteX10" fmla="*/ 8418286 w 8418286"/>
                <a:gd name="connsiteY10" fmla="*/ 43542 h 1134533"/>
                <a:gd name="connsiteX11" fmla="*/ 8418286 w 8418286"/>
                <a:gd name="connsiteY11" fmla="*/ 508000 h 1134533"/>
                <a:gd name="connsiteX12" fmla="*/ 7692571 w 8418286"/>
                <a:gd name="connsiteY12" fmla="*/ 478971 h 1134533"/>
                <a:gd name="connsiteX13" fmla="*/ 6908800 w 8418286"/>
                <a:gd name="connsiteY13" fmla="*/ 653142 h 1134533"/>
                <a:gd name="connsiteX14" fmla="*/ 5689600 w 8418286"/>
                <a:gd name="connsiteY14" fmla="*/ 1074057 h 1134533"/>
                <a:gd name="connsiteX15" fmla="*/ 4426857 w 8418286"/>
                <a:gd name="connsiteY15" fmla="*/ 1074057 h 1134533"/>
                <a:gd name="connsiteX16" fmla="*/ 4252686 w 8418286"/>
                <a:gd name="connsiteY16" fmla="*/ 1030514 h 1134533"/>
                <a:gd name="connsiteX17" fmla="*/ 2757714 w 8418286"/>
                <a:gd name="connsiteY17" fmla="*/ 449942 h 1134533"/>
                <a:gd name="connsiteX18" fmla="*/ 2746571 w 8418286"/>
                <a:gd name="connsiteY18" fmla="*/ 457303 h 1134533"/>
                <a:gd name="connsiteX19" fmla="*/ 2742250 w 8418286"/>
                <a:gd name="connsiteY19" fmla="*/ 453334 h 1134533"/>
                <a:gd name="connsiteX20" fmla="*/ 29029 w 8418286"/>
                <a:gd name="connsiteY20" fmla="*/ 508000 h 1134533"/>
                <a:gd name="connsiteX21" fmla="*/ 29029 w 8418286"/>
                <a:gd name="connsiteY21" fmla="*/ 261257 h 1134533"/>
                <a:gd name="connsiteX22" fmla="*/ 29029 w 8418286"/>
                <a:gd name="connsiteY22" fmla="*/ 261257 h 1134533"/>
                <a:gd name="connsiteX23" fmla="*/ 0 w 8418286"/>
                <a:gd name="connsiteY23" fmla="*/ 217714 h 1134533"/>
                <a:gd name="connsiteX0" fmla="*/ 0 w 8418286"/>
                <a:gd name="connsiteY0" fmla="*/ 217714 h 1074057"/>
                <a:gd name="connsiteX1" fmla="*/ 2278743 w 8418286"/>
                <a:gd name="connsiteY1" fmla="*/ 203200 h 1074057"/>
                <a:gd name="connsiteX2" fmla="*/ 2380343 w 8418286"/>
                <a:gd name="connsiteY2" fmla="*/ 275771 h 1074057"/>
                <a:gd name="connsiteX3" fmla="*/ 2815771 w 8418286"/>
                <a:gd name="connsiteY3" fmla="*/ 304800 h 1074057"/>
                <a:gd name="connsiteX4" fmla="*/ 4339771 w 8418286"/>
                <a:gd name="connsiteY4" fmla="*/ 899885 h 1074057"/>
                <a:gd name="connsiteX5" fmla="*/ 4528457 w 8418286"/>
                <a:gd name="connsiteY5" fmla="*/ 899885 h 1074057"/>
                <a:gd name="connsiteX6" fmla="*/ 5646057 w 8418286"/>
                <a:gd name="connsiteY6" fmla="*/ 885371 h 1074057"/>
                <a:gd name="connsiteX7" fmla="*/ 7678057 w 8418286"/>
                <a:gd name="connsiteY7" fmla="*/ 261257 h 1074057"/>
                <a:gd name="connsiteX8" fmla="*/ 7779657 w 8418286"/>
                <a:gd name="connsiteY8" fmla="*/ 174171 h 1074057"/>
                <a:gd name="connsiteX9" fmla="*/ 7779657 w 8418286"/>
                <a:gd name="connsiteY9" fmla="*/ 0 h 1074057"/>
                <a:gd name="connsiteX10" fmla="*/ 8418286 w 8418286"/>
                <a:gd name="connsiteY10" fmla="*/ 43542 h 1074057"/>
                <a:gd name="connsiteX11" fmla="*/ 8418286 w 8418286"/>
                <a:gd name="connsiteY11" fmla="*/ 508000 h 1074057"/>
                <a:gd name="connsiteX12" fmla="*/ 7692571 w 8418286"/>
                <a:gd name="connsiteY12" fmla="*/ 478971 h 1074057"/>
                <a:gd name="connsiteX13" fmla="*/ 6908800 w 8418286"/>
                <a:gd name="connsiteY13" fmla="*/ 653142 h 1074057"/>
                <a:gd name="connsiteX14" fmla="*/ 5689600 w 8418286"/>
                <a:gd name="connsiteY14" fmla="*/ 1074057 h 1074057"/>
                <a:gd name="connsiteX15" fmla="*/ 4426857 w 8418286"/>
                <a:gd name="connsiteY15" fmla="*/ 1074057 h 1074057"/>
                <a:gd name="connsiteX16" fmla="*/ 4252686 w 8418286"/>
                <a:gd name="connsiteY16" fmla="*/ 1030514 h 1074057"/>
                <a:gd name="connsiteX17" fmla="*/ 2757714 w 8418286"/>
                <a:gd name="connsiteY17" fmla="*/ 449942 h 1074057"/>
                <a:gd name="connsiteX18" fmla="*/ 2746571 w 8418286"/>
                <a:gd name="connsiteY18" fmla="*/ 457303 h 1074057"/>
                <a:gd name="connsiteX19" fmla="*/ 2742250 w 8418286"/>
                <a:gd name="connsiteY19" fmla="*/ 453334 h 1074057"/>
                <a:gd name="connsiteX20" fmla="*/ 29029 w 8418286"/>
                <a:gd name="connsiteY20" fmla="*/ 508000 h 1074057"/>
                <a:gd name="connsiteX21" fmla="*/ 29029 w 8418286"/>
                <a:gd name="connsiteY21" fmla="*/ 261257 h 1074057"/>
                <a:gd name="connsiteX22" fmla="*/ 29029 w 8418286"/>
                <a:gd name="connsiteY22" fmla="*/ 261257 h 1074057"/>
                <a:gd name="connsiteX23" fmla="*/ 0 w 8418286"/>
                <a:gd name="connsiteY23" fmla="*/ 217714 h 1074057"/>
                <a:gd name="connsiteX0" fmla="*/ 0 w 8418286"/>
                <a:gd name="connsiteY0" fmla="*/ 217714 h 1091804"/>
                <a:gd name="connsiteX1" fmla="*/ 2278743 w 8418286"/>
                <a:gd name="connsiteY1" fmla="*/ 203200 h 1091804"/>
                <a:gd name="connsiteX2" fmla="*/ 2380343 w 8418286"/>
                <a:gd name="connsiteY2" fmla="*/ 275771 h 1091804"/>
                <a:gd name="connsiteX3" fmla="*/ 2815771 w 8418286"/>
                <a:gd name="connsiteY3" fmla="*/ 304800 h 1091804"/>
                <a:gd name="connsiteX4" fmla="*/ 4339771 w 8418286"/>
                <a:gd name="connsiteY4" fmla="*/ 899885 h 1091804"/>
                <a:gd name="connsiteX5" fmla="*/ 4528457 w 8418286"/>
                <a:gd name="connsiteY5" fmla="*/ 899885 h 1091804"/>
                <a:gd name="connsiteX6" fmla="*/ 5646057 w 8418286"/>
                <a:gd name="connsiteY6" fmla="*/ 885371 h 1091804"/>
                <a:gd name="connsiteX7" fmla="*/ 7678057 w 8418286"/>
                <a:gd name="connsiteY7" fmla="*/ 261257 h 1091804"/>
                <a:gd name="connsiteX8" fmla="*/ 7779657 w 8418286"/>
                <a:gd name="connsiteY8" fmla="*/ 174171 h 1091804"/>
                <a:gd name="connsiteX9" fmla="*/ 7779657 w 8418286"/>
                <a:gd name="connsiteY9" fmla="*/ 0 h 1091804"/>
                <a:gd name="connsiteX10" fmla="*/ 8418286 w 8418286"/>
                <a:gd name="connsiteY10" fmla="*/ 43542 h 1091804"/>
                <a:gd name="connsiteX11" fmla="*/ 8418286 w 8418286"/>
                <a:gd name="connsiteY11" fmla="*/ 508000 h 1091804"/>
                <a:gd name="connsiteX12" fmla="*/ 7692571 w 8418286"/>
                <a:gd name="connsiteY12" fmla="*/ 478971 h 1091804"/>
                <a:gd name="connsiteX13" fmla="*/ 6908800 w 8418286"/>
                <a:gd name="connsiteY13" fmla="*/ 653142 h 1091804"/>
                <a:gd name="connsiteX14" fmla="*/ 5689600 w 8418286"/>
                <a:gd name="connsiteY14" fmla="*/ 1074057 h 1091804"/>
                <a:gd name="connsiteX15" fmla="*/ 4426857 w 8418286"/>
                <a:gd name="connsiteY15" fmla="*/ 1074057 h 1091804"/>
                <a:gd name="connsiteX16" fmla="*/ 4252686 w 8418286"/>
                <a:gd name="connsiteY16" fmla="*/ 1030514 h 1091804"/>
                <a:gd name="connsiteX17" fmla="*/ 2757714 w 8418286"/>
                <a:gd name="connsiteY17" fmla="*/ 449942 h 1091804"/>
                <a:gd name="connsiteX18" fmla="*/ 2746571 w 8418286"/>
                <a:gd name="connsiteY18" fmla="*/ 457303 h 1091804"/>
                <a:gd name="connsiteX19" fmla="*/ 2742250 w 8418286"/>
                <a:gd name="connsiteY19" fmla="*/ 453334 h 1091804"/>
                <a:gd name="connsiteX20" fmla="*/ 29029 w 8418286"/>
                <a:gd name="connsiteY20" fmla="*/ 508000 h 1091804"/>
                <a:gd name="connsiteX21" fmla="*/ 29029 w 8418286"/>
                <a:gd name="connsiteY21" fmla="*/ 261257 h 1091804"/>
                <a:gd name="connsiteX22" fmla="*/ 29029 w 8418286"/>
                <a:gd name="connsiteY22" fmla="*/ 261257 h 1091804"/>
                <a:gd name="connsiteX23" fmla="*/ 0 w 8418286"/>
                <a:gd name="connsiteY23" fmla="*/ 217714 h 1091804"/>
                <a:gd name="connsiteX0" fmla="*/ 0 w 8418286"/>
                <a:gd name="connsiteY0" fmla="*/ 217714 h 1091804"/>
                <a:gd name="connsiteX1" fmla="*/ 2278743 w 8418286"/>
                <a:gd name="connsiteY1" fmla="*/ 203200 h 1091804"/>
                <a:gd name="connsiteX2" fmla="*/ 2380343 w 8418286"/>
                <a:gd name="connsiteY2" fmla="*/ 275771 h 1091804"/>
                <a:gd name="connsiteX3" fmla="*/ 2815771 w 8418286"/>
                <a:gd name="connsiteY3" fmla="*/ 304800 h 1091804"/>
                <a:gd name="connsiteX4" fmla="*/ 4339771 w 8418286"/>
                <a:gd name="connsiteY4" fmla="*/ 899885 h 1091804"/>
                <a:gd name="connsiteX5" fmla="*/ 4528457 w 8418286"/>
                <a:gd name="connsiteY5" fmla="*/ 899885 h 1091804"/>
                <a:gd name="connsiteX6" fmla="*/ 5646057 w 8418286"/>
                <a:gd name="connsiteY6" fmla="*/ 885371 h 1091804"/>
                <a:gd name="connsiteX7" fmla="*/ 7678057 w 8418286"/>
                <a:gd name="connsiteY7" fmla="*/ 261257 h 1091804"/>
                <a:gd name="connsiteX8" fmla="*/ 7779657 w 8418286"/>
                <a:gd name="connsiteY8" fmla="*/ 174171 h 1091804"/>
                <a:gd name="connsiteX9" fmla="*/ 7779657 w 8418286"/>
                <a:gd name="connsiteY9" fmla="*/ 0 h 1091804"/>
                <a:gd name="connsiteX10" fmla="*/ 8418286 w 8418286"/>
                <a:gd name="connsiteY10" fmla="*/ 43542 h 1091804"/>
                <a:gd name="connsiteX11" fmla="*/ 8418286 w 8418286"/>
                <a:gd name="connsiteY11" fmla="*/ 508000 h 1091804"/>
                <a:gd name="connsiteX12" fmla="*/ 7692571 w 8418286"/>
                <a:gd name="connsiteY12" fmla="*/ 478971 h 1091804"/>
                <a:gd name="connsiteX13" fmla="*/ 6908800 w 8418286"/>
                <a:gd name="connsiteY13" fmla="*/ 653142 h 1091804"/>
                <a:gd name="connsiteX14" fmla="*/ 5689600 w 8418286"/>
                <a:gd name="connsiteY14" fmla="*/ 1074057 h 1091804"/>
                <a:gd name="connsiteX15" fmla="*/ 4426857 w 8418286"/>
                <a:gd name="connsiteY15" fmla="*/ 1074057 h 1091804"/>
                <a:gd name="connsiteX16" fmla="*/ 4252686 w 8418286"/>
                <a:gd name="connsiteY16" fmla="*/ 1030514 h 1091804"/>
                <a:gd name="connsiteX17" fmla="*/ 2757714 w 8418286"/>
                <a:gd name="connsiteY17" fmla="*/ 449942 h 1091804"/>
                <a:gd name="connsiteX18" fmla="*/ 2746571 w 8418286"/>
                <a:gd name="connsiteY18" fmla="*/ 457303 h 1091804"/>
                <a:gd name="connsiteX19" fmla="*/ 2742250 w 8418286"/>
                <a:gd name="connsiteY19" fmla="*/ 453334 h 1091804"/>
                <a:gd name="connsiteX20" fmla="*/ 29029 w 8418286"/>
                <a:gd name="connsiteY20" fmla="*/ 508000 h 1091804"/>
                <a:gd name="connsiteX21" fmla="*/ 29029 w 8418286"/>
                <a:gd name="connsiteY21" fmla="*/ 261257 h 1091804"/>
                <a:gd name="connsiteX22" fmla="*/ 29029 w 8418286"/>
                <a:gd name="connsiteY22" fmla="*/ 261257 h 1091804"/>
                <a:gd name="connsiteX23" fmla="*/ 0 w 8418286"/>
                <a:gd name="connsiteY23" fmla="*/ 217714 h 1091804"/>
                <a:gd name="connsiteX0" fmla="*/ 0 w 8418286"/>
                <a:gd name="connsiteY0" fmla="*/ 217714 h 1091804"/>
                <a:gd name="connsiteX1" fmla="*/ 2278743 w 8418286"/>
                <a:gd name="connsiteY1" fmla="*/ 203200 h 1091804"/>
                <a:gd name="connsiteX2" fmla="*/ 2380343 w 8418286"/>
                <a:gd name="connsiteY2" fmla="*/ 275771 h 1091804"/>
                <a:gd name="connsiteX3" fmla="*/ 2815771 w 8418286"/>
                <a:gd name="connsiteY3" fmla="*/ 304800 h 1091804"/>
                <a:gd name="connsiteX4" fmla="*/ 4339771 w 8418286"/>
                <a:gd name="connsiteY4" fmla="*/ 899885 h 1091804"/>
                <a:gd name="connsiteX5" fmla="*/ 4528457 w 8418286"/>
                <a:gd name="connsiteY5" fmla="*/ 899885 h 1091804"/>
                <a:gd name="connsiteX6" fmla="*/ 5646057 w 8418286"/>
                <a:gd name="connsiteY6" fmla="*/ 885371 h 1091804"/>
                <a:gd name="connsiteX7" fmla="*/ 7678057 w 8418286"/>
                <a:gd name="connsiteY7" fmla="*/ 261257 h 1091804"/>
                <a:gd name="connsiteX8" fmla="*/ 7779657 w 8418286"/>
                <a:gd name="connsiteY8" fmla="*/ 174171 h 1091804"/>
                <a:gd name="connsiteX9" fmla="*/ 7779657 w 8418286"/>
                <a:gd name="connsiteY9" fmla="*/ 0 h 1091804"/>
                <a:gd name="connsiteX10" fmla="*/ 8418286 w 8418286"/>
                <a:gd name="connsiteY10" fmla="*/ 43542 h 1091804"/>
                <a:gd name="connsiteX11" fmla="*/ 8418286 w 8418286"/>
                <a:gd name="connsiteY11" fmla="*/ 508000 h 1091804"/>
                <a:gd name="connsiteX12" fmla="*/ 7692571 w 8418286"/>
                <a:gd name="connsiteY12" fmla="*/ 478971 h 1091804"/>
                <a:gd name="connsiteX13" fmla="*/ 6908800 w 8418286"/>
                <a:gd name="connsiteY13" fmla="*/ 653142 h 1091804"/>
                <a:gd name="connsiteX14" fmla="*/ 5689600 w 8418286"/>
                <a:gd name="connsiteY14" fmla="*/ 1074057 h 1091804"/>
                <a:gd name="connsiteX15" fmla="*/ 4426857 w 8418286"/>
                <a:gd name="connsiteY15" fmla="*/ 1074057 h 1091804"/>
                <a:gd name="connsiteX16" fmla="*/ 4176486 w 8418286"/>
                <a:gd name="connsiteY16" fmla="*/ 1030514 h 1091804"/>
                <a:gd name="connsiteX17" fmla="*/ 2757714 w 8418286"/>
                <a:gd name="connsiteY17" fmla="*/ 449942 h 1091804"/>
                <a:gd name="connsiteX18" fmla="*/ 2746571 w 8418286"/>
                <a:gd name="connsiteY18" fmla="*/ 457303 h 1091804"/>
                <a:gd name="connsiteX19" fmla="*/ 2742250 w 8418286"/>
                <a:gd name="connsiteY19" fmla="*/ 453334 h 1091804"/>
                <a:gd name="connsiteX20" fmla="*/ 29029 w 8418286"/>
                <a:gd name="connsiteY20" fmla="*/ 508000 h 1091804"/>
                <a:gd name="connsiteX21" fmla="*/ 29029 w 8418286"/>
                <a:gd name="connsiteY21" fmla="*/ 261257 h 1091804"/>
                <a:gd name="connsiteX22" fmla="*/ 29029 w 8418286"/>
                <a:gd name="connsiteY22" fmla="*/ 261257 h 1091804"/>
                <a:gd name="connsiteX23" fmla="*/ 0 w 8418286"/>
                <a:gd name="connsiteY23" fmla="*/ 217714 h 1091804"/>
                <a:gd name="connsiteX0" fmla="*/ 0 w 8418286"/>
                <a:gd name="connsiteY0" fmla="*/ 217714 h 1091804"/>
                <a:gd name="connsiteX1" fmla="*/ 2278743 w 8418286"/>
                <a:gd name="connsiteY1" fmla="*/ 203200 h 1091804"/>
                <a:gd name="connsiteX2" fmla="*/ 2380343 w 8418286"/>
                <a:gd name="connsiteY2" fmla="*/ 275771 h 1091804"/>
                <a:gd name="connsiteX3" fmla="*/ 2815771 w 8418286"/>
                <a:gd name="connsiteY3" fmla="*/ 304800 h 1091804"/>
                <a:gd name="connsiteX4" fmla="*/ 4339771 w 8418286"/>
                <a:gd name="connsiteY4" fmla="*/ 899885 h 1091804"/>
                <a:gd name="connsiteX5" fmla="*/ 4528457 w 8418286"/>
                <a:gd name="connsiteY5" fmla="*/ 899885 h 1091804"/>
                <a:gd name="connsiteX6" fmla="*/ 5646057 w 8418286"/>
                <a:gd name="connsiteY6" fmla="*/ 885371 h 1091804"/>
                <a:gd name="connsiteX7" fmla="*/ 7678057 w 8418286"/>
                <a:gd name="connsiteY7" fmla="*/ 261257 h 1091804"/>
                <a:gd name="connsiteX8" fmla="*/ 7779657 w 8418286"/>
                <a:gd name="connsiteY8" fmla="*/ 174171 h 1091804"/>
                <a:gd name="connsiteX9" fmla="*/ 7779657 w 8418286"/>
                <a:gd name="connsiteY9" fmla="*/ 0 h 1091804"/>
                <a:gd name="connsiteX10" fmla="*/ 8418286 w 8418286"/>
                <a:gd name="connsiteY10" fmla="*/ 43542 h 1091804"/>
                <a:gd name="connsiteX11" fmla="*/ 8418286 w 8418286"/>
                <a:gd name="connsiteY11" fmla="*/ 508000 h 1091804"/>
                <a:gd name="connsiteX12" fmla="*/ 7692571 w 8418286"/>
                <a:gd name="connsiteY12" fmla="*/ 478971 h 1091804"/>
                <a:gd name="connsiteX13" fmla="*/ 6908800 w 8418286"/>
                <a:gd name="connsiteY13" fmla="*/ 653142 h 1091804"/>
                <a:gd name="connsiteX14" fmla="*/ 5689600 w 8418286"/>
                <a:gd name="connsiteY14" fmla="*/ 1074057 h 1091804"/>
                <a:gd name="connsiteX15" fmla="*/ 4426857 w 8418286"/>
                <a:gd name="connsiteY15" fmla="*/ 1074057 h 1091804"/>
                <a:gd name="connsiteX16" fmla="*/ 4176486 w 8418286"/>
                <a:gd name="connsiteY16" fmla="*/ 1030514 h 1091804"/>
                <a:gd name="connsiteX17" fmla="*/ 2757714 w 8418286"/>
                <a:gd name="connsiteY17" fmla="*/ 449942 h 1091804"/>
                <a:gd name="connsiteX18" fmla="*/ 2746571 w 8418286"/>
                <a:gd name="connsiteY18" fmla="*/ 457303 h 1091804"/>
                <a:gd name="connsiteX19" fmla="*/ 2742250 w 8418286"/>
                <a:gd name="connsiteY19" fmla="*/ 453334 h 1091804"/>
                <a:gd name="connsiteX20" fmla="*/ 29029 w 8418286"/>
                <a:gd name="connsiteY20" fmla="*/ 508000 h 1091804"/>
                <a:gd name="connsiteX21" fmla="*/ 29029 w 8418286"/>
                <a:gd name="connsiteY21" fmla="*/ 261257 h 1091804"/>
                <a:gd name="connsiteX22" fmla="*/ 29029 w 8418286"/>
                <a:gd name="connsiteY22" fmla="*/ 261257 h 1091804"/>
                <a:gd name="connsiteX23" fmla="*/ 0 w 8418286"/>
                <a:gd name="connsiteY23" fmla="*/ 217714 h 1091804"/>
                <a:gd name="connsiteX0" fmla="*/ 0 w 8418286"/>
                <a:gd name="connsiteY0" fmla="*/ 217714 h 1091804"/>
                <a:gd name="connsiteX1" fmla="*/ 2278743 w 8418286"/>
                <a:gd name="connsiteY1" fmla="*/ 203200 h 1091804"/>
                <a:gd name="connsiteX2" fmla="*/ 2380343 w 8418286"/>
                <a:gd name="connsiteY2" fmla="*/ 275771 h 1091804"/>
                <a:gd name="connsiteX3" fmla="*/ 2815771 w 8418286"/>
                <a:gd name="connsiteY3" fmla="*/ 304800 h 1091804"/>
                <a:gd name="connsiteX4" fmla="*/ 4339771 w 8418286"/>
                <a:gd name="connsiteY4" fmla="*/ 899885 h 1091804"/>
                <a:gd name="connsiteX5" fmla="*/ 4528457 w 8418286"/>
                <a:gd name="connsiteY5" fmla="*/ 899885 h 1091804"/>
                <a:gd name="connsiteX6" fmla="*/ 5646057 w 8418286"/>
                <a:gd name="connsiteY6" fmla="*/ 885371 h 1091804"/>
                <a:gd name="connsiteX7" fmla="*/ 7678057 w 8418286"/>
                <a:gd name="connsiteY7" fmla="*/ 261257 h 1091804"/>
                <a:gd name="connsiteX8" fmla="*/ 7779657 w 8418286"/>
                <a:gd name="connsiteY8" fmla="*/ 174171 h 1091804"/>
                <a:gd name="connsiteX9" fmla="*/ 7779657 w 8418286"/>
                <a:gd name="connsiteY9" fmla="*/ 0 h 1091804"/>
                <a:gd name="connsiteX10" fmla="*/ 8418286 w 8418286"/>
                <a:gd name="connsiteY10" fmla="*/ 43542 h 1091804"/>
                <a:gd name="connsiteX11" fmla="*/ 8418286 w 8418286"/>
                <a:gd name="connsiteY11" fmla="*/ 508000 h 1091804"/>
                <a:gd name="connsiteX12" fmla="*/ 7692571 w 8418286"/>
                <a:gd name="connsiteY12" fmla="*/ 478971 h 1091804"/>
                <a:gd name="connsiteX13" fmla="*/ 6908800 w 8418286"/>
                <a:gd name="connsiteY13" fmla="*/ 653142 h 1091804"/>
                <a:gd name="connsiteX14" fmla="*/ 5689600 w 8418286"/>
                <a:gd name="connsiteY14" fmla="*/ 1074057 h 1091804"/>
                <a:gd name="connsiteX15" fmla="*/ 4426857 w 8418286"/>
                <a:gd name="connsiteY15" fmla="*/ 1074057 h 1091804"/>
                <a:gd name="connsiteX16" fmla="*/ 4176486 w 8418286"/>
                <a:gd name="connsiteY16" fmla="*/ 1030514 h 1091804"/>
                <a:gd name="connsiteX17" fmla="*/ 2757714 w 8418286"/>
                <a:gd name="connsiteY17" fmla="*/ 449942 h 1091804"/>
                <a:gd name="connsiteX18" fmla="*/ 2746571 w 8418286"/>
                <a:gd name="connsiteY18" fmla="*/ 457303 h 1091804"/>
                <a:gd name="connsiteX19" fmla="*/ 29029 w 8418286"/>
                <a:gd name="connsiteY19" fmla="*/ 508000 h 1091804"/>
                <a:gd name="connsiteX20" fmla="*/ 29029 w 8418286"/>
                <a:gd name="connsiteY20" fmla="*/ 261257 h 1091804"/>
                <a:gd name="connsiteX21" fmla="*/ 29029 w 8418286"/>
                <a:gd name="connsiteY21" fmla="*/ 261257 h 1091804"/>
                <a:gd name="connsiteX22" fmla="*/ 0 w 8418286"/>
                <a:gd name="connsiteY22" fmla="*/ 217714 h 1091804"/>
                <a:gd name="connsiteX0" fmla="*/ 0 w 8418286"/>
                <a:gd name="connsiteY0" fmla="*/ 217714 h 1091804"/>
                <a:gd name="connsiteX1" fmla="*/ 2278743 w 8418286"/>
                <a:gd name="connsiteY1" fmla="*/ 203200 h 1091804"/>
                <a:gd name="connsiteX2" fmla="*/ 2380343 w 8418286"/>
                <a:gd name="connsiteY2" fmla="*/ 275771 h 1091804"/>
                <a:gd name="connsiteX3" fmla="*/ 2815771 w 8418286"/>
                <a:gd name="connsiteY3" fmla="*/ 304800 h 1091804"/>
                <a:gd name="connsiteX4" fmla="*/ 4339771 w 8418286"/>
                <a:gd name="connsiteY4" fmla="*/ 899885 h 1091804"/>
                <a:gd name="connsiteX5" fmla="*/ 4528457 w 8418286"/>
                <a:gd name="connsiteY5" fmla="*/ 899885 h 1091804"/>
                <a:gd name="connsiteX6" fmla="*/ 5646057 w 8418286"/>
                <a:gd name="connsiteY6" fmla="*/ 885371 h 1091804"/>
                <a:gd name="connsiteX7" fmla="*/ 7678057 w 8418286"/>
                <a:gd name="connsiteY7" fmla="*/ 261257 h 1091804"/>
                <a:gd name="connsiteX8" fmla="*/ 7779657 w 8418286"/>
                <a:gd name="connsiteY8" fmla="*/ 174171 h 1091804"/>
                <a:gd name="connsiteX9" fmla="*/ 7779657 w 8418286"/>
                <a:gd name="connsiteY9" fmla="*/ 0 h 1091804"/>
                <a:gd name="connsiteX10" fmla="*/ 8418286 w 8418286"/>
                <a:gd name="connsiteY10" fmla="*/ 43542 h 1091804"/>
                <a:gd name="connsiteX11" fmla="*/ 8418286 w 8418286"/>
                <a:gd name="connsiteY11" fmla="*/ 508000 h 1091804"/>
                <a:gd name="connsiteX12" fmla="*/ 7692571 w 8418286"/>
                <a:gd name="connsiteY12" fmla="*/ 478971 h 1091804"/>
                <a:gd name="connsiteX13" fmla="*/ 6908800 w 8418286"/>
                <a:gd name="connsiteY13" fmla="*/ 653142 h 1091804"/>
                <a:gd name="connsiteX14" fmla="*/ 5689600 w 8418286"/>
                <a:gd name="connsiteY14" fmla="*/ 1074057 h 1091804"/>
                <a:gd name="connsiteX15" fmla="*/ 4426857 w 8418286"/>
                <a:gd name="connsiteY15" fmla="*/ 1074057 h 1091804"/>
                <a:gd name="connsiteX16" fmla="*/ 4176486 w 8418286"/>
                <a:gd name="connsiteY16" fmla="*/ 1030514 h 1091804"/>
                <a:gd name="connsiteX17" fmla="*/ 2757714 w 8418286"/>
                <a:gd name="connsiteY17" fmla="*/ 449942 h 1091804"/>
                <a:gd name="connsiteX18" fmla="*/ 29029 w 8418286"/>
                <a:gd name="connsiteY18" fmla="*/ 508000 h 1091804"/>
                <a:gd name="connsiteX19" fmla="*/ 29029 w 8418286"/>
                <a:gd name="connsiteY19" fmla="*/ 261257 h 1091804"/>
                <a:gd name="connsiteX20" fmla="*/ 29029 w 8418286"/>
                <a:gd name="connsiteY20" fmla="*/ 261257 h 1091804"/>
                <a:gd name="connsiteX21" fmla="*/ 0 w 8418286"/>
                <a:gd name="connsiteY21" fmla="*/ 217714 h 1091804"/>
                <a:gd name="connsiteX0" fmla="*/ 0 w 8418286"/>
                <a:gd name="connsiteY0" fmla="*/ 217714 h 1091804"/>
                <a:gd name="connsiteX1" fmla="*/ 2278743 w 8418286"/>
                <a:gd name="connsiteY1" fmla="*/ 203200 h 1091804"/>
                <a:gd name="connsiteX2" fmla="*/ 2380343 w 8418286"/>
                <a:gd name="connsiteY2" fmla="*/ 275771 h 1091804"/>
                <a:gd name="connsiteX3" fmla="*/ 2815771 w 8418286"/>
                <a:gd name="connsiteY3" fmla="*/ 304800 h 1091804"/>
                <a:gd name="connsiteX4" fmla="*/ 4339771 w 8418286"/>
                <a:gd name="connsiteY4" fmla="*/ 899885 h 1091804"/>
                <a:gd name="connsiteX5" fmla="*/ 4528457 w 8418286"/>
                <a:gd name="connsiteY5" fmla="*/ 899885 h 1091804"/>
                <a:gd name="connsiteX6" fmla="*/ 5646057 w 8418286"/>
                <a:gd name="connsiteY6" fmla="*/ 885371 h 1091804"/>
                <a:gd name="connsiteX7" fmla="*/ 7678057 w 8418286"/>
                <a:gd name="connsiteY7" fmla="*/ 261257 h 1091804"/>
                <a:gd name="connsiteX8" fmla="*/ 7779657 w 8418286"/>
                <a:gd name="connsiteY8" fmla="*/ 174171 h 1091804"/>
                <a:gd name="connsiteX9" fmla="*/ 7779657 w 8418286"/>
                <a:gd name="connsiteY9" fmla="*/ 0 h 1091804"/>
                <a:gd name="connsiteX10" fmla="*/ 8418286 w 8418286"/>
                <a:gd name="connsiteY10" fmla="*/ 43542 h 1091804"/>
                <a:gd name="connsiteX11" fmla="*/ 8418286 w 8418286"/>
                <a:gd name="connsiteY11" fmla="*/ 508000 h 1091804"/>
                <a:gd name="connsiteX12" fmla="*/ 7692571 w 8418286"/>
                <a:gd name="connsiteY12" fmla="*/ 478971 h 1091804"/>
                <a:gd name="connsiteX13" fmla="*/ 6908800 w 8418286"/>
                <a:gd name="connsiteY13" fmla="*/ 653142 h 1091804"/>
                <a:gd name="connsiteX14" fmla="*/ 5689600 w 8418286"/>
                <a:gd name="connsiteY14" fmla="*/ 1074057 h 1091804"/>
                <a:gd name="connsiteX15" fmla="*/ 4426857 w 8418286"/>
                <a:gd name="connsiteY15" fmla="*/ 1074057 h 1091804"/>
                <a:gd name="connsiteX16" fmla="*/ 4176486 w 8418286"/>
                <a:gd name="connsiteY16" fmla="*/ 1030514 h 1091804"/>
                <a:gd name="connsiteX17" fmla="*/ 2776942 w 8418286"/>
                <a:gd name="connsiteY17" fmla="*/ 481277 h 1091804"/>
                <a:gd name="connsiteX18" fmla="*/ 29029 w 8418286"/>
                <a:gd name="connsiteY18" fmla="*/ 508000 h 1091804"/>
                <a:gd name="connsiteX19" fmla="*/ 29029 w 8418286"/>
                <a:gd name="connsiteY19" fmla="*/ 261257 h 1091804"/>
                <a:gd name="connsiteX20" fmla="*/ 29029 w 8418286"/>
                <a:gd name="connsiteY20" fmla="*/ 261257 h 1091804"/>
                <a:gd name="connsiteX21" fmla="*/ 0 w 8418286"/>
                <a:gd name="connsiteY21" fmla="*/ 217714 h 1091804"/>
                <a:gd name="connsiteX0" fmla="*/ 0 w 8418286"/>
                <a:gd name="connsiteY0" fmla="*/ 217714 h 1091804"/>
                <a:gd name="connsiteX1" fmla="*/ 2278743 w 8418286"/>
                <a:gd name="connsiteY1" fmla="*/ 203200 h 1091804"/>
                <a:gd name="connsiteX2" fmla="*/ 2380343 w 8418286"/>
                <a:gd name="connsiteY2" fmla="*/ 275771 h 1091804"/>
                <a:gd name="connsiteX3" fmla="*/ 2815771 w 8418286"/>
                <a:gd name="connsiteY3" fmla="*/ 304800 h 1091804"/>
                <a:gd name="connsiteX4" fmla="*/ 4339771 w 8418286"/>
                <a:gd name="connsiteY4" fmla="*/ 899885 h 1091804"/>
                <a:gd name="connsiteX5" fmla="*/ 4528457 w 8418286"/>
                <a:gd name="connsiteY5" fmla="*/ 899885 h 1091804"/>
                <a:gd name="connsiteX6" fmla="*/ 5646057 w 8418286"/>
                <a:gd name="connsiteY6" fmla="*/ 885371 h 1091804"/>
                <a:gd name="connsiteX7" fmla="*/ 7678057 w 8418286"/>
                <a:gd name="connsiteY7" fmla="*/ 261257 h 1091804"/>
                <a:gd name="connsiteX8" fmla="*/ 7779657 w 8418286"/>
                <a:gd name="connsiteY8" fmla="*/ 174171 h 1091804"/>
                <a:gd name="connsiteX9" fmla="*/ 7779657 w 8418286"/>
                <a:gd name="connsiteY9" fmla="*/ 0 h 1091804"/>
                <a:gd name="connsiteX10" fmla="*/ 8418286 w 8418286"/>
                <a:gd name="connsiteY10" fmla="*/ 43542 h 1091804"/>
                <a:gd name="connsiteX11" fmla="*/ 8418286 w 8418286"/>
                <a:gd name="connsiteY11" fmla="*/ 508000 h 1091804"/>
                <a:gd name="connsiteX12" fmla="*/ 7692571 w 8418286"/>
                <a:gd name="connsiteY12" fmla="*/ 478971 h 1091804"/>
                <a:gd name="connsiteX13" fmla="*/ 6908800 w 8418286"/>
                <a:gd name="connsiteY13" fmla="*/ 653142 h 1091804"/>
                <a:gd name="connsiteX14" fmla="*/ 5689600 w 8418286"/>
                <a:gd name="connsiteY14" fmla="*/ 1074057 h 1091804"/>
                <a:gd name="connsiteX15" fmla="*/ 4426857 w 8418286"/>
                <a:gd name="connsiteY15" fmla="*/ 1074057 h 1091804"/>
                <a:gd name="connsiteX16" fmla="*/ 4176486 w 8418286"/>
                <a:gd name="connsiteY16" fmla="*/ 1030514 h 1091804"/>
                <a:gd name="connsiteX17" fmla="*/ 2776942 w 8418286"/>
                <a:gd name="connsiteY17" fmla="*/ 481277 h 1091804"/>
                <a:gd name="connsiteX18" fmla="*/ 29029 w 8418286"/>
                <a:gd name="connsiteY18" fmla="*/ 508000 h 1091804"/>
                <a:gd name="connsiteX19" fmla="*/ 29029 w 8418286"/>
                <a:gd name="connsiteY19" fmla="*/ 261257 h 1091804"/>
                <a:gd name="connsiteX20" fmla="*/ 29029 w 8418286"/>
                <a:gd name="connsiteY20" fmla="*/ 261257 h 1091804"/>
                <a:gd name="connsiteX21" fmla="*/ 0 w 8418286"/>
                <a:gd name="connsiteY21" fmla="*/ 217714 h 1091804"/>
                <a:gd name="connsiteX0" fmla="*/ 0 w 8418286"/>
                <a:gd name="connsiteY0" fmla="*/ 217714 h 1091804"/>
                <a:gd name="connsiteX1" fmla="*/ 2278743 w 8418286"/>
                <a:gd name="connsiteY1" fmla="*/ 203200 h 1091804"/>
                <a:gd name="connsiteX2" fmla="*/ 2380343 w 8418286"/>
                <a:gd name="connsiteY2" fmla="*/ 275771 h 1091804"/>
                <a:gd name="connsiteX3" fmla="*/ 2815771 w 8418286"/>
                <a:gd name="connsiteY3" fmla="*/ 304800 h 1091804"/>
                <a:gd name="connsiteX4" fmla="*/ 4339771 w 8418286"/>
                <a:gd name="connsiteY4" fmla="*/ 899885 h 1091804"/>
                <a:gd name="connsiteX5" fmla="*/ 4528457 w 8418286"/>
                <a:gd name="connsiteY5" fmla="*/ 899885 h 1091804"/>
                <a:gd name="connsiteX6" fmla="*/ 5646057 w 8418286"/>
                <a:gd name="connsiteY6" fmla="*/ 885371 h 1091804"/>
                <a:gd name="connsiteX7" fmla="*/ 7678057 w 8418286"/>
                <a:gd name="connsiteY7" fmla="*/ 261257 h 1091804"/>
                <a:gd name="connsiteX8" fmla="*/ 7779657 w 8418286"/>
                <a:gd name="connsiteY8" fmla="*/ 174171 h 1091804"/>
                <a:gd name="connsiteX9" fmla="*/ 7779657 w 8418286"/>
                <a:gd name="connsiteY9" fmla="*/ 0 h 1091804"/>
                <a:gd name="connsiteX10" fmla="*/ 8418286 w 8418286"/>
                <a:gd name="connsiteY10" fmla="*/ 43542 h 1091804"/>
                <a:gd name="connsiteX11" fmla="*/ 8418286 w 8418286"/>
                <a:gd name="connsiteY11" fmla="*/ 508000 h 1091804"/>
                <a:gd name="connsiteX12" fmla="*/ 7692571 w 8418286"/>
                <a:gd name="connsiteY12" fmla="*/ 478971 h 1091804"/>
                <a:gd name="connsiteX13" fmla="*/ 6908800 w 8418286"/>
                <a:gd name="connsiteY13" fmla="*/ 653142 h 1091804"/>
                <a:gd name="connsiteX14" fmla="*/ 5689600 w 8418286"/>
                <a:gd name="connsiteY14" fmla="*/ 1074057 h 1091804"/>
                <a:gd name="connsiteX15" fmla="*/ 4426857 w 8418286"/>
                <a:gd name="connsiteY15" fmla="*/ 1074057 h 1091804"/>
                <a:gd name="connsiteX16" fmla="*/ 4176486 w 8418286"/>
                <a:gd name="connsiteY16" fmla="*/ 1030514 h 1091804"/>
                <a:gd name="connsiteX17" fmla="*/ 2776942 w 8418286"/>
                <a:gd name="connsiteY17" fmla="*/ 481277 h 1091804"/>
                <a:gd name="connsiteX18" fmla="*/ 29029 w 8418286"/>
                <a:gd name="connsiteY18" fmla="*/ 508000 h 1091804"/>
                <a:gd name="connsiteX19" fmla="*/ 29029 w 8418286"/>
                <a:gd name="connsiteY19" fmla="*/ 261257 h 1091804"/>
                <a:gd name="connsiteX20" fmla="*/ 29029 w 8418286"/>
                <a:gd name="connsiteY20" fmla="*/ 261257 h 1091804"/>
                <a:gd name="connsiteX21" fmla="*/ 0 w 8418286"/>
                <a:gd name="connsiteY21" fmla="*/ 217714 h 1091804"/>
                <a:gd name="connsiteX0" fmla="*/ 0 w 8418286"/>
                <a:gd name="connsiteY0" fmla="*/ 217714 h 1091804"/>
                <a:gd name="connsiteX1" fmla="*/ 2287109 w 8418286"/>
                <a:gd name="connsiteY1" fmla="*/ 131517 h 1091804"/>
                <a:gd name="connsiteX2" fmla="*/ 2380343 w 8418286"/>
                <a:gd name="connsiteY2" fmla="*/ 275771 h 1091804"/>
                <a:gd name="connsiteX3" fmla="*/ 2815771 w 8418286"/>
                <a:gd name="connsiteY3" fmla="*/ 304800 h 1091804"/>
                <a:gd name="connsiteX4" fmla="*/ 4339771 w 8418286"/>
                <a:gd name="connsiteY4" fmla="*/ 899885 h 1091804"/>
                <a:gd name="connsiteX5" fmla="*/ 4528457 w 8418286"/>
                <a:gd name="connsiteY5" fmla="*/ 899885 h 1091804"/>
                <a:gd name="connsiteX6" fmla="*/ 5646057 w 8418286"/>
                <a:gd name="connsiteY6" fmla="*/ 885371 h 1091804"/>
                <a:gd name="connsiteX7" fmla="*/ 7678057 w 8418286"/>
                <a:gd name="connsiteY7" fmla="*/ 261257 h 1091804"/>
                <a:gd name="connsiteX8" fmla="*/ 7779657 w 8418286"/>
                <a:gd name="connsiteY8" fmla="*/ 174171 h 1091804"/>
                <a:gd name="connsiteX9" fmla="*/ 7779657 w 8418286"/>
                <a:gd name="connsiteY9" fmla="*/ 0 h 1091804"/>
                <a:gd name="connsiteX10" fmla="*/ 8418286 w 8418286"/>
                <a:gd name="connsiteY10" fmla="*/ 43542 h 1091804"/>
                <a:gd name="connsiteX11" fmla="*/ 8418286 w 8418286"/>
                <a:gd name="connsiteY11" fmla="*/ 508000 h 1091804"/>
                <a:gd name="connsiteX12" fmla="*/ 7692571 w 8418286"/>
                <a:gd name="connsiteY12" fmla="*/ 478971 h 1091804"/>
                <a:gd name="connsiteX13" fmla="*/ 6908800 w 8418286"/>
                <a:gd name="connsiteY13" fmla="*/ 653142 h 1091804"/>
                <a:gd name="connsiteX14" fmla="*/ 5689600 w 8418286"/>
                <a:gd name="connsiteY14" fmla="*/ 1074057 h 1091804"/>
                <a:gd name="connsiteX15" fmla="*/ 4426857 w 8418286"/>
                <a:gd name="connsiteY15" fmla="*/ 1074057 h 1091804"/>
                <a:gd name="connsiteX16" fmla="*/ 4176486 w 8418286"/>
                <a:gd name="connsiteY16" fmla="*/ 1030514 h 1091804"/>
                <a:gd name="connsiteX17" fmla="*/ 2776942 w 8418286"/>
                <a:gd name="connsiteY17" fmla="*/ 481277 h 1091804"/>
                <a:gd name="connsiteX18" fmla="*/ 29029 w 8418286"/>
                <a:gd name="connsiteY18" fmla="*/ 508000 h 1091804"/>
                <a:gd name="connsiteX19" fmla="*/ 29029 w 8418286"/>
                <a:gd name="connsiteY19" fmla="*/ 261257 h 1091804"/>
                <a:gd name="connsiteX20" fmla="*/ 29029 w 8418286"/>
                <a:gd name="connsiteY20" fmla="*/ 261257 h 1091804"/>
                <a:gd name="connsiteX21" fmla="*/ 0 w 8418286"/>
                <a:gd name="connsiteY21" fmla="*/ 217714 h 1091804"/>
                <a:gd name="connsiteX0" fmla="*/ 0 w 8391248"/>
                <a:gd name="connsiteY0" fmla="*/ 139006 h 1091804"/>
                <a:gd name="connsiteX1" fmla="*/ 2260071 w 8391248"/>
                <a:gd name="connsiteY1" fmla="*/ 131517 h 1091804"/>
                <a:gd name="connsiteX2" fmla="*/ 2353305 w 8391248"/>
                <a:gd name="connsiteY2" fmla="*/ 275771 h 1091804"/>
                <a:gd name="connsiteX3" fmla="*/ 2788733 w 8391248"/>
                <a:gd name="connsiteY3" fmla="*/ 304800 h 1091804"/>
                <a:gd name="connsiteX4" fmla="*/ 4312733 w 8391248"/>
                <a:gd name="connsiteY4" fmla="*/ 899885 h 1091804"/>
                <a:gd name="connsiteX5" fmla="*/ 4501419 w 8391248"/>
                <a:gd name="connsiteY5" fmla="*/ 899885 h 1091804"/>
                <a:gd name="connsiteX6" fmla="*/ 5619019 w 8391248"/>
                <a:gd name="connsiteY6" fmla="*/ 885371 h 1091804"/>
                <a:gd name="connsiteX7" fmla="*/ 7651019 w 8391248"/>
                <a:gd name="connsiteY7" fmla="*/ 261257 h 1091804"/>
                <a:gd name="connsiteX8" fmla="*/ 7752619 w 8391248"/>
                <a:gd name="connsiteY8" fmla="*/ 174171 h 1091804"/>
                <a:gd name="connsiteX9" fmla="*/ 7752619 w 8391248"/>
                <a:gd name="connsiteY9" fmla="*/ 0 h 1091804"/>
                <a:gd name="connsiteX10" fmla="*/ 8391248 w 8391248"/>
                <a:gd name="connsiteY10" fmla="*/ 43542 h 1091804"/>
                <a:gd name="connsiteX11" fmla="*/ 8391248 w 8391248"/>
                <a:gd name="connsiteY11" fmla="*/ 508000 h 1091804"/>
                <a:gd name="connsiteX12" fmla="*/ 7665533 w 8391248"/>
                <a:gd name="connsiteY12" fmla="*/ 478971 h 1091804"/>
                <a:gd name="connsiteX13" fmla="*/ 6881762 w 8391248"/>
                <a:gd name="connsiteY13" fmla="*/ 653142 h 1091804"/>
                <a:gd name="connsiteX14" fmla="*/ 5662562 w 8391248"/>
                <a:gd name="connsiteY14" fmla="*/ 1074057 h 1091804"/>
                <a:gd name="connsiteX15" fmla="*/ 4399819 w 8391248"/>
                <a:gd name="connsiteY15" fmla="*/ 1074057 h 1091804"/>
                <a:gd name="connsiteX16" fmla="*/ 4149448 w 8391248"/>
                <a:gd name="connsiteY16" fmla="*/ 1030514 h 1091804"/>
                <a:gd name="connsiteX17" fmla="*/ 2749904 w 8391248"/>
                <a:gd name="connsiteY17" fmla="*/ 481277 h 1091804"/>
                <a:gd name="connsiteX18" fmla="*/ 1991 w 8391248"/>
                <a:gd name="connsiteY18" fmla="*/ 508000 h 1091804"/>
                <a:gd name="connsiteX19" fmla="*/ 1991 w 8391248"/>
                <a:gd name="connsiteY19" fmla="*/ 261257 h 1091804"/>
                <a:gd name="connsiteX20" fmla="*/ 1991 w 8391248"/>
                <a:gd name="connsiteY20" fmla="*/ 261257 h 1091804"/>
                <a:gd name="connsiteX21" fmla="*/ 0 w 8391248"/>
                <a:gd name="connsiteY21" fmla="*/ 139006 h 1091804"/>
                <a:gd name="connsiteX0" fmla="*/ 0 w 8391248"/>
                <a:gd name="connsiteY0" fmla="*/ 138956 h 1091804"/>
                <a:gd name="connsiteX1" fmla="*/ 2260071 w 8391248"/>
                <a:gd name="connsiteY1" fmla="*/ 131517 h 1091804"/>
                <a:gd name="connsiteX2" fmla="*/ 2353305 w 8391248"/>
                <a:gd name="connsiteY2" fmla="*/ 275771 h 1091804"/>
                <a:gd name="connsiteX3" fmla="*/ 2788733 w 8391248"/>
                <a:gd name="connsiteY3" fmla="*/ 304800 h 1091804"/>
                <a:gd name="connsiteX4" fmla="*/ 4312733 w 8391248"/>
                <a:gd name="connsiteY4" fmla="*/ 899885 h 1091804"/>
                <a:gd name="connsiteX5" fmla="*/ 4501419 w 8391248"/>
                <a:gd name="connsiteY5" fmla="*/ 899885 h 1091804"/>
                <a:gd name="connsiteX6" fmla="*/ 5619019 w 8391248"/>
                <a:gd name="connsiteY6" fmla="*/ 885371 h 1091804"/>
                <a:gd name="connsiteX7" fmla="*/ 7651019 w 8391248"/>
                <a:gd name="connsiteY7" fmla="*/ 261257 h 1091804"/>
                <a:gd name="connsiteX8" fmla="*/ 7752619 w 8391248"/>
                <a:gd name="connsiteY8" fmla="*/ 174171 h 1091804"/>
                <a:gd name="connsiteX9" fmla="*/ 7752619 w 8391248"/>
                <a:gd name="connsiteY9" fmla="*/ 0 h 1091804"/>
                <a:gd name="connsiteX10" fmla="*/ 8391248 w 8391248"/>
                <a:gd name="connsiteY10" fmla="*/ 43542 h 1091804"/>
                <a:gd name="connsiteX11" fmla="*/ 8391248 w 8391248"/>
                <a:gd name="connsiteY11" fmla="*/ 508000 h 1091804"/>
                <a:gd name="connsiteX12" fmla="*/ 7665533 w 8391248"/>
                <a:gd name="connsiteY12" fmla="*/ 478971 h 1091804"/>
                <a:gd name="connsiteX13" fmla="*/ 6881762 w 8391248"/>
                <a:gd name="connsiteY13" fmla="*/ 653142 h 1091804"/>
                <a:gd name="connsiteX14" fmla="*/ 5662562 w 8391248"/>
                <a:gd name="connsiteY14" fmla="*/ 1074057 h 1091804"/>
                <a:gd name="connsiteX15" fmla="*/ 4399819 w 8391248"/>
                <a:gd name="connsiteY15" fmla="*/ 1074057 h 1091804"/>
                <a:gd name="connsiteX16" fmla="*/ 4149448 w 8391248"/>
                <a:gd name="connsiteY16" fmla="*/ 1030514 h 1091804"/>
                <a:gd name="connsiteX17" fmla="*/ 2749904 w 8391248"/>
                <a:gd name="connsiteY17" fmla="*/ 481277 h 1091804"/>
                <a:gd name="connsiteX18" fmla="*/ 1991 w 8391248"/>
                <a:gd name="connsiteY18" fmla="*/ 508000 h 1091804"/>
                <a:gd name="connsiteX19" fmla="*/ 1991 w 8391248"/>
                <a:gd name="connsiteY19" fmla="*/ 261257 h 1091804"/>
                <a:gd name="connsiteX20" fmla="*/ 1991 w 8391248"/>
                <a:gd name="connsiteY20" fmla="*/ 261257 h 1091804"/>
                <a:gd name="connsiteX21" fmla="*/ 0 w 8391248"/>
                <a:gd name="connsiteY21" fmla="*/ 138956 h 1091804"/>
                <a:gd name="connsiteX0" fmla="*/ 0 w 8389257"/>
                <a:gd name="connsiteY0" fmla="*/ 261257 h 1091804"/>
                <a:gd name="connsiteX1" fmla="*/ 2258080 w 8389257"/>
                <a:gd name="connsiteY1" fmla="*/ 131517 h 1091804"/>
                <a:gd name="connsiteX2" fmla="*/ 2351314 w 8389257"/>
                <a:gd name="connsiteY2" fmla="*/ 275771 h 1091804"/>
                <a:gd name="connsiteX3" fmla="*/ 2786742 w 8389257"/>
                <a:gd name="connsiteY3" fmla="*/ 304800 h 1091804"/>
                <a:gd name="connsiteX4" fmla="*/ 4310742 w 8389257"/>
                <a:gd name="connsiteY4" fmla="*/ 899885 h 1091804"/>
                <a:gd name="connsiteX5" fmla="*/ 4499428 w 8389257"/>
                <a:gd name="connsiteY5" fmla="*/ 899885 h 1091804"/>
                <a:gd name="connsiteX6" fmla="*/ 5617028 w 8389257"/>
                <a:gd name="connsiteY6" fmla="*/ 885371 h 1091804"/>
                <a:gd name="connsiteX7" fmla="*/ 7649028 w 8389257"/>
                <a:gd name="connsiteY7" fmla="*/ 261257 h 1091804"/>
                <a:gd name="connsiteX8" fmla="*/ 7750628 w 8389257"/>
                <a:gd name="connsiteY8" fmla="*/ 174171 h 1091804"/>
                <a:gd name="connsiteX9" fmla="*/ 7750628 w 8389257"/>
                <a:gd name="connsiteY9" fmla="*/ 0 h 1091804"/>
                <a:gd name="connsiteX10" fmla="*/ 8389257 w 8389257"/>
                <a:gd name="connsiteY10" fmla="*/ 43542 h 1091804"/>
                <a:gd name="connsiteX11" fmla="*/ 8389257 w 8389257"/>
                <a:gd name="connsiteY11" fmla="*/ 508000 h 1091804"/>
                <a:gd name="connsiteX12" fmla="*/ 7663542 w 8389257"/>
                <a:gd name="connsiteY12" fmla="*/ 478971 h 1091804"/>
                <a:gd name="connsiteX13" fmla="*/ 6879771 w 8389257"/>
                <a:gd name="connsiteY13" fmla="*/ 653142 h 1091804"/>
                <a:gd name="connsiteX14" fmla="*/ 5660571 w 8389257"/>
                <a:gd name="connsiteY14" fmla="*/ 1074057 h 1091804"/>
                <a:gd name="connsiteX15" fmla="*/ 4397828 w 8389257"/>
                <a:gd name="connsiteY15" fmla="*/ 1074057 h 1091804"/>
                <a:gd name="connsiteX16" fmla="*/ 4147457 w 8389257"/>
                <a:gd name="connsiteY16" fmla="*/ 1030514 h 1091804"/>
                <a:gd name="connsiteX17" fmla="*/ 2747913 w 8389257"/>
                <a:gd name="connsiteY17" fmla="*/ 481277 h 1091804"/>
                <a:gd name="connsiteX18" fmla="*/ 0 w 8389257"/>
                <a:gd name="connsiteY18" fmla="*/ 508000 h 1091804"/>
                <a:gd name="connsiteX19" fmla="*/ 0 w 8389257"/>
                <a:gd name="connsiteY19" fmla="*/ 261257 h 1091804"/>
                <a:gd name="connsiteX20" fmla="*/ 0 w 8389257"/>
                <a:gd name="connsiteY20" fmla="*/ 261257 h 1091804"/>
                <a:gd name="connsiteX0" fmla="*/ 0 w 8389257"/>
                <a:gd name="connsiteY0" fmla="*/ 184990 h 1091804"/>
                <a:gd name="connsiteX1" fmla="*/ 2258080 w 8389257"/>
                <a:gd name="connsiteY1" fmla="*/ 131517 h 1091804"/>
                <a:gd name="connsiteX2" fmla="*/ 2351314 w 8389257"/>
                <a:gd name="connsiteY2" fmla="*/ 275771 h 1091804"/>
                <a:gd name="connsiteX3" fmla="*/ 2786742 w 8389257"/>
                <a:gd name="connsiteY3" fmla="*/ 304800 h 1091804"/>
                <a:gd name="connsiteX4" fmla="*/ 4310742 w 8389257"/>
                <a:gd name="connsiteY4" fmla="*/ 899885 h 1091804"/>
                <a:gd name="connsiteX5" fmla="*/ 4499428 w 8389257"/>
                <a:gd name="connsiteY5" fmla="*/ 899885 h 1091804"/>
                <a:gd name="connsiteX6" fmla="*/ 5617028 w 8389257"/>
                <a:gd name="connsiteY6" fmla="*/ 885371 h 1091804"/>
                <a:gd name="connsiteX7" fmla="*/ 7649028 w 8389257"/>
                <a:gd name="connsiteY7" fmla="*/ 261257 h 1091804"/>
                <a:gd name="connsiteX8" fmla="*/ 7750628 w 8389257"/>
                <a:gd name="connsiteY8" fmla="*/ 174171 h 1091804"/>
                <a:gd name="connsiteX9" fmla="*/ 7750628 w 8389257"/>
                <a:gd name="connsiteY9" fmla="*/ 0 h 1091804"/>
                <a:gd name="connsiteX10" fmla="*/ 8389257 w 8389257"/>
                <a:gd name="connsiteY10" fmla="*/ 43542 h 1091804"/>
                <a:gd name="connsiteX11" fmla="*/ 8389257 w 8389257"/>
                <a:gd name="connsiteY11" fmla="*/ 508000 h 1091804"/>
                <a:gd name="connsiteX12" fmla="*/ 7663542 w 8389257"/>
                <a:gd name="connsiteY12" fmla="*/ 478971 h 1091804"/>
                <a:gd name="connsiteX13" fmla="*/ 6879771 w 8389257"/>
                <a:gd name="connsiteY13" fmla="*/ 653142 h 1091804"/>
                <a:gd name="connsiteX14" fmla="*/ 5660571 w 8389257"/>
                <a:gd name="connsiteY14" fmla="*/ 1074057 h 1091804"/>
                <a:gd name="connsiteX15" fmla="*/ 4397828 w 8389257"/>
                <a:gd name="connsiteY15" fmla="*/ 1074057 h 1091804"/>
                <a:gd name="connsiteX16" fmla="*/ 4147457 w 8389257"/>
                <a:gd name="connsiteY16" fmla="*/ 1030514 h 1091804"/>
                <a:gd name="connsiteX17" fmla="*/ 2747913 w 8389257"/>
                <a:gd name="connsiteY17" fmla="*/ 481277 h 1091804"/>
                <a:gd name="connsiteX18" fmla="*/ 0 w 8389257"/>
                <a:gd name="connsiteY18" fmla="*/ 508000 h 1091804"/>
                <a:gd name="connsiteX19" fmla="*/ 0 w 8389257"/>
                <a:gd name="connsiteY19" fmla="*/ 261257 h 1091804"/>
                <a:gd name="connsiteX20" fmla="*/ 0 w 8389257"/>
                <a:gd name="connsiteY20" fmla="*/ 184990 h 1091804"/>
                <a:gd name="connsiteX0" fmla="*/ 0 w 8389257"/>
                <a:gd name="connsiteY0" fmla="*/ 184990 h 1091804"/>
                <a:gd name="connsiteX1" fmla="*/ 2258080 w 8389257"/>
                <a:gd name="connsiteY1" fmla="*/ 131517 h 1091804"/>
                <a:gd name="connsiteX2" fmla="*/ 2265102 w 8389257"/>
                <a:gd name="connsiteY2" fmla="*/ 138055 h 1091804"/>
                <a:gd name="connsiteX3" fmla="*/ 2351314 w 8389257"/>
                <a:gd name="connsiteY3" fmla="*/ 275771 h 1091804"/>
                <a:gd name="connsiteX4" fmla="*/ 2786742 w 8389257"/>
                <a:gd name="connsiteY4" fmla="*/ 304800 h 1091804"/>
                <a:gd name="connsiteX5" fmla="*/ 4310742 w 8389257"/>
                <a:gd name="connsiteY5" fmla="*/ 899885 h 1091804"/>
                <a:gd name="connsiteX6" fmla="*/ 4499428 w 8389257"/>
                <a:gd name="connsiteY6" fmla="*/ 899885 h 1091804"/>
                <a:gd name="connsiteX7" fmla="*/ 5617028 w 8389257"/>
                <a:gd name="connsiteY7" fmla="*/ 885371 h 1091804"/>
                <a:gd name="connsiteX8" fmla="*/ 7649028 w 8389257"/>
                <a:gd name="connsiteY8" fmla="*/ 261257 h 1091804"/>
                <a:gd name="connsiteX9" fmla="*/ 7750628 w 8389257"/>
                <a:gd name="connsiteY9" fmla="*/ 174171 h 1091804"/>
                <a:gd name="connsiteX10" fmla="*/ 7750628 w 8389257"/>
                <a:gd name="connsiteY10" fmla="*/ 0 h 1091804"/>
                <a:gd name="connsiteX11" fmla="*/ 8389257 w 8389257"/>
                <a:gd name="connsiteY11" fmla="*/ 43542 h 1091804"/>
                <a:gd name="connsiteX12" fmla="*/ 8389257 w 8389257"/>
                <a:gd name="connsiteY12" fmla="*/ 508000 h 1091804"/>
                <a:gd name="connsiteX13" fmla="*/ 7663542 w 8389257"/>
                <a:gd name="connsiteY13" fmla="*/ 478971 h 1091804"/>
                <a:gd name="connsiteX14" fmla="*/ 6879771 w 8389257"/>
                <a:gd name="connsiteY14" fmla="*/ 653142 h 1091804"/>
                <a:gd name="connsiteX15" fmla="*/ 5660571 w 8389257"/>
                <a:gd name="connsiteY15" fmla="*/ 1074057 h 1091804"/>
                <a:gd name="connsiteX16" fmla="*/ 4397828 w 8389257"/>
                <a:gd name="connsiteY16" fmla="*/ 1074057 h 1091804"/>
                <a:gd name="connsiteX17" fmla="*/ 4147457 w 8389257"/>
                <a:gd name="connsiteY17" fmla="*/ 1030514 h 1091804"/>
                <a:gd name="connsiteX18" fmla="*/ 2747913 w 8389257"/>
                <a:gd name="connsiteY18" fmla="*/ 481277 h 1091804"/>
                <a:gd name="connsiteX19" fmla="*/ 0 w 8389257"/>
                <a:gd name="connsiteY19" fmla="*/ 508000 h 1091804"/>
                <a:gd name="connsiteX20" fmla="*/ 0 w 8389257"/>
                <a:gd name="connsiteY20" fmla="*/ 261257 h 1091804"/>
                <a:gd name="connsiteX21" fmla="*/ 0 w 8389257"/>
                <a:gd name="connsiteY21" fmla="*/ 184990 h 1091804"/>
                <a:gd name="connsiteX0" fmla="*/ 0 w 8389257"/>
                <a:gd name="connsiteY0" fmla="*/ 184990 h 1091804"/>
                <a:gd name="connsiteX1" fmla="*/ 2258080 w 8389257"/>
                <a:gd name="connsiteY1" fmla="*/ 131517 h 1091804"/>
                <a:gd name="connsiteX2" fmla="*/ 2351314 w 8389257"/>
                <a:gd name="connsiteY2" fmla="*/ 275771 h 1091804"/>
                <a:gd name="connsiteX3" fmla="*/ 2786742 w 8389257"/>
                <a:gd name="connsiteY3" fmla="*/ 304800 h 1091804"/>
                <a:gd name="connsiteX4" fmla="*/ 4310742 w 8389257"/>
                <a:gd name="connsiteY4" fmla="*/ 899885 h 1091804"/>
                <a:gd name="connsiteX5" fmla="*/ 4499428 w 8389257"/>
                <a:gd name="connsiteY5" fmla="*/ 899885 h 1091804"/>
                <a:gd name="connsiteX6" fmla="*/ 5617028 w 8389257"/>
                <a:gd name="connsiteY6" fmla="*/ 885371 h 1091804"/>
                <a:gd name="connsiteX7" fmla="*/ 7649028 w 8389257"/>
                <a:gd name="connsiteY7" fmla="*/ 261257 h 1091804"/>
                <a:gd name="connsiteX8" fmla="*/ 7750628 w 8389257"/>
                <a:gd name="connsiteY8" fmla="*/ 174171 h 1091804"/>
                <a:gd name="connsiteX9" fmla="*/ 7750628 w 8389257"/>
                <a:gd name="connsiteY9" fmla="*/ 0 h 1091804"/>
                <a:gd name="connsiteX10" fmla="*/ 8389257 w 8389257"/>
                <a:gd name="connsiteY10" fmla="*/ 43542 h 1091804"/>
                <a:gd name="connsiteX11" fmla="*/ 8389257 w 8389257"/>
                <a:gd name="connsiteY11" fmla="*/ 508000 h 1091804"/>
                <a:gd name="connsiteX12" fmla="*/ 7663542 w 8389257"/>
                <a:gd name="connsiteY12" fmla="*/ 478971 h 1091804"/>
                <a:gd name="connsiteX13" fmla="*/ 6879771 w 8389257"/>
                <a:gd name="connsiteY13" fmla="*/ 653142 h 1091804"/>
                <a:gd name="connsiteX14" fmla="*/ 5660571 w 8389257"/>
                <a:gd name="connsiteY14" fmla="*/ 1074057 h 1091804"/>
                <a:gd name="connsiteX15" fmla="*/ 4397828 w 8389257"/>
                <a:gd name="connsiteY15" fmla="*/ 1074057 h 1091804"/>
                <a:gd name="connsiteX16" fmla="*/ 4147457 w 8389257"/>
                <a:gd name="connsiteY16" fmla="*/ 1030514 h 1091804"/>
                <a:gd name="connsiteX17" fmla="*/ 2747913 w 8389257"/>
                <a:gd name="connsiteY17" fmla="*/ 481277 h 1091804"/>
                <a:gd name="connsiteX18" fmla="*/ 0 w 8389257"/>
                <a:gd name="connsiteY18" fmla="*/ 508000 h 1091804"/>
                <a:gd name="connsiteX19" fmla="*/ 0 w 8389257"/>
                <a:gd name="connsiteY19" fmla="*/ 261257 h 1091804"/>
                <a:gd name="connsiteX20" fmla="*/ 0 w 8389257"/>
                <a:gd name="connsiteY20" fmla="*/ 184990 h 1091804"/>
                <a:gd name="connsiteX0" fmla="*/ 0 w 8389257"/>
                <a:gd name="connsiteY0" fmla="*/ 184990 h 1091804"/>
                <a:gd name="connsiteX1" fmla="*/ 2258019 w 8389257"/>
                <a:gd name="connsiteY1" fmla="*/ 131469 h 1091804"/>
                <a:gd name="connsiteX2" fmla="*/ 2351314 w 8389257"/>
                <a:gd name="connsiteY2" fmla="*/ 275771 h 1091804"/>
                <a:gd name="connsiteX3" fmla="*/ 2786742 w 8389257"/>
                <a:gd name="connsiteY3" fmla="*/ 304800 h 1091804"/>
                <a:gd name="connsiteX4" fmla="*/ 4310742 w 8389257"/>
                <a:gd name="connsiteY4" fmla="*/ 899885 h 1091804"/>
                <a:gd name="connsiteX5" fmla="*/ 4499428 w 8389257"/>
                <a:gd name="connsiteY5" fmla="*/ 899885 h 1091804"/>
                <a:gd name="connsiteX6" fmla="*/ 5617028 w 8389257"/>
                <a:gd name="connsiteY6" fmla="*/ 885371 h 1091804"/>
                <a:gd name="connsiteX7" fmla="*/ 7649028 w 8389257"/>
                <a:gd name="connsiteY7" fmla="*/ 261257 h 1091804"/>
                <a:gd name="connsiteX8" fmla="*/ 7750628 w 8389257"/>
                <a:gd name="connsiteY8" fmla="*/ 174171 h 1091804"/>
                <a:gd name="connsiteX9" fmla="*/ 7750628 w 8389257"/>
                <a:gd name="connsiteY9" fmla="*/ 0 h 1091804"/>
                <a:gd name="connsiteX10" fmla="*/ 8389257 w 8389257"/>
                <a:gd name="connsiteY10" fmla="*/ 43542 h 1091804"/>
                <a:gd name="connsiteX11" fmla="*/ 8389257 w 8389257"/>
                <a:gd name="connsiteY11" fmla="*/ 508000 h 1091804"/>
                <a:gd name="connsiteX12" fmla="*/ 7663542 w 8389257"/>
                <a:gd name="connsiteY12" fmla="*/ 478971 h 1091804"/>
                <a:gd name="connsiteX13" fmla="*/ 6879771 w 8389257"/>
                <a:gd name="connsiteY13" fmla="*/ 653142 h 1091804"/>
                <a:gd name="connsiteX14" fmla="*/ 5660571 w 8389257"/>
                <a:gd name="connsiteY14" fmla="*/ 1074057 h 1091804"/>
                <a:gd name="connsiteX15" fmla="*/ 4397828 w 8389257"/>
                <a:gd name="connsiteY15" fmla="*/ 1074057 h 1091804"/>
                <a:gd name="connsiteX16" fmla="*/ 4147457 w 8389257"/>
                <a:gd name="connsiteY16" fmla="*/ 1030514 h 1091804"/>
                <a:gd name="connsiteX17" fmla="*/ 2747913 w 8389257"/>
                <a:gd name="connsiteY17" fmla="*/ 481277 h 1091804"/>
                <a:gd name="connsiteX18" fmla="*/ 0 w 8389257"/>
                <a:gd name="connsiteY18" fmla="*/ 508000 h 1091804"/>
                <a:gd name="connsiteX19" fmla="*/ 0 w 8389257"/>
                <a:gd name="connsiteY19" fmla="*/ 261257 h 1091804"/>
                <a:gd name="connsiteX20" fmla="*/ 0 w 8389257"/>
                <a:gd name="connsiteY20" fmla="*/ 184990 h 1091804"/>
                <a:gd name="connsiteX0" fmla="*/ 0 w 8389257"/>
                <a:gd name="connsiteY0" fmla="*/ 184990 h 1091804"/>
                <a:gd name="connsiteX1" fmla="*/ 2258019 w 8389257"/>
                <a:gd name="connsiteY1" fmla="*/ 131469 h 1091804"/>
                <a:gd name="connsiteX2" fmla="*/ 2235255 w 8389257"/>
                <a:gd name="connsiteY2" fmla="*/ 198431 h 1091804"/>
                <a:gd name="connsiteX3" fmla="*/ 2351314 w 8389257"/>
                <a:gd name="connsiteY3" fmla="*/ 275771 h 1091804"/>
                <a:gd name="connsiteX4" fmla="*/ 2786742 w 8389257"/>
                <a:gd name="connsiteY4" fmla="*/ 304800 h 1091804"/>
                <a:gd name="connsiteX5" fmla="*/ 4310742 w 8389257"/>
                <a:gd name="connsiteY5" fmla="*/ 899885 h 1091804"/>
                <a:gd name="connsiteX6" fmla="*/ 4499428 w 8389257"/>
                <a:gd name="connsiteY6" fmla="*/ 899885 h 1091804"/>
                <a:gd name="connsiteX7" fmla="*/ 5617028 w 8389257"/>
                <a:gd name="connsiteY7" fmla="*/ 885371 h 1091804"/>
                <a:gd name="connsiteX8" fmla="*/ 7649028 w 8389257"/>
                <a:gd name="connsiteY8" fmla="*/ 261257 h 1091804"/>
                <a:gd name="connsiteX9" fmla="*/ 7750628 w 8389257"/>
                <a:gd name="connsiteY9" fmla="*/ 174171 h 1091804"/>
                <a:gd name="connsiteX10" fmla="*/ 7750628 w 8389257"/>
                <a:gd name="connsiteY10" fmla="*/ 0 h 1091804"/>
                <a:gd name="connsiteX11" fmla="*/ 8389257 w 8389257"/>
                <a:gd name="connsiteY11" fmla="*/ 43542 h 1091804"/>
                <a:gd name="connsiteX12" fmla="*/ 8389257 w 8389257"/>
                <a:gd name="connsiteY12" fmla="*/ 508000 h 1091804"/>
                <a:gd name="connsiteX13" fmla="*/ 7663542 w 8389257"/>
                <a:gd name="connsiteY13" fmla="*/ 478971 h 1091804"/>
                <a:gd name="connsiteX14" fmla="*/ 6879771 w 8389257"/>
                <a:gd name="connsiteY14" fmla="*/ 653142 h 1091804"/>
                <a:gd name="connsiteX15" fmla="*/ 5660571 w 8389257"/>
                <a:gd name="connsiteY15" fmla="*/ 1074057 h 1091804"/>
                <a:gd name="connsiteX16" fmla="*/ 4397828 w 8389257"/>
                <a:gd name="connsiteY16" fmla="*/ 1074057 h 1091804"/>
                <a:gd name="connsiteX17" fmla="*/ 4147457 w 8389257"/>
                <a:gd name="connsiteY17" fmla="*/ 1030514 h 1091804"/>
                <a:gd name="connsiteX18" fmla="*/ 2747913 w 8389257"/>
                <a:gd name="connsiteY18" fmla="*/ 481277 h 1091804"/>
                <a:gd name="connsiteX19" fmla="*/ 0 w 8389257"/>
                <a:gd name="connsiteY19" fmla="*/ 508000 h 1091804"/>
                <a:gd name="connsiteX20" fmla="*/ 0 w 8389257"/>
                <a:gd name="connsiteY20" fmla="*/ 261257 h 1091804"/>
                <a:gd name="connsiteX21" fmla="*/ 0 w 8389257"/>
                <a:gd name="connsiteY21" fmla="*/ 184990 h 1091804"/>
                <a:gd name="connsiteX0" fmla="*/ 0 w 8389257"/>
                <a:gd name="connsiteY0" fmla="*/ 184990 h 1091804"/>
                <a:gd name="connsiteX1" fmla="*/ 2258019 w 8389257"/>
                <a:gd name="connsiteY1" fmla="*/ 131469 h 1091804"/>
                <a:gd name="connsiteX2" fmla="*/ 2351314 w 8389257"/>
                <a:gd name="connsiteY2" fmla="*/ 275771 h 1091804"/>
                <a:gd name="connsiteX3" fmla="*/ 2786742 w 8389257"/>
                <a:gd name="connsiteY3" fmla="*/ 304800 h 1091804"/>
                <a:gd name="connsiteX4" fmla="*/ 4310742 w 8389257"/>
                <a:gd name="connsiteY4" fmla="*/ 899885 h 1091804"/>
                <a:gd name="connsiteX5" fmla="*/ 4499428 w 8389257"/>
                <a:gd name="connsiteY5" fmla="*/ 899885 h 1091804"/>
                <a:gd name="connsiteX6" fmla="*/ 5617028 w 8389257"/>
                <a:gd name="connsiteY6" fmla="*/ 885371 h 1091804"/>
                <a:gd name="connsiteX7" fmla="*/ 7649028 w 8389257"/>
                <a:gd name="connsiteY7" fmla="*/ 261257 h 1091804"/>
                <a:gd name="connsiteX8" fmla="*/ 7750628 w 8389257"/>
                <a:gd name="connsiteY8" fmla="*/ 174171 h 1091804"/>
                <a:gd name="connsiteX9" fmla="*/ 7750628 w 8389257"/>
                <a:gd name="connsiteY9" fmla="*/ 0 h 1091804"/>
                <a:gd name="connsiteX10" fmla="*/ 8389257 w 8389257"/>
                <a:gd name="connsiteY10" fmla="*/ 43542 h 1091804"/>
                <a:gd name="connsiteX11" fmla="*/ 8389257 w 8389257"/>
                <a:gd name="connsiteY11" fmla="*/ 508000 h 1091804"/>
                <a:gd name="connsiteX12" fmla="*/ 7663542 w 8389257"/>
                <a:gd name="connsiteY12" fmla="*/ 478971 h 1091804"/>
                <a:gd name="connsiteX13" fmla="*/ 6879771 w 8389257"/>
                <a:gd name="connsiteY13" fmla="*/ 653142 h 1091804"/>
                <a:gd name="connsiteX14" fmla="*/ 5660571 w 8389257"/>
                <a:gd name="connsiteY14" fmla="*/ 1074057 h 1091804"/>
                <a:gd name="connsiteX15" fmla="*/ 4397828 w 8389257"/>
                <a:gd name="connsiteY15" fmla="*/ 1074057 h 1091804"/>
                <a:gd name="connsiteX16" fmla="*/ 4147457 w 8389257"/>
                <a:gd name="connsiteY16" fmla="*/ 1030514 h 1091804"/>
                <a:gd name="connsiteX17" fmla="*/ 2747913 w 8389257"/>
                <a:gd name="connsiteY17" fmla="*/ 481277 h 1091804"/>
                <a:gd name="connsiteX18" fmla="*/ 0 w 8389257"/>
                <a:gd name="connsiteY18" fmla="*/ 508000 h 1091804"/>
                <a:gd name="connsiteX19" fmla="*/ 0 w 8389257"/>
                <a:gd name="connsiteY19" fmla="*/ 261257 h 1091804"/>
                <a:gd name="connsiteX20" fmla="*/ 0 w 8389257"/>
                <a:gd name="connsiteY20" fmla="*/ 184990 h 1091804"/>
                <a:gd name="connsiteX0" fmla="*/ 0 w 8389257"/>
                <a:gd name="connsiteY0" fmla="*/ 184990 h 1091804"/>
                <a:gd name="connsiteX1" fmla="*/ 2279027 w 8389257"/>
                <a:gd name="connsiteY1" fmla="*/ 173544 h 1091804"/>
                <a:gd name="connsiteX2" fmla="*/ 2351314 w 8389257"/>
                <a:gd name="connsiteY2" fmla="*/ 275771 h 1091804"/>
                <a:gd name="connsiteX3" fmla="*/ 2786742 w 8389257"/>
                <a:gd name="connsiteY3" fmla="*/ 304800 h 1091804"/>
                <a:gd name="connsiteX4" fmla="*/ 4310742 w 8389257"/>
                <a:gd name="connsiteY4" fmla="*/ 899885 h 1091804"/>
                <a:gd name="connsiteX5" fmla="*/ 4499428 w 8389257"/>
                <a:gd name="connsiteY5" fmla="*/ 899885 h 1091804"/>
                <a:gd name="connsiteX6" fmla="*/ 5617028 w 8389257"/>
                <a:gd name="connsiteY6" fmla="*/ 885371 h 1091804"/>
                <a:gd name="connsiteX7" fmla="*/ 7649028 w 8389257"/>
                <a:gd name="connsiteY7" fmla="*/ 261257 h 1091804"/>
                <a:gd name="connsiteX8" fmla="*/ 7750628 w 8389257"/>
                <a:gd name="connsiteY8" fmla="*/ 174171 h 1091804"/>
                <a:gd name="connsiteX9" fmla="*/ 7750628 w 8389257"/>
                <a:gd name="connsiteY9" fmla="*/ 0 h 1091804"/>
                <a:gd name="connsiteX10" fmla="*/ 8389257 w 8389257"/>
                <a:gd name="connsiteY10" fmla="*/ 43542 h 1091804"/>
                <a:gd name="connsiteX11" fmla="*/ 8389257 w 8389257"/>
                <a:gd name="connsiteY11" fmla="*/ 508000 h 1091804"/>
                <a:gd name="connsiteX12" fmla="*/ 7663542 w 8389257"/>
                <a:gd name="connsiteY12" fmla="*/ 478971 h 1091804"/>
                <a:gd name="connsiteX13" fmla="*/ 6879771 w 8389257"/>
                <a:gd name="connsiteY13" fmla="*/ 653142 h 1091804"/>
                <a:gd name="connsiteX14" fmla="*/ 5660571 w 8389257"/>
                <a:gd name="connsiteY14" fmla="*/ 1074057 h 1091804"/>
                <a:gd name="connsiteX15" fmla="*/ 4397828 w 8389257"/>
                <a:gd name="connsiteY15" fmla="*/ 1074057 h 1091804"/>
                <a:gd name="connsiteX16" fmla="*/ 4147457 w 8389257"/>
                <a:gd name="connsiteY16" fmla="*/ 1030514 h 1091804"/>
                <a:gd name="connsiteX17" fmla="*/ 2747913 w 8389257"/>
                <a:gd name="connsiteY17" fmla="*/ 481277 h 1091804"/>
                <a:gd name="connsiteX18" fmla="*/ 0 w 8389257"/>
                <a:gd name="connsiteY18" fmla="*/ 508000 h 1091804"/>
                <a:gd name="connsiteX19" fmla="*/ 0 w 8389257"/>
                <a:gd name="connsiteY19" fmla="*/ 261257 h 1091804"/>
                <a:gd name="connsiteX20" fmla="*/ 0 w 8389257"/>
                <a:gd name="connsiteY20" fmla="*/ 184990 h 1091804"/>
                <a:gd name="connsiteX0" fmla="*/ 0 w 8389257"/>
                <a:gd name="connsiteY0" fmla="*/ 184990 h 1091804"/>
                <a:gd name="connsiteX1" fmla="*/ 2278966 w 8389257"/>
                <a:gd name="connsiteY1" fmla="*/ 152419 h 1091804"/>
                <a:gd name="connsiteX2" fmla="*/ 2351314 w 8389257"/>
                <a:gd name="connsiteY2" fmla="*/ 275771 h 1091804"/>
                <a:gd name="connsiteX3" fmla="*/ 2786742 w 8389257"/>
                <a:gd name="connsiteY3" fmla="*/ 304800 h 1091804"/>
                <a:gd name="connsiteX4" fmla="*/ 4310742 w 8389257"/>
                <a:gd name="connsiteY4" fmla="*/ 899885 h 1091804"/>
                <a:gd name="connsiteX5" fmla="*/ 4499428 w 8389257"/>
                <a:gd name="connsiteY5" fmla="*/ 899885 h 1091804"/>
                <a:gd name="connsiteX6" fmla="*/ 5617028 w 8389257"/>
                <a:gd name="connsiteY6" fmla="*/ 885371 h 1091804"/>
                <a:gd name="connsiteX7" fmla="*/ 7649028 w 8389257"/>
                <a:gd name="connsiteY7" fmla="*/ 261257 h 1091804"/>
                <a:gd name="connsiteX8" fmla="*/ 7750628 w 8389257"/>
                <a:gd name="connsiteY8" fmla="*/ 174171 h 1091804"/>
                <a:gd name="connsiteX9" fmla="*/ 7750628 w 8389257"/>
                <a:gd name="connsiteY9" fmla="*/ 0 h 1091804"/>
                <a:gd name="connsiteX10" fmla="*/ 8389257 w 8389257"/>
                <a:gd name="connsiteY10" fmla="*/ 43542 h 1091804"/>
                <a:gd name="connsiteX11" fmla="*/ 8389257 w 8389257"/>
                <a:gd name="connsiteY11" fmla="*/ 508000 h 1091804"/>
                <a:gd name="connsiteX12" fmla="*/ 7663542 w 8389257"/>
                <a:gd name="connsiteY12" fmla="*/ 478971 h 1091804"/>
                <a:gd name="connsiteX13" fmla="*/ 6879771 w 8389257"/>
                <a:gd name="connsiteY13" fmla="*/ 653142 h 1091804"/>
                <a:gd name="connsiteX14" fmla="*/ 5660571 w 8389257"/>
                <a:gd name="connsiteY14" fmla="*/ 1074057 h 1091804"/>
                <a:gd name="connsiteX15" fmla="*/ 4397828 w 8389257"/>
                <a:gd name="connsiteY15" fmla="*/ 1074057 h 1091804"/>
                <a:gd name="connsiteX16" fmla="*/ 4147457 w 8389257"/>
                <a:gd name="connsiteY16" fmla="*/ 1030514 h 1091804"/>
                <a:gd name="connsiteX17" fmla="*/ 2747913 w 8389257"/>
                <a:gd name="connsiteY17" fmla="*/ 481277 h 1091804"/>
                <a:gd name="connsiteX18" fmla="*/ 0 w 8389257"/>
                <a:gd name="connsiteY18" fmla="*/ 508000 h 1091804"/>
                <a:gd name="connsiteX19" fmla="*/ 0 w 8389257"/>
                <a:gd name="connsiteY19" fmla="*/ 261257 h 1091804"/>
                <a:gd name="connsiteX20" fmla="*/ 0 w 8389257"/>
                <a:gd name="connsiteY20" fmla="*/ 184990 h 1091804"/>
                <a:gd name="connsiteX0" fmla="*/ 0 w 8389257"/>
                <a:gd name="connsiteY0" fmla="*/ 141448 h 1048262"/>
                <a:gd name="connsiteX1" fmla="*/ 2278966 w 8389257"/>
                <a:gd name="connsiteY1" fmla="*/ 108877 h 1048262"/>
                <a:gd name="connsiteX2" fmla="*/ 2351314 w 8389257"/>
                <a:gd name="connsiteY2" fmla="*/ 232229 h 1048262"/>
                <a:gd name="connsiteX3" fmla="*/ 2786742 w 8389257"/>
                <a:gd name="connsiteY3" fmla="*/ 261258 h 1048262"/>
                <a:gd name="connsiteX4" fmla="*/ 4310742 w 8389257"/>
                <a:gd name="connsiteY4" fmla="*/ 856343 h 1048262"/>
                <a:gd name="connsiteX5" fmla="*/ 4499428 w 8389257"/>
                <a:gd name="connsiteY5" fmla="*/ 856343 h 1048262"/>
                <a:gd name="connsiteX6" fmla="*/ 5617028 w 8389257"/>
                <a:gd name="connsiteY6" fmla="*/ 841829 h 1048262"/>
                <a:gd name="connsiteX7" fmla="*/ 7649028 w 8389257"/>
                <a:gd name="connsiteY7" fmla="*/ 217715 h 1048262"/>
                <a:gd name="connsiteX8" fmla="*/ 7750628 w 8389257"/>
                <a:gd name="connsiteY8" fmla="*/ 130629 h 1048262"/>
                <a:gd name="connsiteX9" fmla="*/ 7750419 w 8389257"/>
                <a:gd name="connsiteY9" fmla="*/ 78615 h 1048262"/>
                <a:gd name="connsiteX10" fmla="*/ 8389257 w 8389257"/>
                <a:gd name="connsiteY10" fmla="*/ 0 h 1048262"/>
                <a:gd name="connsiteX11" fmla="*/ 8389257 w 8389257"/>
                <a:gd name="connsiteY11" fmla="*/ 464458 h 1048262"/>
                <a:gd name="connsiteX12" fmla="*/ 7663542 w 8389257"/>
                <a:gd name="connsiteY12" fmla="*/ 435429 h 1048262"/>
                <a:gd name="connsiteX13" fmla="*/ 6879771 w 8389257"/>
                <a:gd name="connsiteY13" fmla="*/ 609600 h 1048262"/>
                <a:gd name="connsiteX14" fmla="*/ 5660571 w 8389257"/>
                <a:gd name="connsiteY14" fmla="*/ 1030515 h 1048262"/>
                <a:gd name="connsiteX15" fmla="*/ 4397828 w 8389257"/>
                <a:gd name="connsiteY15" fmla="*/ 1030515 h 1048262"/>
                <a:gd name="connsiteX16" fmla="*/ 4147457 w 8389257"/>
                <a:gd name="connsiteY16" fmla="*/ 986972 h 1048262"/>
                <a:gd name="connsiteX17" fmla="*/ 2747913 w 8389257"/>
                <a:gd name="connsiteY17" fmla="*/ 437735 h 1048262"/>
                <a:gd name="connsiteX18" fmla="*/ 0 w 8389257"/>
                <a:gd name="connsiteY18" fmla="*/ 464458 h 1048262"/>
                <a:gd name="connsiteX19" fmla="*/ 0 w 8389257"/>
                <a:gd name="connsiteY19" fmla="*/ 217715 h 1048262"/>
                <a:gd name="connsiteX20" fmla="*/ 0 w 8389257"/>
                <a:gd name="connsiteY20" fmla="*/ 141448 h 1048262"/>
                <a:gd name="connsiteX0" fmla="*/ 0 w 8389257"/>
                <a:gd name="connsiteY0" fmla="*/ 65276 h 972090"/>
                <a:gd name="connsiteX1" fmla="*/ 2278966 w 8389257"/>
                <a:gd name="connsiteY1" fmla="*/ 32705 h 972090"/>
                <a:gd name="connsiteX2" fmla="*/ 2351314 w 8389257"/>
                <a:gd name="connsiteY2" fmla="*/ 156057 h 972090"/>
                <a:gd name="connsiteX3" fmla="*/ 2786742 w 8389257"/>
                <a:gd name="connsiteY3" fmla="*/ 185086 h 972090"/>
                <a:gd name="connsiteX4" fmla="*/ 4310742 w 8389257"/>
                <a:gd name="connsiteY4" fmla="*/ 780171 h 972090"/>
                <a:gd name="connsiteX5" fmla="*/ 4499428 w 8389257"/>
                <a:gd name="connsiteY5" fmla="*/ 780171 h 972090"/>
                <a:gd name="connsiteX6" fmla="*/ 5617028 w 8389257"/>
                <a:gd name="connsiteY6" fmla="*/ 765657 h 972090"/>
                <a:gd name="connsiteX7" fmla="*/ 7649028 w 8389257"/>
                <a:gd name="connsiteY7" fmla="*/ 141543 h 972090"/>
                <a:gd name="connsiteX8" fmla="*/ 7750628 w 8389257"/>
                <a:gd name="connsiteY8" fmla="*/ 54457 h 972090"/>
                <a:gd name="connsiteX9" fmla="*/ 7750419 w 8389257"/>
                <a:gd name="connsiteY9" fmla="*/ 2443 h 972090"/>
                <a:gd name="connsiteX10" fmla="*/ 8389031 w 8389257"/>
                <a:gd name="connsiteY10" fmla="*/ 0 h 972090"/>
                <a:gd name="connsiteX11" fmla="*/ 8389257 w 8389257"/>
                <a:gd name="connsiteY11" fmla="*/ 388286 h 972090"/>
                <a:gd name="connsiteX12" fmla="*/ 7663542 w 8389257"/>
                <a:gd name="connsiteY12" fmla="*/ 359257 h 972090"/>
                <a:gd name="connsiteX13" fmla="*/ 6879771 w 8389257"/>
                <a:gd name="connsiteY13" fmla="*/ 533428 h 972090"/>
                <a:gd name="connsiteX14" fmla="*/ 5660571 w 8389257"/>
                <a:gd name="connsiteY14" fmla="*/ 954343 h 972090"/>
                <a:gd name="connsiteX15" fmla="*/ 4397828 w 8389257"/>
                <a:gd name="connsiteY15" fmla="*/ 954343 h 972090"/>
                <a:gd name="connsiteX16" fmla="*/ 4147457 w 8389257"/>
                <a:gd name="connsiteY16" fmla="*/ 910800 h 972090"/>
                <a:gd name="connsiteX17" fmla="*/ 2747913 w 8389257"/>
                <a:gd name="connsiteY17" fmla="*/ 361563 h 972090"/>
                <a:gd name="connsiteX18" fmla="*/ 0 w 8389257"/>
                <a:gd name="connsiteY18" fmla="*/ 388286 h 972090"/>
                <a:gd name="connsiteX19" fmla="*/ 0 w 8389257"/>
                <a:gd name="connsiteY19" fmla="*/ 141543 h 972090"/>
                <a:gd name="connsiteX20" fmla="*/ 0 w 8389257"/>
                <a:gd name="connsiteY20" fmla="*/ 65276 h 972090"/>
                <a:gd name="connsiteX0" fmla="*/ 0 w 8389257"/>
                <a:gd name="connsiteY0" fmla="*/ 65276 h 972090"/>
                <a:gd name="connsiteX1" fmla="*/ 2295759 w 8389257"/>
                <a:gd name="connsiteY1" fmla="*/ 74816 h 972090"/>
                <a:gd name="connsiteX2" fmla="*/ 2351314 w 8389257"/>
                <a:gd name="connsiteY2" fmla="*/ 156057 h 972090"/>
                <a:gd name="connsiteX3" fmla="*/ 2786742 w 8389257"/>
                <a:gd name="connsiteY3" fmla="*/ 185086 h 972090"/>
                <a:gd name="connsiteX4" fmla="*/ 4310742 w 8389257"/>
                <a:gd name="connsiteY4" fmla="*/ 780171 h 972090"/>
                <a:gd name="connsiteX5" fmla="*/ 4499428 w 8389257"/>
                <a:gd name="connsiteY5" fmla="*/ 780171 h 972090"/>
                <a:gd name="connsiteX6" fmla="*/ 5617028 w 8389257"/>
                <a:gd name="connsiteY6" fmla="*/ 765657 h 972090"/>
                <a:gd name="connsiteX7" fmla="*/ 7649028 w 8389257"/>
                <a:gd name="connsiteY7" fmla="*/ 141543 h 972090"/>
                <a:gd name="connsiteX8" fmla="*/ 7750628 w 8389257"/>
                <a:gd name="connsiteY8" fmla="*/ 54457 h 972090"/>
                <a:gd name="connsiteX9" fmla="*/ 7750419 w 8389257"/>
                <a:gd name="connsiteY9" fmla="*/ 2443 h 972090"/>
                <a:gd name="connsiteX10" fmla="*/ 8389031 w 8389257"/>
                <a:gd name="connsiteY10" fmla="*/ 0 h 972090"/>
                <a:gd name="connsiteX11" fmla="*/ 8389257 w 8389257"/>
                <a:gd name="connsiteY11" fmla="*/ 388286 h 972090"/>
                <a:gd name="connsiteX12" fmla="*/ 7663542 w 8389257"/>
                <a:gd name="connsiteY12" fmla="*/ 359257 h 972090"/>
                <a:gd name="connsiteX13" fmla="*/ 6879771 w 8389257"/>
                <a:gd name="connsiteY13" fmla="*/ 533428 h 972090"/>
                <a:gd name="connsiteX14" fmla="*/ 5660571 w 8389257"/>
                <a:gd name="connsiteY14" fmla="*/ 954343 h 972090"/>
                <a:gd name="connsiteX15" fmla="*/ 4397828 w 8389257"/>
                <a:gd name="connsiteY15" fmla="*/ 954343 h 972090"/>
                <a:gd name="connsiteX16" fmla="*/ 4147457 w 8389257"/>
                <a:gd name="connsiteY16" fmla="*/ 910800 h 972090"/>
                <a:gd name="connsiteX17" fmla="*/ 2747913 w 8389257"/>
                <a:gd name="connsiteY17" fmla="*/ 361563 h 972090"/>
                <a:gd name="connsiteX18" fmla="*/ 0 w 8389257"/>
                <a:gd name="connsiteY18" fmla="*/ 388286 h 972090"/>
                <a:gd name="connsiteX19" fmla="*/ 0 w 8389257"/>
                <a:gd name="connsiteY19" fmla="*/ 141543 h 972090"/>
                <a:gd name="connsiteX20" fmla="*/ 0 w 8389257"/>
                <a:gd name="connsiteY20" fmla="*/ 65276 h 972090"/>
                <a:gd name="connsiteX0" fmla="*/ 5970 w 8389257"/>
                <a:gd name="connsiteY0" fmla="*/ 108780 h 972090"/>
                <a:gd name="connsiteX1" fmla="*/ 2295759 w 8389257"/>
                <a:gd name="connsiteY1" fmla="*/ 74816 h 972090"/>
                <a:gd name="connsiteX2" fmla="*/ 2351314 w 8389257"/>
                <a:gd name="connsiteY2" fmla="*/ 156057 h 972090"/>
                <a:gd name="connsiteX3" fmla="*/ 2786742 w 8389257"/>
                <a:gd name="connsiteY3" fmla="*/ 185086 h 972090"/>
                <a:gd name="connsiteX4" fmla="*/ 4310742 w 8389257"/>
                <a:gd name="connsiteY4" fmla="*/ 780171 h 972090"/>
                <a:gd name="connsiteX5" fmla="*/ 4499428 w 8389257"/>
                <a:gd name="connsiteY5" fmla="*/ 780171 h 972090"/>
                <a:gd name="connsiteX6" fmla="*/ 5617028 w 8389257"/>
                <a:gd name="connsiteY6" fmla="*/ 765657 h 972090"/>
                <a:gd name="connsiteX7" fmla="*/ 7649028 w 8389257"/>
                <a:gd name="connsiteY7" fmla="*/ 141543 h 972090"/>
                <a:gd name="connsiteX8" fmla="*/ 7750628 w 8389257"/>
                <a:gd name="connsiteY8" fmla="*/ 54457 h 972090"/>
                <a:gd name="connsiteX9" fmla="*/ 7750419 w 8389257"/>
                <a:gd name="connsiteY9" fmla="*/ 2443 h 972090"/>
                <a:gd name="connsiteX10" fmla="*/ 8389031 w 8389257"/>
                <a:gd name="connsiteY10" fmla="*/ 0 h 972090"/>
                <a:gd name="connsiteX11" fmla="*/ 8389257 w 8389257"/>
                <a:gd name="connsiteY11" fmla="*/ 388286 h 972090"/>
                <a:gd name="connsiteX12" fmla="*/ 7663542 w 8389257"/>
                <a:gd name="connsiteY12" fmla="*/ 359257 h 972090"/>
                <a:gd name="connsiteX13" fmla="*/ 6879771 w 8389257"/>
                <a:gd name="connsiteY13" fmla="*/ 533428 h 972090"/>
                <a:gd name="connsiteX14" fmla="*/ 5660571 w 8389257"/>
                <a:gd name="connsiteY14" fmla="*/ 954343 h 972090"/>
                <a:gd name="connsiteX15" fmla="*/ 4397828 w 8389257"/>
                <a:gd name="connsiteY15" fmla="*/ 954343 h 972090"/>
                <a:gd name="connsiteX16" fmla="*/ 4147457 w 8389257"/>
                <a:gd name="connsiteY16" fmla="*/ 910800 h 972090"/>
                <a:gd name="connsiteX17" fmla="*/ 2747913 w 8389257"/>
                <a:gd name="connsiteY17" fmla="*/ 361563 h 972090"/>
                <a:gd name="connsiteX18" fmla="*/ 0 w 8389257"/>
                <a:gd name="connsiteY18" fmla="*/ 388286 h 972090"/>
                <a:gd name="connsiteX19" fmla="*/ 0 w 8389257"/>
                <a:gd name="connsiteY19" fmla="*/ 141543 h 972090"/>
                <a:gd name="connsiteX20" fmla="*/ 5970 w 8389257"/>
                <a:gd name="connsiteY20" fmla="*/ 108780 h 972090"/>
                <a:gd name="connsiteX0" fmla="*/ 5970 w 8389257"/>
                <a:gd name="connsiteY0" fmla="*/ 108780 h 972090"/>
                <a:gd name="connsiteX1" fmla="*/ 2295759 w 8389257"/>
                <a:gd name="connsiteY1" fmla="*/ 74816 h 972090"/>
                <a:gd name="connsiteX2" fmla="*/ 2351314 w 8389257"/>
                <a:gd name="connsiteY2" fmla="*/ 156057 h 972090"/>
                <a:gd name="connsiteX3" fmla="*/ 2786742 w 8389257"/>
                <a:gd name="connsiteY3" fmla="*/ 185086 h 972090"/>
                <a:gd name="connsiteX4" fmla="*/ 4310742 w 8389257"/>
                <a:gd name="connsiteY4" fmla="*/ 780171 h 972090"/>
                <a:gd name="connsiteX5" fmla="*/ 4499428 w 8389257"/>
                <a:gd name="connsiteY5" fmla="*/ 780171 h 972090"/>
                <a:gd name="connsiteX6" fmla="*/ 5617028 w 8389257"/>
                <a:gd name="connsiteY6" fmla="*/ 765657 h 972090"/>
                <a:gd name="connsiteX7" fmla="*/ 7649028 w 8389257"/>
                <a:gd name="connsiteY7" fmla="*/ 141543 h 972090"/>
                <a:gd name="connsiteX8" fmla="*/ 7750628 w 8389257"/>
                <a:gd name="connsiteY8" fmla="*/ 54457 h 972090"/>
                <a:gd name="connsiteX9" fmla="*/ 7750419 w 8389257"/>
                <a:gd name="connsiteY9" fmla="*/ 2443 h 972090"/>
                <a:gd name="connsiteX10" fmla="*/ 8389031 w 8389257"/>
                <a:gd name="connsiteY10" fmla="*/ 0 h 972090"/>
                <a:gd name="connsiteX11" fmla="*/ 8389257 w 8389257"/>
                <a:gd name="connsiteY11" fmla="*/ 388286 h 972090"/>
                <a:gd name="connsiteX12" fmla="*/ 7663542 w 8389257"/>
                <a:gd name="connsiteY12" fmla="*/ 359257 h 972090"/>
                <a:gd name="connsiteX13" fmla="*/ 6879771 w 8389257"/>
                <a:gd name="connsiteY13" fmla="*/ 533428 h 972090"/>
                <a:gd name="connsiteX14" fmla="*/ 5660571 w 8389257"/>
                <a:gd name="connsiteY14" fmla="*/ 954343 h 972090"/>
                <a:gd name="connsiteX15" fmla="*/ 4397828 w 8389257"/>
                <a:gd name="connsiteY15" fmla="*/ 954343 h 972090"/>
                <a:gd name="connsiteX16" fmla="*/ 4147457 w 8389257"/>
                <a:gd name="connsiteY16" fmla="*/ 910800 h 972090"/>
                <a:gd name="connsiteX17" fmla="*/ 2747913 w 8389257"/>
                <a:gd name="connsiteY17" fmla="*/ 361563 h 972090"/>
                <a:gd name="connsiteX18" fmla="*/ 0 w 8389257"/>
                <a:gd name="connsiteY18" fmla="*/ 388286 h 972090"/>
                <a:gd name="connsiteX19" fmla="*/ 0 w 8389257"/>
                <a:gd name="connsiteY19" fmla="*/ 141543 h 972090"/>
                <a:gd name="connsiteX20" fmla="*/ 5970 w 8389257"/>
                <a:gd name="connsiteY20" fmla="*/ 108780 h 972090"/>
                <a:gd name="connsiteX0" fmla="*/ 5970 w 8389257"/>
                <a:gd name="connsiteY0" fmla="*/ 108780 h 972090"/>
                <a:gd name="connsiteX1" fmla="*/ 2295759 w 8389257"/>
                <a:gd name="connsiteY1" fmla="*/ 74816 h 972090"/>
                <a:gd name="connsiteX2" fmla="*/ 2351314 w 8389257"/>
                <a:gd name="connsiteY2" fmla="*/ 156057 h 972090"/>
                <a:gd name="connsiteX3" fmla="*/ 2786742 w 8389257"/>
                <a:gd name="connsiteY3" fmla="*/ 185086 h 972090"/>
                <a:gd name="connsiteX4" fmla="*/ 4310742 w 8389257"/>
                <a:gd name="connsiteY4" fmla="*/ 780171 h 972090"/>
                <a:gd name="connsiteX5" fmla="*/ 4499428 w 8389257"/>
                <a:gd name="connsiteY5" fmla="*/ 780171 h 972090"/>
                <a:gd name="connsiteX6" fmla="*/ 5617028 w 8389257"/>
                <a:gd name="connsiteY6" fmla="*/ 765657 h 972090"/>
                <a:gd name="connsiteX7" fmla="*/ 7649028 w 8389257"/>
                <a:gd name="connsiteY7" fmla="*/ 141543 h 972090"/>
                <a:gd name="connsiteX8" fmla="*/ 7750628 w 8389257"/>
                <a:gd name="connsiteY8" fmla="*/ 54457 h 972090"/>
                <a:gd name="connsiteX9" fmla="*/ 7750419 w 8389257"/>
                <a:gd name="connsiteY9" fmla="*/ 2443 h 972090"/>
                <a:gd name="connsiteX10" fmla="*/ 8389031 w 8389257"/>
                <a:gd name="connsiteY10" fmla="*/ 0 h 972090"/>
                <a:gd name="connsiteX11" fmla="*/ 8389257 w 8389257"/>
                <a:gd name="connsiteY11" fmla="*/ 388286 h 972090"/>
                <a:gd name="connsiteX12" fmla="*/ 7663542 w 8389257"/>
                <a:gd name="connsiteY12" fmla="*/ 359257 h 972090"/>
                <a:gd name="connsiteX13" fmla="*/ 6879771 w 8389257"/>
                <a:gd name="connsiteY13" fmla="*/ 533428 h 972090"/>
                <a:gd name="connsiteX14" fmla="*/ 5660571 w 8389257"/>
                <a:gd name="connsiteY14" fmla="*/ 954343 h 972090"/>
                <a:gd name="connsiteX15" fmla="*/ 4397828 w 8389257"/>
                <a:gd name="connsiteY15" fmla="*/ 954343 h 972090"/>
                <a:gd name="connsiteX16" fmla="*/ 4147457 w 8389257"/>
                <a:gd name="connsiteY16" fmla="*/ 910800 h 972090"/>
                <a:gd name="connsiteX17" fmla="*/ 2747913 w 8389257"/>
                <a:gd name="connsiteY17" fmla="*/ 361563 h 972090"/>
                <a:gd name="connsiteX18" fmla="*/ 0 w 8389257"/>
                <a:gd name="connsiteY18" fmla="*/ 388286 h 972090"/>
                <a:gd name="connsiteX19" fmla="*/ 0 w 8389257"/>
                <a:gd name="connsiteY19" fmla="*/ 141543 h 972090"/>
                <a:gd name="connsiteX20" fmla="*/ 5970 w 8389257"/>
                <a:gd name="connsiteY20" fmla="*/ 108780 h 972090"/>
                <a:gd name="connsiteX0" fmla="*/ 5970 w 8389257"/>
                <a:gd name="connsiteY0" fmla="*/ 108780 h 972090"/>
                <a:gd name="connsiteX1" fmla="*/ 2295759 w 8389257"/>
                <a:gd name="connsiteY1" fmla="*/ 74816 h 972090"/>
                <a:gd name="connsiteX2" fmla="*/ 2351314 w 8389257"/>
                <a:gd name="connsiteY2" fmla="*/ 156057 h 972090"/>
                <a:gd name="connsiteX3" fmla="*/ 2786742 w 8389257"/>
                <a:gd name="connsiteY3" fmla="*/ 185086 h 972090"/>
                <a:gd name="connsiteX4" fmla="*/ 4310742 w 8389257"/>
                <a:gd name="connsiteY4" fmla="*/ 780171 h 972090"/>
                <a:gd name="connsiteX5" fmla="*/ 4499428 w 8389257"/>
                <a:gd name="connsiteY5" fmla="*/ 780171 h 972090"/>
                <a:gd name="connsiteX6" fmla="*/ 5617028 w 8389257"/>
                <a:gd name="connsiteY6" fmla="*/ 765657 h 972090"/>
                <a:gd name="connsiteX7" fmla="*/ 7649028 w 8389257"/>
                <a:gd name="connsiteY7" fmla="*/ 141543 h 972090"/>
                <a:gd name="connsiteX8" fmla="*/ 7750628 w 8389257"/>
                <a:gd name="connsiteY8" fmla="*/ 54457 h 972090"/>
                <a:gd name="connsiteX9" fmla="*/ 7750419 w 8389257"/>
                <a:gd name="connsiteY9" fmla="*/ 2443 h 972090"/>
                <a:gd name="connsiteX10" fmla="*/ 8389031 w 8389257"/>
                <a:gd name="connsiteY10" fmla="*/ 0 h 972090"/>
                <a:gd name="connsiteX11" fmla="*/ 8389257 w 8389257"/>
                <a:gd name="connsiteY11" fmla="*/ 388286 h 972090"/>
                <a:gd name="connsiteX12" fmla="*/ 7663542 w 8389257"/>
                <a:gd name="connsiteY12" fmla="*/ 359257 h 972090"/>
                <a:gd name="connsiteX13" fmla="*/ 6879771 w 8389257"/>
                <a:gd name="connsiteY13" fmla="*/ 533428 h 972090"/>
                <a:gd name="connsiteX14" fmla="*/ 5660571 w 8389257"/>
                <a:gd name="connsiteY14" fmla="*/ 954343 h 972090"/>
                <a:gd name="connsiteX15" fmla="*/ 4397828 w 8389257"/>
                <a:gd name="connsiteY15" fmla="*/ 954343 h 972090"/>
                <a:gd name="connsiteX16" fmla="*/ 4147457 w 8389257"/>
                <a:gd name="connsiteY16" fmla="*/ 910800 h 972090"/>
                <a:gd name="connsiteX17" fmla="*/ 2747913 w 8389257"/>
                <a:gd name="connsiteY17" fmla="*/ 361563 h 972090"/>
                <a:gd name="connsiteX18" fmla="*/ 0 w 8389257"/>
                <a:gd name="connsiteY18" fmla="*/ 388286 h 972090"/>
                <a:gd name="connsiteX19" fmla="*/ 0 w 8389257"/>
                <a:gd name="connsiteY19" fmla="*/ 141543 h 972090"/>
                <a:gd name="connsiteX20" fmla="*/ 5970 w 8389257"/>
                <a:gd name="connsiteY20" fmla="*/ 108780 h 972090"/>
                <a:gd name="connsiteX0" fmla="*/ 5970 w 8389257"/>
                <a:gd name="connsiteY0" fmla="*/ 108780 h 972090"/>
                <a:gd name="connsiteX1" fmla="*/ 2295759 w 8389257"/>
                <a:gd name="connsiteY1" fmla="*/ 74816 h 972090"/>
                <a:gd name="connsiteX2" fmla="*/ 2351314 w 8389257"/>
                <a:gd name="connsiteY2" fmla="*/ 156057 h 972090"/>
                <a:gd name="connsiteX3" fmla="*/ 2786742 w 8389257"/>
                <a:gd name="connsiteY3" fmla="*/ 185086 h 972090"/>
                <a:gd name="connsiteX4" fmla="*/ 4310742 w 8389257"/>
                <a:gd name="connsiteY4" fmla="*/ 780171 h 972090"/>
                <a:gd name="connsiteX5" fmla="*/ 4499428 w 8389257"/>
                <a:gd name="connsiteY5" fmla="*/ 780171 h 972090"/>
                <a:gd name="connsiteX6" fmla="*/ 5617028 w 8389257"/>
                <a:gd name="connsiteY6" fmla="*/ 765657 h 972090"/>
                <a:gd name="connsiteX7" fmla="*/ 7649028 w 8389257"/>
                <a:gd name="connsiteY7" fmla="*/ 141543 h 972090"/>
                <a:gd name="connsiteX8" fmla="*/ 7750628 w 8389257"/>
                <a:gd name="connsiteY8" fmla="*/ 54457 h 972090"/>
                <a:gd name="connsiteX9" fmla="*/ 7750419 w 8389257"/>
                <a:gd name="connsiteY9" fmla="*/ 2443 h 972090"/>
                <a:gd name="connsiteX10" fmla="*/ 8389031 w 8389257"/>
                <a:gd name="connsiteY10" fmla="*/ 0 h 972090"/>
                <a:gd name="connsiteX11" fmla="*/ 8389257 w 8389257"/>
                <a:gd name="connsiteY11" fmla="*/ 388286 h 972090"/>
                <a:gd name="connsiteX12" fmla="*/ 7663542 w 8389257"/>
                <a:gd name="connsiteY12" fmla="*/ 359257 h 972090"/>
                <a:gd name="connsiteX13" fmla="*/ 6879586 w 8389257"/>
                <a:gd name="connsiteY13" fmla="*/ 563960 h 972090"/>
                <a:gd name="connsiteX14" fmla="*/ 5660571 w 8389257"/>
                <a:gd name="connsiteY14" fmla="*/ 954343 h 972090"/>
                <a:gd name="connsiteX15" fmla="*/ 4397828 w 8389257"/>
                <a:gd name="connsiteY15" fmla="*/ 954343 h 972090"/>
                <a:gd name="connsiteX16" fmla="*/ 4147457 w 8389257"/>
                <a:gd name="connsiteY16" fmla="*/ 910800 h 972090"/>
                <a:gd name="connsiteX17" fmla="*/ 2747913 w 8389257"/>
                <a:gd name="connsiteY17" fmla="*/ 361563 h 972090"/>
                <a:gd name="connsiteX18" fmla="*/ 0 w 8389257"/>
                <a:gd name="connsiteY18" fmla="*/ 388286 h 972090"/>
                <a:gd name="connsiteX19" fmla="*/ 0 w 8389257"/>
                <a:gd name="connsiteY19" fmla="*/ 141543 h 972090"/>
                <a:gd name="connsiteX20" fmla="*/ 5970 w 8389257"/>
                <a:gd name="connsiteY20" fmla="*/ 108780 h 972090"/>
                <a:gd name="connsiteX0" fmla="*/ 5970 w 8389257"/>
                <a:gd name="connsiteY0" fmla="*/ 108780 h 972090"/>
                <a:gd name="connsiteX1" fmla="*/ 2295759 w 8389257"/>
                <a:gd name="connsiteY1" fmla="*/ 74816 h 972090"/>
                <a:gd name="connsiteX2" fmla="*/ 2351314 w 8389257"/>
                <a:gd name="connsiteY2" fmla="*/ 156057 h 972090"/>
                <a:gd name="connsiteX3" fmla="*/ 2786742 w 8389257"/>
                <a:gd name="connsiteY3" fmla="*/ 185086 h 972090"/>
                <a:gd name="connsiteX4" fmla="*/ 4310742 w 8389257"/>
                <a:gd name="connsiteY4" fmla="*/ 780171 h 972090"/>
                <a:gd name="connsiteX5" fmla="*/ 4499428 w 8389257"/>
                <a:gd name="connsiteY5" fmla="*/ 780171 h 972090"/>
                <a:gd name="connsiteX6" fmla="*/ 5617028 w 8389257"/>
                <a:gd name="connsiteY6" fmla="*/ 765657 h 972090"/>
                <a:gd name="connsiteX7" fmla="*/ 7649028 w 8389257"/>
                <a:gd name="connsiteY7" fmla="*/ 141543 h 972090"/>
                <a:gd name="connsiteX8" fmla="*/ 7750628 w 8389257"/>
                <a:gd name="connsiteY8" fmla="*/ 54457 h 972090"/>
                <a:gd name="connsiteX9" fmla="*/ 7750419 w 8389257"/>
                <a:gd name="connsiteY9" fmla="*/ 2443 h 972090"/>
                <a:gd name="connsiteX10" fmla="*/ 8389031 w 8389257"/>
                <a:gd name="connsiteY10" fmla="*/ 0 h 972090"/>
                <a:gd name="connsiteX11" fmla="*/ 8389257 w 8389257"/>
                <a:gd name="connsiteY11" fmla="*/ 388286 h 972090"/>
                <a:gd name="connsiteX12" fmla="*/ 7655652 w 8389257"/>
                <a:gd name="connsiteY12" fmla="*/ 382171 h 972090"/>
                <a:gd name="connsiteX13" fmla="*/ 6879586 w 8389257"/>
                <a:gd name="connsiteY13" fmla="*/ 563960 h 972090"/>
                <a:gd name="connsiteX14" fmla="*/ 5660571 w 8389257"/>
                <a:gd name="connsiteY14" fmla="*/ 954343 h 972090"/>
                <a:gd name="connsiteX15" fmla="*/ 4397828 w 8389257"/>
                <a:gd name="connsiteY15" fmla="*/ 954343 h 972090"/>
                <a:gd name="connsiteX16" fmla="*/ 4147457 w 8389257"/>
                <a:gd name="connsiteY16" fmla="*/ 910800 h 972090"/>
                <a:gd name="connsiteX17" fmla="*/ 2747913 w 8389257"/>
                <a:gd name="connsiteY17" fmla="*/ 361563 h 972090"/>
                <a:gd name="connsiteX18" fmla="*/ 0 w 8389257"/>
                <a:gd name="connsiteY18" fmla="*/ 388286 h 972090"/>
                <a:gd name="connsiteX19" fmla="*/ 0 w 8389257"/>
                <a:gd name="connsiteY19" fmla="*/ 141543 h 972090"/>
                <a:gd name="connsiteX20" fmla="*/ 5970 w 8389257"/>
                <a:gd name="connsiteY20" fmla="*/ 108780 h 972090"/>
                <a:gd name="connsiteX0" fmla="*/ 5970 w 8389257"/>
                <a:gd name="connsiteY0" fmla="*/ 108780 h 972090"/>
                <a:gd name="connsiteX1" fmla="*/ 2295759 w 8389257"/>
                <a:gd name="connsiteY1" fmla="*/ 74816 h 972090"/>
                <a:gd name="connsiteX2" fmla="*/ 2351314 w 8389257"/>
                <a:gd name="connsiteY2" fmla="*/ 156057 h 972090"/>
                <a:gd name="connsiteX3" fmla="*/ 2786742 w 8389257"/>
                <a:gd name="connsiteY3" fmla="*/ 185086 h 972090"/>
                <a:gd name="connsiteX4" fmla="*/ 4310743 w 8389257"/>
                <a:gd name="connsiteY4" fmla="*/ 759251 h 972090"/>
                <a:gd name="connsiteX5" fmla="*/ 4499428 w 8389257"/>
                <a:gd name="connsiteY5" fmla="*/ 780171 h 972090"/>
                <a:gd name="connsiteX6" fmla="*/ 5617028 w 8389257"/>
                <a:gd name="connsiteY6" fmla="*/ 765657 h 972090"/>
                <a:gd name="connsiteX7" fmla="*/ 7649028 w 8389257"/>
                <a:gd name="connsiteY7" fmla="*/ 141543 h 972090"/>
                <a:gd name="connsiteX8" fmla="*/ 7750628 w 8389257"/>
                <a:gd name="connsiteY8" fmla="*/ 54457 h 972090"/>
                <a:gd name="connsiteX9" fmla="*/ 7750419 w 8389257"/>
                <a:gd name="connsiteY9" fmla="*/ 2443 h 972090"/>
                <a:gd name="connsiteX10" fmla="*/ 8389031 w 8389257"/>
                <a:gd name="connsiteY10" fmla="*/ 0 h 972090"/>
                <a:gd name="connsiteX11" fmla="*/ 8389257 w 8389257"/>
                <a:gd name="connsiteY11" fmla="*/ 388286 h 972090"/>
                <a:gd name="connsiteX12" fmla="*/ 7655652 w 8389257"/>
                <a:gd name="connsiteY12" fmla="*/ 382171 h 972090"/>
                <a:gd name="connsiteX13" fmla="*/ 6879586 w 8389257"/>
                <a:gd name="connsiteY13" fmla="*/ 563960 h 972090"/>
                <a:gd name="connsiteX14" fmla="*/ 5660571 w 8389257"/>
                <a:gd name="connsiteY14" fmla="*/ 954343 h 972090"/>
                <a:gd name="connsiteX15" fmla="*/ 4397828 w 8389257"/>
                <a:gd name="connsiteY15" fmla="*/ 954343 h 972090"/>
                <a:gd name="connsiteX16" fmla="*/ 4147457 w 8389257"/>
                <a:gd name="connsiteY16" fmla="*/ 910800 h 972090"/>
                <a:gd name="connsiteX17" fmla="*/ 2747913 w 8389257"/>
                <a:gd name="connsiteY17" fmla="*/ 361563 h 972090"/>
                <a:gd name="connsiteX18" fmla="*/ 0 w 8389257"/>
                <a:gd name="connsiteY18" fmla="*/ 388286 h 972090"/>
                <a:gd name="connsiteX19" fmla="*/ 0 w 8389257"/>
                <a:gd name="connsiteY19" fmla="*/ 141543 h 972090"/>
                <a:gd name="connsiteX20" fmla="*/ 5970 w 8389257"/>
                <a:gd name="connsiteY20" fmla="*/ 108780 h 972090"/>
                <a:gd name="connsiteX0" fmla="*/ 5970 w 8389257"/>
                <a:gd name="connsiteY0" fmla="*/ 108780 h 996185"/>
                <a:gd name="connsiteX1" fmla="*/ 2295759 w 8389257"/>
                <a:gd name="connsiteY1" fmla="*/ 74816 h 996185"/>
                <a:gd name="connsiteX2" fmla="*/ 2351314 w 8389257"/>
                <a:gd name="connsiteY2" fmla="*/ 156057 h 996185"/>
                <a:gd name="connsiteX3" fmla="*/ 2786742 w 8389257"/>
                <a:gd name="connsiteY3" fmla="*/ 185086 h 996185"/>
                <a:gd name="connsiteX4" fmla="*/ 4310743 w 8389257"/>
                <a:gd name="connsiteY4" fmla="*/ 759251 h 996185"/>
                <a:gd name="connsiteX5" fmla="*/ 4499428 w 8389257"/>
                <a:gd name="connsiteY5" fmla="*/ 780171 h 996185"/>
                <a:gd name="connsiteX6" fmla="*/ 5617028 w 8389257"/>
                <a:gd name="connsiteY6" fmla="*/ 765657 h 996185"/>
                <a:gd name="connsiteX7" fmla="*/ 7649028 w 8389257"/>
                <a:gd name="connsiteY7" fmla="*/ 141543 h 996185"/>
                <a:gd name="connsiteX8" fmla="*/ 7750628 w 8389257"/>
                <a:gd name="connsiteY8" fmla="*/ 54457 h 996185"/>
                <a:gd name="connsiteX9" fmla="*/ 7750419 w 8389257"/>
                <a:gd name="connsiteY9" fmla="*/ 2443 h 996185"/>
                <a:gd name="connsiteX10" fmla="*/ 8389031 w 8389257"/>
                <a:gd name="connsiteY10" fmla="*/ 0 h 996185"/>
                <a:gd name="connsiteX11" fmla="*/ 8389257 w 8389257"/>
                <a:gd name="connsiteY11" fmla="*/ 388286 h 996185"/>
                <a:gd name="connsiteX12" fmla="*/ 7655652 w 8389257"/>
                <a:gd name="connsiteY12" fmla="*/ 382171 h 996185"/>
                <a:gd name="connsiteX13" fmla="*/ 6879586 w 8389257"/>
                <a:gd name="connsiteY13" fmla="*/ 563960 h 996185"/>
                <a:gd name="connsiteX14" fmla="*/ 5730375 w 8389257"/>
                <a:gd name="connsiteY14" fmla="*/ 996185 h 996185"/>
                <a:gd name="connsiteX15" fmla="*/ 4397828 w 8389257"/>
                <a:gd name="connsiteY15" fmla="*/ 954343 h 996185"/>
                <a:gd name="connsiteX16" fmla="*/ 4147457 w 8389257"/>
                <a:gd name="connsiteY16" fmla="*/ 910800 h 996185"/>
                <a:gd name="connsiteX17" fmla="*/ 2747913 w 8389257"/>
                <a:gd name="connsiteY17" fmla="*/ 361563 h 996185"/>
                <a:gd name="connsiteX18" fmla="*/ 0 w 8389257"/>
                <a:gd name="connsiteY18" fmla="*/ 388286 h 996185"/>
                <a:gd name="connsiteX19" fmla="*/ 0 w 8389257"/>
                <a:gd name="connsiteY19" fmla="*/ 141543 h 996185"/>
                <a:gd name="connsiteX20" fmla="*/ 5970 w 8389257"/>
                <a:gd name="connsiteY20" fmla="*/ 108780 h 996185"/>
                <a:gd name="connsiteX0" fmla="*/ 5970 w 8389257"/>
                <a:gd name="connsiteY0" fmla="*/ 108780 h 1003158"/>
                <a:gd name="connsiteX1" fmla="*/ 2295759 w 8389257"/>
                <a:gd name="connsiteY1" fmla="*/ 74816 h 1003158"/>
                <a:gd name="connsiteX2" fmla="*/ 2351314 w 8389257"/>
                <a:gd name="connsiteY2" fmla="*/ 156057 h 1003158"/>
                <a:gd name="connsiteX3" fmla="*/ 2786742 w 8389257"/>
                <a:gd name="connsiteY3" fmla="*/ 185086 h 1003158"/>
                <a:gd name="connsiteX4" fmla="*/ 4310743 w 8389257"/>
                <a:gd name="connsiteY4" fmla="*/ 759251 h 1003158"/>
                <a:gd name="connsiteX5" fmla="*/ 4499428 w 8389257"/>
                <a:gd name="connsiteY5" fmla="*/ 780171 h 1003158"/>
                <a:gd name="connsiteX6" fmla="*/ 5617028 w 8389257"/>
                <a:gd name="connsiteY6" fmla="*/ 765657 h 1003158"/>
                <a:gd name="connsiteX7" fmla="*/ 7649028 w 8389257"/>
                <a:gd name="connsiteY7" fmla="*/ 141543 h 1003158"/>
                <a:gd name="connsiteX8" fmla="*/ 7750628 w 8389257"/>
                <a:gd name="connsiteY8" fmla="*/ 54457 h 1003158"/>
                <a:gd name="connsiteX9" fmla="*/ 7750419 w 8389257"/>
                <a:gd name="connsiteY9" fmla="*/ 2443 h 1003158"/>
                <a:gd name="connsiteX10" fmla="*/ 8389031 w 8389257"/>
                <a:gd name="connsiteY10" fmla="*/ 0 h 1003158"/>
                <a:gd name="connsiteX11" fmla="*/ 8389257 w 8389257"/>
                <a:gd name="connsiteY11" fmla="*/ 388286 h 1003158"/>
                <a:gd name="connsiteX12" fmla="*/ 7655652 w 8389257"/>
                <a:gd name="connsiteY12" fmla="*/ 382171 h 1003158"/>
                <a:gd name="connsiteX13" fmla="*/ 6879586 w 8389257"/>
                <a:gd name="connsiteY13" fmla="*/ 563960 h 1003158"/>
                <a:gd name="connsiteX14" fmla="*/ 5730375 w 8389257"/>
                <a:gd name="connsiteY14" fmla="*/ 996185 h 1003158"/>
                <a:gd name="connsiteX15" fmla="*/ 4432731 w 8389257"/>
                <a:gd name="connsiteY15" fmla="*/ 1003158 h 1003158"/>
                <a:gd name="connsiteX16" fmla="*/ 4147457 w 8389257"/>
                <a:gd name="connsiteY16" fmla="*/ 910800 h 1003158"/>
                <a:gd name="connsiteX17" fmla="*/ 2747913 w 8389257"/>
                <a:gd name="connsiteY17" fmla="*/ 361563 h 1003158"/>
                <a:gd name="connsiteX18" fmla="*/ 0 w 8389257"/>
                <a:gd name="connsiteY18" fmla="*/ 388286 h 1003158"/>
                <a:gd name="connsiteX19" fmla="*/ 0 w 8389257"/>
                <a:gd name="connsiteY19" fmla="*/ 141543 h 1003158"/>
                <a:gd name="connsiteX20" fmla="*/ 5970 w 8389257"/>
                <a:gd name="connsiteY20" fmla="*/ 108780 h 1003158"/>
                <a:gd name="connsiteX0" fmla="*/ 5970 w 8389257"/>
                <a:gd name="connsiteY0" fmla="*/ 108780 h 1006958"/>
                <a:gd name="connsiteX1" fmla="*/ 2295759 w 8389257"/>
                <a:gd name="connsiteY1" fmla="*/ 74816 h 1006958"/>
                <a:gd name="connsiteX2" fmla="*/ 2351314 w 8389257"/>
                <a:gd name="connsiteY2" fmla="*/ 156057 h 1006958"/>
                <a:gd name="connsiteX3" fmla="*/ 2786742 w 8389257"/>
                <a:gd name="connsiteY3" fmla="*/ 185086 h 1006958"/>
                <a:gd name="connsiteX4" fmla="*/ 4310743 w 8389257"/>
                <a:gd name="connsiteY4" fmla="*/ 759251 h 1006958"/>
                <a:gd name="connsiteX5" fmla="*/ 4499428 w 8389257"/>
                <a:gd name="connsiteY5" fmla="*/ 780171 h 1006958"/>
                <a:gd name="connsiteX6" fmla="*/ 5617028 w 8389257"/>
                <a:gd name="connsiteY6" fmla="*/ 765657 h 1006958"/>
                <a:gd name="connsiteX7" fmla="*/ 7649028 w 8389257"/>
                <a:gd name="connsiteY7" fmla="*/ 141543 h 1006958"/>
                <a:gd name="connsiteX8" fmla="*/ 7750628 w 8389257"/>
                <a:gd name="connsiteY8" fmla="*/ 54457 h 1006958"/>
                <a:gd name="connsiteX9" fmla="*/ 7750419 w 8389257"/>
                <a:gd name="connsiteY9" fmla="*/ 2443 h 1006958"/>
                <a:gd name="connsiteX10" fmla="*/ 8389031 w 8389257"/>
                <a:gd name="connsiteY10" fmla="*/ 0 h 1006958"/>
                <a:gd name="connsiteX11" fmla="*/ 8389257 w 8389257"/>
                <a:gd name="connsiteY11" fmla="*/ 388286 h 1006958"/>
                <a:gd name="connsiteX12" fmla="*/ 7655652 w 8389257"/>
                <a:gd name="connsiteY12" fmla="*/ 382171 h 1006958"/>
                <a:gd name="connsiteX13" fmla="*/ 6879586 w 8389257"/>
                <a:gd name="connsiteY13" fmla="*/ 563960 h 1006958"/>
                <a:gd name="connsiteX14" fmla="*/ 5730375 w 8389257"/>
                <a:gd name="connsiteY14" fmla="*/ 996185 h 1006958"/>
                <a:gd name="connsiteX15" fmla="*/ 4432731 w 8389257"/>
                <a:gd name="connsiteY15" fmla="*/ 1003158 h 1006958"/>
                <a:gd name="connsiteX16" fmla="*/ 4147457 w 8389257"/>
                <a:gd name="connsiteY16" fmla="*/ 945668 h 1006958"/>
                <a:gd name="connsiteX17" fmla="*/ 2747913 w 8389257"/>
                <a:gd name="connsiteY17" fmla="*/ 361563 h 1006958"/>
                <a:gd name="connsiteX18" fmla="*/ 0 w 8389257"/>
                <a:gd name="connsiteY18" fmla="*/ 388286 h 1006958"/>
                <a:gd name="connsiteX19" fmla="*/ 0 w 8389257"/>
                <a:gd name="connsiteY19" fmla="*/ 141543 h 1006958"/>
                <a:gd name="connsiteX20" fmla="*/ 5970 w 8389257"/>
                <a:gd name="connsiteY20" fmla="*/ 108780 h 1006958"/>
                <a:gd name="connsiteX0" fmla="*/ 5970 w 8389257"/>
                <a:gd name="connsiteY0" fmla="*/ 108780 h 1006958"/>
                <a:gd name="connsiteX1" fmla="*/ 2295759 w 8389257"/>
                <a:gd name="connsiteY1" fmla="*/ 74816 h 1006958"/>
                <a:gd name="connsiteX2" fmla="*/ 2351314 w 8389257"/>
                <a:gd name="connsiteY2" fmla="*/ 156057 h 1006958"/>
                <a:gd name="connsiteX3" fmla="*/ 2786742 w 8389257"/>
                <a:gd name="connsiteY3" fmla="*/ 185086 h 1006958"/>
                <a:gd name="connsiteX4" fmla="*/ 4310743 w 8389257"/>
                <a:gd name="connsiteY4" fmla="*/ 759251 h 1006958"/>
                <a:gd name="connsiteX5" fmla="*/ 4499428 w 8389257"/>
                <a:gd name="connsiteY5" fmla="*/ 780171 h 1006958"/>
                <a:gd name="connsiteX6" fmla="*/ 5617028 w 8389257"/>
                <a:gd name="connsiteY6" fmla="*/ 765657 h 1006958"/>
                <a:gd name="connsiteX7" fmla="*/ 7649028 w 8389257"/>
                <a:gd name="connsiteY7" fmla="*/ 141543 h 1006958"/>
                <a:gd name="connsiteX8" fmla="*/ 7750628 w 8389257"/>
                <a:gd name="connsiteY8" fmla="*/ 54457 h 1006958"/>
                <a:gd name="connsiteX9" fmla="*/ 7750419 w 8389257"/>
                <a:gd name="connsiteY9" fmla="*/ 2443 h 1006958"/>
                <a:gd name="connsiteX10" fmla="*/ 8389031 w 8389257"/>
                <a:gd name="connsiteY10" fmla="*/ 0 h 1006958"/>
                <a:gd name="connsiteX11" fmla="*/ 8389257 w 8389257"/>
                <a:gd name="connsiteY11" fmla="*/ 388286 h 1006958"/>
                <a:gd name="connsiteX12" fmla="*/ 7655652 w 8389257"/>
                <a:gd name="connsiteY12" fmla="*/ 382171 h 1006958"/>
                <a:gd name="connsiteX13" fmla="*/ 6879586 w 8389257"/>
                <a:gd name="connsiteY13" fmla="*/ 563960 h 1006958"/>
                <a:gd name="connsiteX14" fmla="*/ 5730375 w 8389257"/>
                <a:gd name="connsiteY14" fmla="*/ 996185 h 1006958"/>
                <a:gd name="connsiteX15" fmla="*/ 4432731 w 8389257"/>
                <a:gd name="connsiteY15" fmla="*/ 1003158 h 1006958"/>
                <a:gd name="connsiteX16" fmla="*/ 4147457 w 8389257"/>
                <a:gd name="connsiteY16" fmla="*/ 945668 h 1006958"/>
                <a:gd name="connsiteX17" fmla="*/ 2754893 w 8389257"/>
                <a:gd name="connsiteY17" fmla="*/ 396430 h 1006958"/>
                <a:gd name="connsiteX18" fmla="*/ 0 w 8389257"/>
                <a:gd name="connsiteY18" fmla="*/ 388286 h 1006958"/>
                <a:gd name="connsiteX19" fmla="*/ 0 w 8389257"/>
                <a:gd name="connsiteY19" fmla="*/ 141543 h 1006958"/>
                <a:gd name="connsiteX20" fmla="*/ 5970 w 8389257"/>
                <a:gd name="connsiteY20" fmla="*/ 108780 h 1006958"/>
                <a:gd name="connsiteX0" fmla="*/ 5970 w 8389257"/>
                <a:gd name="connsiteY0" fmla="*/ 108780 h 1006958"/>
                <a:gd name="connsiteX1" fmla="*/ 2295759 w 8389257"/>
                <a:gd name="connsiteY1" fmla="*/ 74816 h 1006958"/>
                <a:gd name="connsiteX2" fmla="*/ 2351314 w 8389257"/>
                <a:gd name="connsiteY2" fmla="*/ 156057 h 1006958"/>
                <a:gd name="connsiteX3" fmla="*/ 2814663 w 8389257"/>
                <a:gd name="connsiteY3" fmla="*/ 157192 h 1006958"/>
                <a:gd name="connsiteX4" fmla="*/ 4310743 w 8389257"/>
                <a:gd name="connsiteY4" fmla="*/ 759251 h 1006958"/>
                <a:gd name="connsiteX5" fmla="*/ 4499428 w 8389257"/>
                <a:gd name="connsiteY5" fmla="*/ 780171 h 1006958"/>
                <a:gd name="connsiteX6" fmla="*/ 5617028 w 8389257"/>
                <a:gd name="connsiteY6" fmla="*/ 765657 h 1006958"/>
                <a:gd name="connsiteX7" fmla="*/ 7649028 w 8389257"/>
                <a:gd name="connsiteY7" fmla="*/ 141543 h 1006958"/>
                <a:gd name="connsiteX8" fmla="*/ 7750628 w 8389257"/>
                <a:gd name="connsiteY8" fmla="*/ 54457 h 1006958"/>
                <a:gd name="connsiteX9" fmla="*/ 7750419 w 8389257"/>
                <a:gd name="connsiteY9" fmla="*/ 2443 h 1006958"/>
                <a:gd name="connsiteX10" fmla="*/ 8389031 w 8389257"/>
                <a:gd name="connsiteY10" fmla="*/ 0 h 1006958"/>
                <a:gd name="connsiteX11" fmla="*/ 8389257 w 8389257"/>
                <a:gd name="connsiteY11" fmla="*/ 388286 h 1006958"/>
                <a:gd name="connsiteX12" fmla="*/ 7655652 w 8389257"/>
                <a:gd name="connsiteY12" fmla="*/ 382171 h 1006958"/>
                <a:gd name="connsiteX13" fmla="*/ 6879586 w 8389257"/>
                <a:gd name="connsiteY13" fmla="*/ 563960 h 1006958"/>
                <a:gd name="connsiteX14" fmla="*/ 5730375 w 8389257"/>
                <a:gd name="connsiteY14" fmla="*/ 996185 h 1006958"/>
                <a:gd name="connsiteX15" fmla="*/ 4432731 w 8389257"/>
                <a:gd name="connsiteY15" fmla="*/ 1003158 h 1006958"/>
                <a:gd name="connsiteX16" fmla="*/ 4147457 w 8389257"/>
                <a:gd name="connsiteY16" fmla="*/ 945668 h 1006958"/>
                <a:gd name="connsiteX17" fmla="*/ 2754893 w 8389257"/>
                <a:gd name="connsiteY17" fmla="*/ 396430 h 1006958"/>
                <a:gd name="connsiteX18" fmla="*/ 0 w 8389257"/>
                <a:gd name="connsiteY18" fmla="*/ 388286 h 1006958"/>
                <a:gd name="connsiteX19" fmla="*/ 0 w 8389257"/>
                <a:gd name="connsiteY19" fmla="*/ 141543 h 1006958"/>
                <a:gd name="connsiteX20" fmla="*/ 5970 w 8389257"/>
                <a:gd name="connsiteY20" fmla="*/ 108780 h 1006958"/>
                <a:gd name="connsiteX0" fmla="*/ 5970 w 8389257"/>
                <a:gd name="connsiteY0" fmla="*/ 108780 h 1010132"/>
                <a:gd name="connsiteX1" fmla="*/ 2295759 w 8389257"/>
                <a:gd name="connsiteY1" fmla="*/ 74816 h 1010132"/>
                <a:gd name="connsiteX2" fmla="*/ 2351314 w 8389257"/>
                <a:gd name="connsiteY2" fmla="*/ 156057 h 1010132"/>
                <a:gd name="connsiteX3" fmla="*/ 2814663 w 8389257"/>
                <a:gd name="connsiteY3" fmla="*/ 157192 h 1010132"/>
                <a:gd name="connsiteX4" fmla="*/ 4310743 w 8389257"/>
                <a:gd name="connsiteY4" fmla="*/ 759251 h 1010132"/>
                <a:gd name="connsiteX5" fmla="*/ 4499428 w 8389257"/>
                <a:gd name="connsiteY5" fmla="*/ 780171 h 1010132"/>
                <a:gd name="connsiteX6" fmla="*/ 5617028 w 8389257"/>
                <a:gd name="connsiteY6" fmla="*/ 765657 h 1010132"/>
                <a:gd name="connsiteX7" fmla="*/ 7649028 w 8389257"/>
                <a:gd name="connsiteY7" fmla="*/ 141543 h 1010132"/>
                <a:gd name="connsiteX8" fmla="*/ 7750628 w 8389257"/>
                <a:gd name="connsiteY8" fmla="*/ 54457 h 1010132"/>
                <a:gd name="connsiteX9" fmla="*/ 7750419 w 8389257"/>
                <a:gd name="connsiteY9" fmla="*/ 2443 h 1010132"/>
                <a:gd name="connsiteX10" fmla="*/ 8389031 w 8389257"/>
                <a:gd name="connsiteY10" fmla="*/ 0 h 1010132"/>
                <a:gd name="connsiteX11" fmla="*/ 8389257 w 8389257"/>
                <a:gd name="connsiteY11" fmla="*/ 388286 h 1010132"/>
                <a:gd name="connsiteX12" fmla="*/ 7655652 w 8389257"/>
                <a:gd name="connsiteY12" fmla="*/ 382171 h 1010132"/>
                <a:gd name="connsiteX13" fmla="*/ 6879586 w 8389257"/>
                <a:gd name="connsiteY13" fmla="*/ 563960 h 1010132"/>
                <a:gd name="connsiteX14" fmla="*/ 5730375 w 8389257"/>
                <a:gd name="connsiteY14" fmla="*/ 996185 h 1010132"/>
                <a:gd name="connsiteX15" fmla="*/ 4467634 w 8389257"/>
                <a:gd name="connsiteY15" fmla="*/ 1010132 h 1010132"/>
                <a:gd name="connsiteX16" fmla="*/ 4147457 w 8389257"/>
                <a:gd name="connsiteY16" fmla="*/ 945668 h 1010132"/>
                <a:gd name="connsiteX17" fmla="*/ 2754893 w 8389257"/>
                <a:gd name="connsiteY17" fmla="*/ 396430 h 1010132"/>
                <a:gd name="connsiteX18" fmla="*/ 0 w 8389257"/>
                <a:gd name="connsiteY18" fmla="*/ 388286 h 1010132"/>
                <a:gd name="connsiteX19" fmla="*/ 0 w 8389257"/>
                <a:gd name="connsiteY19" fmla="*/ 141543 h 1010132"/>
                <a:gd name="connsiteX20" fmla="*/ 5970 w 8389257"/>
                <a:gd name="connsiteY20" fmla="*/ 108780 h 1010132"/>
                <a:gd name="connsiteX0" fmla="*/ 5970 w 8389257"/>
                <a:gd name="connsiteY0" fmla="*/ 108780 h 1010132"/>
                <a:gd name="connsiteX1" fmla="*/ 2295759 w 8389257"/>
                <a:gd name="connsiteY1" fmla="*/ 74816 h 1010132"/>
                <a:gd name="connsiteX2" fmla="*/ 2351314 w 8389257"/>
                <a:gd name="connsiteY2" fmla="*/ 156057 h 1010132"/>
                <a:gd name="connsiteX3" fmla="*/ 2814663 w 8389257"/>
                <a:gd name="connsiteY3" fmla="*/ 157192 h 1010132"/>
                <a:gd name="connsiteX4" fmla="*/ 4310743 w 8389257"/>
                <a:gd name="connsiteY4" fmla="*/ 759251 h 1010132"/>
                <a:gd name="connsiteX5" fmla="*/ 4499428 w 8389257"/>
                <a:gd name="connsiteY5" fmla="*/ 780171 h 1010132"/>
                <a:gd name="connsiteX6" fmla="*/ 5617028 w 8389257"/>
                <a:gd name="connsiteY6" fmla="*/ 765657 h 1010132"/>
                <a:gd name="connsiteX7" fmla="*/ 7649028 w 8389257"/>
                <a:gd name="connsiteY7" fmla="*/ 141543 h 1010132"/>
                <a:gd name="connsiteX8" fmla="*/ 7750628 w 8389257"/>
                <a:gd name="connsiteY8" fmla="*/ 54457 h 1010132"/>
                <a:gd name="connsiteX9" fmla="*/ 7750419 w 8389257"/>
                <a:gd name="connsiteY9" fmla="*/ 2443 h 1010132"/>
                <a:gd name="connsiteX10" fmla="*/ 8389031 w 8389257"/>
                <a:gd name="connsiteY10" fmla="*/ 0 h 1010132"/>
                <a:gd name="connsiteX11" fmla="*/ 8389257 w 8389257"/>
                <a:gd name="connsiteY11" fmla="*/ 388286 h 1010132"/>
                <a:gd name="connsiteX12" fmla="*/ 7655652 w 8389257"/>
                <a:gd name="connsiteY12" fmla="*/ 382171 h 1010132"/>
                <a:gd name="connsiteX13" fmla="*/ 6879586 w 8389257"/>
                <a:gd name="connsiteY13" fmla="*/ 563960 h 1010132"/>
                <a:gd name="connsiteX14" fmla="*/ 5765278 w 8389257"/>
                <a:gd name="connsiteY14" fmla="*/ 1010132 h 1010132"/>
                <a:gd name="connsiteX15" fmla="*/ 4467634 w 8389257"/>
                <a:gd name="connsiteY15" fmla="*/ 1010132 h 1010132"/>
                <a:gd name="connsiteX16" fmla="*/ 4147457 w 8389257"/>
                <a:gd name="connsiteY16" fmla="*/ 945668 h 1010132"/>
                <a:gd name="connsiteX17" fmla="*/ 2754893 w 8389257"/>
                <a:gd name="connsiteY17" fmla="*/ 396430 h 1010132"/>
                <a:gd name="connsiteX18" fmla="*/ 0 w 8389257"/>
                <a:gd name="connsiteY18" fmla="*/ 388286 h 1010132"/>
                <a:gd name="connsiteX19" fmla="*/ 0 w 8389257"/>
                <a:gd name="connsiteY19" fmla="*/ 141543 h 1010132"/>
                <a:gd name="connsiteX20" fmla="*/ 5970 w 8389257"/>
                <a:gd name="connsiteY20" fmla="*/ 108780 h 1010132"/>
                <a:gd name="connsiteX0" fmla="*/ 5970 w 8389257"/>
                <a:gd name="connsiteY0" fmla="*/ 108780 h 1010132"/>
                <a:gd name="connsiteX1" fmla="*/ 2295759 w 8389257"/>
                <a:gd name="connsiteY1" fmla="*/ 74816 h 1010132"/>
                <a:gd name="connsiteX2" fmla="*/ 2351314 w 8389257"/>
                <a:gd name="connsiteY2" fmla="*/ 156057 h 1010132"/>
                <a:gd name="connsiteX3" fmla="*/ 2814663 w 8389257"/>
                <a:gd name="connsiteY3" fmla="*/ 157192 h 1010132"/>
                <a:gd name="connsiteX4" fmla="*/ 4310743 w 8389257"/>
                <a:gd name="connsiteY4" fmla="*/ 759251 h 1010132"/>
                <a:gd name="connsiteX5" fmla="*/ 4499429 w 8389257"/>
                <a:gd name="connsiteY5" fmla="*/ 745303 h 1010132"/>
                <a:gd name="connsiteX6" fmla="*/ 5617028 w 8389257"/>
                <a:gd name="connsiteY6" fmla="*/ 765657 h 1010132"/>
                <a:gd name="connsiteX7" fmla="*/ 7649028 w 8389257"/>
                <a:gd name="connsiteY7" fmla="*/ 141543 h 1010132"/>
                <a:gd name="connsiteX8" fmla="*/ 7750628 w 8389257"/>
                <a:gd name="connsiteY8" fmla="*/ 54457 h 1010132"/>
                <a:gd name="connsiteX9" fmla="*/ 7750419 w 8389257"/>
                <a:gd name="connsiteY9" fmla="*/ 2443 h 1010132"/>
                <a:gd name="connsiteX10" fmla="*/ 8389031 w 8389257"/>
                <a:gd name="connsiteY10" fmla="*/ 0 h 1010132"/>
                <a:gd name="connsiteX11" fmla="*/ 8389257 w 8389257"/>
                <a:gd name="connsiteY11" fmla="*/ 388286 h 1010132"/>
                <a:gd name="connsiteX12" fmla="*/ 7655652 w 8389257"/>
                <a:gd name="connsiteY12" fmla="*/ 382171 h 1010132"/>
                <a:gd name="connsiteX13" fmla="*/ 6879586 w 8389257"/>
                <a:gd name="connsiteY13" fmla="*/ 563960 h 1010132"/>
                <a:gd name="connsiteX14" fmla="*/ 5765278 w 8389257"/>
                <a:gd name="connsiteY14" fmla="*/ 1010132 h 1010132"/>
                <a:gd name="connsiteX15" fmla="*/ 4467634 w 8389257"/>
                <a:gd name="connsiteY15" fmla="*/ 1010132 h 1010132"/>
                <a:gd name="connsiteX16" fmla="*/ 4147457 w 8389257"/>
                <a:gd name="connsiteY16" fmla="*/ 945668 h 1010132"/>
                <a:gd name="connsiteX17" fmla="*/ 2754893 w 8389257"/>
                <a:gd name="connsiteY17" fmla="*/ 396430 h 1010132"/>
                <a:gd name="connsiteX18" fmla="*/ 0 w 8389257"/>
                <a:gd name="connsiteY18" fmla="*/ 388286 h 1010132"/>
                <a:gd name="connsiteX19" fmla="*/ 0 w 8389257"/>
                <a:gd name="connsiteY19" fmla="*/ 141543 h 1010132"/>
                <a:gd name="connsiteX20" fmla="*/ 5970 w 8389257"/>
                <a:gd name="connsiteY20" fmla="*/ 108780 h 1010132"/>
                <a:gd name="connsiteX0" fmla="*/ 5970 w 8389257"/>
                <a:gd name="connsiteY0" fmla="*/ 108780 h 1010132"/>
                <a:gd name="connsiteX1" fmla="*/ 2295759 w 8389257"/>
                <a:gd name="connsiteY1" fmla="*/ 74816 h 1010132"/>
                <a:gd name="connsiteX2" fmla="*/ 2351314 w 8389257"/>
                <a:gd name="connsiteY2" fmla="*/ 156057 h 1010132"/>
                <a:gd name="connsiteX3" fmla="*/ 2814663 w 8389257"/>
                <a:gd name="connsiteY3" fmla="*/ 157192 h 1010132"/>
                <a:gd name="connsiteX4" fmla="*/ 4310744 w 8389257"/>
                <a:gd name="connsiteY4" fmla="*/ 731356 h 1010132"/>
                <a:gd name="connsiteX5" fmla="*/ 4499429 w 8389257"/>
                <a:gd name="connsiteY5" fmla="*/ 745303 h 1010132"/>
                <a:gd name="connsiteX6" fmla="*/ 5617028 w 8389257"/>
                <a:gd name="connsiteY6" fmla="*/ 765657 h 1010132"/>
                <a:gd name="connsiteX7" fmla="*/ 7649028 w 8389257"/>
                <a:gd name="connsiteY7" fmla="*/ 141543 h 1010132"/>
                <a:gd name="connsiteX8" fmla="*/ 7750628 w 8389257"/>
                <a:gd name="connsiteY8" fmla="*/ 54457 h 1010132"/>
                <a:gd name="connsiteX9" fmla="*/ 7750419 w 8389257"/>
                <a:gd name="connsiteY9" fmla="*/ 2443 h 1010132"/>
                <a:gd name="connsiteX10" fmla="*/ 8389031 w 8389257"/>
                <a:gd name="connsiteY10" fmla="*/ 0 h 1010132"/>
                <a:gd name="connsiteX11" fmla="*/ 8389257 w 8389257"/>
                <a:gd name="connsiteY11" fmla="*/ 388286 h 1010132"/>
                <a:gd name="connsiteX12" fmla="*/ 7655652 w 8389257"/>
                <a:gd name="connsiteY12" fmla="*/ 382171 h 1010132"/>
                <a:gd name="connsiteX13" fmla="*/ 6879586 w 8389257"/>
                <a:gd name="connsiteY13" fmla="*/ 563960 h 1010132"/>
                <a:gd name="connsiteX14" fmla="*/ 5765278 w 8389257"/>
                <a:gd name="connsiteY14" fmla="*/ 1010132 h 1010132"/>
                <a:gd name="connsiteX15" fmla="*/ 4467634 w 8389257"/>
                <a:gd name="connsiteY15" fmla="*/ 1010132 h 1010132"/>
                <a:gd name="connsiteX16" fmla="*/ 4147457 w 8389257"/>
                <a:gd name="connsiteY16" fmla="*/ 945668 h 1010132"/>
                <a:gd name="connsiteX17" fmla="*/ 2754893 w 8389257"/>
                <a:gd name="connsiteY17" fmla="*/ 396430 h 1010132"/>
                <a:gd name="connsiteX18" fmla="*/ 0 w 8389257"/>
                <a:gd name="connsiteY18" fmla="*/ 388286 h 1010132"/>
                <a:gd name="connsiteX19" fmla="*/ 0 w 8389257"/>
                <a:gd name="connsiteY19" fmla="*/ 141543 h 1010132"/>
                <a:gd name="connsiteX20" fmla="*/ 5970 w 8389257"/>
                <a:gd name="connsiteY20" fmla="*/ 108780 h 1010132"/>
                <a:gd name="connsiteX0" fmla="*/ 5970 w 8389257"/>
                <a:gd name="connsiteY0" fmla="*/ 108780 h 1010132"/>
                <a:gd name="connsiteX1" fmla="*/ 2295759 w 8389257"/>
                <a:gd name="connsiteY1" fmla="*/ 74816 h 1010132"/>
                <a:gd name="connsiteX2" fmla="*/ 2351314 w 8389257"/>
                <a:gd name="connsiteY2" fmla="*/ 156057 h 1010132"/>
                <a:gd name="connsiteX3" fmla="*/ 2814663 w 8389257"/>
                <a:gd name="connsiteY3" fmla="*/ 157192 h 1010132"/>
                <a:gd name="connsiteX4" fmla="*/ 4310744 w 8389257"/>
                <a:gd name="connsiteY4" fmla="*/ 731356 h 1010132"/>
                <a:gd name="connsiteX5" fmla="*/ 4499429 w 8389257"/>
                <a:gd name="connsiteY5" fmla="*/ 745303 h 1010132"/>
                <a:gd name="connsiteX6" fmla="*/ 5630989 w 8389257"/>
                <a:gd name="connsiteY6" fmla="*/ 737762 h 1010132"/>
                <a:gd name="connsiteX7" fmla="*/ 7649028 w 8389257"/>
                <a:gd name="connsiteY7" fmla="*/ 141543 h 1010132"/>
                <a:gd name="connsiteX8" fmla="*/ 7750628 w 8389257"/>
                <a:gd name="connsiteY8" fmla="*/ 54457 h 1010132"/>
                <a:gd name="connsiteX9" fmla="*/ 7750419 w 8389257"/>
                <a:gd name="connsiteY9" fmla="*/ 2443 h 1010132"/>
                <a:gd name="connsiteX10" fmla="*/ 8389031 w 8389257"/>
                <a:gd name="connsiteY10" fmla="*/ 0 h 1010132"/>
                <a:gd name="connsiteX11" fmla="*/ 8389257 w 8389257"/>
                <a:gd name="connsiteY11" fmla="*/ 388286 h 1010132"/>
                <a:gd name="connsiteX12" fmla="*/ 7655652 w 8389257"/>
                <a:gd name="connsiteY12" fmla="*/ 382171 h 1010132"/>
                <a:gd name="connsiteX13" fmla="*/ 6879586 w 8389257"/>
                <a:gd name="connsiteY13" fmla="*/ 563960 h 1010132"/>
                <a:gd name="connsiteX14" fmla="*/ 5765278 w 8389257"/>
                <a:gd name="connsiteY14" fmla="*/ 1010132 h 1010132"/>
                <a:gd name="connsiteX15" fmla="*/ 4467634 w 8389257"/>
                <a:gd name="connsiteY15" fmla="*/ 1010132 h 1010132"/>
                <a:gd name="connsiteX16" fmla="*/ 4147457 w 8389257"/>
                <a:gd name="connsiteY16" fmla="*/ 945668 h 1010132"/>
                <a:gd name="connsiteX17" fmla="*/ 2754893 w 8389257"/>
                <a:gd name="connsiteY17" fmla="*/ 396430 h 1010132"/>
                <a:gd name="connsiteX18" fmla="*/ 0 w 8389257"/>
                <a:gd name="connsiteY18" fmla="*/ 388286 h 1010132"/>
                <a:gd name="connsiteX19" fmla="*/ 0 w 8389257"/>
                <a:gd name="connsiteY19" fmla="*/ 141543 h 1010132"/>
                <a:gd name="connsiteX20" fmla="*/ 5970 w 8389257"/>
                <a:gd name="connsiteY20" fmla="*/ 108780 h 1010132"/>
                <a:gd name="connsiteX0" fmla="*/ 5970 w 8389257"/>
                <a:gd name="connsiteY0" fmla="*/ 108780 h 1010132"/>
                <a:gd name="connsiteX1" fmla="*/ 2295759 w 8389257"/>
                <a:gd name="connsiteY1" fmla="*/ 74816 h 1010132"/>
                <a:gd name="connsiteX2" fmla="*/ 2351314 w 8389257"/>
                <a:gd name="connsiteY2" fmla="*/ 156057 h 1010132"/>
                <a:gd name="connsiteX3" fmla="*/ 2814663 w 8389257"/>
                <a:gd name="connsiteY3" fmla="*/ 157192 h 1010132"/>
                <a:gd name="connsiteX4" fmla="*/ 4310744 w 8389257"/>
                <a:gd name="connsiteY4" fmla="*/ 731356 h 1010132"/>
                <a:gd name="connsiteX5" fmla="*/ 4499429 w 8389257"/>
                <a:gd name="connsiteY5" fmla="*/ 745303 h 1010132"/>
                <a:gd name="connsiteX6" fmla="*/ 5630989 w 8389257"/>
                <a:gd name="connsiteY6" fmla="*/ 737762 h 1010132"/>
                <a:gd name="connsiteX7" fmla="*/ 7649028 w 8389257"/>
                <a:gd name="connsiteY7" fmla="*/ 141543 h 1010132"/>
                <a:gd name="connsiteX8" fmla="*/ 7750628 w 8389257"/>
                <a:gd name="connsiteY8" fmla="*/ 54457 h 1010132"/>
                <a:gd name="connsiteX9" fmla="*/ 7750419 w 8389257"/>
                <a:gd name="connsiteY9" fmla="*/ 2443 h 1010132"/>
                <a:gd name="connsiteX10" fmla="*/ 8389031 w 8389257"/>
                <a:gd name="connsiteY10" fmla="*/ 0 h 1010132"/>
                <a:gd name="connsiteX11" fmla="*/ 8389257 w 8389257"/>
                <a:gd name="connsiteY11" fmla="*/ 388286 h 1010132"/>
                <a:gd name="connsiteX12" fmla="*/ 7655652 w 8389257"/>
                <a:gd name="connsiteY12" fmla="*/ 382171 h 1010132"/>
                <a:gd name="connsiteX13" fmla="*/ 6886566 w 8389257"/>
                <a:gd name="connsiteY13" fmla="*/ 619749 h 1010132"/>
                <a:gd name="connsiteX14" fmla="*/ 5765278 w 8389257"/>
                <a:gd name="connsiteY14" fmla="*/ 1010132 h 1010132"/>
                <a:gd name="connsiteX15" fmla="*/ 4467634 w 8389257"/>
                <a:gd name="connsiteY15" fmla="*/ 1010132 h 1010132"/>
                <a:gd name="connsiteX16" fmla="*/ 4147457 w 8389257"/>
                <a:gd name="connsiteY16" fmla="*/ 945668 h 1010132"/>
                <a:gd name="connsiteX17" fmla="*/ 2754893 w 8389257"/>
                <a:gd name="connsiteY17" fmla="*/ 396430 h 1010132"/>
                <a:gd name="connsiteX18" fmla="*/ 0 w 8389257"/>
                <a:gd name="connsiteY18" fmla="*/ 388286 h 1010132"/>
                <a:gd name="connsiteX19" fmla="*/ 0 w 8389257"/>
                <a:gd name="connsiteY19" fmla="*/ 141543 h 1010132"/>
                <a:gd name="connsiteX20" fmla="*/ 5970 w 8389257"/>
                <a:gd name="connsiteY20" fmla="*/ 108780 h 1010132"/>
                <a:gd name="connsiteX0" fmla="*/ 5970 w 8389257"/>
                <a:gd name="connsiteY0" fmla="*/ 108780 h 1010132"/>
                <a:gd name="connsiteX1" fmla="*/ 2295759 w 8389257"/>
                <a:gd name="connsiteY1" fmla="*/ 74816 h 1010132"/>
                <a:gd name="connsiteX2" fmla="*/ 2351314 w 8389257"/>
                <a:gd name="connsiteY2" fmla="*/ 156057 h 1010132"/>
                <a:gd name="connsiteX3" fmla="*/ 2814663 w 8389257"/>
                <a:gd name="connsiteY3" fmla="*/ 157192 h 1010132"/>
                <a:gd name="connsiteX4" fmla="*/ 4310744 w 8389257"/>
                <a:gd name="connsiteY4" fmla="*/ 731356 h 1010132"/>
                <a:gd name="connsiteX5" fmla="*/ 4499429 w 8389257"/>
                <a:gd name="connsiteY5" fmla="*/ 745303 h 1010132"/>
                <a:gd name="connsiteX6" fmla="*/ 5630989 w 8389257"/>
                <a:gd name="connsiteY6" fmla="*/ 737762 h 1010132"/>
                <a:gd name="connsiteX7" fmla="*/ 7649028 w 8389257"/>
                <a:gd name="connsiteY7" fmla="*/ 141543 h 1010132"/>
                <a:gd name="connsiteX8" fmla="*/ 7750628 w 8389257"/>
                <a:gd name="connsiteY8" fmla="*/ 54457 h 1010132"/>
                <a:gd name="connsiteX9" fmla="*/ 7750419 w 8389257"/>
                <a:gd name="connsiteY9" fmla="*/ 2443 h 1010132"/>
                <a:gd name="connsiteX10" fmla="*/ 8389031 w 8389257"/>
                <a:gd name="connsiteY10" fmla="*/ 0 h 1010132"/>
                <a:gd name="connsiteX11" fmla="*/ 8389257 w 8389257"/>
                <a:gd name="connsiteY11" fmla="*/ 388286 h 1010132"/>
                <a:gd name="connsiteX12" fmla="*/ 7655652 w 8389257"/>
                <a:gd name="connsiteY12" fmla="*/ 424013 h 1010132"/>
                <a:gd name="connsiteX13" fmla="*/ 6886566 w 8389257"/>
                <a:gd name="connsiteY13" fmla="*/ 619749 h 1010132"/>
                <a:gd name="connsiteX14" fmla="*/ 5765278 w 8389257"/>
                <a:gd name="connsiteY14" fmla="*/ 1010132 h 1010132"/>
                <a:gd name="connsiteX15" fmla="*/ 4467634 w 8389257"/>
                <a:gd name="connsiteY15" fmla="*/ 1010132 h 1010132"/>
                <a:gd name="connsiteX16" fmla="*/ 4147457 w 8389257"/>
                <a:gd name="connsiteY16" fmla="*/ 945668 h 1010132"/>
                <a:gd name="connsiteX17" fmla="*/ 2754893 w 8389257"/>
                <a:gd name="connsiteY17" fmla="*/ 396430 h 1010132"/>
                <a:gd name="connsiteX18" fmla="*/ 0 w 8389257"/>
                <a:gd name="connsiteY18" fmla="*/ 388286 h 1010132"/>
                <a:gd name="connsiteX19" fmla="*/ 0 w 8389257"/>
                <a:gd name="connsiteY19" fmla="*/ 141543 h 1010132"/>
                <a:gd name="connsiteX20" fmla="*/ 5970 w 8389257"/>
                <a:gd name="connsiteY20" fmla="*/ 108780 h 1010132"/>
                <a:gd name="connsiteX0" fmla="*/ 5970 w 8389257"/>
                <a:gd name="connsiteY0" fmla="*/ 108780 h 1010132"/>
                <a:gd name="connsiteX1" fmla="*/ 2295759 w 8389257"/>
                <a:gd name="connsiteY1" fmla="*/ 74816 h 1010132"/>
                <a:gd name="connsiteX2" fmla="*/ 2351314 w 8389257"/>
                <a:gd name="connsiteY2" fmla="*/ 156057 h 1010132"/>
                <a:gd name="connsiteX3" fmla="*/ 2814663 w 8389257"/>
                <a:gd name="connsiteY3" fmla="*/ 157192 h 1010132"/>
                <a:gd name="connsiteX4" fmla="*/ 4310744 w 8389257"/>
                <a:gd name="connsiteY4" fmla="*/ 731356 h 1010132"/>
                <a:gd name="connsiteX5" fmla="*/ 4499429 w 8389257"/>
                <a:gd name="connsiteY5" fmla="*/ 745303 h 1010132"/>
                <a:gd name="connsiteX6" fmla="*/ 5630989 w 8389257"/>
                <a:gd name="connsiteY6" fmla="*/ 737762 h 1010132"/>
                <a:gd name="connsiteX7" fmla="*/ 7649028 w 8389257"/>
                <a:gd name="connsiteY7" fmla="*/ 141543 h 1010132"/>
                <a:gd name="connsiteX8" fmla="*/ 7750628 w 8389257"/>
                <a:gd name="connsiteY8" fmla="*/ 54457 h 1010132"/>
                <a:gd name="connsiteX9" fmla="*/ 7750419 w 8389257"/>
                <a:gd name="connsiteY9" fmla="*/ 2443 h 1010132"/>
                <a:gd name="connsiteX10" fmla="*/ 8389031 w 8389257"/>
                <a:gd name="connsiteY10" fmla="*/ 0 h 1010132"/>
                <a:gd name="connsiteX11" fmla="*/ 8389257 w 8389257"/>
                <a:gd name="connsiteY11" fmla="*/ 416180 h 1010132"/>
                <a:gd name="connsiteX12" fmla="*/ 7655652 w 8389257"/>
                <a:gd name="connsiteY12" fmla="*/ 424013 h 1010132"/>
                <a:gd name="connsiteX13" fmla="*/ 6886566 w 8389257"/>
                <a:gd name="connsiteY13" fmla="*/ 619749 h 1010132"/>
                <a:gd name="connsiteX14" fmla="*/ 5765278 w 8389257"/>
                <a:gd name="connsiteY14" fmla="*/ 1010132 h 1010132"/>
                <a:gd name="connsiteX15" fmla="*/ 4467634 w 8389257"/>
                <a:gd name="connsiteY15" fmla="*/ 1010132 h 1010132"/>
                <a:gd name="connsiteX16" fmla="*/ 4147457 w 8389257"/>
                <a:gd name="connsiteY16" fmla="*/ 945668 h 1010132"/>
                <a:gd name="connsiteX17" fmla="*/ 2754893 w 8389257"/>
                <a:gd name="connsiteY17" fmla="*/ 396430 h 1010132"/>
                <a:gd name="connsiteX18" fmla="*/ 0 w 8389257"/>
                <a:gd name="connsiteY18" fmla="*/ 388286 h 1010132"/>
                <a:gd name="connsiteX19" fmla="*/ 0 w 8389257"/>
                <a:gd name="connsiteY19" fmla="*/ 141543 h 1010132"/>
                <a:gd name="connsiteX20" fmla="*/ 5970 w 8389257"/>
                <a:gd name="connsiteY20" fmla="*/ 108780 h 1010132"/>
                <a:gd name="connsiteX0" fmla="*/ 5970 w 8389257"/>
                <a:gd name="connsiteY0" fmla="*/ 213847 h 1115199"/>
                <a:gd name="connsiteX1" fmla="*/ 2295759 w 8389257"/>
                <a:gd name="connsiteY1" fmla="*/ 179883 h 1115199"/>
                <a:gd name="connsiteX2" fmla="*/ 2351314 w 8389257"/>
                <a:gd name="connsiteY2" fmla="*/ 261124 h 1115199"/>
                <a:gd name="connsiteX3" fmla="*/ 2814663 w 8389257"/>
                <a:gd name="connsiteY3" fmla="*/ 262259 h 1115199"/>
                <a:gd name="connsiteX4" fmla="*/ 4310744 w 8389257"/>
                <a:gd name="connsiteY4" fmla="*/ 836423 h 1115199"/>
                <a:gd name="connsiteX5" fmla="*/ 4499429 w 8389257"/>
                <a:gd name="connsiteY5" fmla="*/ 850370 h 1115199"/>
                <a:gd name="connsiteX6" fmla="*/ 5630989 w 8389257"/>
                <a:gd name="connsiteY6" fmla="*/ 842829 h 1115199"/>
                <a:gd name="connsiteX7" fmla="*/ 7649028 w 8389257"/>
                <a:gd name="connsiteY7" fmla="*/ 246610 h 1115199"/>
                <a:gd name="connsiteX8" fmla="*/ 7750628 w 8389257"/>
                <a:gd name="connsiteY8" fmla="*/ 159524 h 1115199"/>
                <a:gd name="connsiteX9" fmla="*/ 7744021 w 8389257"/>
                <a:gd name="connsiteY9" fmla="*/ 0 h 1115199"/>
                <a:gd name="connsiteX10" fmla="*/ 8389031 w 8389257"/>
                <a:gd name="connsiteY10" fmla="*/ 105067 h 1115199"/>
                <a:gd name="connsiteX11" fmla="*/ 8389257 w 8389257"/>
                <a:gd name="connsiteY11" fmla="*/ 521247 h 1115199"/>
                <a:gd name="connsiteX12" fmla="*/ 7655652 w 8389257"/>
                <a:gd name="connsiteY12" fmla="*/ 529080 h 1115199"/>
                <a:gd name="connsiteX13" fmla="*/ 6886566 w 8389257"/>
                <a:gd name="connsiteY13" fmla="*/ 724816 h 1115199"/>
                <a:gd name="connsiteX14" fmla="*/ 5765278 w 8389257"/>
                <a:gd name="connsiteY14" fmla="*/ 1115199 h 1115199"/>
                <a:gd name="connsiteX15" fmla="*/ 4467634 w 8389257"/>
                <a:gd name="connsiteY15" fmla="*/ 1115199 h 1115199"/>
                <a:gd name="connsiteX16" fmla="*/ 4147457 w 8389257"/>
                <a:gd name="connsiteY16" fmla="*/ 1050735 h 1115199"/>
                <a:gd name="connsiteX17" fmla="*/ 2754893 w 8389257"/>
                <a:gd name="connsiteY17" fmla="*/ 501497 h 1115199"/>
                <a:gd name="connsiteX18" fmla="*/ 0 w 8389257"/>
                <a:gd name="connsiteY18" fmla="*/ 493353 h 1115199"/>
                <a:gd name="connsiteX19" fmla="*/ 0 w 8389257"/>
                <a:gd name="connsiteY19" fmla="*/ 246610 h 1115199"/>
                <a:gd name="connsiteX20" fmla="*/ 5970 w 8389257"/>
                <a:gd name="connsiteY20" fmla="*/ 213847 h 1115199"/>
                <a:gd name="connsiteX0" fmla="*/ 5970 w 8410048"/>
                <a:gd name="connsiteY0" fmla="*/ 213847 h 1115199"/>
                <a:gd name="connsiteX1" fmla="*/ 2295759 w 8410048"/>
                <a:gd name="connsiteY1" fmla="*/ 179883 h 1115199"/>
                <a:gd name="connsiteX2" fmla="*/ 2351314 w 8410048"/>
                <a:gd name="connsiteY2" fmla="*/ 261124 h 1115199"/>
                <a:gd name="connsiteX3" fmla="*/ 2814663 w 8410048"/>
                <a:gd name="connsiteY3" fmla="*/ 262259 h 1115199"/>
                <a:gd name="connsiteX4" fmla="*/ 4310744 w 8410048"/>
                <a:gd name="connsiteY4" fmla="*/ 836423 h 1115199"/>
                <a:gd name="connsiteX5" fmla="*/ 4499429 w 8410048"/>
                <a:gd name="connsiteY5" fmla="*/ 850370 h 1115199"/>
                <a:gd name="connsiteX6" fmla="*/ 5630989 w 8410048"/>
                <a:gd name="connsiteY6" fmla="*/ 842829 h 1115199"/>
                <a:gd name="connsiteX7" fmla="*/ 7649028 w 8410048"/>
                <a:gd name="connsiteY7" fmla="*/ 246610 h 1115199"/>
                <a:gd name="connsiteX8" fmla="*/ 7750628 w 8410048"/>
                <a:gd name="connsiteY8" fmla="*/ 159524 h 1115199"/>
                <a:gd name="connsiteX9" fmla="*/ 7744021 w 8410048"/>
                <a:gd name="connsiteY9" fmla="*/ 0 h 1115199"/>
                <a:gd name="connsiteX10" fmla="*/ 8409973 w 8410048"/>
                <a:gd name="connsiteY10" fmla="*/ 28357 h 1115199"/>
                <a:gd name="connsiteX11" fmla="*/ 8389257 w 8410048"/>
                <a:gd name="connsiteY11" fmla="*/ 521247 h 1115199"/>
                <a:gd name="connsiteX12" fmla="*/ 7655652 w 8410048"/>
                <a:gd name="connsiteY12" fmla="*/ 529080 h 1115199"/>
                <a:gd name="connsiteX13" fmla="*/ 6886566 w 8410048"/>
                <a:gd name="connsiteY13" fmla="*/ 724816 h 1115199"/>
                <a:gd name="connsiteX14" fmla="*/ 5765278 w 8410048"/>
                <a:gd name="connsiteY14" fmla="*/ 1115199 h 1115199"/>
                <a:gd name="connsiteX15" fmla="*/ 4467634 w 8410048"/>
                <a:gd name="connsiteY15" fmla="*/ 1115199 h 1115199"/>
                <a:gd name="connsiteX16" fmla="*/ 4147457 w 8410048"/>
                <a:gd name="connsiteY16" fmla="*/ 1050735 h 1115199"/>
                <a:gd name="connsiteX17" fmla="*/ 2754893 w 8410048"/>
                <a:gd name="connsiteY17" fmla="*/ 501497 h 1115199"/>
                <a:gd name="connsiteX18" fmla="*/ 0 w 8410048"/>
                <a:gd name="connsiteY18" fmla="*/ 493353 h 1115199"/>
                <a:gd name="connsiteX19" fmla="*/ 0 w 8410048"/>
                <a:gd name="connsiteY19" fmla="*/ 246610 h 1115199"/>
                <a:gd name="connsiteX20" fmla="*/ 5970 w 8410048"/>
                <a:gd name="connsiteY20" fmla="*/ 213847 h 1115199"/>
                <a:gd name="connsiteX0" fmla="*/ 5970 w 8417179"/>
                <a:gd name="connsiteY0" fmla="*/ 213847 h 1115199"/>
                <a:gd name="connsiteX1" fmla="*/ 2295759 w 8417179"/>
                <a:gd name="connsiteY1" fmla="*/ 179883 h 1115199"/>
                <a:gd name="connsiteX2" fmla="*/ 2351314 w 8417179"/>
                <a:gd name="connsiteY2" fmla="*/ 261124 h 1115199"/>
                <a:gd name="connsiteX3" fmla="*/ 2814663 w 8417179"/>
                <a:gd name="connsiteY3" fmla="*/ 262259 h 1115199"/>
                <a:gd name="connsiteX4" fmla="*/ 4310744 w 8417179"/>
                <a:gd name="connsiteY4" fmla="*/ 836423 h 1115199"/>
                <a:gd name="connsiteX5" fmla="*/ 4499429 w 8417179"/>
                <a:gd name="connsiteY5" fmla="*/ 850370 h 1115199"/>
                <a:gd name="connsiteX6" fmla="*/ 5630989 w 8417179"/>
                <a:gd name="connsiteY6" fmla="*/ 842829 h 1115199"/>
                <a:gd name="connsiteX7" fmla="*/ 7649028 w 8417179"/>
                <a:gd name="connsiteY7" fmla="*/ 246610 h 1115199"/>
                <a:gd name="connsiteX8" fmla="*/ 7750628 w 8417179"/>
                <a:gd name="connsiteY8" fmla="*/ 159524 h 1115199"/>
                <a:gd name="connsiteX9" fmla="*/ 7744021 w 8417179"/>
                <a:gd name="connsiteY9" fmla="*/ 0 h 1115199"/>
                <a:gd name="connsiteX10" fmla="*/ 8409973 w 8417179"/>
                <a:gd name="connsiteY10" fmla="*/ 28357 h 1115199"/>
                <a:gd name="connsiteX11" fmla="*/ 8417179 w 8417179"/>
                <a:gd name="connsiteY11" fmla="*/ 528220 h 1115199"/>
                <a:gd name="connsiteX12" fmla="*/ 7655652 w 8417179"/>
                <a:gd name="connsiteY12" fmla="*/ 529080 h 1115199"/>
                <a:gd name="connsiteX13" fmla="*/ 6886566 w 8417179"/>
                <a:gd name="connsiteY13" fmla="*/ 724816 h 1115199"/>
                <a:gd name="connsiteX14" fmla="*/ 5765278 w 8417179"/>
                <a:gd name="connsiteY14" fmla="*/ 1115199 h 1115199"/>
                <a:gd name="connsiteX15" fmla="*/ 4467634 w 8417179"/>
                <a:gd name="connsiteY15" fmla="*/ 1115199 h 1115199"/>
                <a:gd name="connsiteX16" fmla="*/ 4147457 w 8417179"/>
                <a:gd name="connsiteY16" fmla="*/ 1050735 h 1115199"/>
                <a:gd name="connsiteX17" fmla="*/ 2754893 w 8417179"/>
                <a:gd name="connsiteY17" fmla="*/ 501497 h 1115199"/>
                <a:gd name="connsiteX18" fmla="*/ 0 w 8417179"/>
                <a:gd name="connsiteY18" fmla="*/ 493353 h 1115199"/>
                <a:gd name="connsiteX19" fmla="*/ 0 w 8417179"/>
                <a:gd name="connsiteY19" fmla="*/ 246610 h 1115199"/>
                <a:gd name="connsiteX20" fmla="*/ 5970 w 8417179"/>
                <a:gd name="connsiteY20" fmla="*/ 213847 h 1115199"/>
                <a:gd name="connsiteX0" fmla="*/ 5970 w 8417179"/>
                <a:gd name="connsiteY0" fmla="*/ 213847 h 1115199"/>
                <a:gd name="connsiteX1" fmla="*/ 2295759 w 8417179"/>
                <a:gd name="connsiteY1" fmla="*/ 179883 h 1115199"/>
                <a:gd name="connsiteX2" fmla="*/ 2351314 w 8417179"/>
                <a:gd name="connsiteY2" fmla="*/ 261124 h 1115199"/>
                <a:gd name="connsiteX3" fmla="*/ 2814663 w 8417179"/>
                <a:gd name="connsiteY3" fmla="*/ 262259 h 1115199"/>
                <a:gd name="connsiteX4" fmla="*/ 4310744 w 8417179"/>
                <a:gd name="connsiteY4" fmla="*/ 836423 h 1115199"/>
                <a:gd name="connsiteX5" fmla="*/ 4499429 w 8417179"/>
                <a:gd name="connsiteY5" fmla="*/ 850370 h 1115199"/>
                <a:gd name="connsiteX6" fmla="*/ 5630989 w 8417179"/>
                <a:gd name="connsiteY6" fmla="*/ 842829 h 1115199"/>
                <a:gd name="connsiteX7" fmla="*/ 7649028 w 8417179"/>
                <a:gd name="connsiteY7" fmla="*/ 246610 h 1115199"/>
                <a:gd name="connsiteX8" fmla="*/ 7750628 w 8417179"/>
                <a:gd name="connsiteY8" fmla="*/ 159524 h 1115199"/>
                <a:gd name="connsiteX9" fmla="*/ 7744021 w 8417179"/>
                <a:gd name="connsiteY9" fmla="*/ 0 h 1115199"/>
                <a:gd name="connsiteX10" fmla="*/ 8409973 w 8417179"/>
                <a:gd name="connsiteY10" fmla="*/ 28357 h 1115199"/>
                <a:gd name="connsiteX11" fmla="*/ 8417179 w 8417179"/>
                <a:gd name="connsiteY11" fmla="*/ 528220 h 1115199"/>
                <a:gd name="connsiteX12" fmla="*/ 7655652 w 8417179"/>
                <a:gd name="connsiteY12" fmla="*/ 529080 h 1115199"/>
                <a:gd name="connsiteX13" fmla="*/ 6886566 w 8417179"/>
                <a:gd name="connsiteY13" fmla="*/ 724816 h 1115199"/>
                <a:gd name="connsiteX14" fmla="*/ 5765278 w 8417179"/>
                <a:gd name="connsiteY14" fmla="*/ 1115199 h 1115199"/>
                <a:gd name="connsiteX15" fmla="*/ 4467634 w 8417179"/>
                <a:gd name="connsiteY15" fmla="*/ 1115199 h 1115199"/>
                <a:gd name="connsiteX16" fmla="*/ 4147457 w 8417179"/>
                <a:gd name="connsiteY16" fmla="*/ 1050735 h 1115199"/>
                <a:gd name="connsiteX17" fmla="*/ 2754893 w 8417179"/>
                <a:gd name="connsiteY17" fmla="*/ 501497 h 1115199"/>
                <a:gd name="connsiteX18" fmla="*/ 13961 w 8417179"/>
                <a:gd name="connsiteY18" fmla="*/ 514273 h 1115199"/>
                <a:gd name="connsiteX19" fmla="*/ 0 w 8417179"/>
                <a:gd name="connsiteY19" fmla="*/ 246610 h 1115199"/>
                <a:gd name="connsiteX20" fmla="*/ 5970 w 8417179"/>
                <a:gd name="connsiteY20" fmla="*/ 213847 h 1115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17179" h="1115199">
                  <a:moveTo>
                    <a:pt x="5970" y="213847"/>
                  </a:moveTo>
                  <a:cubicBezTo>
                    <a:pt x="512932" y="227295"/>
                    <a:pt x="1903873" y="177464"/>
                    <a:pt x="2295759" y="179883"/>
                  </a:cubicBezTo>
                  <a:lnTo>
                    <a:pt x="2351314" y="261124"/>
                  </a:lnTo>
                  <a:lnTo>
                    <a:pt x="2814663" y="262259"/>
                  </a:lnTo>
                  <a:lnTo>
                    <a:pt x="4310744" y="836423"/>
                  </a:lnTo>
                  <a:cubicBezTo>
                    <a:pt x="4504254" y="851309"/>
                    <a:pt x="4350701" y="848094"/>
                    <a:pt x="4499429" y="850370"/>
                  </a:cubicBezTo>
                  <a:lnTo>
                    <a:pt x="5630989" y="842829"/>
                  </a:lnTo>
                  <a:lnTo>
                    <a:pt x="7649028" y="246610"/>
                  </a:lnTo>
                  <a:lnTo>
                    <a:pt x="7750628" y="159524"/>
                  </a:lnTo>
                  <a:cubicBezTo>
                    <a:pt x="7750558" y="142186"/>
                    <a:pt x="7744091" y="17338"/>
                    <a:pt x="7744021" y="0"/>
                  </a:cubicBezTo>
                  <a:lnTo>
                    <a:pt x="8409973" y="28357"/>
                  </a:lnTo>
                  <a:cubicBezTo>
                    <a:pt x="8410048" y="157786"/>
                    <a:pt x="8417104" y="398791"/>
                    <a:pt x="8417179" y="528220"/>
                  </a:cubicBezTo>
                  <a:lnTo>
                    <a:pt x="7655652" y="529080"/>
                  </a:lnTo>
                  <a:lnTo>
                    <a:pt x="6886566" y="724816"/>
                  </a:lnTo>
                  <a:lnTo>
                    <a:pt x="5765278" y="1115199"/>
                  </a:lnTo>
                  <a:lnTo>
                    <a:pt x="4467634" y="1115199"/>
                  </a:lnTo>
                  <a:cubicBezTo>
                    <a:pt x="4397641" y="1096548"/>
                    <a:pt x="4253308" y="1112025"/>
                    <a:pt x="4147457" y="1050735"/>
                  </a:cubicBezTo>
                  <a:cubicBezTo>
                    <a:pt x="3869266" y="946716"/>
                    <a:pt x="3005912" y="597032"/>
                    <a:pt x="2754893" y="501497"/>
                  </a:cubicBezTo>
                  <a:lnTo>
                    <a:pt x="13961" y="514273"/>
                  </a:lnTo>
                  <a:lnTo>
                    <a:pt x="0" y="246610"/>
                  </a:lnTo>
                  <a:cubicBezTo>
                    <a:pt x="1990" y="235689"/>
                    <a:pt x="3980" y="207875"/>
                    <a:pt x="5970" y="213847"/>
                  </a:cubicBezTo>
                  <a:close/>
                </a:path>
              </a:pathLst>
            </a:custGeom>
            <a:gradFill rotWithShape="0">
              <a:gsLst>
                <a:gs pos="0">
                  <a:srgbClr val="003399">
                    <a:gamma/>
                    <a:shade val="15294"/>
                    <a:invGamma/>
                  </a:srgbClr>
                </a:gs>
                <a:gs pos="100000">
                  <a:srgbClr val="003399"/>
                </a:gs>
              </a:gsLst>
              <a:lin ang="5400000" scaled="1"/>
            </a:gradFill>
            <a:ln w="19050" cap="flat" cmpd="sng" algn="ctr">
              <a:noFill/>
              <a:prstDash val="solid"/>
              <a:round/>
              <a:headEnd type="none" w="med" len="med"/>
              <a:tailEnd type="none" w="med" len="med"/>
            </a:ln>
            <a:effectLst>
              <a:softEdge rad="12700"/>
            </a:effectLst>
          </p:spPr>
          <p:txBody>
            <a:bodyPr anchor="ctr" anchorCtr="1"/>
            <a:lstStyle/>
            <a:p>
              <a:pPr>
                <a:defRPr/>
              </a:pPr>
              <a:endParaRPr lang="en-US" dirty="0">
                <a:effectLst>
                  <a:outerShdw blurRad="38100" dist="38100" dir="2700000" algn="tl">
                    <a:srgbClr val="000000">
                      <a:alpha val="43137"/>
                    </a:srgbClr>
                  </a:outerShdw>
                </a:effectLst>
              </a:endParaRPr>
            </a:p>
          </p:txBody>
        </p:sp>
        <p:sp>
          <p:nvSpPr>
            <p:cNvPr id="203785" name="TextBox 13"/>
            <p:cNvSpPr txBox="1">
              <a:spLocks noChangeArrowheads="1"/>
            </p:cNvSpPr>
            <p:nvPr/>
          </p:nvSpPr>
          <p:spPr bwMode="auto">
            <a:xfrm>
              <a:off x="838200" y="3381676"/>
              <a:ext cx="2087739" cy="369410"/>
            </a:xfrm>
            <a:prstGeom prst="rect">
              <a:avLst/>
            </a:prstGeom>
            <a:noFill/>
            <a:ln w="9525">
              <a:noFill/>
              <a:miter lim="800000"/>
              <a:headEnd/>
              <a:tailEnd/>
            </a:ln>
          </p:spPr>
          <p:txBody>
            <a:bodyPr wrap="none">
              <a:spAutoFit/>
            </a:bodyPr>
            <a:lstStyle/>
            <a:p>
              <a:r>
                <a:rPr lang="en-US" b="1" dirty="0"/>
                <a:t>Isolated</a:t>
              </a:r>
              <a:r>
                <a:rPr lang="en-US" dirty="0"/>
                <a:t> </a:t>
              </a:r>
              <a:r>
                <a:rPr lang="en-US" b="1" dirty="0"/>
                <a:t>Facility</a:t>
              </a:r>
            </a:p>
          </p:txBody>
        </p:sp>
      </p:grpSp>
      <p:grpSp>
        <p:nvGrpSpPr>
          <p:cNvPr id="114" name="Group 113"/>
          <p:cNvGrpSpPr/>
          <p:nvPr/>
        </p:nvGrpSpPr>
        <p:grpSpPr>
          <a:xfrm>
            <a:off x="1843087" y="4629150"/>
            <a:ext cx="5295900" cy="2092325"/>
            <a:chOff x="1843087" y="4629150"/>
            <a:chExt cx="5295900" cy="2092325"/>
          </a:xfrm>
        </p:grpSpPr>
        <p:sp>
          <p:nvSpPr>
            <p:cNvPr id="13" name="Rectangle 7"/>
            <p:cNvSpPr>
              <a:spLocks noChangeArrowheads="1"/>
            </p:cNvSpPr>
            <p:nvPr/>
          </p:nvSpPr>
          <p:spPr bwMode="auto">
            <a:xfrm>
              <a:off x="1985962" y="5257800"/>
              <a:ext cx="4633913" cy="1300163"/>
            </a:xfrm>
            <a:prstGeom prst="rect">
              <a:avLst/>
            </a:prstGeom>
            <a:solidFill>
              <a:srgbClr val="969696"/>
            </a:solidFill>
            <a:ln w="19050">
              <a:solidFill>
                <a:srgbClr val="000000"/>
              </a:solidFill>
              <a:miter lim="800000"/>
              <a:headEnd/>
              <a:tailEnd/>
            </a:ln>
          </p:spPr>
          <p:txBody>
            <a:bodyPr/>
            <a:lstStyle/>
            <a:p>
              <a:endParaRPr lang="en-US"/>
            </a:p>
          </p:txBody>
        </p:sp>
        <p:sp>
          <p:nvSpPr>
            <p:cNvPr id="14" name="Freeform 11"/>
            <p:cNvSpPr>
              <a:spLocks/>
            </p:cNvSpPr>
            <p:nvPr/>
          </p:nvSpPr>
          <p:spPr bwMode="auto">
            <a:xfrm>
              <a:off x="5462587" y="5370513"/>
              <a:ext cx="1019175" cy="1049337"/>
            </a:xfrm>
            <a:custGeom>
              <a:avLst/>
              <a:gdLst/>
              <a:ahLst/>
              <a:cxnLst>
                <a:cxn ang="0">
                  <a:pos x="0" y="9"/>
                </a:cxn>
                <a:cxn ang="0">
                  <a:pos x="11" y="0"/>
                </a:cxn>
                <a:cxn ang="0">
                  <a:pos x="118" y="0"/>
                </a:cxn>
                <a:cxn ang="0">
                  <a:pos x="128" y="8"/>
                </a:cxn>
                <a:cxn ang="0">
                  <a:pos x="128" y="96"/>
                </a:cxn>
                <a:cxn ang="0">
                  <a:pos x="122" y="103"/>
                </a:cxn>
                <a:cxn ang="0">
                  <a:pos x="5" y="103"/>
                </a:cxn>
                <a:cxn ang="0">
                  <a:pos x="0" y="95"/>
                </a:cxn>
                <a:cxn ang="0">
                  <a:pos x="0" y="9"/>
                </a:cxn>
              </a:cxnLst>
              <a:rect l="0" t="0" r="r" b="b"/>
              <a:pathLst>
                <a:path w="128" h="103">
                  <a:moveTo>
                    <a:pt x="0" y="9"/>
                  </a:moveTo>
                  <a:lnTo>
                    <a:pt x="11" y="0"/>
                  </a:lnTo>
                  <a:lnTo>
                    <a:pt x="118" y="0"/>
                  </a:lnTo>
                  <a:lnTo>
                    <a:pt x="128" y="8"/>
                  </a:lnTo>
                  <a:lnTo>
                    <a:pt x="128" y="96"/>
                  </a:lnTo>
                  <a:lnTo>
                    <a:pt x="122" y="103"/>
                  </a:lnTo>
                  <a:lnTo>
                    <a:pt x="5" y="103"/>
                  </a:lnTo>
                  <a:lnTo>
                    <a:pt x="0" y="95"/>
                  </a:lnTo>
                  <a:lnTo>
                    <a:pt x="0" y="9"/>
                  </a:lnTo>
                  <a:close/>
                </a:path>
              </a:pathLst>
            </a:custGeom>
            <a:solidFill>
              <a:srgbClr val="FFFFFF"/>
            </a:solidFill>
            <a:ln w="19050" cap="flat" cmpd="sng">
              <a:solidFill>
                <a:srgbClr val="000000"/>
              </a:solidFill>
              <a:prstDash val="solid"/>
              <a:round/>
              <a:headEnd/>
              <a:tailEnd/>
            </a:ln>
          </p:spPr>
          <p:txBody>
            <a:bodyPr/>
            <a:lstStyle/>
            <a:p>
              <a:pPr>
                <a:defRPr/>
              </a:pPr>
              <a:endParaRPr lang="en-US">
                <a:latin typeface="+mn-lt"/>
              </a:endParaRPr>
            </a:p>
          </p:txBody>
        </p:sp>
        <p:sp>
          <p:nvSpPr>
            <p:cNvPr id="16" name="Freeform 8"/>
            <p:cNvSpPr>
              <a:spLocks/>
            </p:cNvSpPr>
            <p:nvPr/>
          </p:nvSpPr>
          <p:spPr bwMode="auto">
            <a:xfrm>
              <a:off x="2090737" y="5370513"/>
              <a:ext cx="1019175" cy="1054100"/>
            </a:xfrm>
            <a:custGeom>
              <a:avLst/>
              <a:gdLst/>
              <a:ahLst/>
              <a:cxnLst>
                <a:cxn ang="0">
                  <a:pos x="0" y="9"/>
                </a:cxn>
                <a:cxn ang="0">
                  <a:pos x="11" y="0"/>
                </a:cxn>
                <a:cxn ang="0">
                  <a:pos x="118" y="0"/>
                </a:cxn>
                <a:cxn ang="0">
                  <a:pos x="128" y="8"/>
                </a:cxn>
                <a:cxn ang="0">
                  <a:pos x="128" y="96"/>
                </a:cxn>
                <a:cxn ang="0">
                  <a:pos x="122" y="103"/>
                </a:cxn>
                <a:cxn ang="0">
                  <a:pos x="5" y="103"/>
                </a:cxn>
                <a:cxn ang="0">
                  <a:pos x="0" y="95"/>
                </a:cxn>
                <a:cxn ang="0">
                  <a:pos x="0" y="9"/>
                </a:cxn>
              </a:cxnLst>
              <a:rect l="0" t="0" r="r" b="b"/>
              <a:pathLst>
                <a:path w="128" h="103">
                  <a:moveTo>
                    <a:pt x="0" y="9"/>
                  </a:moveTo>
                  <a:lnTo>
                    <a:pt x="11" y="0"/>
                  </a:lnTo>
                  <a:lnTo>
                    <a:pt x="118" y="0"/>
                  </a:lnTo>
                  <a:lnTo>
                    <a:pt x="128" y="8"/>
                  </a:lnTo>
                  <a:lnTo>
                    <a:pt x="128" y="96"/>
                  </a:lnTo>
                  <a:lnTo>
                    <a:pt x="122" y="103"/>
                  </a:lnTo>
                  <a:lnTo>
                    <a:pt x="5" y="103"/>
                  </a:lnTo>
                  <a:lnTo>
                    <a:pt x="0" y="95"/>
                  </a:lnTo>
                  <a:lnTo>
                    <a:pt x="0" y="9"/>
                  </a:lnTo>
                  <a:close/>
                </a:path>
              </a:pathLst>
            </a:custGeom>
            <a:solidFill>
              <a:srgbClr val="FFFFFF"/>
            </a:solidFill>
            <a:ln w="19050" cap="flat" cmpd="sng">
              <a:solidFill>
                <a:srgbClr val="000000"/>
              </a:solidFill>
              <a:prstDash val="solid"/>
              <a:round/>
              <a:headEnd/>
              <a:tailEnd/>
            </a:ln>
          </p:spPr>
          <p:txBody>
            <a:bodyPr/>
            <a:lstStyle/>
            <a:p>
              <a:pPr>
                <a:defRPr/>
              </a:pPr>
              <a:endParaRPr lang="en-US">
                <a:latin typeface="+mn-lt"/>
              </a:endParaRPr>
            </a:p>
          </p:txBody>
        </p:sp>
        <p:sp>
          <p:nvSpPr>
            <p:cNvPr id="17" name="Freeform 9"/>
            <p:cNvSpPr>
              <a:spLocks/>
            </p:cNvSpPr>
            <p:nvPr/>
          </p:nvSpPr>
          <p:spPr bwMode="auto">
            <a:xfrm>
              <a:off x="3214687" y="5370513"/>
              <a:ext cx="1019175" cy="1054100"/>
            </a:xfrm>
            <a:custGeom>
              <a:avLst/>
              <a:gdLst/>
              <a:ahLst/>
              <a:cxnLst>
                <a:cxn ang="0">
                  <a:pos x="0" y="9"/>
                </a:cxn>
                <a:cxn ang="0">
                  <a:pos x="11" y="0"/>
                </a:cxn>
                <a:cxn ang="0">
                  <a:pos x="118" y="0"/>
                </a:cxn>
                <a:cxn ang="0">
                  <a:pos x="128" y="8"/>
                </a:cxn>
                <a:cxn ang="0">
                  <a:pos x="128" y="96"/>
                </a:cxn>
                <a:cxn ang="0">
                  <a:pos x="122" y="103"/>
                </a:cxn>
                <a:cxn ang="0">
                  <a:pos x="5" y="103"/>
                </a:cxn>
                <a:cxn ang="0">
                  <a:pos x="0" y="95"/>
                </a:cxn>
                <a:cxn ang="0">
                  <a:pos x="0" y="9"/>
                </a:cxn>
              </a:cxnLst>
              <a:rect l="0" t="0" r="r" b="b"/>
              <a:pathLst>
                <a:path w="128" h="103">
                  <a:moveTo>
                    <a:pt x="0" y="9"/>
                  </a:moveTo>
                  <a:lnTo>
                    <a:pt x="11" y="0"/>
                  </a:lnTo>
                  <a:lnTo>
                    <a:pt x="118" y="0"/>
                  </a:lnTo>
                  <a:lnTo>
                    <a:pt x="128" y="8"/>
                  </a:lnTo>
                  <a:lnTo>
                    <a:pt x="128" y="96"/>
                  </a:lnTo>
                  <a:lnTo>
                    <a:pt x="122" y="103"/>
                  </a:lnTo>
                  <a:lnTo>
                    <a:pt x="5" y="103"/>
                  </a:lnTo>
                  <a:lnTo>
                    <a:pt x="0" y="95"/>
                  </a:lnTo>
                  <a:lnTo>
                    <a:pt x="0" y="9"/>
                  </a:lnTo>
                  <a:close/>
                </a:path>
              </a:pathLst>
            </a:custGeom>
            <a:solidFill>
              <a:srgbClr val="FFFFFF"/>
            </a:solidFill>
            <a:ln w="19050" cap="flat" cmpd="sng">
              <a:solidFill>
                <a:srgbClr val="000000"/>
              </a:solidFill>
              <a:prstDash val="solid"/>
              <a:round/>
              <a:headEnd/>
              <a:tailEnd/>
            </a:ln>
          </p:spPr>
          <p:txBody>
            <a:bodyPr/>
            <a:lstStyle/>
            <a:p>
              <a:pPr>
                <a:defRPr/>
              </a:pPr>
              <a:endParaRPr lang="en-US">
                <a:latin typeface="+mn-lt"/>
              </a:endParaRPr>
            </a:p>
          </p:txBody>
        </p:sp>
        <p:sp>
          <p:nvSpPr>
            <p:cNvPr id="18" name="Freeform 10"/>
            <p:cNvSpPr>
              <a:spLocks/>
            </p:cNvSpPr>
            <p:nvPr/>
          </p:nvSpPr>
          <p:spPr bwMode="auto">
            <a:xfrm>
              <a:off x="4338637" y="5370513"/>
              <a:ext cx="1019175" cy="1054100"/>
            </a:xfrm>
            <a:custGeom>
              <a:avLst/>
              <a:gdLst/>
              <a:ahLst/>
              <a:cxnLst>
                <a:cxn ang="0">
                  <a:pos x="0" y="9"/>
                </a:cxn>
                <a:cxn ang="0">
                  <a:pos x="11" y="0"/>
                </a:cxn>
                <a:cxn ang="0">
                  <a:pos x="118" y="0"/>
                </a:cxn>
                <a:cxn ang="0">
                  <a:pos x="128" y="8"/>
                </a:cxn>
                <a:cxn ang="0">
                  <a:pos x="128" y="96"/>
                </a:cxn>
                <a:cxn ang="0">
                  <a:pos x="122" y="103"/>
                </a:cxn>
                <a:cxn ang="0">
                  <a:pos x="5" y="103"/>
                </a:cxn>
                <a:cxn ang="0">
                  <a:pos x="0" y="95"/>
                </a:cxn>
                <a:cxn ang="0">
                  <a:pos x="0" y="9"/>
                </a:cxn>
              </a:cxnLst>
              <a:rect l="0" t="0" r="r" b="b"/>
              <a:pathLst>
                <a:path w="128" h="103">
                  <a:moveTo>
                    <a:pt x="0" y="9"/>
                  </a:moveTo>
                  <a:lnTo>
                    <a:pt x="11" y="0"/>
                  </a:lnTo>
                  <a:lnTo>
                    <a:pt x="118" y="0"/>
                  </a:lnTo>
                  <a:lnTo>
                    <a:pt x="128" y="8"/>
                  </a:lnTo>
                  <a:lnTo>
                    <a:pt x="128" y="96"/>
                  </a:lnTo>
                  <a:lnTo>
                    <a:pt x="122" y="103"/>
                  </a:lnTo>
                  <a:lnTo>
                    <a:pt x="5" y="103"/>
                  </a:lnTo>
                  <a:lnTo>
                    <a:pt x="0" y="95"/>
                  </a:lnTo>
                  <a:lnTo>
                    <a:pt x="0" y="9"/>
                  </a:lnTo>
                  <a:close/>
                </a:path>
              </a:pathLst>
            </a:custGeom>
            <a:solidFill>
              <a:srgbClr val="FFFFFF"/>
            </a:solidFill>
            <a:ln w="19050" cap="flat" cmpd="sng">
              <a:solidFill>
                <a:srgbClr val="000000"/>
              </a:solidFill>
              <a:prstDash val="solid"/>
              <a:round/>
              <a:headEnd/>
              <a:tailEnd/>
            </a:ln>
          </p:spPr>
          <p:txBody>
            <a:bodyPr/>
            <a:lstStyle/>
            <a:p>
              <a:pPr>
                <a:defRPr/>
              </a:pPr>
              <a:endParaRPr lang="en-US">
                <a:latin typeface="+mn-lt"/>
              </a:endParaRPr>
            </a:p>
          </p:txBody>
        </p:sp>
        <p:sp>
          <p:nvSpPr>
            <p:cNvPr id="19" name="Freeform 12"/>
            <p:cNvSpPr>
              <a:spLocks/>
            </p:cNvSpPr>
            <p:nvPr/>
          </p:nvSpPr>
          <p:spPr bwMode="auto">
            <a:xfrm>
              <a:off x="2105025" y="5367338"/>
              <a:ext cx="1019175" cy="1054100"/>
            </a:xfrm>
            <a:custGeom>
              <a:avLst/>
              <a:gdLst/>
              <a:ahLst/>
              <a:cxnLst>
                <a:cxn ang="0">
                  <a:pos x="0" y="9"/>
                </a:cxn>
                <a:cxn ang="0">
                  <a:pos x="11" y="0"/>
                </a:cxn>
                <a:cxn ang="0">
                  <a:pos x="118" y="0"/>
                </a:cxn>
                <a:cxn ang="0">
                  <a:pos x="128" y="8"/>
                </a:cxn>
                <a:cxn ang="0">
                  <a:pos x="128" y="96"/>
                </a:cxn>
                <a:cxn ang="0">
                  <a:pos x="122" y="103"/>
                </a:cxn>
                <a:cxn ang="0">
                  <a:pos x="5" y="103"/>
                </a:cxn>
                <a:cxn ang="0">
                  <a:pos x="0" y="95"/>
                </a:cxn>
                <a:cxn ang="0">
                  <a:pos x="0" y="9"/>
                </a:cxn>
              </a:cxnLst>
              <a:rect l="0" t="0" r="r" b="b"/>
              <a:pathLst>
                <a:path w="128" h="103">
                  <a:moveTo>
                    <a:pt x="0" y="9"/>
                  </a:moveTo>
                  <a:lnTo>
                    <a:pt x="11" y="0"/>
                  </a:lnTo>
                  <a:lnTo>
                    <a:pt x="118" y="0"/>
                  </a:lnTo>
                  <a:lnTo>
                    <a:pt x="128" y="8"/>
                  </a:lnTo>
                  <a:lnTo>
                    <a:pt x="128" y="96"/>
                  </a:lnTo>
                  <a:lnTo>
                    <a:pt x="122" y="103"/>
                  </a:lnTo>
                  <a:lnTo>
                    <a:pt x="5" y="103"/>
                  </a:lnTo>
                  <a:lnTo>
                    <a:pt x="0" y="95"/>
                  </a:lnTo>
                  <a:lnTo>
                    <a:pt x="0" y="9"/>
                  </a:lnTo>
                  <a:close/>
                </a:path>
              </a:pathLst>
            </a:custGeom>
            <a:solidFill>
              <a:srgbClr val="FFFFFF"/>
            </a:solidFill>
            <a:ln w="19050" cap="flat" cmpd="sng">
              <a:solidFill>
                <a:srgbClr val="000000"/>
              </a:solidFill>
              <a:prstDash val="solid"/>
              <a:round/>
              <a:headEnd/>
              <a:tailEnd/>
            </a:ln>
          </p:spPr>
          <p:txBody>
            <a:bodyPr/>
            <a:lstStyle/>
            <a:p>
              <a:pPr>
                <a:defRPr/>
              </a:pPr>
              <a:endParaRPr lang="en-US">
                <a:latin typeface="+mn-lt"/>
              </a:endParaRPr>
            </a:p>
          </p:txBody>
        </p:sp>
        <p:sp>
          <p:nvSpPr>
            <p:cNvPr id="23" name="Line 15"/>
            <p:cNvSpPr>
              <a:spLocks noChangeShapeType="1"/>
            </p:cNvSpPr>
            <p:nvPr/>
          </p:nvSpPr>
          <p:spPr bwMode="auto">
            <a:xfrm>
              <a:off x="2114550" y="5872163"/>
              <a:ext cx="1000125" cy="1587"/>
            </a:xfrm>
            <a:prstGeom prst="line">
              <a:avLst/>
            </a:prstGeom>
            <a:noFill/>
            <a:ln w="9525">
              <a:solidFill>
                <a:srgbClr val="000000"/>
              </a:solidFill>
              <a:round/>
              <a:headEnd type="triangle" w="med" len="med"/>
              <a:tailEnd type="triangle" w="med" len="med"/>
            </a:ln>
          </p:spPr>
          <p:txBody>
            <a:bodyPr/>
            <a:lstStyle/>
            <a:p>
              <a:pPr>
                <a:defRPr/>
              </a:pPr>
              <a:endParaRPr lang="en-US">
                <a:latin typeface="+mn-lt"/>
              </a:endParaRPr>
            </a:p>
          </p:txBody>
        </p:sp>
        <p:grpSp>
          <p:nvGrpSpPr>
            <p:cNvPr id="24" name="Group 85"/>
            <p:cNvGrpSpPr>
              <a:grpSpLocks/>
            </p:cNvGrpSpPr>
            <p:nvPr/>
          </p:nvGrpSpPr>
          <p:grpSpPr bwMode="auto">
            <a:xfrm>
              <a:off x="4005262" y="5764213"/>
              <a:ext cx="561975" cy="1587"/>
              <a:chOff x="3076575" y="3773487"/>
              <a:chExt cx="561975" cy="1588"/>
            </a:xfrm>
          </p:grpSpPr>
          <p:sp>
            <p:nvSpPr>
              <p:cNvPr id="25" name="Line 16"/>
              <p:cNvSpPr>
                <a:spLocks noChangeShapeType="1"/>
              </p:cNvSpPr>
              <p:nvPr/>
            </p:nvSpPr>
            <p:spPr bwMode="auto">
              <a:xfrm>
                <a:off x="3076575" y="3773487"/>
                <a:ext cx="219075" cy="1588"/>
              </a:xfrm>
              <a:prstGeom prst="line">
                <a:avLst/>
              </a:prstGeom>
              <a:noFill/>
              <a:ln w="9525">
                <a:solidFill>
                  <a:srgbClr val="000000"/>
                </a:solidFill>
                <a:round/>
                <a:headEnd/>
                <a:tailEnd type="triangle" w="med" len="med"/>
              </a:ln>
            </p:spPr>
            <p:txBody>
              <a:bodyPr/>
              <a:lstStyle/>
              <a:p>
                <a:pPr>
                  <a:defRPr/>
                </a:pPr>
                <a:endParaRPr lang="en-US">
                  <a:latin typeface="+mn-lt"/>
                </a:endParaRPr>
              </a:p>
            </p:txBody>
          </p:sp>
          <p:sp>
            <p:nvSpPr>
              <p:cNvPr id="26" name="Line 17"/>
              <p:cNvSpPr>
                <a:spLocks noChangeShapeType="1"/>
              </p:cNvSpPr>
              <p:nvPr/>
            </p:nvSpPr>
            <p:spPr bwMode="auto">
              <a:xfrm flipH="1">
                <a:off x="3409950" y="3773487"/>
                <a:ext cx="228600" cy="1588"/>
              </a:xfrm>
              <a:prstGeom prst="line">
                <a:avLst/>
              </a:prstGeom>
              <a:noFill/>
              <a:ln w="9525">
                <a:solidFill>
                  <a:srgbClr val="000000"/>
                </a:solidFill>
                <a:round/>
                <a:headEnd/>
                <a:tailEnd type="triangle" w="med" len="med"/>
              </a:ln>
            </p:spPr>
            <p:txBody>
              <a:bodyPr/>
              <a:lstStyle/>
              <a:p>
                <a:pPr>
                  <a:defRPr/>
                </a:pPr>
                <a:endParaRPr lang="en-US">
                  <a:latin typeface="+mn-lt"/>
                </a:endParaRPr>
              </a:p>
            </p:txBody>
          </p:sp>
        </p:grpSp>
        <p:sp>
          <p:nvSpPr>
            <p:cNvPr id="27" name="Text Box 18"/>
            <p:cNvSpPr txBox="1">
              <a:spLocks noChangeArrowheads="1"/>
            </p:cNvSpPr>
            <p:nvPr/>
          </p:nvSpPr>
          <p:spPr bwMode="auto">
            <a:xfrm>
              <a:off x="3748087" y="5486400"/>
              <a:ext cx="923925" cy="368300"/>
            </a:xfrm>
            <a:prstGeom prst="rect">
              <a:avLst/>
            </a:prstGeom>
            <a:noFill/>
            <a:ln w="9525">
              <a:noFill/>
              <a:miter lim="800000"/>
              <a:headEnd/>
              <a:tailEnd/>
            </a:ln>
          </p:spPr>
          <p:txBody>
            <a:bodyPr/>
            <a:lstStyle/>
            <a:p>
              <a:pPr>
                <a:defRPr/>
              </a:pPr>
              <a:r>
                <a:rPr lang="en-US" sz="1400" dirty="0">
                  <a:latin typeface="+mn-lt"/>
                </a:rPr>
                <a:t>4.0’</a:t>
              </a:r>
            </a:p>
          </p:txBody>
        </p:sp>
        <p:sp>
          <p:nvSpPr>
            <p:cNvPr id="28" name="Text Box 19"/>
            <p:cNvSpPr txBox="1">
              <a:spLocks noChangeArrowheads="1"/>
            </p:cNvSpPr>
            <p:nvPr/>
          </p:nvSpPr>
          <p:spPr bwMode="auto">
            <a:xfrm>
              <a:off x="5538787" y="5562600"/>
              <a:ext cx="914400" cy="377825"/>
            </a:xfrm>
            <a:prstGeom prst="rect">
              <a:avLst/>
            </a:prstGeom>
            <a:noFill/>
            <a:ln w="9525">
              <a:noFill/>
              <a:miter lim="800000"/>
              <a:headEnd/>
              <a:tailEnd/>
            </a:ln>
          </p:spPr>
          <p:txBody>
            <a:bodyPr/>
            <a:lstStyle/>
            <a:p>
              <a:pPr>
                <a:defRPr/>
              </a:pPr>
              <a:r>
                <a:rPr lang="en-US" dirty="0">
                  <a:latin typeface="+mn-lt"/>
                </a:rPr>
                <a:t>30'</a:t>
              </a:r>
              <a:endParaRPr lang="en-US" sz="1400" dirty="0">
                <a:latin typeface="+mn-lt"/>
              </a:endParaRPr>
            </a:p>
          </p:txBody>
        </p:sp>
        <p:sp>
          <p:nvSpPr>
            <p:cNvPr id="29" name="Text Box 20"/>
            <p:cNvSpPr txBox="1">
              <a:spLocks noChangeArrowheads="1"/>
            </p:cNvSpPr>
            <p:nvPr/>
          </p:nvSpPr>
          <p:spPr bwMode="auto">
            <a:xfrm>
              <a:off x="2238375" y="5562600"/>
              <a:ext cx="838200" cy="377825"/>
            </a:xfrm>
            <a:prstGeom prst="rect">
              <a:avLst/>
            </a:prstGeom>
            <a:noFill/>
            <a:ln w="9525">
              <a:noFill/>
              <a:miter lim="800000"/>
              <a:headEnd/>
              <a:tailEnd/>
            </a:ln>
          </p:spPr>
          <p:txBody>
            <a:bodyPr/>
            <a:lstStyle/>
            <a:p>
              <a:pPr>
                <a:defRPr/>
              </a:pPr>
              <a:r>
                <a:rPr lang="en-US" dirty="0">
                  <a:latin typeface="+mn-lt"/>
                </a:rPr>
                <a:t>30'</a:t>
              </a:r>
            </a:p>
          </p:txBody>
        </p:sp>
        <p:sp>
          <p:nvSpPr>
            <p:cNvPr id="30" name="Line 21"/>
            <p:cNvSpPr>
              <a:spLocks noChangeShapeType="1"/>
            </p:cNvSpPr>
            <p:nvPr/>
          </p:nvSpPr>
          <p:spPr bwMode="auto">
            <a:xfrm flipV="1">
              <a:off x="1985962" y="4745038"/>
              <a:ext cx="1588" cy="419100"/>
            </a:xfrm>
            <a:prstGeom prst="line">
              <a:avLst/>
            </a:prstGeom>
            <a:noFill/>
            <a:ln w="9525">
              <a:solidFill>
                <a:schemeClr val="tx1"/>
              </a:solidFill>
              <a:round/>
              <a:headEnd/>
              <a:tailEnd/>
            </a:ln>
          </p:spPr>
          <p:txBody>
            <a:bodyPr/>
            <a:lstStyle/>
            <a:p>
              <a:endParaRPr lang="en-US"/>
            </a:p>
          </p:txBody>
        </p:sp>
        <p:sp>
          <p:nvSpPr>
            <p:cNvPr id="31" name="Line 22"/>
            <p:cNvSpPr>
              <a:spLocks noChangeShapeType="1"/>
            </p:cNvSpPr>
            <p:nvPr/>
          </p:nvSpPr>
          <p:spPr bwMode="auto">
            <a:xfrm flipV="1">
              <a:off x="6605587" y="4733925"/>
              <a:ext cx="1588" cy="420688"/>
            </a:xfrm>
            <a:prstGeom prst="line">
              <a:avLst/>
            </a:prstGeom>
            <a:noFill/>
            <a:ln w="9525">
              <a:solidFill>
                <a:schemeClr val="tx1"/>
              </a:solidFill>
              <a:round/>
              <a:headEnd/>
              <a:tailEnd/>
            </a:ln>
          </p:spPr>
          <p:txBody>
            <a:bodyPr/>
            <a:lstStyle/>
            <a:p>
              <a:endParaRPr lang="en-US"/>
            </a:p>
          </p:txBody>
        </p:sp>
        <p:sp>
          <p:nvSpPr>
            <p:cNvPr id="32" name="Line 23"/>
            <p:cNvSpPr>
              <a:spLocks noChangeShapeType="1"/>
            </p:cNvSpPr>
            <p:nvPr/>
          </p:nvSpPr>
          <p:spPr bwMode="auto">
            <a:xfrm>
              <a:off x="1952624" y="4983163"/>
              <a:ext cx="4663440" cy="1587"/>
            </a:xfrm>
            <a:prstGeom prst="line">
              <a:avLst/>
            </a:prstGeom>
            <a:noFill/>
            <a:ln w="9525">
              <a:solidFill>
                <a:schemeClr val="tx1"/>
              </a:solidFill>
              <a:round/>
              <a:headEnd type="triangle" w="med" len="med"/>
              <a:tailEnd type="triangle" w="med" len="med"/>
            </a:ln>
          </p:spPr>
          <p:txBody>
            <a:bodyPr/>
            <a:lstStyle/>
            <a:p>
              <a:endParaRPr lang="en-US"/>
            </a:p>
          </p:txBody>
        </p:sp>
        <p:sp>
          <p:nvSpPr>
            <p:cNvPr id="34" name="Line 25"/>
            <p:cNvSpPr>
              <a:spLocks noChangeShapeType="1"/>
            </p:cNvSpPr>
            <p:nvPr/>
          </p:nvSpPr>
          <p:spPr bwMode="auto">
            <a:xfrm>
              <a:off x="6672262" y="5257800"/>
              <a:ext cx="466725" cy="1588"/>
            </a:xfrm>
            <a:prstGeom prst="line">
              <a:avLst/>
            </a:prstGeom>
            <a:noFill/>
            <a:ln w="9525">
              <a:solidFill>
                <a:schemeClr val="tx1"/>
              </a:solidFill>
              <a:round/>
              <a:headEnd/>
              <a:tailEnd/>
            </a:ln>
          </p:spPr>
          <p:txBody>
            <a:bodyPr/>
            <a:lstStyle/>
            <a:p>
              <a:endParaRPr lang="en-US"/>
            </a:p>
          </p:txBody>
        </p:sp>
        <p:sp>
          <p:nvSpPr>
            <p:cNvPr id="35" name="Line 26"/>
            <p:cNvSpPr>
              <a:spLocks noChangeShapeType="1"/>
            </p:cNvSpPr>
            <p:nvPr/>
          </p:nvSpPr>
          <p:spPr bwMode="auto">
            <a:xfrm>
              <a:off x="6662737" y="6527800"/>
              <a:ext cx="457200" cy="1588"/>
            </a:xfrm>
            <a:prstGeom prst="line">
              <a:avLst/>
            </a:prstGeom>
            <a:noFill/>
            <a:ln w="9525">
              <a:solidFill>
                <a:schemeClr val="tx1"/>
              </a:solidFill>
              <a:round/>
              <a:headEnd/>
              <a:tailEnd/>
            </a:ln>
          </p:spPr>
          <p:txBody>
            <a:bodyPr/>
            <a:lstStyle/>
            <a:p>
              <a:endParaRPr lang="en-US"/>
            </a:p>
          </p:txBody>
        </p:sp>
        <p:sp>
          <p:nvSpPr>
            <p:cNvPr id="36" name="Line 27"/>
            <p:cNvSpPr>
              <a:spLocks noChangeShapeType="1"/>
            </p:cNvSpPr>
            <p:nvPr/>
          </p:nvSpPr>
          <p:spPr bwMode="auto">
            <a:xfrm>
              <a:off x="7015162" y="5257800"/>
              <a:ext cx="1588" cy="1258888"/>
            </a:xfrm>
            <a:prstGeom prst="line">
              <a:avLst/>
            </a:prstGeom>
            <a:noFill/>
            <a:ln w="9525">
              <a:solidFill>
                <a:schemeClr val="tx1"/>
              </a:solidFill>
              <a:round/>
              <a:headEnd type="triangle" w="med" len="med"/>
              <a:tailEnd type="triangle" w="med" len="med"/>
            </a:ln>
          </p:spPr>
          <p:txBody>
            <a:bodyPr/>
            <a:lstStyle/>
            <a:p>
              <a:endParaRPr lang="en-US"/>
            </a:p>
          </p:txBody>
        </p:sp>
        <p:grpSp>
          <p:nvGrpSpPr>
            <p:cNvPr id="109" name="Group 108"/>
            <p:cNvGrpSpPr/>
            <p:nvPr/>
          </p:nvGrpSpPr>
          <p:grpSpPr>
            <a:xfrm>
              <a:off x="2862262" y="6567488"/>
              <a:ext cx="657225" cy="153987"/>
              <a:chOff x="1671637" y="6567488"/>
              <a:chExt cx="657225" cy="153987"/>
            </a:xfrm>
          </p:grpSpPr>
          <p:sp>
            <p:nvSpPr>
              <p:cNvPr id="38" name="Line 31"/>
              <p:cNvSpPr>
                <a:spLocks noChangeShapeType="1"/>
              </p:cNvSpPr>
              <p:nvPr/>
            </p:nvSpPr>
            <p:spPr bwMode="auto">
              <a:xfrm flipH="1">
                <a:off x="1671637" y="6567488"/>
                <a:ext cx="114300" cy="153987"/>
              </a:xfrm>
              <a:prstGeom prst="line">
                <a:avLst/>
              </a:prstGeom>
              <a:noFill/>
              <a:ln w="9525">
                <a:solidFill>
                  <a:schemeClr val="tx1"/>
                </a:solidFill>
                <a:round/>
                <a:headEnd/>
                <a:tailEnd/>
              </a:ln>
            </p:spPr>
            <p:txBody>
              <a:bodyPr/>
              <a:lstStyle/>
              <a:p>
                <a:pPr>
                  <a:defRPr/>
                </a:pPr>
                <a:endParaRPr lang="en-US">
                  <a:latin typeface="+mn-lt"/>
                </a:endParaRPr>
              </a:p>
            </p:txBody>
          </p:sp>
          <p:sp>
            <p:nvSpPr>
              <p:cNvPr id="39" name="Line 32"/>
              <p:cNvSpPr>
                <a:spLocks noChangeShapeType="1"/>
              </p:cNvSpPr>
              <p:nvPr/>
            </p:nvSpPr>
            <p:spPr bwMode="auto">
              <a:xfrm flipH="1">
                <a:off x="1738312" y="6567488"/>
                <a:ext cx="114300" cy="153987"/>
              </a:xfrm>
              <a:prstGeom prst="line">
                <a:avLst/>
              </a:prstGeom>
              <a:noFill/>
              <a:ln w="9525">
                <a:solidFill>
                  <a:schemeClr val="tx1"/>
                </a:solidFill>
                <a:round/>
                <a:headEnd/>
                <a:tailEnd/>
              </a:ln>
            </p:spPr>
            <p:txBody>
              <a:bodyPr/>
              <a:lstStyle/>
              <a:p>
                <a:pPr>
                  <a:defRPr/>
                </a:pPr>
                <a:endParaRPr lang="en-US">
                  <a:latin typeface="+mn-lt"/>
                </a:endParaRPr>
              </a:p>
            </p:txBody>
          </p:sp>
          <p:sp>
            <p:nvSpPr>
              <p:cNvPr id="40" name="Line 33"/>
              <p:cNvSpPr>
                <a:spLocks noChangeShapeType="1"/>
              </p:cNvSpPr>
              <p:nvPr/>
            </p:nvSpPr>
            <p:spPr bwMode="auto">
              <a:xfrm flipH="1">
                <a:off x="1814512" y="6567488"/>
                <a:ext cx="114300" cy="153987"/>
              </a:xfrm>
              <a:prstGeom prst="line">
                <a:avLst/>
              </a:prstGeom>
              <a:noFill/>
              <a:ln w="9525">
                <a:solidFill>
                  <a:schemeClr val="tx1"/>
                </a:solidFill>
                <a:round/>
                <a:headEnd/>
                <a:tailEnd/>
              </a:ln>
            </p:spPr>
            <p:txBody>
              <a:bodyPr/>
              <a:lstStyle/>
              <a:p>
                <a:pPr>
                  <a:defRPr/>
                </a:pPr>
                <a:endParaRPr lang="en-US">
                  <a:latin typeface="+mn-lt"/>
                </a:endParaRPr>
              </a:p>
            </p:txBody>
          </p:sp>
          <p:sp>
            <p:nvSpPr>
              <p:cNvPr id="41" name="Line 35"/>
              <p:cNvSpPr>
                <a:spLocks noChangeShapeType="1"/>
              </p:cNvSpPr>
              <p:nvPr/>
            </p:nvSpPr>
            <p:spPr bwMode="auto">
              <a:xfrm flipH="1">
                <a:off x="2071687" y="6567488"/>
                <a:ext cx="114300" cy="153987"/>
              </a:xfrm>
              <a:prstGeom prst="line">
                <a:avLst/>
              </a:prstGeom>
              <a:noFill/>
              <a:ln w="9525">
                <a:solidFill>
                  <a:schemeClr val="tx1"/>
                </a:solidFill>
                <a:round/>
                <a:headEnd/>
                <a:tailEnd/>
              </a:ln>
            </p:spPr>
            <p:txBody>
              <a:bodyPr/>
              <a:lstStyle/>
              <a:p>
                <a:pPr>
                  <a:defRPr/>
                </a:pPr>
                <a:endParaRPr lang="en-US">
                  <a:latin typeface="+mn-lt"/>
                </a:endParaRPr>
              </a:p>
            </p:txBody>
          </p:sp>
          <p:sp>
            <p:nvSpPr>
              <p:cNvPr id="42" name="Line 36"/>
              <p:cNvSpPr>
                <a:spLocks noChangeShapeType="1"/>
              </p:cNvSpPr>
              <p:nvPr/>
            </p:nvSpPr>
            <p:spPr bwMode="auto">
              <a:xfrm flipH="1">
                <a:off x="2138362" y="6567488"/>
                <a:ext cx="114300" cy="153987"/>
              </a:xfrm>
              <a:prstGeom prst="line">
                <a:avLst/>
              </a:prstGeom>
              <a:noFill/>
              <a:ln w="9525">
                <a:solidFill>
                  <a:schemeClr val="tx1"/>
                </a:solidFill>
                <a:round/>
                <a:headEnd/>
                <a:tailEnd/>
              </a:ln>
            </p:spPr>
            <p:txBody>
              <a:bodyPr/>
              <a:lstStyle/>
              <a:p>
                <a:pPr>
                  <a:defRPr/>
                </a:pPr>
                <a:endParaRPr lang="en-US">
                  <a:latin typeface="+mn-lt"/>
                </a:endParaRPr>
              </a:p>
            </p:txBody>
          </p:sp>
          <p:sp>
            <p:nvSpPr>
              <p:cNvPr id="47" name="Line 37"/>
              <p:cNvSpPr>
                <a:spLocks noChangeShapeType="1"/>
              </p:cNvSpPr>
              <p:nvPr/>
            </p:nvSpPr>
            <p:spPr bwMode="auto">
              <a:xfrm flipH="1">
                <a:off x="2214562" y="6567488"/>
                <a:ext cx="114300" cy="153987"/>
              </a:xfrm>
              <a:prstGeom prst="line">
                <a:avLst/>
              </a:prstGeom>
              <a:noFill/>
              <a:ln w="9525">
                <a:solidFill>
                  <a:schemeClr val="tx1"/>
                </a:solidFill>
                <a:round/>
                <a:headEnd/>
                <a:tailEnd/>
              </a:ln>
            </p:spPr>
            <p:txBody>
              <a:bodyPr/>
              <a:lstStyle/>
              <a:p>
                <a:pPr>
                  <a:defRPr/>
                </a:pPr>
                <a:endParaRPr lang="en-US">
                  <a:latin typeface="+mn-lt"/>
                </a:endParaRPr>
              </a:p>
            </p:txBody>
          </p:sp>
          <p:sp>
            <p:nvSpPr>
              <p:cNvPr id="48" name="Line 39"/>
              <p:cNvSpPr>
                <a:spLocks noChangeShapeType="1"/>
              </p:cNvSpPr>
              <p:nvPr/>
            </p:nvSpPr>
            <p:spPr bwMode="auto">
              <a:xfrm>
                <a:off x="2033587" y="6567488"/>
                <a:ext cx="114300" cy="153987"/>
              </a:xfrm>
              <a:prstGeom prst="line">
                <a:avLst/>
              </a:prstGeom>
              <a:noFill/>
              <a:ln w="9525">
                <a:solidFill>
                  <a:schemeClr val="tx1"/>
                </a:solidFill>
                <a:round/>
                <a:headEnd/>
                <a:tailEnd/>
              </a:ln>
            </p:spPr>
            <p:txBody>
              <a:bodyPr/>
              <a:lstStyle/>
              <a:p>
                <a:pPr>
                  <a:defRPr/>
                </a:pPr>
                <a:endParaRPr lang="en-US">
                  <a:latin typeface="+mn-lt"/>
                </a:endParaRPr>
              </a:p>
            </p:txBody>
          </p:sp>
          <p:sp>
            <p:nvSpPr>
              <p:cNvPr id="49" name="Line 40"/>
              <p:cNvSpPr>
                <a:spLocks noChangeShapeType="1"/>
              </p:cNvSpPr>
              <p:nvPr/>
            </p:nvSpPr>
            <p:spPr bwMode="auto">
              <a:xfrm>
                <a:off x="1966912" y="6567488"/>
                <a:ext cx="114300" cy="153987"/>
              </a:xfrm>
              <a:prstGeom prst="line">
                <a:avLst/>
              </a:prstGeom>
              <a:noFill/>
              <a:ln w="9525">
                <a:solidFill>
                  <a:schemeClr val="tx1"/>
                </a:solidFill>
                <a:round/>
                <a:headEnd/>
                <a:tailEnd/>
              </a:ln>
            </p:spPr>
            <p:txBody>
              <a:bodyPr/>
              <a:lstStyle/>
              <a:p>
                <a:pPr>
                  <a:defRPr/>
                </a:pPr>
                <a:endParaRPr lang="en-US">
                  <a:latin typeface="+mn-lt"/>
                </a:endParaRPr>
              </a:p>
            </p:txBody>
          </p:sp>
          <p:sp>
            <p:nvSpPr>
              <p:cNvPr id="50" name="Line 41"/>
              <p:cNvSpPr>
                <a:spLocks noChangeShapeType="1"/>
              </p:cNvSpPr>
              <p:nvPr/>
            </p:nvSpPr>
            <p:spPr bwMode="auto">
              <a:xfrm>
                <a:off x="1890712" y="6567488"/>
                <a:ext cx="114300" cy="153987"/>
              </a:xfrm>
              <a:prstGeom prst="line">
                <a:avLst/>
              </a:prstGeom>
              <a:noFill/>
              <a:ln w="9525">
                <a:solidFill>
                  <a:schemeClr val="tx1"/>
                </a:solidFill>
                <a:round/>
                <a:headEnd/>
                <a:tailEnd/>
              </a:ln>
            </p:spPr>
            <p:txBody>
              <a:bodyPr/>
              <a:lstStyle/>
              <a:p>
                <a:pPr>
                  <a:defRPr/>
                </a:pPr>
                <a:endParaRPr lang="en-US">
                  <a:latin typeface="+mn-lt"/>
                </a:endParaRPr>
              </a:p>
            </p:txBody>
          </p:sp>
        </p:grpSp>
        <p:grpSp>
          <p:nvGrpSpPr>
            <p:cNvPr id="107" name="Group 106"/>
            <p:cNvGrpSpPr/>
            <p:nvPr/>
          </p:nvGrpSpPr>
          <p:grpSpPr>
            <a:xfrm>
              <a:off x="5943600" y="5092700"/>
              <a:ext cx="657225" cy="153988"/>
              <a:chOff x="5510212" y="5092700"/>
              <a:chExt cx="657225" cy="153988"/>
            </a:xfrm>
          </p:grpSpPr>
          <p:sp>
            <p:nvSpPr>
              <p:cNvPr id="51" name="Line 44"/>
              <p:cNvSpPr>
                <a:spLocks noChangeShapeType="1"/>
              </p:cNvSpPr>
              <p:nvPr/>
            </p:nvSpPr>
            <p:spPr bwMode="auto">
              <a:xfrm flipH="1">
                <a:off x="5510212" y="5092700"/>
                <a:ext cx="114300" cy="153988"/>
              </a:xfrm>
              <a:prstGeom prst="line">
                <a:avLst/>
              </a:prstGeom>
              <a:noFill/>
              <a:ln w="9525">
                <a:solidFill>
                  <a:schemeClr val="tx1"/>
                </a:solidFill>
                <a:round/>
                <a:headEnd/>
                <a:tailEnd/>
              </a:ln>
            </p:spPr>
            <p:txBody>
              <a:bodyPr/>
              <a:lstStyle/>
              <a:p>
                <a:pPr>
                  <a:defRPr/>
                </a:pPr>
                <a:endParaRPr lang="en-US">
                  <a:latin typeface="+mn-lt"/>
                </a:endParaRPr>
              </a:p>
            </p:txBody>
          </p:sp>
          <p:sp>
            <p:nvSpPr>
              <p:cNvPr id="52" name="Line 45"/>
              <p:cNvSpPr>
                <a:spLocks noChangeShapeType="1"/>
              </p:cNvSpPr>
              <p:nvPr/>
            </p:nvSpPr>
            <p:spPr bwMode="auto">
              <a:xfrm flipH="1">
                <a:off x="5576887" y="5092700"/>
                <a:ext cx="114300" cy="153988"/>
              </a:xfrm>
              <a:prstGeom prst="line">
                <a:avLst/>
              </a:prstGeom>
              <a:noFill/>
              <a:ln w="9525">
                <a:solidFill>
                  <a:schemeClr val="tx1"/>
                </a:solidFill>
                <a:round/>
                <a:headEnd/>
                <a:tailEnd/>
              </a:ln>
            </p:spPr>
            <p:txBody>
              <a:bodyPr/>
              <a:lstStyle/>
              <a:p>
                <a:pPr>
                  <a:defRPr/>
                </a:pPr>
                <a:endParaRPr lang="en-US">
                  <a:latin typeface="+mn-lt"/>
                </a:endParaRPr>
              </a:p>
            </p:txBody>
          </p:sp>
          <p:sp>
            <p:nvSpPr>
              <p:cNvPr id="53" name="Line 46"/>
              <p:cNvSpPr>
                <a:spLocks noChangeShapeType="1"/>
              </p:cNvSpPr>
              <p:nvPr/>
            </p:nvSpPr>
            <p:spPr bwMode="auto">
              <a:xfrm flipH="1">
                <a:off x="5653087" y="5092700"/>
                <a:ext cx="114300" cy="153988"/>
              </a:xfrm>
              <a:prstGeom prst="line">
                <a:avLst/>
              </a:prstGeom>
              <a:noFill/>
              <a:ln w="9525">
                <a:solidFill>
                  <a:schemeClr val="tx1"/>
                </a:solidFill>
                <a:round/>
                <a:headEnd/>
                <a:tailEnd/>
              </a:ln>
            </p:spPr>
            <p:txBody>
              <a:bodyPr/>
              <a:lstStyle/>
              <a:p>
                <a:pPr>
                  <a:defRPr/>
                </a:pPr>
                <a:endParaRPr lang="en-US">
                  <a:latin typeface="+mn-lt"/>
                </a:endParaRPr>
              </a:p>
            </p:txBody>
          </p:sp>
          <p:sp>
            <p:nvSpPr>
              <p:cNvPr id="54" name="Line 48"/>
              <p:cNvSpPr>
                <a:spLocks noChangeShapeType="1"/>
              </p:cNvSpPr>
              <p:nvPr/>
            </p:nvSpPr>
            <p:spPr bwMode="auto">
              <a:xfrm flipH="1">
                <a:off x="5910262" y="5092700"/>
                <a:ext cx="114300" cy="153988"/>
              </a:xfrm>
              <a:prstGeom prst="line">
                <a:avLst/>
              </a:prstGeom>
              <a:noFill/>
              <a:ln w="9525">
                <a:solidFill>
                  <a:schemeClr val="tx1"/>
                </a:solidFill>
                <a:round/>
                <a:headEnd/>
                <a:tailEnd/>
              </a:ln>
            </p:spPr>
            <p:txBody>
              <a:bodyPr/>
              <a:lstStyle/>
              <a:p>
                <a:pPr>
                  <a:defRPr/>
                </a:pPr>
                <a:endParaRPr lang="en-US">
                  <a:latin typeface="+mn-lt"/>
                </a:endParaRPr>
              </a:p>
            </p:txBody>
          </p:sp>
          <p:sp>
            <p:nvSpPr>
              <p:cNvPr id="55" name="Line 49"/>
              <p:cNvSpPr>
                <a:spLocks noChangeShapeType="1"/>
              </p:cNvSpPr>
              <p:nvPr/>
            </p:nvSpPr>
            <p:spPr bwMode="auto">
              <a:xfrm flipH="1">
                <a:off x="5976937" y="5092700"/>
                <a:ext cx="114300" cy="153988"/>
              </a:xfrm>
              <a:prstGeom prst="line">
                <a:avLst/>
              </a:prstGeom>
              <a:noFill/>
              <a:ln w="9525">
                <a:solidFill>
                  <a:schemeClr val="tx1"/>
                </a:solidFill>
                <a:round/>
                <a:headEnd/>
                <a:tailEnd/>
              </a:ln>
            </p:spPr>
            <p:txBody>
              <a:bodyPr/>
              <a:lstStyle/>
              <a:p>
                <a:pPr>
                  <a:defRPr/>
                </a:pPr>
                <a:endParaRPr lang="en-US">
                  <a:latin typeface="+mn-lt"/>
                </a:endParaRPr>
              </a:p>
            </p:txBody>
          </p:sp>
          <p:sp>
            <p:nvSpPr>
              <p:cNvPr id="56" name="Line 50"/>
              <p:cNvSpPr>
                <a:spLocks noChangeShapeType="1"/>
              </p:cNvSpPr>
              <p:nvPr/>
            </p:nvSpPr>
            <p:spPr bwMode="auto">
              <a:xfrm flipH="1">
                <a:off x="6053137" y="5092700"/>
                <a:ext cx="114300" cy="153988"/>
              </a:xfrm>
              <a:prstGeom prst="line">
                <a:avLst/>
              </a:prstGeom>
              <a:noFill/>
              <a:ln w="9525">
                <a:solidFill>
                  <a:schemeClr val="tx1"/>
                </a:solidFill>
                <a:round/>
                <a:headEnd/>
                <a:tailEnd/>
              </a:ln>
            </p:spPr>
            <p:txBody>
              <a:bodyPr/>
              <a:lstStyle/>
              <a:p>
                <a:pPr>
                  <a:defRPr/>
                </a:pPr>
                <a:endParaRPr lang="en-US">
                  <a:latin typeface="+mn-lt"/>
                </a:endParaRPr>
              </a:p>
            </p:txBody>
          </p:sp>
          <p:sp>
            <p:nvSpPr>
              <p:cNvPr id="57" name="Line 52"/>
              <p:cNvSpPr>
                <a:spLocks noChangeShapeType="1"/>
              </p:cNvSpPr>
              <p:nvPr/>
            </p:nvSpPr>
            <p:spPr bwMode="auto">
              <a:xfrm>
                <a:off x="5872162" y="5092700"/>
                <a:ext cx="114300" cy="153988"/>
              </a:xfrm>
              <a:prstGeom prst="line">
                <a:avLst/>
              </a:prstGeom>
              <a:noFill/>
              <a:ln w="9525">
                <a:solidFill>
                  <a:schemeClr val="tx1"/>
                </a:solidFill>
                <a:round/>
                <a:headEnd/>
                <a:tailEnd/>
              </a:ln>
            </p:spPr>
            <p:txBody>
              <a:bodyPr/>
              <a:lstStyle/>
              <a:p>
                <a:pPr>
                  <a:defRPr/>
                </a:pPr>
                <a:endParaRPr lang="en-US">
                  <a:latin typeface="+mn-lt"/>
                </a:endParaRPr>
              </a:p>
            </p:txBody>
          </p:sp>
          <p:sp>
            <p:nvSpPr>
              <p:cNvPr id="58" name="Line 53"/>
              <p:cNvSpPr>
                <a:spLocks noChangeShapeType="1"/>
              </p:cNvSpPr>
              <p:nvPr/>
            </p:nvSpPr>
            <p:spPr bwMode="auto">
              <a:xfrm>
                <a:off x="5805487" y="5092700"/>
                <a:ext cx="114300" cy="153988"/>
              </a:xfrm>
              <a:prstGeom prst="line">
                <a:avLst/>
              </a:prstGeom>
              <a:noFill/>
              <a:ln w="9525">
                <a:solidFill>
                  <a:schemeClr val="tx1"/>
                </a:solidFill>
                <a:round/>
                <a:headEnd/>
                <a:tailEnd/>
              </a:ln>
            </p:spPr>
            <p:txBody>
              <a:bodyPr/>
              <a:lstStyle/>
              <a:p>
                <a:pPr>
                  <a:defRPr/>
                </a:pPr>
                <a:endParaRPr lang="en-US">
                  <a:latin typeface="+mn-lt"/>
                </a:endParaRPr>
              </a:p>
            </p:txBody>
          </p:sp>
          <p:sp>
            <p:nvSpPr>
              <p:cNvPr id="59" name="Line 54"/>
              <p:cNvSpPr>
                <a:spLocks noChangeShapeType="1"/>
              </p:cNvSpPr>
              <p:nvPr/>
            </p:nvSpPr>
            <p:spPr bwMode="auto">
              <a:xfrm>
                <a:off x="5729287" y="5092700"/>
                <a:ext cx="114300" cy="153988"/>
              </a:xfrm>
              <a:prstGeom prst="line">
                <a:avLst/>
              </a:prstGeom>
              <a:noFill/>
              <a:ln w="9525">
                <a:solidFill>
                  <a:schemeClr val="tx1"/>
                </a:solidFill>
                <a:round/>
                <a:headEnd/>
                <a:tailEnd/>
              </a:ln>
            </p:spPr>
            <p:txBody>
              <a:bodyPr/>
              <a:lstStyle/>
              <a:p>
                <a:pPr>
                  <a:defRPr/>
                </a:pPr>
                <a:endParaRPr lang="en-US">
                  <a:latin typeface="+mn-lt"/>
                </a:endParaRPr>
              </a:p>
            </p:txBody>
          </p:sp>
        </p:grpSp>
        <p:grpSp>
          <p:nvGrpSpPr>
            <p:cNvPr id="106" name="Group 105"/>
            <p:cNvGrpSpPr/>
            <p:nvPr/>
          </p:nvGrpSpPr>
          <p:grpSpPr>
            <a:xfrm>
              <a:off x="2243137" y="5092700"/>
              <a:ext cx="657225" cy="153988"/>
              <a:chOff x="1052512" y="5092700"/>
              <a:chExt cx="657225" cy="153988"/>
            </a:xfrm>
          </p:grpSpPr>
          <p:sp>
            <p:nvSpPr>
              <p:cNvPr id="60" name="Line 57"/>
              <p:cNvSpPr>
                <a:spLocks noChangeShapeType="1"/>
              </p:cNvSpPr>
              <p:nvPr/>
            </p:nvSpPr>
            <p:spPr bwMode="auto">
              <a:xfrm flipH="1">
                <a:off x="1052512" y="5092700"/>
                <a:ext cx="114300" cy="153988"/>
              </a:xfrm>
              <a:prstGeom prst="line">
                <a:avLst/>
              </a:prstGeom>
              <a:noFill/>
              <a:ln w="9525">
                <a:solidFill>
                  <a:schemeClr val="tx1"/>
                </a:solidFill>
                <a:round/>
                <a:headEnd/>
                <a:tailEnd/>
              </a:ln>
            </p:spPr>
            <p:txBody>
              <a:bodyPr/>
              <a:lstStyle/>
              <a:p>
                <a:pPr>
                  <a:defRPr/>
                </a:pPr>
                <a:endParaRPr lang="en-US">
                  <a:latin typeface="+mn-lt"/>
                </a:endParaRPr>
              </a:p>
            </p:txBody>
          </p:sp>
          <p:sp>
            <p:nvSpPr>
              <p:cNvPr id="61" name="Line 58"/>
              <p:cNvSpPr>
                <a:spLocks noChangeShapeType="1"/>
              </p:cNvSpPr>
              <p:nvPr/>
            </p:nvSpPr>
            <p:spPr bwMode="auto">
              <a:xfrm flipH="1">
                <a:off x="1119187" y="5092700"/>
                <a:ext cx="114300" cy="153988"/>
              </a:xfrm>
              <a:prstGeom prst="line">
                <a:avLst/>
              </a:prstGeom>
              <a:noFill/>
              <a:ln w="9525">
                <a:solidFill>
                  <a:schemeClr val="tx1"/>
                </a:solidFill>
                <a:round/>
                <a:headEnd/>
                <a:tailEnd/>
              </a:ln>
            </p:spPr>
            <p:txBody>
              <a:bodyPr/>
              <a:lstStyle/>
              <a:p>
                <a:pPr>
                  <a:defRPr/>
                </a:pPr>
                <a:endParaRPr lang="en-US">
                  <a:latin typeface="+mn-lt"/>
                </a:endParaRPr>
              </a:p>
            </p:txBody>
          </p:sp>
          <p:sp>
            <p:nvSpPr>
              <p:cNvPr id="62" name="Line 59"/>
              <p:cNvSpPr>
                <a:spLocks noChangeShapeType="1"/>
              </p:cNvSpPr>
              <p:nvPr/>
            </p:nvSpPr>
            <p:spPr bwMode="auto">
              <a:xfrm flipH="1">
                <a:off x="1195387" y="5092700"/>
                <a:ext cx="114300" cy="153988"/>
              </a:xfrm>
              <a:prstGeom prst="line">
                <a:avLst/>
              </a:prstGeom>
              <a:noFill/>
              <a:ln w="9525">
                <a:solidFill>
                  <a:schemeClr val="tx1"/>
                </a:solidFill>
                <a:round/>
                <a:headEnd/>
                <a:tailEnd/>
              </a:ln>
            </p:spPr>
            <p:txBody>
              <a:bodyPr/>
              <a:lstStyle/>
              <a:p>
                <a:pPr>
                  <a:defRPr/>
                </a:pPr>
                <a:endParaRPr lang="en-US">
                  <a:latin typeface="+mn-lt"/>
                </a:endParaRPr>
              </a:p>
            </p:txBody>
          </p:sp>
          <p:sp>
            <p:nvSpPr>
              <p:cNvPr id="63" name="Line 61"/>
              <p:cNvSpPr>
                <a:spLocks noChangeShapeType="1"/>
              </p:cNvSpPr>
              <p:nvPr/>
            </p:nvSpPr>
            <p:spPr bwMode="auto">
              <a:xfrm flipH="1">
                <a:off x="1452562" y="5092700"/>
                <a:ext cx="114300" cy="153988"/>
              </a:xfrm>
              <a:prstGeom prst="line">
                <a:avLst/>
              </a:prstGeom>
              <a:noFill/>
              <a:ln w="9525">
                <a:solidFill>
                  <a:schemeClr val="tx1"/>
                </a:solidFill>
                <a:round/>
                <a:headEnd/>
                <a:tailEnd/>
              </a:ln>
            </p:spPr>
            <p:txBody>
              <a:bodyPr/>
              <a:lstStyle/>
              <a:p>
                <a:pPr>
                  <a:defRPr/>
                </a:pPr>
                <a:endParaRPr lang="en-US">
                  <a:latin typeface="+mn-lt"/>
                </a:endParaRPr>
              </a:p>
            </p:txBody>
          </p:sp>
          <p:sp>
            <p:nvSpPr>
              <p:cNvPr id="64" name="Line 62"/>
              <p:cNvSpPr>
                <a:spLocks noChangeShapeType="1"/>
              </p:cNvSpPr>
              <p:nvPr/>
            </p:nvSpPr>
            <p:spPr bwMode="auto">
              <a:xfrm flipH="1">
                <a:off x="1519237" y="5092700"/>
                <a:ext cx="114300" cy="153988"/>
              </a:xfrm>
              <a:prstGeom prst="line">
                <a:avLst/>
              </a:prstGeom>
              <a:noFill/>
              <a:ln w="9525">
                <a:solidFill>
                  <a:schemeClr val="tx1"/>
                </a:solidFill>
                <a:round/>
                <a:headEnd/>
                <a:tailEnd/>
              </a:ln>
            </p:spPr>
            <p:txBody>
              <a:bodyPr/>
              <a:lstStyle/>
              <a:p>
                <a:pPr>
                  <a:defRPr/>
                </a:pPr>
                <a:endParaRPr lang="en-US">
                  <a:latin typeface="+mn-lt"/>
                </a:endParaRPr>
              </a:p>
            </p:txBody>
          </p:sp>
          <p:sp>
            <p:nvSpPr>
              <p:cNvPr id="65" name="Line 63"/>
              <p:cNvSpPr>
                <a:spLocks noChangeShapeType="1"/>
              </p:cNvSpPr>
              <p:nvPr/>
            </p:nvSpPr>
            <p:spPr bwMode="auto">
              <a:xfrm flipH="1">
                <a:off x="1595437" y="5092700"/>
                <a:ext cx="114300" cy="153988"/>
              </a:xfrm>
              <a:prstGeom prst="line">
                <a:avLst/>
              </a:prstGeom>
              <a:noFill/>
              <a:ln w="9525">
                <a:solidFill>
                  <a:schemeClr val="tx1"/>
                </a:solidFill>
                <a:round/>
                <a:headEnd/>
                <a:tailEnd/>
              </a:ln>
            </p:spPr>
            <p:txBody>
              <a:bodyPr/>
              <a:lstStyle/>
              <a:p>
                <a:pPr>
                  <a:defRPr/>
                </a:pPr>
                <a:endParaRPr lang="en-US">
                  <a:latin typeface="+mn-lt"/>
                </a:endParaRPr>
              </a:p>
            </p:txBody>
          </p:sp>
          <p:sp>
            <p:nvSpPr>
              <p:cNvPr id="66" name="Line 65"/>
              <p:cNvSpPr>
                <a:spLocks noChangeShapeType="1"/>
              </p:cNvSpPr>
              <p:nvPr/>
            </p:nvSpPr>
            <p:spPr bwMode="auto">
              <a:xfrm>
                <a:off x="1414462" y="5092700"/>
                <a:ext cx="114300" cy="153988"/>
              </a:xfrm>
              <a:prstGeom prst="line">
                <a:avLst/>
              </a:prstGeom>
              <a:noFill/>
              <a:ln w="9525">
                <a:solidFill>
                  <a:schemeClr val="tx1"/>
                </a:solidFill>
                <a:round/>
                <a:headEnd/>
                <a:tailEnd/>
              </a:ln>
            </p:spPr>
            <p:txBody>
              <a:bodyPr/>
              <a:lstStyle/>
              <a:p>
                <a:pPr>
                  <a:defRPr/>
                </a:pPr>
                <a:endParaRPr lang="en-US">
                  <a:latin typeface="+mn-lt"/>
                </a:endParaRPr>
              </a:p>
            </p:txBody>
          </p:sp>
          <p:sp>
            <p:nvSpPr>
              <p:cNvPr id="67" name="Line 66"/>
              <p:cNvSpPr>
                <a:spLocks noChangeShapeType="1"/>
              </p:cNvSpPr>
              <p:nvPr/>
            </p:nvSpPr>
            <p:spPr bwMode="auto">
              <a:xfrm>
                <a:off x="1347787" y="5092700"/>
                <a:ext cx="114300" cy="153988"/>
              </a:xfrm>
              <a:prstGeom prst="line">
                <a:avLst/>
              </a:prstGeom>
              <a:noFill/>
              <a:ln w="9525">
                <a:solidFill>
                  <a:schemeClr val="tx1"/>
                </a:solidFill>
                <a:round/>
                <a:headEnd/>
                <a:tailEnd/>
              </a:ln>
            </p:spPr>
            <p:txBody>
              <a:bodyPr/>
              <a:lstStyle/>
              <a:p>
                <a:pPr>
                  <a:defRPr/>
                </a:pPr>
                <a:endParaRPr lang="en-US">
                  <a:latin typeface="+mn-lt"/>
                </a:endParaRPr>
              </a:p>
            </p:txBody>
          </p:sp>
          <p:sp>
            <p:nvSpPr>
              <p:cNvPr id="68" name="Line 67"/>
              <p:cNvSpPr>
                <a:spLocks noChangeShapeType="1"/>
              </p:cNvSpPr>
              <p:nvPr/>
            </p:nvSpPr>
            <p:spPr bwMode="auto">
              <a:xfrm>
                <a:off x="1271587" y="5092700"/>
                <a:ext cx="114300" cy="153988"/>
              </a:xfrm>
              <a:prstGeom prst="line">
                <a:avLst/>
              </a:prstGeom>
              <a:noFill/>
              <a:ln w="9525">
                <a:solidFill>
                  <a:schemeClr val="tx1"/>
                </a:solidFill>
                <a:round/>
                <a:headEnd/>
                <a:tailEnd/>
              </a:ln>
            </p:spPr>
            <p:txBody>
              <a:bodyPr/>
              <a:lstStyle/>
              <a:p>
                <a:pPr>
                  <a:defRPr/>
                </a:pPr>
                <a:endParaRPr lang="en-US">
                  <a:latin typeface="+mn-lt"/>
                </a:endParaRPr>
              </a:p>
            </p:txBody>
          </p:sp>
        </p:grpSp>
        <p:grpSp>
          <p:nvGrpSpPr>
            <p:cNvPr id="108" name="Group 107"/>
            <p:cNvGrpSpPr/>
            <p:nvPr/>
          </p:nvGrpSpPr>
          <p:grpSpPr>
            <a:xfrm>
              <a:off x="1843087" y="5297488"/>
              <a:ext cx="142875" cy="708025"/>
              <a:chOff x="652462" y="5297488"/>
              <a:chExt cx="142875" cy="708025"/>
            </a:xfrm>
          </p:grpSpPr>
          <p:sp>
            <p:nvSpPr>
              <p:cNvPr id="69" name="Line 70"/>
              <p:cNvSpPr>
                <a:spLocks noChangeShapeType="1"/>
              </p:cNvSpPr>
              <p:nvPr/>
            </p:nvSpPr>
            <p:spPr bwMode="auto">
              <a:xfrm rot="5400000" flipH="1">
                <a:off x="661987" y="5287963"/>
                <a:ext cx="123825" cy="142875"/>
              </a:xfrm>
              <a:prstGeom prst="line">
                <a:avLst/>
              </a:prstGeom>
              <a:noFill/>
              <a:ln w="9525">
                <a:solidFill>
                  <a:schemeClr val="tx1"/>
                </a:solidFill>
                <a:round/>
                <a:headEnd/>
                <a:tailEnd/>
              </a:ln>
            </p:spPr>
            <p:txBody>
              <a:bodyPr/>
              <a:lstStyle/>
              <a:p>
                <a:pPr>
                  <a:defRPr/>
                </a:pPr>
                <a:endParaRPr lang="en-US">
                  <a:latin typeface="+mn-lt"/>
                </a:endParaRPr>
              </a:p>
            </p:txBody>
          </p:sp>
          <p:sp>
            <p:nvSpPr>
              <p:cNvPr id="70" name="Line 71"/>
              <p:cNvSpPr>
                <a:spLocks noChangeShapeType="1"/>
              </p:cNvSpPr>
              <p:nvPr/>
            </p:nvSpPr>
            <p:spPr bwMode="auto">
              <a:xfrm rot="5400000" flipH="1">
                <a:off x="662781" y="5360194"/>
                <a:ext cx="122237" cy="142875"/>
              </a:xfrm>
              <a:prstGeom prst="line">
                <a:avLst/>
              </a:prstGeom>
              <a:noFill/>
              <a:ln w="9525">
                <a:solidFill>
                  <a:schemeClr val="tx1"/>
                </a:solidFill>
                <a:round/>
                <a:headEnd/>
                <a:tailEnd/>
              </a:ln>
            </p:spPr>
            <p:txBody>
              <a:bodyPr/>
              <a:lstStyle/>
              <a:p>
                <a:pPr>
                  <a:defRPr/>
                </a:pPr>
                <a:endParaRPr lang="en-US">
                  <a:latin typeface="+mn-lt"/>
                </a:endParaRPr>
              </a:p>
            </p:txBody>
          </p:sp>
          <p:sp>
            <p:nvSpPr>
              <p:cNvPr id="71" name="Line 72"/>
              <p:cNvSpPr>
                <a:spLocks noChangeShapeType="1"/>
              </p:cNvSpPr>
              <p:nvPr/>
            </p:nvSpPr>
            <p:spPr bwMode="auto">
              <a:xfrm rot="5400000" flipH="1">
                <a:off x="661987" y="5441950"/>
                <a:ext cx="123825" cy="142875"/>
              </a:xfrm>
              <a:prstGeom prst="line">
                <a:avLst/>
              </a:prstGeom>
              <a:noFill/>
              <a:ln w="9525">
                <a:solidFill>
                  <a:schemeClr val="tx1"/>
                </a:solidFill>
                <a:round/>
                <a:headEnd/>
                <a:tailEnd/>
              </a:ln>
            </p:spPr>
            <p:txBody>
              <a:bodyPr/>
              <a:lstStyle/>
              <a:p>
                <a:pPr>
                  <a:defRPr/>
                </a:pPr>
                <a:endParaRPr lang="en-US">
                  <a:latin typeface="+mn-lt"/>
                </a:endParaRPr>
              </a:p>
            </p:txBody>
          </p:sp>
          <p:sp>
            <p:nvSpPr>
              <p:cNvPr id="72" name="Line 74"/>
              <p:cNvSpPr>
                <a:spLocks noChangeShapeType="1"/>
              </p:cNvSpPr>
              <p:nvPr/>
            </p:nvSpPr>
            <p:spPr bwMode="auto">
              <a:xfrm rot="5400000" flipH="1">
                <a:off x="661987" y="5718175"/>
                <a:ext cx="123825" cy="142875"/>
              </a:xfrm>
              <a:prstGeom prst="line">
                <a:avLst/>
              </a:prstGeom>
              <a:noFill/>
              <a:ln w="9525">
                <a:solidFill>
                  <a:schemeClr val="tx1"/>
                </a:solidFill>
                <a:round/>
                <a:headEnd/>
                <a:tailEnd/>
              </a:ln>
            </p:spPr>
            <p:txBody>
              <a:bodyPr/>
              <a:lstStyle/>
              <a:p>
                <a:pPr>
                  <a:defRPr/>
                </a:pPr>
                <a:endParaRPr lang="en-US">
                  <a:latin typeface="+mn-lt"/>
                </a:endParaRPr>
              </a:p>
            </p:txBody>
          </p:sp>
          <p:sp>
            <p:nvSpPr>
              <p:cNvPr id="73" name="Line 75"/>
              <p:cNvSpPr>
                <a:spLocks noChangeShapeType="1"/>
              </p:cNvSpPr>
              <p:nvPr/>
            </p:nvSpPr>
            <p:spPr bwMode="auto">
              <a:xfrm rot="5400000" flipH="1">
                <a:off x="662781" y="5790406"/>
                <a:ext cx="122238" cy="142875"/>
              </a:xfrm>
              <a:prstGeom prst="line">
                <a:avLst/>
              </a:prstGeom>
              <a:noFill/>
              <a:ln w="9525">
                <a:solidFill>
                  <a:schemeClr val="tx1"/>
                </a:solidFill>
                <a:round/>
                <a:headEnd/>
                <a:tailEnd/>
              </a:ln>
            </p:spPr>
            <p:txBody>
              <a:bodyPr/>
              <a:lstStyle/>
              <a:p>
                <a:pPr>
                  <a:defRPr/>
                </a:pPr>
                <a:endParaRPr lang="en-US">
                  <a:latin typeface="+mn-lt"/>
                </a:endParaRPr>
              </a:p>
            </p:txBody>
          </p:sp>
          <p:sp>
            <p:nvSpPr>
              <p:cNvPr id="74" name="Line 76"/>
              <p:cNvSpPr>
                <a:spLocks noChangeShapeType="1"/>
              </p:cNvSpPr>
              <p:nvPr/>
            </p:nvSpPr>
            <p:spPr bwMode="auto">
              <a:xfrm rot="5400000" flipH="1">
                <a:off x="661987" y="5872163"/>
                <a:ext cx="123825" cy="142875"/>
              </a:xfrm>
              <a:prstGeom prst="line">
                <a:avLst/>
              </a:prstGeom>
              <a:noFill/>
              <a:ln w="9525">
                <a:solidFill>
                  <a:schemeClr val="tx1"/>
                </a:solidFill>
                <a:round/>
                <a:headEnd/>
                <a:tailEnd/>
              </a:ln>
            </p:spPr>
            <p:txBody>
              <a:bodyPr/>
              <a:lstStyle/>
              <a:p>
                <a:pPr>
                  <a:defRPr/>
                </a:pPr>
                <a:endParaRPr lang="en-US">
                  <a:latin typeface="+mn-lt"/>
                </a:endParaRPr>
              </a:p>
            </p:txBody>
          </p:sp>
          <p:sp>
            <p:nvSpPr>
              <p:cNvPr id="75" name="Line 78"/>
              <p:cNvSpPr>
                <a:spLocks noChangeShapeType="1"/>
              </p:cNvSpPr>
              <p:nvPr/>
            </p:nvSpPr>
            <p:spPr bwMode="auto">
              <a:xfrm rot="5400000">
                <a:off x="662781" y="5677694"/>
                <a:ext cx="122237" cy="142875"/>
              </a:xfrm>
              <a:prstGeom prst="line">
                <a:avLst/>
              </a:prstGeom>
              <a:noFill/>
              <a:ln w="9525">
                <a:solidFill>
                  <a:schemeClr val="tx1"/>
                </a:solidFill>
                <a:round/>
                <a:headEnd/>
                <a:tailEnd/>
              </a:ln>
            </p:spPr>
            <p:txBody>
              <a:bodyPr/>
              <a:lstStyle/>
              <a:p>
                <a:pPr>
                  <a:defRPr/>
                </a:pPr>
                <a:endParaRPr lang="en-US">
                  <a:latin typeface="+mn-lt"/>
                </a:endParaRPr>
              </a:p>
            </p:txBody>
          </p:sp>
          <p:sp>
            <p:nvSpPr>
              <p:cNvPr id="76" name="Line 79"/>
              <p:cNvSpPr>
                <a:spLocks noChangeShapeType="1"/>
              </p:cNvSpPr>
              <p:nvPr/>
            </p:nvSpPr>
            <p:spPr bwMode="auto">
              <a:xfrm rot="5400000">
                <a:off x="661987" y="5605463"/>
                <a:ext cx="123825" cy="142875"/>
              </a:xfrm>
              <a:prstGeom prst="line">
                <a:avLst/>
              </a:prstGeom>
              <a:noFill/>
              <a:ln w="9525">
                <a:solidFill>
                  <a:schemeClr val="tx1"/>
                </a:solidFill>
                <a:round/>
                <a:headEnd/>
                <a:tailEnd/>
              </a:ln>
            </p:spPr>
            <p:txBody>
              <a:bodyPr/>
              <a:lstStyle/>
              <a:p>
                <a:pPr>
                  <a:defRPr/>
                </a:pPr>
                <a:endParaRPr lang="en-US">
                  <a:latin typeface="+mn-lt"/>
                </a:endParaRPr>
              </a:p>
            </p:txBody>
          </p:sp>
          <p:sp>
            <p:nvSpPr>
              <p:cNvPr id="77" name="Line 80"/>
              <p:cNvSpPr>
                <a:spLocks noChangeShapeType="1"/>
              </p:cNvSpPr>
              <p:nvPr/>
            </p:nvSpPr>
            <p:spPr bwMode="auto">
              <a:xfrm rot="5400000">
                <a:off x="662781" y="5523706"/>
                <a:ext cx="122238" cy="142875"/>
              </a:xfrm>
              <a:prstGeom prst="line">
                <a:avLst/>
              </a:prstGeom>
              <a:noFill/>
              <a:ln w="9525">
                <a:solidFill>
                  <a:schemeClr val="tx1"/>
                </a:solidFill>
                <a:round/>
                <a:headEnd/>
                <a:tailEnd/>
              </a:ln>
            </p:spPr>
            <p:txBody>
              <a:bodyPr/>
              <a:lstStyle/>
              <a:p>
                <a:pPr>
                  <a:defRPr/>
                </a:pPr>
                <a:endParaRPr lang="en-US">
                  <a:latin typeface="+mn-lt"/>
                </a:endParaRPr>
              </a:p>
            </p:txBody>
          </p:sp>
        </p:grpSp>
        <p:grpSp>
          <p:nvGrpSpPr>
            <p:cNvPr id="110" name="Group 109"/>
            <p:cNvGrpSpPr/>
            <p:nvPr/>
          </p:nvGrpSpPr>
          <p:grpSpPr>
            <a:xfrm>
              <a:off x="5857875" y="6567488"/>
              <a:ext cx="657225" cy="153987"/>
              <a:chOff x="6900862" y="6567488"/>
              <a:chExt cx="657225" cy="153987"/>
            </a:xfrm>
          </p:grpSpPr>
          <p:sp>
            <p:nvSpPr>
              <p:cNvPr id="87" name="Line 96"/>
              <p:cNvSpPr>
                <a:spLocks noChangeShapeType="1"/>
              </p:cNvSpPr>
              <p:nvPr/>
            </p:nvSpPr>
            <p:spPr bwMode="auto">
              <a:xfrm flipH="1">
                <a:off x="6900862" y="6567488"/>
                <a:ext cx="114300" cy="153987"/>
              </a:xfrm>
              <a:prstGeom prst="line">
                <a:avLst/>
              </a:prstGeom>
              <a:noFill/>
              <a:ln w="9525">
                <a:solidFill>
                  <a:schemeClr val="tx1"/>
                </a:solidFill>
                <a:round/>
                <a:headEnd/>
                <a:tailEnd/>
              </a:ln>
            </p:spPr>
            <p:txBody>
              <a:bodyPr/>
              <a:lstStyle/>
              <a:p>
                <a:pPr>
                  <a:defRPr/>
                </a:pPr>
                <a:endParaRPr lang="en-US">
                  <a:latin typeface="+mn-lt"/>
                </a:endParaRPr>
              </a:p>
            </p:txBody>
          </p:sp>
          <p:sp>
            <p:nvSpPr>
              <p:cNvPr id="88" name="Line 97"/>
              <p:cNvSpPr>
                <a:spLocks noChangeShapeType="1"/>
              </p:cNvSpPr>
              <p:nvPr/>
            </p:nvSpPr>
            <p:spPr bwMode="auto">
              <a:xfrm flipH="1">
                <a:off x="6967537" y="6567488"/>
                <a:ext cx="114300" cy="153987"/>
              </a:xfrm>
              <a:prstGeom prst="line">
                <a:avLst/>
              </a:prstGeom>
              <a:noFill/>
              <a:ln w="9525">
                <a:solidFill>
                  <a:schemeClr val="tx1"/>
                </a:solidFill>
                <a:round/>
                <a:headEnd/>
                <a:tailEnd/>
              </a:ln>
            </p:spPr>
            <p:txBody>
              <a:bodyPr/>
              <a:lstStyle/>
              <a:p>
                <a:endParaRPr lang="en-US"/>
              </a:p>
            </p:txBody>
          </p:sp>
          <p:sp>
            <p:nvSpPr>
              <p:cNvPr id="89" name="Line 98"/>
              <p:cNvSpPr>
                <a:spLocks noChangeShapeType="1"/>
              </p:cNvSpPr>
              <p:nvPr/>
            </p:nvSpPr>
            <p:spPr bwMode="auto">
              <a:xfrm flipH="1">
                <a:off x="7043737" y="6567488"/>
                <a:ext cx="114300" cy="153987"/>
              </a:xfrm>
              <a:prstGeom prst="line">
                <a:avLst/>
              </a:prstGeom>
              <a:noFill/>
              <a:ln w="9525">
                <a:solidFill>
                  <a:schemeClr val="tx1"/>
                </a:solidFill>
                <a:round/>
                <a:headEnd/>
                <a:tailEnd/>
              </a:ln>
            </p:spPr>
            <p:txBody>
              <a:bodyPr/>
              <a:lstStyle/>
              <a:p>
                <a:endParaRPr lang="en-US"/>
              </a:p>
            </p:txBody>
          </p:sp>
          <p:sp>
            <p:nvSpPr>
              <p:cNvPr id="90" name="Line 100"/>
              <p:cNvSpPr>
                <a:spLocks noChangeShapeType="1"/>
              </p:cNvSpPr>
              <p:nvPr/>
            </p:nvSpPr>
            <p:spPr bwMode="auto">
              <a:xfrm flipH="1">
                <a:off x="7300912" y="6567488"/>
                <a:ext cx="114300" cy="153987"/>
              </a:xfrm>
              <a:prstGeom prst="line">
                <a:avLst/>
              </a:prstGeom>
              <a:noFill/>
              <a:ln w="9525">
                <a:solidFill>
                  <a:schemeClr val="tx1"/>
                </a:solidFill>
                <a:round/>
                <a:headEnd/>
                <a:tailEnd/>
              </a:ln>
            </p:spPr>
            <p:txBody>
              <a:bodyPr/>
              <a:lstStyle/>
              <a:p>
                <a:endParaRPr lang="en-US"/>
              </a:p>
            </p:txBody>
          </p:sp>
          <p:sp>
            <p:nvSpPr>
              <p:cNvPr id="91" name="Line 101"/>
              <p:cNvSpPr>
                <a:spLocks noChangeShapeType="1"/>
              </p:cNvSpPr>
              <p:nvPr/>
            </p:nvSpPr>
            <p:spPr bwMode="auto">
              <a:xfrm flipH="1">
                <a:off x="7367587" y="6567488"/>
                <a:ext cx="114300" cy="153987"/>
              </a:xfrm>
              <a:prstGeom prst="line">
                <a:avLst/>
              </a:prstGeom>
              <a:noFill/>
              <a:ln w="9525">
                <a:solidFill>
                  <a:schemeClr val="tx1"/>
                </a:solidFill>
                <a:round/>
                <a:headEnd/>
                <a:tailEnd/>
              </a:ln>
            </p:spPr>
            <p:txBody>
              <a:bodyPr/>
              <a:lstStyle/>
              <a:p>
                <a:endParaRPr lang="en-US"/>
              </a:p>
            </p:txBody>
          </p:sp>
          <p:sp>
            <p:nvSpPr>
              <p:cNvPr id="92" name="Line 102"/>
              <p:cNvSpPr>
                <a:spLocks noChangeShapeType="1"/>
              </p:cNvSpPr>
              <p:nvPr/>
            </p:nvSpPr>
            <p:spPr bwMode="auto">
              <a:xfrm flipH="1">
                <a:off x="7443787" y="6567488"/>
                <a:ext cx="114300" cy="153987"/>
              </a:xfrm>
              <a:prstGeom prst="line">
                <a:avLst/>
              </a:prstGeom>
              <a:noFill/>
              <a:ln w="9525">
                <a:solidFill>
                  <a:schemeClr val="tx1"/>
                </a:solidFill>
                <a:round/>
                <a:headEnd/>
                <a:tailEnd/>
              </a:ln>
            </p:spPr>
            <p:txBody>
              <a:bodyPr/>
              <a:lstStyle/>
              <a:p>
                <a:endParaRPr lang="en-US"/>
              </a:p>
            </p:txBody>
          </p:sp>
          <p:sp>
            <p:nvSpPr>
              <p:cNvPr id="93" name="Line 104"/>
              <p:cNvSpPr>
                <a:spLocks noChangeShapeType="1"/>
              </p:cNvSpPr>
              <p:nvPr/>
            </p:nvSpPr>
            <p:spPr bwMode="auto">
              <a:xfrm>
                <a:off x="7262812" y="6567488"/>
                <a:ext cx="114300" cy="153987"/>
              </a:xfrm>
              <a:prstGeom prst="line">
                <a:avLst/>
              </a:prstGeom>
              <a:noFill/>
              <a:ln w="9525">
                <a:solidFill>
                  <a:schemeClr val="tx1"/>
                </a:solidFill>
                <a:round/>
                <a:headEnd/>
                <a:tailEnd/>
              </a:ln>
            </p:spPr>
            <p:txBody>
              <a:bodyPr/>
              <a:lstStyle/>
              <a:p>
                <a:endParaRPr lang="en-US"/>
              </a:p>
            </p:txBody>
          </p:sp>
          <p:sp>
            <p:nvSpPr>
              <p:cNvPr id="94" name="Line 105"/>
              <p:cNvSpPr>
                <a:spLocks noChangeShapeType="1"/>
              </p:cNvSpPr>
              <p:nvPr/>
            </p:nvSpPr>
            <p:spPr bwMode="auto">
              <a:xfrm>
                <a:off x="7196137" y="6567488"/>
                <a:ext cx="114300" cy="153987"/>
              </a:xfrm>
              <a:prstGeom prst="line">
                <a:avLst/>
              </a:prstGeom>
              <a:noFill/>
              <a:ln w="9525">
                <a:solidFill>
                  <a:schemeClr val="tx1"/>
                </a:solidFill>
                <a:round/>
                <a:headEnd/>
                <a:tailEnd/>
              </a:ln>
            </p:spPr>
            <p:txBody>
              <a:bodyPr/>
              <a:lstStyle/>
              <a:p>
                <a:endParaRPr lang="en-US"/>
              </a:p>
            </p:txBody>
          </p:sp>
          <p:sp>
            <p:nvSpPr>
              <p:cNvPr id="95" name="Line 106"/>
              <p:cNvSpPr>
                <a:spLocks noChangeShapeType="1"/>
              </p:cNvSpPr>
              <p:nvPr/>
            </p:nvSpPr>
            <p:spPr bwMode="auto">
              <a:xfrm>
                <a:off x="7119937" y="6567488"/>
                <a:ext cx="114300" cy="153987"/>
              </a:xfrm>
              <a:prstGeom prst="line">
                <a:avLst/>
              </a:prstGeom>
              <a:noFill/>
              <a:ln w="9525">
                <a:solidFill>
                  <a:schemeClr val="tx1"/>
                </a:solidFill>
                <a:round/>
                <a:headEnd/>
                <a:tailEnd/>
              </a:ln>
            </p:spPr>
            <p:txBody>
              <a:bodyPr/>
              <a:lstStyle/>
              <a:p>
                <a:endParaRPr lang="en-US"/>
              </a:p>
            </p:txBody>
          </p:sp>
        </p:grpSp>
        <p:sp>
          <p:nvSpPr>
            <p:cNvPr id="102" name="Text Box 20"/>
            <p:cNvSpPr txBox="1">
              <a:spLocks noChangeArrowheads="1"/>
            </p:cNvSpPr>
            <p:nvPr/>
          </p:nvSpPr>
          <p:spPr bwMode="auto">
            <a:xfrm>
              <a:off x="2238375" y="5533104"/>
              <a:ext cx="838200" cy="377825"/>
            </a:xfrm>
            <a:prstGeom prst="rect">
              <a:avLst/>
            </a:prstGeom>
            <a:noFill/>
            <a:ln w="9525">
              <a:noFill/>
              <a:miter lim="800000"/>
              <a:headEnd/>
              <a:tailEnd/>
            </a:ln>
          </p:spPr>
          <p:txBody>
            <a:bodyPr/>
            <a:lstStyle/>
            <a:p>
              <a:pPr algn="ctr">
                <a:defRPr/>
              </a:pPr>
              <a:r>
                <a:rPr lang="en-US" sz="2000" b="1" dirty="0" smtClean="0">
                  <a:solidFill>
                    <a:schemeClr val="bg1"/>
                  </a:solidFill>
                  <a:latin typeface="+mn-lt"/>
                </a:rPr>
                <a:t>26'</a:t>
              </a:r>
              <a:endParaRPr lang="en-US" sz="2000" b="1" dirty="0">
                <a:solidFill>
                  <a:schemeClr val="bg1"/>
                </a:solidFill>
                <a:latin typeface="+mn-lt"/>
              </a:endParaRPr>
            </a:p>
          </p:txBody>
        </p:sp>
        <p:sp>
          <p:nvSpPr>
            <p:cNvPr id="103" name="Text Box 18"/>
            <p:cNvSpPr txBox="1">
              <a:spLocks noChangeArrowheads="1"/>
            </p:cNvSpPr>
            <p:nvPr/>
          </p:nvSpPr>
          <p:spPr bwMode="auto">
            <a:xfrm>
              <a:off x="3629025" y="5486400"/>
              <a:ext cx="576263" cy="368300"/>
            </a:xfrm>
            <a:prstGeom prst="rect">
              <a:avLst/>
            </a:prstGeom>
            <a:noFill/>
            <a:ln w="9525">
              <a:noFill/>
              <a:miter lim="800000"/>
              <a:headEnd/>
              <a:tailEnd/>
            </a:ln>
          </p:spPr>
          <p:txBody>
            <a:bodyPr/>
            <a:lstStyle/>
            <a:p>
              <a:pPr>
                <a:defRPr/>
              </a:pPr>
              <a:r>
                <a:rPr lang="en-US" sz="1600" dirty="0">
                  <a:solidFill>
                    <a:schemeClr val="bg1"/>
                  </a:solidFill>
                  <a:latin typeface="+mn-lt"/>
                </a:rPr>
                <a:t>4.0’</a:t>
              </a:r>
            </a:p>
          </p:txBody>
        </p:sp>
        <p:sp>
          <p:nvSpPr>
            <p:cNvPr id="101" name="Text Box 19"/>
            <p:cNvSpPr txBox="1">
              <a:spLocks noChangeArrowheads="1"/>
            </p:cNvSpPr>
            <p:nvPr/>
          </p:nvSpPr>
          <p:spPr bwMode="auto">
            <a:xfrm>
              <a:off x="5500687" y="5560091"/>
              <a:ext cx="914400" cy="377825"/>
            </a:xfrm>
            <a:prstGeom prst="rect">
              <a:avLst/>
            </a:prstGeom>
            <a:noFill/>
            <a:ln w="9525">
              <a:noFill/>
              <a:miter lim="800000"/>
              <a:headEnd/>
              <a:tailEnd/>
            </a:ln>
          </p:spPr>
          <p:txBody>
            <a:bodyPr/>
            <a:lstStyle/>
            <a:p>
              <a:pPr>
                <a:defRPr/>
              </a:pPr>
              <a:r>
                <a:rPr lang="en-US" sz="2000" b="1" dirty="0" smtClean="0">
                  <a:solidFill>
                    <a:schemeClr val="bg1"/>
                  </a:solidFill>
                  <a:latin typeface="+mn-lt"/>
                </a:rPr>
                <a:t>26'</a:t>
              </a:r>
              <a:endParaRPr lang="en-US" sz="1600" b="1" dirty="0">
                <a:solidFill>
                  <a:schemeClr val="bg1"/>
                </a:solidFill>
                <a:latin typeface="+mn-lt"/>
              </a:endParaRPr>
            </a:p>
          </p:txBody>
        </p:sp>
        <p:sp>
          <p:nvSpPr>
            <p:cNvPr id="104" name="Text Box 24"/>
            <p:cNvSpPr txBox="1">
              <a:spLocks noChangeArrowheads="1"/>
            </p:cNvSpPr>
            <p:nvPr/>
          </p:nvSpPr>
          <p:spPr bwMode="auto">
            <a:xfrm>
              <a:off x="3886200" y="4629150"/>
              <a:ext cx="1143000" cy="381000"/>
            </a:xfrm>
            <a:prstGeom prst="rect">
              <a:avLst/>
            </a:prstGeom>
            <a:noFill/>
            <a:ln w="9525">
              <a:noFill/>
              <a:miter lim="800000"/>
              <a:headEnd/>
              <a:tailEnd/>
            </a:ln>
          </p:spPr>
          <p:txBody>
            <a:bodyPr/>
            <a:lstStyle/>
            <a:p>
              <a:pPr algn="ctr">
                <a:defRPr/>
              </a:pPr>
              <a:r>
                <a:rPr lang="en-US" sz="2400" b="1" dirty="0" smtClean="0">
                  <a:latin typeface="+mn-lt"/>
                </a:rPr>
                <a:t>182 </a:t>
              </a:r>
              <a:r>
                <a:rPr lang="en-US" sz="2400" b="1" dirty="0">
                  <a:latin typeface="+mn-lt"/>
                </a:rPr>
                <a:t>ft.</a:t>
              </a:r>
            </a:p>
          </p:txBody>
        </p:sp>
      </p:grpSp>
      <p:sp>
        <p:nvSpPr>
          <p:cNvPr id="37" name="Text Box 28"/>
          <p:cNvSpPr txBox="1">
            <a:spLocks noChangeArrowheads="1"/>
          </p:cNvSpPr>
          <p:nvPr/>
        </p:nvSpPr>
        <p:spPr bwMode="auto">
          <a:xfrm>
            <a:off x="6988175" y="5715000"/>
            <a:ext cx="860425" cy="420688"/>
          </a:xfrm>
          <a:prstGeom prst="rect">
            <a:avLst/>
          </a:prstGeom>
          <a:noFill/>
          <a:ln w="9525">
            <a:noFill/>
            <a:miter lim="800000"/>
            <a:headEnd/>
            <a:tailEnd/>
          </a:ln>
        </p:spPr>
        <p:txBody>
          <a:bodyPr/>
          <a:lstStyle/>
          <a:p>
            <a:pPr>
              <a:defRPr/>
            </a:pPr>
            <a:r>
              <a:rPr lang="en-US" sz="2400" b="1" dirty="0" smtClean="0">
                <a:latin typeface="+mn-lt"/>
              </a:rPr>
              <a:t>34 </a:t>
            </a:r>
            <a:r>
              <a:rPr lang="en-US" sz="2400" b="1" dirty="0">
                <a:latin typeface="+mn-lt"/>
              </a:rPr>
              <a:t>ft.</a:t>
            </a:r>
          </a:p>
        </p:txBody>
      </p:sp>
      <p:sp>
        <p:nvSpPr>
          <p:cNvPr id="15" name="Freeform 14"/>
          <p:cNvSpPr/>
          <p:nvPr/>
        </p:nvSpPr>
        <p:spPr bwMode="auto">
          <a:xfrm>
            <a:off x="5473700" y="5954713"/>
            <a:ext cx="1001712" cy="500062"/>
          </a:xfrm>
          <a:custGeom>
            <a:avLst/>
            <a:gdLst>
              <a:gd name="connsiteX0" fmla="*/ 990600 w 990600"/>
              <a:gd name="connsiteY0" fmla="*/ 0 h 497846"/>
              <a:gd name="connsiteX1" fmla="*/ 3810 w 990600"/>
              <a:gd name="connsiteY1" fmla="*/ 0 h 497846"/>
              <a:gd name="connsiteX2" fmla="*/ 0 w 990600"/>
              <a:gd name="connsiteY2" fmla="*/ 373380 h 497846"/>
              <a:gd name="connsiteX3" fmla="*/ 34290 w 990600"/>
              <a:gd name="connsiteY3" fmla="*/ 453390 h 497846"/>
              <a:gd name="connsiteX4" fmla="*/ 952500 w 990600"/>
              <a:gd name="connsiteY4" fmla="*/ 457200 h 497846"/>
              <a:gd name="connsiteX5" fmla="*/ 990600 w 990600"/>
              <a:gd name="connsiteY5" fmla="*/ 392430 h 497846"/>
              <a:gd name="connsiteX6" fmla="*/ 990600 w 990600"/>
              <a:gd name="connsiteY6" fmla="*/ 0 h 49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600" h="497846">
                <a:moveTo>
                  <a:pt x="990600" y="0"/>
                </a:moveTo>
                <a:lnTo>
                  <a:pt x="3810" y="0"/>
                </a:lnTo>
                <a:cubicBezTo>
                  <a:pt x="2553" y="124460"/>
                  <a:pt x="0" y="497846"/>
                  <a:pt x="0" y="373380"/>
                </a:cubicBezTo>
                <a:lnTo>
                  <a:pt x="34290" y="453390"/>
                </a:lnTo>
                <a:lnTo>
                  <a:pt x="952500" y="457200"/>
                </a:lnTo>
                <a:lnTo>
                  <a:pt x="990600" y="392430"/>
                </a:lnTo>
                <a:lnTo>
                  <a:pt x="990600" y="0"/>
                </a:lnTo>
                <a:close/>
              </a:path>
            </a:pathLst>
          </a:custGeom>
          <a:gradFill flip="none" rotWithShape="1">
            <a:gsLst>
              <a:gs pos="0">
                <a:srgbClr val="00B0F0"/>
              </a:gs>
              <a:gs pos="100000">
                <a:srgbClr val="003399"/>
              </a:gs>
            </a:gsLst>
            <a:lin ang="5400000" scaled="1"/>
            <a:tileRect/>
          </a:gradFill>
          <a:ln w="19050" cap="flat" cmpd="sng" algn="ctr">
            <a:noFill/>
            <a:prstDash val="solid"/>
            <a:round/>
            <a:headEnd type="none" w="med" len="med"/>
            <a:tailEnd type="none" w="med" len="med"/>
          </a:ln>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98" name="Freeform 97"/>
          <p:cNvSpPr/>
          <p:nvPr/>
        </p:nvSpPr>
        <p:spPr bwMode="auto">
          <a:xfrm>
            <a:off x="4349750" y="5964238"/>
            <a:ext cx="1001712" cy="498475"/>
          </a:xfrm>
          <a:custGeom>
            <a:avLst/>
            <a:gdLst>
              <a:gd name="connsiteX0" fmla="*/ 990600 w 990600"/>
              <a:gd name="connsiteY0" fmla="*/ 0 h 497846"/>
              <a:gd name="connsiteX1" fmla="*/ 3810 w 990600"/>
              <a:gd name="connsiteY1" fmla="*/ 0 h 497846"/>
              <a:gd name="connsiteX2" fmla="*/ 0 w 990600"/>
              <a:gd name="connsiteY2" fmla="*/ 373380 h 497846"/>
              <a:gd name="connsiteX3" fmla="*/ 34290 w 990600"/>
              <a:gd name="connsiteY3" fmla="*/ 453390 h 497846"/>
              <a:gd name="connsiteX4" fmla="*/ 952500 w 990600"/>
              <a:gd name="connsiteY4" fmla="*/ 457200 h 497846"/>
              <a:gd name="connsiteX5" fmla="*/ 990600 w 990600"/>
              <a:gd name="connsiteY5" fmla="*/ 392430 h 497846"/>
              <a:gd name="connsiteX6" fmla="*/ 990600 w 990600"/>
              <a:gd name="connsiteY6" fmla="*/ 0 h 49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600" h="497846">
                <a:moveTo>
                  <a:pt x="990600" y="0"/>
                </a:moveTo>
                <a:lnTo>
                  <a:pt x="3810" y="0"/>
                </a:lnTo>
                <a:cubicBezTo>
                  <a:pt x="2553" y="124460"/>
                  <a:pt x="0" y="497846"/>
                  <a:pt x="0" y="373380"/>
                </a:cubicBezTo>
                <a:lnTo>
                  <a:pt x="34290" y="453390"/>
                </a:lnTo>
                <a:lnTo>
                  <a:pt x="952500" y="457200"/>
                </a:lnTo>
                <a:lnTo>
                  <a:pt x="990600" y="392430"/>
                </a:lnTo>
                <a:lnTo>
                  <a:pt x="990600" y="0"/>
                </a:lnTo>
                <a:close/>
              </a:path>
            </a:pathLst>
          </a:custGeom>
          <a:gradFill flip="none" rotWithShape="1">
            <a:gsLst>
              <a:gs pos="0">
                <a:srgbClr val="00B0F0"/>
              </a:gs>
              <a:gs pos="100000">
                <a:srgbClr val="003399"/>
              </a:gs>
            </a:gsLst>
            <a:lin ang="5400000" scaled="1"/>
            <a:tileRect/>
          </a:gradFill>
          <a:ln w="19050" cap="flat" cmpd="sng" algn="ctr">
            <a:noFill/>
            <a:prstDash val="solid"/>
            <a:round/>
            <a:headEnd type="none" w="med" len="med"/>
            <a:tailEnd type="none" w="med" len="med"/>
          </a:ln>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99" name="Freeform 98"/>
          <p:cNvSpPr/>
          <p:nvPr/>
        </p:nvSpPr>
        <p:spPr bwMode="auto">
          <a:xfrm>
            <a:off x="3222625" y="5959475"/>
            <a:ext cx="1001712" cy="498475"/>
          </a:xfrm>
          <a:custGeom>
            <a:avLst/>
            <a:gdLst>
              <a:gd name="connsiteX0" fmla="*/ 990600 w 990600"/>
              <a:gd name="connsiteY0" fmla="*/ 0 h 497846"/>
              <a:gd name="connsiteX1" fmla="*/ 3810 w 990600"/>
              <a:gd name="connsiteY1" fmla="*/ 0 h 497846"/>
              <a:gd name="connsiteX2" fmla="*/ 0 w 990600"/>
              <a:gd name="connsiteY2" fmla="*/ 373380 h 497846"/>
              <a:gd name="connsiteX3" fmla="*/ 34290 w 990600"/>
              <a:gd name="connsiteY3" fmla="*/ 453390 h 497846"/>
              <a:gd name="connsiteX4" fmla="*/ 952500 w 990600"/>
              <a:gd name="connsiteY4" fmla="*/ 457200 h 497846"/>
              <a:gd name="connsiteX5" fmla="*/ 990600 w 990600"/>
              <a:gd name="connsiteY5" fmla="*/ 392430 h 497846"/>
              <a:gd name="connsiteX6" fmla="*/ 990600 w 990600"/>
              <a:gd name="connsiteY6" fmla="*/ 0 h 49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600" h="497846">
                <a:moveTo>
                  <a:pt x="990600" y="0"/>
                </a:moveTo>
                <a:lnTo>
                  <a:pt x="3810" y="0"/>
                </a:lnTo>
                <a:cubicBezTo>
                  <a:pt x="2553" y="124460"/>
                  <a:pt x="0" y="497846"/>
                  <a:pt x="0" y="373380"/>
                </a:cubicBezTo>
                <a:lnTo>
                  <a:pt x="34290" y="453390"/>
                </a:lnTo>
                <a:lnTo>
                  <a:pt x="952500" y="457200"/>
                </a:lnTo>
                <a:lnTo>
                  <a:pt x="990600" y="392430"/>
                </a:lnTo>
                <a:lnTo>
                  <a:pt x="990600" y="0"/>
                </a:lnTo>
                <a:close/>
              </a:path>
            </a:pathLst>
          </a:custGeom>
          <a:gradFill flip="none" rotWithShape="1">
            <a:gsLst>
              <a:gs pos="0">
                <a:srgbClr val="00B0F0"/>
              </a:gs>
              <a:gs pos="100000">
                <a:srgbClr val="003399"/>
              </a:gs>
            </a:gsLst>
            <a:lin ang="5400000" scaled="1"/>
            <a:tileRect/>
          </a:gradFill>
          <a:ln w="19050" cap="flat" cmpd="sng" algn="ctr">
            <a:noFill/>
            <a:prstDash val="solid"/>
            <a:round/>
            <a:headEnd type="none" w="med" len="med"/>
            <a:tailEnd type="none" w="med" len="med"/>
          </a:ln>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100" name="Freeform 99"/>
          <p:cNvSpPr/>
          <p:nvPr/>
        </p:nvSpPr>
        <p:spPr bwMode="auto">
          <a:xfrm>
            <a:off x="2087561" y="5959475"/>
            <a:ext cx="1051560" cy="498475"/>
          </a:xfrm>
          <a:custGeom>
            <a:avLst/>
            <a:gdLst>
              <a:gd name="connsiteX0" fmla="*/ 990600 w 990600"/>
              <a:gd name="connsiteY0" fmla="*/ 0 h 497846"/>
              <a:gd name="connsiteX1" fmla="*/ 3810 w 990600"/>
              <a:gd name="connsiteY1" fmla="*/ 0 h 497846"/>
              <a:gd name="connsiteX2" fmla="*/ 0 w 990600"/>
              <a:gd name="connsiteY2" fmla="*/ 373380 h 497846"/>
              <a:gd name="connsiteX3" fmla="*/ 34290 w 990600"/>
              <a:gd name="connsiteY3" fmla="*/ 453390 h 497846"/>
              <a:gd name="connsiteX4" fmla="*/ 952500 w 990600"/>
              <a:gd name="connsiteY4" fmla="*/ 457200 h 497846"/>
              <a:gd name="connsiteX5" fmla="*/ 990600 w 990600"/>
              <a:gd name="connsiteY5" fmla="*/ 392430 h 497846"/>
              <a:gd name="connsiteX6" fmla="*/ 990600 w 990600"/>
              <a:gd name="connsiteY6" fmla="*/ 0 h 497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600" h="497846">
                <a:moveTo>
                  <a:pt x="990600" y="0"/>
                </a:moveTo>
                <a:lnTo>
                  <a:pt x="3810" y="0"/>
                </a:lnTo>
                <a:cubicBezTo>
                  <a:pt x="2553" y="124460"/>
                  <a:pt x="0" y="497846"/>
                  <a:pt x="0" y="373380"/>
                </a:cubicBezTo>
                <a:lnTo>
                  <a:pt x="34290" y="453390"/>
                </a:lnTo>
                <a:lnTo>
                  <a:pt x="952500" y="457200"/>
                </a:lnTo>
                <a:lnTo>
                  <a:pt x="990600" y="392430"/>
                </a:lnTo>
                <a:lnTo>
                  <a:pt x="990600" y="0"/>
                </a:lnTo>
                <a:close/>
              </a:path>
            </a:pathLst>
          </a:custGeom>
          <a:gradFill flip="none" rotWithShape="1">
            <a:gsLst>
              <a:gs pos="0">
                <a:srgbClr val="00B0F0"/>
              </a:gs>
              <a:gs pos="100000">
                <a:srgbClr val="003399"/>
              </a:gs>
            </a:gsLst>
            <a:lin ang="5400000" scaled="1"/>
            <a:tileRect/>
          </a:gradFill>
          <a:ln w="19050" cap="flat" cmpd="sng" algn="ctr">
            <a:noFill/>
            <a:prstDash val="solid"/>
            <a:round/>
            <a:headEnd type="none" w="med" len="med"/>
            <a:tailEnd type="none" w="med" len="med"/>
          </a:ln>
          <a:effectLst/>
        </p:spPr>
        <p:txBody>
          <a:bodyPr anchor="ctr" anchorCtr="1"/>
          <a:lstStyle/>
          <a:p>
            <a:pPr>
              <a:defRPr/>
            </a:pPr>
            <a:endParaRPr lang="en-US">
              <a:effectLst>
                <a:outerShdw blurRad="38100" dist="38100" dir="2700000" algn="tl">
                  <a:srgbClr val="000000">
                    <a:alpha val="43137"/>
                  </a:srgbClr>
                </a:outerShdw>
              </a:effectLst>
            </a:endParaRPr>
          </a:p>
        </p:txBody>
      </p:sp>
      <p:sp>
        <p:nvSpPr>
          <p:cNvPr id="22" name="Line 14"/>
          <p:cNvSpPr>
            <a:spLocks noChangeShapeType="1"/>
          </p:cNvSpPr>
          <p:nvPr/>
        </p:nvSpPr>
        <p:spPr bwMode="auto">
          <a:xfrm>
            <a:off x="5964237" y="5370513"/>
            <a:ext cx="1588" cy="1044575"/>
          </a:xfrm>
          <a:prstGeom prst="line">
            <a:avLst/>
          </a:prstGeom>
          <a:noFill/>
          <a:ln w="9525">
            <a:solidFill>
              <a:srgbClr val="000000"/>
            </a:solidFill>
            <a:round/>
            <a:headEnd type="triangle" w="med" len="med"/>
            <a:tailEnd type="triangle" w="med" len="med"/>
          </a:ln>
        </p:spPr>
        <p:txBody>
          <a:bodyPr/>
          <a:lstStyle/>
          <a:p>
            <a:pPr>
              <a:defRPr/>
            </a:pPr>
            <a:endParaRPr lang="en-US">
              <a:latin typeface="+mn-lt"/>
            </a:endParaRP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p:cNvPicPr>
            <a:picLocks noChangeAspect="1" noChangeArrowheads="1"/>
          </p:cNvPicPr>
          <p:nvPr/>
        </p:nvPicPr>
        <p:blipFill>
          <a:blip r:embed="rId3"/>
          <a:srcRect l="31416" t="29661" r="21875" b="34707"/>
          <a:stretch>
            <a:fillRect/>
          </a:stretch>
        </p:blipFill>
        <p:spPr bwMode="auto">
          <a:xfrm>
            <a:off x="0" y="0"/>
            <a:ext cx="9144000" cy="4597456"/>
          </a:xfrm>
          <a:prstGeom prst="rect">
            <a:avLst/>
          </a:prstGeom>
          <a:noFill/>
          <a:effectLst>
            <a:glow rad="228600">
              <a:schemeClr val="accent1">
                <a:satMod val="175000"/>
                <a:alpha val="40000"/>
              </a:schemeClr>
            </a:glow>
          </a:effectLst>
        </p:spPr>
      </p:pic>
      <p:pic>
        <p:nvPicPr>
          <p:cNvPr id="31751" name="Picture 7"/>
          <p:cNvPicPr>
            <a:picLocks noChangeAspect="1" noChangeArrowheads="1"/>
          </p:cNvPicPr>
          <p:nvPr/>
        </p:nvPicPr>
        <p:blipFill>
          <a:blip r:embed="rId4"/>
          <a:srcRect/>
          <a:stretch>
            <a:fillRect/>
          </a:stretch>
        </p:blipFill>
        <p:spPr bwMode="auto">
          <a:xfrm>
            <a:off x="10820400" y="4495800"/>
            <a:ext cx="7042195" cy="1981200"/>
          </a:xfrm>
          <a:prstGeom prst="rect">
            <a:avLst/>
          </a:prstGeom>
          <a:noFill/>
          <a:effectLst>
            <a:glow rad="228600">
              <a:schemeClr val="accent1">
                <a:satMod val="175000"/>
                <a:alpha val="40000"/>
              </a:schemeClr>
            </a:glow>
          </a:effectLst>
        </p:spPr>
      </p:pic>
      <p:sp>
        <p:nvSpPr>
          <p:cNvPr id="4" name="Slide Number Placeholder 3"/>
          <p:cNvSpPr>
            <a:spLocks noGrp="1"/>
          </p:cNvSpPr>
          <p:nvPr>
            <p:ph type="sldNum" sz="quarter" idx="10"/>
          </p:nvPr>
        </p:nvSpPr>
        <p:spPr/>
        <p:txBody>
          <a:bodyPr/>
          <a:lstStyle/>
          <a:p>
            <a:pPr>
              <a:defRPr/>
            </a:pPr>
            <a:fld id="{9A355612-6007-4109-8A17-0ED0FC30A05E}" type="slidenum">
              <a:rPr lang="en-US" smtClean="0"/>
              <a:pPr>
                <a:defRPr/>
              </a:pPr>
              <a:t>46</a:t>
            </a:fld>
            <a:endParaRPr lang="en-US" dirty="0"/>
          </a:p>
        </p:txBody>
      </p:sp>
      <p:sp>
        <p:nvSpPr>
          <p:cNvPr id="2" name="Title 1"/>
          <p:cNvSpPr>
            <a:spLocks noGrp="1"/>
          </p:cNvSpPr>
          <p:nvPr>
            <p:ph type="title" idx="4294967295"/>
          </p:nvPr>
        </p:nvSpPr>
        <p:spPr bwMode="ltGray">
          <a:xfrm>
            <a:off x="5943600" y="782638"/>
            <a:ext cx="2971800" cy="1219200"/>
          </a:xfrm>
          <a:solidFill>
            <a:srgbClr val="000000">
              <a:alpha val="27843"/>
            </a:srgbClr>
          </a:solidFill>
        </p:spPr>
        <p:txBody>
          <a:bodyPr/>
          <a:lstStyle/>
          <a:p>
            <a:pPr algn="ctr">
              <a:defRPr/>
            </a:pPr>
            <a:r>
              <a:rPr smtClean="0">
                <a:effectLst>
                  <a:outerShdw blurRad="50800" dist="50800" dir="2700000" algn="tl" rotWithShape="0">
                    <a:prstClr val="black"/>
                  </a:outerShdw>
                </a:effectLst>
              </a:rPr>
              <a:t>Tunnel Boring Machine</a:t>
            </a:r>
            <a:endParaRPr>
              <a:effectLst>
                <a:outerShdw blurRad="50800" dist="50800" dir="2700000" algn="tl" rotWithShape="0">
                  <a:prstClr val="black"/>
                </a:outerShdw>
              </a:effectLst>
            </a:endParaRPr>
          </a:p>
        </p:txBody>
      </p:sp>
      <p:pic>
        <p:nvPicPr>
          <p:cNvPr id="367618" name="Picture 2" descr="http://www.sara-tx.org/site/flood_control/SACIP/sacip_images/tbm_2.gif"/>
          <p:cNvPicPr>
            <a:picLocks noChangeAspect="1" noChangeArrowheads="1"/>
          </p:cNvPicPr>
          <p:nvPr/>
        </p:nvPicPr>
        <p:blipFill>
          <a:blip r:embed="rId5"/>
          <a:srcRect/>
          <a:stretch>
            <a:fillRect/>
          </a:stretch>
        </p:blipFill>
        <p:spPr bwMode="auto">
          <a:xfrm>
            <a:off x="10744200" y="914400"/>
            <a:ext cx="4574522" cy="3276599"/>
          </a:xfrm>
          <a:prstGeom prst="rect">
            <a:avLst/>
          </a:prstGeom>
          <a:noFill/>
          <a:effectLst>
            <a:glow rad="228600">
              <a:schemeClr val="accent1">
                <a:satMod val="175000"/>
                <a:alpha val="40000"/>
              </a:schemeClr>
            </a:glow>
          </a:effectLst>
        </p:spPr>
      </p:pic>
      <p:sp>
        <p:nvSpPr>
          <p:cNvPr id="9" name="TextBox 8"/>
          <p:cNvSpPr txBox="1"/>
          <p:nvPr/>
        </p:nvSpPr>
        <p:spPr>
          <a:xfrm>
            <a:off x="228600" y="4953000"/>
            <a:ext cx="4912627" cy="1692771"/>
          </a:xfrm>
          <a:prstGeom prst="rect">
            <a:avLst/>
          </a:prstGeom>
        </p:spPr>
        <p:style>
          <a:lnRef idx="0">
            <a:schemeClr val="accent4"/>
          </a:lnRef>
          <a:fillRef idx="3">
            <a:schemeClr val="accent4"/>
          </a:fillRef>
          <a:effectRef idx="3">
            <a:schemeClr val="accent4"/>
          </a:effectRef>
          <a:fontRef idx="minor">
            <a:schemeClr val="lt1"/>
          </a:fontRef>
        </p:style>
        <p:txBody>
          <a:bodyPr wrap="none">
            <a:spAutoFit/>
          </a:bodyPr>
          <a:lstStyle/>
          <a:p>
            <a:pPr marL="228600" indent="-228600">
              <a:buFont typeface="Arial" pitchFamily="34" charset="0"/>
              <a:buChar char="•"/>
              <a:defRPr/>
            </a:pPr>
            <a:r>
              <a:rPr lang="en-US" sz="28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Inland Feeder Tunnel</a:t>
            </a:r>
          </a:p>
          <a:p>
            <a:pPr marL="685800" lvl="1" indent="-228600">
              <a:buFont typeface="Arial" pitchFamily="34" charset="0"/>
              <a:buChar char="•"/>
              <a:defRPr/>
            </a:pPr>
            <a:r>
              <a:rPr lang="en-US" sz="2400" dirty="0"/>
              <a:t>12 ft diameter = 1,000 cfs</a:t>
            </a:r>
          </a:p>
          <a:p>
            <a:pPr marL="228600" indent="-228600">
              <a:buFont typeface="Arial" pitchFamily="34" charset="0"/>
              <a:buChar char="•"/>
              <a:defRPr/>
            </a:pPr>
            <a:r>
              <a:rPr lang="en-US" sz="28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Delta </a:t>
            </a:r>
            <a:r>
              <a:rPr lang="en-US" sz="28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Tunnel</a:t>
            </a:r>
            <a:endParaRPr lang="en-US" sz="28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endParaRPr>
          </a:p>
          <a:p>
            <a:pPr marL="685800" lvl="1" indent="-228600">
              <a:buFont typeface="Arial" pitchFamily="34" charset="0"/>
              <a:buChar char="•"/>
              <a:defRPr/>
            </a:pPr>
            <a:r>
              <a:rPr lang="en-US" sz="2400" dirty="0"/>
              <a:t>2 @ 37 ft. diameter = 15,000 cfs</a:t>
            </a:r>
          </a:p>
        </p:txBody>
      </p:sp>
      <p:pic>
        <p:nvPicPr>
          <p:cNvPr id="10" name="Picture 9" descr="Tunnel1.jpg"/>
          <p:cNvPicPr>
            <a:picLocks noChangeAspect="1"/>
          </p:cNvPicPr>
          <p:nvPr/>
        </p:nvPicPr>
        <p:blipFill>
          <a:blip r:embed="rId6">
            <a:clrChange>
              <a:clrFrom>
                <a:srgbClr val="000000"/>
              </a:clrFrom>
              <a:clrTo>
                <a:srgbClr val="000000">
                  <a:alpha val="0"/>
                </a:srgbClr>
              </a:clrTo>
            </a:clrChange>
          </a:blip>
          <a:stretch>
            <a:fillRect/>
          </a:stretch>
        </p:blipFill>
        <p:spPr>
          <a:xfrm>
            <a:off x="4839555" y="3733800"/>
            <a:ext cx="3999645" cy="3124200"/>
          </a:xfrm>
          <a:prstGeom prst="rect">
            <a:avLst/>
          </a:prstGeom>
        </p:spPr>
      </p:pic>
    </p:spTree>
  </p:cSld>
  <p:clrMapOvr>
    <a:masterClrMapping/>
  </p:clrMapOvr>
  <p:transition>
    <p:fade/>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81000" y="477838"/>
            <a:ext cx="8382000" cy="1107996"/>
          </a:xfrm>
        </p:spPr>
        <p:txBody>
          <a:bodyPr/>
          <a:lstStyle/>
          <a:p>
            <a:r>
              <a:rPr lang="en-US" dirty="0" smtClean="0"/>
              <a:t>Tunnel Boring Machine</a:t>
            </a:r>
            <a:br>
              <a:rPr lang="en-US" dirty="0" smtClean="0"/>
            </a:br>
            <a:r>
              <a:rPr sz="3600" smtClean="0">
                <a:solidFill>
                  <a:schemeClr val="tx1"/>
                </a:solidFill>
              </a:rPr>
              <a:t>Size</a:t>
            </a:r>
            <a:endParaRPr lang="en-US" dirty="0">
              <a:solidFill>
                <a:schemeClr val="tx1"/>
              </a:solidFill>
            </a:endParaRPr>
          </a:p>
        </p:txBody>
      </p:sp>
      <p:pic>
        <p:nvPicPr>
          <p:cNvPr id="4" name="Picture 2050" descr="h"/>
          <p:cNvPicPr>
            <a:picLocks noGrp="1" noChangeAspect="1" noChangeArrowheads="1"/>
          </p:cNvPicPr>
          <p:nvPr>
            <p:ph idx="1"/>
          </p:nvPr>
        </p:nvPicPr>
        <p:blipFill>
          <a:blip r:embed="rId3" cstate="print"/>
          <a:srcRect b="9291"/>
          <a:stretch>
            <a:fillRect/>
          </a:stretch>
        </p:blipFill>
        <p:spPr bwMode="auto">
          <a:xfrm>
            <a:off x="381001" y="1752600"/>
            <a:ext cx="5562600" cy="4572000"/>
          </a:xfrm>
          <a:prstGeom prst="rect">
            <a:avLst/>
          </a:prstGeom>
          <a:ln>
            <a:noFill/>
          </a:ln>
          <a:effectLst>
            <a:softEdge rad="112500"/>
          </a:effectLst>
        </p:spPr>
      </p:pic>
      <p:sp>
        <p:nvSpPr>
          <p:cNvPr id="7" name="Content Placeholder 2"/>
          <p:cNvSpPr txBox="1">
            <a:spLocks/>
          </p:cNvSpPr>
          <p:nvPr/>
        </p:nvSpPr>
        <p:spPr bwMode="auto">
          <a:xfrm>
            <a:off x="6172200" y="2057400"/>
            <a:ext cx="2971800" cy="4253472"/>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396875" marR="0" lvl="0" indent="-396875" algn="l" defTabSz="912813" rtl="0" eaLnBrk="0" fontAlgn="base" latinLnBrk="0" hangingPunct="0">
              <a:lnSpc>
                <a:spcPct val="90000"/>
              </a:lnSpc>
              <a:spcBef>
                <a:spcPts val="0"/>
              </a:spcBef>
              <a:spcAft>
                <a:spcPts val="2400"/>
              </a:spcAft>
              <a:buClrTx/>
              <a:buSzTx/>
              <a:buFontTx/>
              <a:buBlip>
                <a:blip r:embed="rId4"/>
              </a:buBlip>
              <a:tabLst/>
              <a:defRPr/>
            </a:pPr>
            <a:r>
              <a:rPr kumimoji="0" lang="en-US" sz="2800" b="0" i="0" u="none" strike="noStrike" kern="1200" cap="none" spc="0" normalizeH="0" baseline="0" noProof="0" dirty="0" smtClean="0">
                <a:ln>
                  <a:noFill/>
                </a:ln>
                <a:solidFill>
                  <a:schemeClr val="tx1"/>
                </a:solidFill>
                <a:effectLst/>
                <a:uLnTx/>
                <a:uFillTx/>
                <a:latin typeface="+mn-lt"/>
                <a:ea typeface="+mn-ea"/>
                <a:cs typeface="+mn-cs"/>
              </a:rPr>
              <a:t>600</a:t>
            </a:r>
            <a:r>
              <a:rPr kumimoji="0" lang="en-US" sz="2800" b="0" i="0" u="none" strike="noStrike" kern="1200" cap="none" spc="0" normalizeH="0" noProof="0" dirty="0" smtClean="0">
                <a:ln>
                  <a:noFill/>
                </a:ln>
                <a:solidFill>
                  <a:schemeClr val="tx1"/>
                </a:solidFill>
                <a:effectLst/>
                <a:uLnTx/>
                <a:uFillTx/>
                <a:latin typeface="+mn-lt"/>
                <a:ea typeface="+mn-ea"/>
                <a:cs typeface="+mn-cs"/>
              </a:rPr>
              <a:t> ft. length</a:t>
            </a:r>
          </a:p>
          <a:p>
            <a:pPr marL="396875" marR="0" lvl="0" indent="-396875" algn="l" defTabSz="912813" rtl="0" eaLnBrk="0" fontAlgn="base" latinLnBrk="0" hangingPunct="0">
              <a:lnSpc>
                <a:spcPct val="90000"/>
              </a:lnSpc>
              <a:spcBef>
                <a:spcPts val="0"/>
              </a:spcBef>
              <a:spcAft>
                <a:spcPts val="2400"/>
              </a:spcAft>
              <a:buClrTx/>
              <a:buSzTx/>
              <a:buFontTx/>
              <a:buBlip>
                <a:blip r:embed="rId4"/>
              </a:buBlip>
              <a:tabLst/>
              <a:defRPr/>
            </a:pPr>
            <a:r>
              <a:rPr lang="en-US" sz="2800" baseline="0" dirty="0" smtClean="0">
                <a:latin typeface="+mn-lt"/>
                <a:cs typeface="+mn-cs"/>
              </a:rPr>
              <a:t>37 ft. diameter</a:t>
            </a:r>
          </a:p>
          <a:p>
            <a:pPr marL="396875" marR="0" lvl="0" indent="-396875" algn="l" defTabSz="912813" rtl="0" eaLnBrk="0" fontAlgn="base" latinLnBrk="0" hangingPunct="0">
              <a:lnSpc>
                <a:spcPct val="90000"/>
              </a:lnSpc>
              <a:spcBef>
                <a:spcPts val="0"/>
              </a:spcBef>
              <a:spcAft>
                <a:spcPts val="2400"/>
              </a:spcAft>
              <a:buClrTx/>
              <a:buSzTx/>
              <a:buFontTx/>
              <a:buBlip>
                <a:blip r:embed="rId4"/>
              </a:buBlip>
              <a:tabLst/>
              <a:defRPr/>
            </a:pPr>
            <a:r>
              <a:rPr lang="en-US" sz="2800" dirty="0" smtClean="0">
                <a:latin typeface="+mn-lt"/>
                <a:cs typeface="+mn-cs"/>
              </a:rPr>
              <a:t>8,000 hp engine</a:t>
            </a:r>
          </a:p>
          <a:p>
            <a:pPr marL="396875" marR="0" lvl="0" indent="-396875" algn="l" defTabSz="912813" rtl="0" eaLnBrk="0" fontAlgn="base" latinLnBrk="0" hangingPunct="0">
              <a:lnSpc>
                <a:spcPct val="90000"/>
              </a:lnSpc>
              <a:spcBef>
                <a:spcPts val="0"/>
              </a:spcBef>
              <a:spcAft>
                <a:spcPts val="2400"/>
              </a:spcAft>
              <a:buClrTx/>
              <a:buSzTx/>
              <a:buFontTx/>
              <a:buBlip>
                <a:blip r:embed="rId4"/>
              </a:buBlip>
              <a:tabLst/>
              <a:defRPr/>
            </a:pPr>
            <a:r>
              <a:rPr lang="en-US" sz="2800" baseline="0" dirty="0" smtClean="0">
                <a:latin typeface="+mn-lt"/>
                <a:cs typeface="+mn-cs"/>
              </a:rPr>
              <a:t>40 ft per day</a:t>
            </a:r>
          </a:p>
          <a:p>
            <a:pPr marL="396875" marR="0" lvl="0" indent="-396875" algn="l" defTabSz="912813" rtl="0" eaLnBrk="0" fontAlgn="base" latinLnBrk="0" hangingPunct="0">
              <a:lnSpc>
                <a:spcPct val="90000"/>
              </a:lnSpc>
              <a:spcBef>
                <a:spcPts val="0"/>
              </a:spcBef>
              <a:spcAft>
                <a:spcPts val="2400"/>
              </a:spcAft>
              <a:buClrTx/>
              <a:buSzTx/>
              <a:buFontTx/>
              <a:buBlip>
                <a:blip r:embed="rId4"/>
              </a:buBlip>
              <a:tabLst/>
              <a:defRPr/>
            </a:pPr>
            <a:r>
              <a:rPr lang="en-US" sz="2800" dirty="0" smtClean="0">
                <a:latin typeface="+mn-lt"/>
                <a:cs typeface="+mn-cs"/>
              </a:rPr>
              <a:t>$45 – 50 M each</a:t>
            </a:r>
          </a:p>
          <a:p>
            <a:pPr marL="396875" marR="0" lvl="0" indent="-396875" algn="l" defTabSz="912813" rtl="0" eaLnBrk="0" fontAlgn="base" latinLnBrk="0" hangingPunct="0">
              <a:lnSpc>
                <a:spcPct val="90000"/>
              </a:lnSpc>
              <a:spcBef>
                <a:spcPts val="0"/>
              </a:spcBef>
              <a:spcAft>
                <a:spcPts val="2400"/>
              </a:spcAft>
              <a:buClrTx/>
              <a:buSzTx/>
              <a:buFontTx/>
              <a:buBlip>
                <a:blip r:embed="rId4"/>
              </a:buBlip>
              <a:tabLst/>
              <a:defRPr/>
            </a:pPr>
            <a:r>
              <a:rPr lang="en-US" sz="2800" dirty="0" smtClean="0">
                <a:latin typeface="+mn-lt"/>
                <a:cs typeface="+mn-cs"/>
              </a:rPr>
              <a:t>20-25 crew per shift; 3 shifts/day</a:t>
            </a:r>
            <a:endParaRPr lang="en-US" sz="2800" baseline="0" dirty="0" smtClean="0">
              <a:latin typeface="+mn-lt"/>
              <a:cs typeface="+mn-cs"/>
            </a:endParaRPr>
          </a:p>
        </p:txBody>
      </p:sp>
      <p:grpSp>
        <p:nvGrpSpPr>
          <p:cNvPr id="15" name="Group 14"/>
          <p:cNvGrpSpPr/>
          <p:nvPr/>
        </p:nvGrpSpPr>
        <p:grpSpPr>
          <a:xfrm>
            <a:off x="1905000" y="3352800"/>
            <a:ext cx="3499758" cy="1676400"/>
            <a:chOff x="1905000" y="3352800"/>
            <a:chExt cx="3499758" cy="1676400"/>
          </a:xfrm>
        </p:grpSpPr>
        <p:cxnSp>
          <p:nvCxnSpPr>
            <p:cNvPr id="6" name="Straight Connector 5"/>
            <p:cNvCxnSpPr/>
            <p:nvPr/>
          </p:nvCxnSpPr>
          <p:spPr>
            <a:xfrm>
              <a:off x="1992084" y="3624943"/>
              <a:ext cx="3383280" cy="1143000"/>
            </a:xfrm>
            <a:prstGeom prst="line">
              <a:avLst/>
            </a:prstGeom>
            <a:ln w="57150">
              <a:solidFill>
                <a:srgbClr val="FFFF00"/>
              </a:solidFill>
              <a:prstDash val="sysDot"/>
              <a:headEnd type="triangle" w="med" len="med"/>
              <a:tailEnd type="triangle" w="med" len="med"/>
            </a:ln>
            <a:effectLst>
              <a:glow rad="139700">
                <a:schemeClr val="bg1">
                  <a:alpha val="40000"/>
                </a:schemeClr>
              </a:glow>
              <a:outerShdw dist="38100" dir="2700000" algn="tl" rotWithShape="0">
                <a:prstClr val="black">
                  <a:alpha val="90000"/>
                </a:prstClr>
              </a:outerShdw>
            </a:effectLst>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rot="5400000">
              <a:off x="5176158" y="4800600"/>
              <a:ext cx="457200" cy="0"/>
            </a:xfrm>
            <a:prstGeom prst="line">
              <a:avLst/>
            </a:prstGeom>
            <a:ln w="57150">
              <a:solidFill>
                <a:srgbClr val="FFFF00"/>
              </a:solidFill>
            </a:ln>
            <a:effectLst>
              <a:glow rad="139700">
                <a:schemeClr val="bg1">
                  <a:alpha val="40000"/>
                </a:schemeClr>
              </a:glow>
              <a:outerShdw dist="38100" dir="2700000" algn="tl" rotWithShape="0">
                <a:prstClr val="black">
                  <a:alpha val="90000"/>
                </a:prstClr>
              </a:outerShdw>
            </a:effectLst>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5400000">
              <a:off x="1676400" y="3581400"/>
              <a:ext cx="457200" cy="0"/>
            </a:xfrm>
            <a:prstGeom prst="line">
              <a:avLst/>
            </a:prstGeom>
            <a:ln w="57150">
              <a:solidFill>
                <a:srgbClr val="FFFF00"/>
              </a:solidFill>
            </a:ln>
            <a:effectLst>
              <a:glow rad="139700">
                <a:schemeClr val="bg1">
                  <a:alpha val="40000"/>
                </a:schemeClr>
              </a:glow>
              <a:outerShdw dist="38100" dir="2700000" algn="tl" rotWithShape="0">
                <a:prstClr val="black">
                  <a:alpha val="90000"/>
                </a:prstClr>
              </a:outerShdw>
            </a:effectLst>
          </p:spPr>
          <p:style>
            <a:lnRef idx="1">
              <a:schemeClr val="accent1"/>
            </a:lnRef>
            <a:fillRef idx="0">
              <a:schemeClr val="accent1"/>
            </a:fillRef>
            <a:effectRef idx="0">
              <a:schemeClr val="accent1"/>
            </a:effectRef>
            <a:fontRef idx="minor">
              <a:schemeClr val="tx1"/>
            </a:fontRef>
          </p:style>
        </p:cxnSp>
      </p:grpSp>
      <p:sp>
        <p:nvSpPr>
          <p:cNvPr id="14" name="Content Placeholder 2"/>
          <p:cNvSpPr txBox="1">
            <a:spLocks/>
          </p:cNvSpPr>
          <p:nvPr/>
        </p:nvSpPr>
        <p:spPr bwMode="auto">
          <a:xfrm rot="918276">
            <a:off x="2979992" y="3670747"/>
            <a:ext cx="1905000" cy="387798"/>
          </a:xfrm>
          <a:prstGeom prst="rect">
            <a:avLst/>
          </a:prstGeom>
          <a:noFill/>
          <a:ln w="9525">
            <a:noFill/>
            <a:miter lim="800000"/>
            <a:headEnd/>
            <a:tailEnd/>
          </a:ln>
          <a:effectLst>
            <a:glow rad="139700">
              <a:schemeClr val="accent6">
                <a:satMod val="175000"/>
                <a:alpha val="40000"/>
              </a:schemeClr>
            </a:glow>
          </a:effectLst>
        </p:spPr>
        <p:txBody>
          <a:bodyPr vert="horz" wrap="square" lIns="0" tIns="0" rIns="0" bIns="0" numCol="1" anchor="t" anchorCtr="0" compatLnSpc="1">
            <a:prstTxWarp prst="textNoShape">
              <a:avLst/>
            </a:prstTxWarp>
            <a:spAutoFit/>
          </a:bodyPr>
          <a:lstStyle/>
          <a:p>
            <a:pPr marL="396875" marR="0" lvl="0" indent="-396875" algn="l" defTabSz="912813" rtl="0" eaLnBrk="0" fontAlgn="base" latinLnBrk="0" hangingPunct="0">
              <a:lnSpc>
                <a:spcPct val="90000"/>
              </a:lnSpc>
              <a:spcBef>
                <a:spcPct val="20000"/>
              </a:spcBef>
              <a:spcAft>
                <a:spcPct val="0"/>
              </a:spcAft>
              <a:buClrTx/>
              <a:buSzTx/>
              <a:tabLst/>
              <a:defRPr/>
            </a:pPr>
            <a:r>
              <a:rPr kumimoji="0" lang="en-US" sz="2800" b="1" i="0" u="none" strike="noStrike" kern="1200" cap="none" spc="-150" normalizeH="0" baseline="0" noProof="0" dirty="0" smtClean="0">
                <a:ln w="3175">
                  <a:noFill/>
                </a:ln>
                <a:gradFill flip="none" rotWithShape="1">
                  <a:gsLst>
                    <a:gs pos="0">
                      <a:srgbClr val="FFFFB9"/>
                    </a:gs>
                    <a:gs pos="36000">
                      <a:srgbClr val="FFFF99"/>
                    </a:gs>
                    <a:gs pos="86000">
                      <a:srgbClr val="F6AE1E"/>
                    </a:gs>
                  </a:gsLst>
                  <a:lin ang="5400000" scaled="0"/>
                  <a:tileRect/>
                </a:gradFill>
                <a:effectLst>
                  <a:glow rad="228600">
                    <a:schemeClr val="bg1">
                      <a:alpha val="40000"/>
                    </a:schemeClr>
                  </a:glow>
                  <a:outerShdw blurRad="50800" dist="38100" dir="2700000" algn="tl" rotWithShape="0">
                    <a:prstClr val="black">
                      <a:alpha val="40000"/>
                    </a:prstClr>
                  </a:outerShdw>
                </a:effectLst>
                <a:uLnTx/>
                <a:uFillTx/>
                <a:latin typeface="+mj-lt"/>
                <a:ea typeface="+mn-ea"/>
                <a:cs typeface="Arial" charset="0"/>
              </a:rPr>
              <a:t>600 ft. length</a:t>
            </a:r>
          </a:p>
        </p:txBody>
      </p:sp>
      <p:sp>
        <p:nvSpPr>
          <p:cNvPr id="18" name="Slide Number Placeholder 3"/>
          <p:cNvSpPr>
            <a:spLocks noGrp="1"/>
          </p:cNvSpPr>
          <p:nvPr>
            <p:ph type="sldNum" sz="quarter" idx="10"/>
          </p:nvPr>
        </p:nvSpPr>
        <p:spPr>
          <a:xfrm>
            <a:off x="8458200" y="6427788"/>
            <a:ext cx="685800" cy="365125"/>
          </a:xfrm>
        </p:spPr>
        <p:txBody>
          <a:bodyPr/>
          <a:lstStyle/>
          <a:p>
            <a:pPr>
              <a:defRPr/>
            </a:pPr>
            <a:fld id="{333B40C4-8739-41ED-9F49-74A029D2A0BC}" type="slidenum">
              <a:rPr lang="en-US" smtClean="0"/>
              <a:pPr>
                <a:defRPr/>
              </a:pPr>
              <a:t>47</a:t>
            </a:fld>
            <a:endParaRPr lang="en-US"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p:cTn id="7" dur="500" fill="hold"/>
                                        <p:tgtEl>
                                          <p:spTgt spid="15"/>
                                        </p:tgtEl>
                                        <p:attrNameLst>
                                          <p:attrName>ppt_w</p:attrName>
                                        </p:attrNameLst>
                                      </p:cBhvr>
                                      <p:tavLst>
                                        <p:tav tm="0">
                                          <p:val>
                                            <p:fltVal val="0"/>
                                          </p:val>
                                        </p:tav>
                                        <p:tav tm="100000">
                                          <p:val>
                                            <p:strVal val="#ppt_w"/>
                                          </p:val>
                                        </p:tav>
                                      </p:tavLst>
                                    </p:anim>
                                    <p:anim calcmode="lin" valueType="num">
                                      <p:cBhvr>
                                        <p:cTn id="8" dur="500" fill="hold"/>
                                        <p:tgtEl>
                                          <p:spTgt spid="15"/>
                                        </p:tgtEl>
                                        <p:attrNameLst>
                                          <p:attrName>ppt_h</p:attrName>
                                        </p:attrNameLst>
                                      </p:cBhvr>
                                      <p:tavLst>
                                        <p:tav tm="0">
                                          <p:val>
                                            <p:fltVal val="0"/>
                                          </p:val>
                                        </p:tav>
                                        <p:tav tm="100000">
                                          <p:val>
                                            <p:strVal val="#ppt_h"/>
                                          </p:val>
                                        </p:tav>
                                      </p:tavLst>
                                    </p:anim>
                                  </p:childTnLst>
                                </p:cTn>
                              </p:par>
                              <p:par>
                                <p:cTn id="9" presetID="10" presetClass="entr" presetSubtype="0" fill="hold" grpId="0" nodeType="with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childTnLst>
                                </p:cTn>
                              </p:par>
                              <p:par>
                                <p:cTn id="12" presetID="55" presetClass="entr" presetSubtype="0" fill="hold" grpId="0" nodeType="with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strVal val="#ppt_w*0.70"/>
                                          </p:val>
                                        </p:tav>
                                        <p:tav tm="100000">
                                          <p:val>
                                            <p:strVal val="#ppt_w"/>
                                          </p:val>
                                        </p:tav>
                                      </p:tavLst>
                                    </p:anim>
                                    <p:anim calcmode="lin" valueType="num">
                                      <p:cBhvr>
                                        <p:cTn id="15" dur="500" fill="hold"/>
                                        <p:tgtEl>
                                          <p:spTgt spid="7">
                                            <p:txEl>
                                              <p:pRg st="0" end="0"/>
                                            </p:txEl>
                                          </p:spTgt>
                                        </p:tgtEl>
                                        <p:attrNameLst>
                                          <p:attrName>ppt_h</p:attrName>
                                        </p:attrNameLst>
                                      </p:cBhvr>
                                      <p:tavLst>
                                        <p:tav tm="0">
                                          <p:val>
                                            <p:strVal val="#ppt_h"/>
                                          </p:val>
                                        </p:tav>
                                        <p:tav tm="100000">
                                          <p:val>
                                            <p:strVal val="#ppt_h"/>
                                          </p:val>
                                        </p:tav>
                                      </p:tavLst>
                                    </p:anim>
                                    <p:animEffect transition="in" filter="fade">
                                      <p:cBhvr>
                                        <p:cTn id="16" dur="500"/>
                                        <p:tgtEl>
                                          <p:spTgt spid="7">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7">
                                            <p:txEl>
                                              <p:pRg st="1" end="1"/>
                                            </p:txEl>
                                          </p:spTgt>
                                        </p:tgtEl>
                                        <p:attrNameLst>
                                          <p:attrName>style.visibility</p:attrName>
                                        </p:attrNameLst>
                                      </p:cBhvr>
                                      <p:to>
                                        <p:strVal val="visible"/>
                                      </p:to>
                                    </p:set>
                                    <p:anim calcmode="lin" valueType="num">
                                      <p:cBhvr>
                                        <p:cTn id="21" dur="500" fill="hold"/>
                                        <p:tgtEl>
                                          <p:spTgt spid="7">
                                            <p:txEl>
                                              <p:pRg st="1" end="1"/>
                                            </p:txEl>
                                          </p:spTgt>
                                        </p:tgtEl>
                                        <p:attrNameLst>
                                          <p:attrName>ppt_w</p:attrName>
                                        </p:attrNameLst>
                                      </p:cBhvr>
                                      <p:tavLst>
                                        <p:tav tm="0">
                                          <p:val>
                                            <p:strVal val="#ppt_w*0.70"/>
                                          </p:val>
                                        </p:tav>
                                        <p:tav tm="100000">
                                          <p:val>
                                            <p:strVal val="#ppt_w"/>
                                          </p:val>
                                        </p:tav>
                                      </p:tavLst>
                                    </p:anim>
                                    <p:anim calcmode="lin" valueType="num">
                                      <p:cBhvr>
                                        <p:cTn id="22" dur="500" fill="hold"/>
                                        <p:tgtEl>
                                          <p:spTgt spid="7">
                                            <p:txEl>
                                              <p:pRg st="1" end="1"/>
                                            </p:txEl>
                                          </p:spTgt>
                                        </p:tgtEl>
                                        <p:attrNameLst>
                                          <p:attrName>ppt_h</p:attrName>
                                        </p:attrNameLst>
                                      </p:cBhvr>
                                      <p:tavLst>
                                        <p:tav tm="0">
                                          <p:val>
                                            <p:strVal val="#ppt_h"/>
                                          </p:val>
                                        </p:tav>
                                        <p:tav tm="100000">
                                          <p:val>
                                            <p:strVal val="#ppt_h"/>
                                          </p:val>
                                        </p:tav>
                                      </p:tavLst>
                                    </p:anim>
                                    <p:animEffect transition="in" filter="fade">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 calcmode="lin" valueType="num">
                                      <p:cBhvr>
                                        <p:cTn id="28" dur="500" fill="hold"/>
                                        <p:tgtEl>
                                          <p:spTgt spid="7">
                                            <p:txEl>
                                              <p:pRg st="2" end="2"/>
                                            </p:txEl>
                                          </p:spTgt>
                                        </p:tgtEl>
                                        <p:attrNameLst>
                                          <p:attrName>ppt_w</p:attrName>
                                        </p:attrNameLst>
                                      </p:cBhvr>
                                      <p:tavLst>
                                        <p:tav tm="0">
                                          <p:val>
                                            <p:strVal val="#ppt_w*0.70"/>
                                          </p:val>
                                        </p:tav>
                                        <p:tav tm="100000">
                                          <p:val>
                                            <p:strVal val="#ppt_w"/>
                                          </p:val>
                                        </p:tav>
                                      </p:tavLst>
                                    </p:anim>
                                    <p:anim calcmode="lin" valueType="num">
                                      <p:cBhvr>
                                        <p:cTn id="29" dur="500" fill="hold"/>
                                        <p:tgtEl>
                                          <p:spTgt spid="7">
                                            <p:txEl>
                                              <p:pRg st="2" end="2"/>
                                            </p:txEl>
                                          </p:spTgt>
                                        </p:tgtEl>
                                        <p:attrNameLst>
                                          <p:attrName>ppt_h</p:attrName>
                                        </p:attrNameLst>
                                      </p:cBhvr>
                                      <p:tavLst>
                                        <p:tav tm="0">
                                          <p:val>
                                            <p:strVal val="#ppt_h"/>
                                          </p:val>
                                        </p:tav>
                                        <p:tav tm="100000">
                                          <p:val>
                                            <p:strVal val="#ppt_h"/>
                                          </p:val>
                                        </p:tav>
                                      </p:tavLst>
                                    </p:anim>
                                    <p:animEffect transition="in" filter="fade">
                                      <p:cBhvr>
                                        <p:cTn id="30" dur="500"/>
                                        <p:tgtEl>
                                          <p:spTgt spid="7">
                                            <p:txEl>
                                              <p:pRg st="2" end="2"/>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55" presetClass="entr" presetSubtype="0" fill="hold" grpId="0" nodeType="clickEffect">
                                  <p:stCondLst>
                                    <p:cond delay="0"/>
                                  </p:stCondLst>
                                  <p:childTnLst>
                                    <p:set>
                                      <p:cBhvr>
                                        <p:cTn id="34" dur="1" fill="hold">
                                          <p:stCondLst>
                                            <p:cond delay="0"/>
                                          </p:stCondLst>
                                        </p:cTn>
                                        <p:tgtEl>
                                          <p:spTgt spid="7">
                                            <p:txEl>
                                              <p:pRg st="3" end="3"/>
                                            </p:txEl>
                                          </p:spTgt>
                                        </p:tgtEl>
                                        <p:attrNameLst>
                                          <p:attrName>style.visibility</p:attrName>
                                        </p:attrNameLst>
                                      </p:cBhvr>
                                      <p:to>
                                        <p:strVal val="visible"/>
                                      </p:to>
                                    </p:set>
                                    <p:anim calcmode="lin" valueType="num">
                                      <p:cBhvr>
                                        <p:cTn id="35" dur="500" fill="hold"/>
                                        <p:tgtEl>
                                          <p:spTgt spid="7">
                                            <p:txEl>
                                              <p:pRg st="3" end="3"/>
                                            </p:txEl>
                                          </p:spTgt>
                                        </p:tgtEl>
                                        <p:attrNameLst>
                                          <p:attrName>ppt_w</p:attrName>
                                        </p:attrNameLst>
                                      </p:cBhvr>
                                      <p:tavLst>
                                        <p:tav tm="0">
                                          <p:val>
                                            <p:strVal val="#ppt_w*0.70"/>
                                          </p:val>
                                        </p:tav>
                                        <p:tav tm="100000">
                                          <p:val>
                                            <p:strVal val="#ppt_w"/>
                                          </p:val>
                                        </p:tav>
                                      </p:tavLst>
                                    </p:anim>
                                    <p:anim calcmode="lin" valueType="num">
                                      <p:cBhvr>
                                        <p:cTn id="36" dur="500" fill="hold"/>
                                        <p:tgtEl>
                                          <p:spTgt spid="7">
                                            <p:txEl>
                                              <p:pRg st="3" end="3"/>
                                            </p:txEl>
                                          </p:spTgt>
                                        </p:tgtEl>
                                        <p:attrNameLst>
                                          <p:attrName>ppt_h</p:attrName>
                                        </p:attrNameLst>
                                      </p:cBhvr>
                                      <p:tavLst>
                                        <p:tav tm="0">
                                          <p:val>
                                            <p:strVal val="#ppt_h"/>
                                          </p:val>
                                        </p:tav>
                                        <p:tav tm="100000">
                                          <p:val>
                                            <p:strVal val="#ppt_h"/>
                                          </p:val>
                                        </p:tav>
                                      </p:tavLst>
                                    </p:anim>
                                    <p:animEffect transition="in" filter="fade">
                                      <p:cBhvr>
                                        <p:cTn id="37" dur="500"/>
                                        <p:tgtEl>
                                          <p:spTgt spid="7">
                                            <p:txEl>
                                              <p:pRg st="3" end="3"/>
                                            </p:txEl>
                                          </p:spTgt>
                                        </p:tgtEl>
                                      </p:cBhvr>
                                    </p:animEffect>
                                  </p:childTnLst>
                                </p:cTn>
                              </p:par>
                            </p:childTnLst>
                          </p:cTn>
                        </p:par>
                      </p:childTnLst>
                    </p:cTn>
                  </p:par>
                  <p:par>
                    <p:cTn id="38" fill="hold">
                      <p:stCondLst>
                        <p:cond delay="indefinite"/>
                      </p:stCondLst>
                      <p:childTnLst>
                        <p:par>
                          <p:cTn id="39" fill="hold">
                            <p:stCondLst>
                              <p:cond delay="0"/>
                            </p:stCondLst>
                            <p:childTnLst>
                              <p:par>
                                <p:cTn id="40" presetID="55" presetClass="entr" presetSubtype="0" fill="hold" grpId="0" nodeType="clickEffect">
                                  <p:stCondLst>
                                    <p:cond delay="0"/>
                                  </p:stCondLst>
                                  <p:childTnLst>
                                    <p:set>
                                      <p:cBhvr>
                                        <p:cTn id="41" dur="1" fill="hold">
                                          <p:stCondLst>
                                            <p:cond delay="0"/>
                                          </p:stCondLst>
                                        </p:cTn>
                                        <p:tgtEl>
                                          <p:spTgt spid="7">
                                            <p:txEl>
                                              <p:pRg st="4" end="4"/>
                                            </p:txEl>
                                          </p:spTgt>
                                        </p:tgtEl>
                                        <p:attrNameLst>
                                          <p:attrName>style.visibility</p:attrName>
                                        </p:attrNameLst>
                                      </p:cBhvr>
                                      <p:to>
                                        <p:strVal val="visible"/>
                                      </p:to>
                                    </p:set>
                                    <p:anim calcmode="lin" valueType="num">
                                      <p:cBhvr>
                                        <p:cTn id="42" dur="500" fill="hold"/>
                                        <p:tgtEl>
                                          <p:spTgt spid="7">
                                            <p:txEl>
                                              <p:pRg st="4" end="4"/>
                                            </p:txEl>
                                          </p:spTgt>
                                        </p:tgtEl>
                                        <p:attrNameLst>
                                          <p:attrName>ppt_w</p:attrName>
                                        </p:attrNameLst>
                                      </p:cBhvr>
                                      <p:tavLst>
                                        <p:tav tm="0">
                                          <p:val>
                                            <p:strVal val="#ppt_w*0.70"/>
                                          </p:val>
                                        </p:tav>
                                        <p:tav tm="100000">
                                          <p:val>
                                            <p:strVal val="#ppt_w"/>
                                          </p:val>
                                        </p:tav>
                                      </p:tavLst>
                                    </p:anim>
                                    <p:anim calcmode="lin" valueType="num">
                                      <p:cBhvr>
                                        <p:cTn id="43" dur="500" fill="hold"/>
                                        <p:tgtEl>
                                          <p:spTgt spid="7">
                                            <p:txEl>
                                              <p:pRg st="4" end="4"/>
                                            </p:txEl>
                                          </p:spTgt>
                                        </p:tgtEl>
                                        <p:attrNameLst>
                                          <p:attrName>ppt_h</p:attrName>
                                        </p:attrNameLst>
                                      </p:cBhvr>
                                      <p:tavLst>
                                        <p:tav tm="0">
                                          <p:val>
                                            <p:strVal val="#ppt_h"/>
                                          </p:val>
                                        </p:tav>
                                        <p:tav tm="100000">
                                          <p:val>
                                            <p:strVal val="#ppt_h"/>
                                          </p:val>
                                        </p:tav>
                                      </p:tavLst>
                                    </p:anim>
                                    <p:animEffect transition="in" filter="fade">
                                      <p:cBhvr>
                                        <p:cTn id="44" dur="500"/>
                                        <p:tgtEl>
                                          <p:spTgt spid="7">
                                            <p:txEl>
                                              <p:pRg st="4" end="4"/>
                                            </p:txEl>
                                          </p:spTgt>
                                        </p:tgtEl>
                                      </p:cBhvr>
                                    </p:animEffect>
                                  </p:childTnLst>
                                </p:cTn>
                              </p:par>
                            </p:childTnLst>
                          </p:cTn>
                        </p:par>
                      </p:childTnLst>
                    </p:cTn>
                  </p:par>
                  <p:par>
                    <p:cTn id="45" fill="hold">
                      <p:stCondLst>
                        <p:cond delay="indefinite"/>
                      </p:stCondLst>
                      <p:childTnLst>
                        <p:par>
                          <p:cTn id="46" fill="hold">
                            <p:stCondLst>
                              <p:cond delay="0"/>
                            </p:stCondLst>
                            <p:childTnLst>
                              <p:par>
                                <p:cTn id="47" presetID="55" presetClass="entr" presetSubtype="0" fill="hold" grpId="0" nodeType="clickEffect">
                                  <p:stCondLst>
                                    <p:cond delay="0"/>
                                  </p:stCondLst>
                                  <p:childTnLst>
                                    <p:set>
                                      <p:cBhvr>
                                        <p:cTn id="48" dur="1" fill="hold">
                                          <p:stCondLst>
                                            <p:cond delay="0"/>
                                          </p:stCondLst>
                                        </p:cTn>
                                        <p:tgtEl>
                                          <p:spTgt spid="7">
                                            <p:txEl>
                                              <p:pRg st="5" end="5"/>
                                            </p:txEl>
                                          </p:spTgt>
                                        </p:tgtEl>
                                        <p:attrNameLst>
                                          <p:attrName>style.visibility</p:attrName>
                                        </p:attrNameLst>
                                      </p:cBhvr>
                                      <p:to>
                                        <p:strVal val="visible"/>
                                      </p:to>
                                    </p:set>
                                    <p:anim calcmode="lin" valueType="num">
                                      <p:cBhvr>
                                        <p:cTn id="49" dur="500" fill="hold"/>
                                        <p:tgtEl>
                                          <p:spTgt spid="7">
                                            <p:txEl>
                                              <p:pRg st="5" end="5"/>
                                            </p:txEl>
                                          </p:spTgt>
                                        </p:tgtEl>
                                        <p:attrNameLst>
                                          <p:attrName>ppt_w</p:attrName>
                                        </p:attrNameLst>
                                      </p:cBhvr>
                                      <p:tavLst>
                                        <p:tav tm="0">
                                          <p:val>
                                            <p:strVal val="#ppt_w*0.70"/>
                                          </p:val>
                                        </p:tav>
                                        <p:tav tm="100000">
                                          <p:val>
                                            <p:strVal val="#ppt_w"/>
                                          </p:val>
                                        </p:tav>
                                      </p:tavLst>
                                    </p:anim>
                                    <p:anim calcmode="lin" valueType="num">
                                      <p:cBhvr>
                                        <p:cTn id="50" dur="500" fill="hold"/>
                                        <p:tgtEl>
                                          <p:spTgt spid="7">
                                            <p:txEl>
                                              <p:pRg st="5" end="5"/>
                                            </p:txEl>
                                          </p:spTgt>
                                        </p:tgtEl>
                                        <p:attrNameLst>
                                          <p:attrName>ppt_h</p:attrName>
                                        </p:attrNameLst>
                                      </p:cBhvr>
                                      <p:tavLst>
                                        <p:tav tm="0">
                                          <p:val>
                                            <p:strVal val="#ppt_h"/>
                                          </p:val>
                                        </p:tav>
                                        <p:tav tm="100000">
                                          <p:val>
                                            <p:strVal val="#ppt_h"/>
                                          </p:val>
                                        </p:tav>
                                      </p:tavLst>
                                    </p:anim>
                                    <p:animEffect transition="in" filter="fade">
                                      <p:cBhvr>
                                        <p:cTn id="51" dur="500"/>
                                        <p:tgtEl>
                                          <p:spTgt spid="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P spid="14"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2971800" y="477838"/>
            <a:ext cx="5791200" cy="609398"/>
          </a:xfrm>
        </p:spPr>
        <p:txBody>
          <a:bodyPr/>
          <a:lstStyle/>
          <a:p>
            <a:r>
              <a:rPr smtClean="0"/>
              <a:t>L</a:t>
            </a:r>
            <a:r>
              <a:rPr lang="en-US" dirty="0" smtClean="0"/>
              <a:t>a</a:t>
            </a:r>
            <a:r>
              <a:rPr smtClean="0"/>
              <a:t>rge Diameter Tunnels</a:t>
            </a:r>
            <a:endParaRPr lang="en-US" dirty="0"/>
          </a:p>
        </p:txBody>
      </p:sp>
      <p:sp>
        <p:nvSpPr>
          <p:cNvPr id="3" name="Content Placeholder 2"/>
          <p:cNvSpPr>
            <a:spLocks noGrp="1"/>
          </p:cNvSpPr>
          <p:nvPr>
            <p:ph idx="1"/>
          </p:nvPr>
        </p:nvSpPr>
        <p:spPr>
          <a:xfrm>
            <a:off x="3505200" y="1295400"/>
            <a:ext cx="5334000" cy="720197"/>
          </a:xfrm>
        </p:spPr>
        <p:txBody>
          <a:bodyPr/>
          <a:lstStyle/>
          <a:p>
            <a:r>
              <a:rPr lang="en-US" sz="28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51 ft. – Shanghai, China</a:t>
            </a:r>
            <a:r>
              <a:rPr lang="en-US" sz="2800" dirty="0" smtClean="0"/>
              <a:t/>
            </a:r>
            <a:br>
              <a:rPr lang="en-US" sz="2800" dirty="0" smtClean="0"/>
            </a:br>
            <a:r>
              <a:rPr lang="en-US" sz="2400" dirty="0" smtClean="0"/>
              <a:t>Yangtze River highway tunnel; 2 bores</a:t>
            </a:r>
            <a:endParaRPr lang="en-US" sz="2800" dirty="0"/>
          </a:p>
        </p:txBody>
      </p:sp>
      <p:sp>
        <p:nvSpPr>
          <p:cNvPr id="4" name="Slide Number Placeholder 3"/>
          <p:cNvSpPr>
            <a:spLocks noGrp="1"/>
          </p:cNvSpPr>
          <p:nvPr>
            <p:ph type="sldNum" sz="quarter" idx="10"/>
          </p:nvPr>
        </p:nvSpPr>
        <p:spPr/>
        <p:txBody>
          <a:bodyPr/>
          <a:lstStyle/>
          <a:p>
            <a:pPr>
              <a:defRPr/>
            </a:pPr>
            <a:fld id="{333B40C4-8739-41ED-9F49-74A029D2A0BC}" type="slidenum">
              <a:rPr lang="en-US" smtClean="0"/>
              <a:pPr>
                <a:defRPr/>
              </a:pPr>
              <a:t>48</a:t>
            </a:fld>
            <a:endParaRPr lang="en-US" dirty="0"/>
          </a:p>
        </p:txBody>
      </p:sp>
      <p:pic>
        <p:nvPicPr>
          <p:cNvPr id="395266" name="Picture 2"/>
          <p:cNvPicPr>
            <a:picLocks noChangeAspect="1" noChangeArrowheads="1"/>
          </p:cNvPicPr>
          <p:nvPr/>
        </p:nvPicPr>
        <p:blipFill>
          <a:blip r:embed="rId3"/>
          <a:srcRect/>
          <a:stretch>
            <a:fillRect/>
          </a:stretch>
        </p:blipFill>
        <p:spPr bwMode="auto">
          <a:xfrm>
            <a:off x="304800" y="304800"/>
            <a:ext cx="2209800" cy="1515505"/>
          </a:xfrm>
          <a:prstGeom prst="rect">
            <a:avLst/>
          </a:prstGeom>
          <a:ln>
            <a:noFill/>
          </a:ln>
          <a:effectLst>
            <a:outerShdw blurRad="76200" dir="13500000" sy="23000" kx="1200000" algn="br" rotWithShape="0">
              <a:prstClr val="black">
                <a:alpha val="2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6" name="Content Placeholder 2"/>
          <p:cNvSpPr txBox="1">
            <a:spLocks/>
          </p:cNvSpPr>
          <p:nvPr/>
        </p:nvSpPr>
        <p:spPr bwMode="auto">
          <a:xfrm>
            <a:off x="3505200" y="2143320"/>
            <a:ext cx="5334000" cy="1052596"/>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396875" marR="0" lvl="0" indent="-396875" algn="l" defTabSz="912813" rtl="0" eaLnBrk="0" fontAlgn="base" latinLnBrk="0" hangingPunct="0">
              <a:lnSpc>
                <a:spcPct val="90000"/>
              </a:lnSpc>
              <a:spcBef>
                <a:spcPct val="20000"/>
              </a:spcBef>
              <a:spcAft>
                <a:spcPct val="0"/>
              </a:spcAft>
              <a:buClrTx/>
              <a:buSzTx/>
              <a:buFontTx/>
              <a:buBlip>
                <a:blip r:embed="rId4"/>
              </a:buBlip>
              <a:tabLst/>
              <a:defRPr/>
            </a:pPr>
            <a:r>
              <a:rPr lang="en-US" sz="28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30 ft. – Chicago, USA</a:t>
            </a:r>
            <a:r>
              <a:rPr kumimoji="0" lang="en-US" sz="2800" b="0" i="0" u="none" strike="noStrike" kern="1200" cap="none" spc="0" normalizeH="0" baseline="0" noProof="0" dirty="0" smtClean="0">
                <a:ln>
                  <a:noFill/>
                </a:ln>
                <a:solidFill>
                  <a:schemeClr val="tx1"/>
                </a:solidFill>
                <a:effectLst/>
                <a:uLnTx/>
                <a:uFillTx/>
                <a:latin typeface="+mn-lt"/>
                <a:ea typeface="+mn-ea"/>
                <a:cs typeface="+mn-cs"/>
              </a:rPr>
              <a:t/>
            </a:r>
            <a:br>
              <a:rPr kumimoji="0" lang="en-US" sz="2800" b="0" i="0" u="none" strike="noStrike" kern="1200" cap="none" spc="0" normalizeH="0" baseline="0" noProof="0" dirty="0" smtClean="0">
                <a:ln>
                  <a:noFill/>
                </a:ln>
                <a:solidFill>
                  <a:schemeClr val="tx1"/>
                </a:solidFill>
                <a:effectLst/>
                <a:uLnTx/>
                <a:uFillTx/>
                <a:latin typeface="+mn-lt"/>
                <a:ea typeface="+mn-ea"/>
                <a:cs typeface="+mn-cs"/>
              </a:rPr>
            </a:br>
            <a:r>
              <a:rPr kumimoji="0" lang="en-US" sz="2400" b="0" i="0" u="none" strike="noStrike" kern="1200" cap="none" spc="0" normalizeH="0" baseline="0" noProof="0" dirty="0" smtClean="0">
                <a:ln>
                  <a:noFill/>
                </a:ln>
                <a:solidFill>
                  <a:schemeClr val="tx1"/>
                </a:solidFill>
                <a:effectLst/>
                <a:uLnTx/>
                <a:uFillTx/>
                <a:latin typeface="+mn-lt"/>
                <a:ea typeface="+mn-ea"/>
                <a:cs typeface="+mn-cs"/>
              </a:rPr>
              <a:t>109 mile sewer overflow tunnel</a:t>
            </a:r>
            <a:br>
              <a:rPr kumimoji="0" lang="en-US" sz="2400" b="0" i="0" u="none" strike="noStrike" kern="1200" cap="none" spc="0" normalizeH="0" baseline="0" noProof="0" dirty="0" smtClean="0">
                <a:ln>
                  <a:noFill/>
                </a:ln>
                <a:solidFill>
                  <a:schemeClr val="tx1"/>
                </a:solidFill>
                <a:effectLst/>
                <a:uLnTx/>
                <a:uFillTx/>
                <a:latin typeface="+mn-lt"/>
                <a:ea typeface="+mn-ea"/>
                <a:cs typeface="+mn-cs"/>
              </a:rPr>
            </a:br>
            <a:r>
              <a:rPr kumimoji="0" lang="en-US" sz="2400" b="0" i="0" u="none" strike="noStrike" kern="1200" cap="none" spc="0" normalizeH="0" baseline="0" noProof="0" dirty="0" smtClean="0">
                <a:ln>
                  <a:noFill/>
                </a:ln>
                <a:solidFill>
                  <a:schemeClr val="tx1"/>
                </a:solidFill>
                <a:effectLst/>
                <a:uLnTx/>
                <a:uFillTx/>
                <a:latin typeface="+mn-lt"/>
                <a:ea typeface="+mn-ea"/>
                <a:cs typeface="+mn-cs"/>
              </a:rPr>
              <a:t>30</a:t>
            </a:r>
            <a:r>
              <a:rPr kumimoji="0" lang="en-US" sz="2400" b="0" i="0" u="none" strike="noStrike" kern="1200" cap="none" spc="0" normalizeH="0" noProof="0" dirty="0" smtClean="0">
                <a:ln>
                  <a:noFill/>
                </a:ln>
                <a:solidFill>
                  <a:schemeClr val="tx1"/>
                </a:solidFill>
                <a:effectLst/>
                <a:uLnTx/>
                <a:uFillTx/>
                <a:latin typeface="+mn-lt"/>
                <a:ea typeface="+mn-ea"/>
                <a:cs typeface="+mn-cs"/>
              </a:rPr>
              <a:t> tunnel boring machines</a:t>
            </a:r>
            <a:endParaRPr kumimoji="0" lang="en-US" sz="2800" b="0" i="0" u="none" strike="noStrike" kern="1200" cap="none" spc="0" normalizeH="0" baseline="0" noProof="0" dirty="0">
              <a:ln>
                <a:noFill/>
              </a:ln>
              <a:solidFill>
                <a:schemeClr val="tx1"/>
              </a:solidFill>
              <a:effectLst/>
              <a:uLnTx/>
              <a:uFillTx/>
              <a:latin typeface="+mn-lt"/>
              <a:ea typeface="+mn-ea"/>
              <a:cs typeface="+mn-cs"/>
            </a:endParaRPr>
          </a:p>
        </p:txBody>
      </p:sp>
      <p:pic>
        <p:nvPicPr>
          <p:cNvPr id="395267" name="Picture 3"/>
          <p:cNvPicPr>
            <a:picLocks noChangeAspect="1" noChangeArrowheads="1"/>
          </p:cNvPicPr>
          <p:nvPr/>
        </p:nvPicPr>
        <p:blipFill>
          <a:blip r:embed="rId5"/>
          <a:srcRect/>
          <a:stretch>
            <a:fillRect/>
          </a:stretch>
        </p:blipFill>
        <p:spPr bwMode="auto">
          <a:xfrm>
            <a:off x="1289222" y="1143000"/>
            <a:ext cx="1911178" cy="1998592"/>
          </a:xfrm>
          <a:prstGeom prst="rect">
            <a:avLst/>
          </a:prstGeom>
          <a:ln>
            <a:noFill/>
          </a:ln>
          <a:effectLst>
            <a:outerShdw blurRad="76200" dir="13500000" sy="23000" kx="1200000" algn="br" rotWithShape="0">
              <a:prstClr val="black">
                <a:alpha val="2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8" name="Content Placeholder 2"/>
          <p:cNvSpPr txBox="1">
            <a:spLocks/>
          </p:cNvSpPr>
          <p:nvPr/>
        </p:nvSpPr>
        <p:spPr bwMode="auto">
          <a:xfrm>
            <a:off x="3505200" y="3323639"/>
            <a:ext cx="5334000" cy="720197"/>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396875" marR="0" lvl="0" indent="-396875" algn="l" defTabSz="912813" rtl="0" eaLnBrk="0" fontAlgn="base" latinLnBrk="0" hangingPunct="0">
              <a:lnSpc>
                <a:spcPct val="90000"/>
              </a:lnSpc>
              <a:spcBef>
                <a:spcPct val="20000"/>
              </a:spcBef>
              <a:spcAft>
                <a:spcPct val="0"/>
              </a:spcAft>
              <a:buClrTx/>
              <a:buSzTx/>
              <a:buFontTx/>
              <a:buBlip>
                <a:blip r:embed="rId4"/>
              </a:buBlip>
              <a:tabLst/>
              <a:defRPr/>
            </a:pPr>
            <a:r>
              <a:rPr lang="en-US" sz="28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24 to 45 ft. – Cleveland, USA</a:t>
            </a:r>
            <a:r>
              <a:rPr kumimoji="0" lang="en-US" sz="2800" b="0" i="0" u="none" strike="noStrike" kern="1200" cap="none" spc="0" normalizeH="0" baseline="0" noProof="0" dirty="0" smtClean="0">
                <a:ln>
                  <a:noFill/>
                </a:ln>
                <a:solidFill>
                  <a:schemeClr val="tx1"/>
                </a:solidFill>
                <a:effectLst/>
                <a:uLnTx/>
                <a:uFillTx/>
                <a:latin typeface="+mn-lt"/>
                <a:ea typeface="+mn-ea"/>
                <a:cs typeface="+mn-cs"/>
              </a:rPr>
              <a:t/>
            </a:r>
            <a:br>
              <a:rPr kumimoji="0" lang="en-US" sz="2800" b="0" i="0" u="none" strike="noStrike" kern="1200" cap="none" spc="0" normalizeH="0" baseline="0" noProof="0" dirty="0" smtClean="0">
                <a:ln>
                  <a:noFill/>
                </a:ln>
                <a:solidFill>
                  <a:schemeClr val="tx1"/>
                </a:solidFill>
                <a:effectLst/>
                <a:uLnTx/>
                <a:uFillTx/>
                <a:latin typeface="+mn-lt"/>
                <a:ea typeface="+mn-ea"/>
                <a:cs typeface="+mn-cs"/>
              </a:rPr>
            </a:br>
            <a:r>
              <a:rPr kumimoji="0" lang="en-US" sz="2400" b="0" i="0" u="none" strike="noStrike" kern="1200" cap="none" spc="0" normalizeH="0" baseline="0" noProof="0" dirty="0" smtClean="0">
                <a:ln>
                  <a:noFill/>
                </a:ln>
                <a:solidFill>
                  <a:schemeClr val="tx1"/>
                </a:solidFill>
                <a:effectLst/>
                <a:uLnTx/>
                <a:uFillTx/>
                <a:latin typeface="+mn-lt"/>
                <a:ea typeface="+mn-ea"/>
                <a:cs typeface="+mn-cs"/>
              </a:rPr>
              <a:t>Sewer overflow tunnels</a:t>
            </a:r>
            <a:endParaRPr kumimoji="0" lang="en-US" sz="2800" b="0" i="0" u="none" strike="noStrike" kern="1200" cap="none" spc="0" normalizeH="0" baseline="0" noProof="0" dirty="0">
              <a:ln>
                <a:noFill/>
              </a:ln>
              <a:solidFill>
                <a:schemeClr val="tx1"/>
              </a:solidFill>
              <a:effectLst/>
              <a:uLnTx/>
              <a:uFillTx/>
              <a:latin typeface="+mn-lt"/>
              <a:ea typeface="+mn-ea"/>
              <a:cs typeface="+mn-cs"/>
            </a:endParaRPr>
          </a:p>
        </p:txBody>
      </p:sp>
      <p:pic>
        <p:nvPicPr>
          <p:cNvPr id="395268" name="Picture 4"/>
          <p:cNvPicPr>
            <a:picLocks noChangeAspect="1" noChangeArrowheads="1"/>
          </p:cNvPicPr>
          <p:nvPr/>
        </p:nvPicPr>
        <p:blipFill>
          <a:blip r:embed="rId6"/>
          <a:srcRect/>
          <a:stretch>
            <a:fillRect/>
          </a:stretch>
        </p:blipFill>
        <p:spPr bwMode="auto">
          <a:xfrm>
            <a:off x="298677" y="2057400"/>
            <a:ext cx="2139723" cy="1528120"/>
          </a:xfrm>
          <a:prstGeom prst="rect">
            <a:avLst/>
          </a:prstGeom>
          <a:ln>
            <a:noFill/>
          </a:ln>
          <a:effectLst>
            <a:outerShdw blurRad="76200" dir="13500000" sy="23000" kx="1200000" algn="br" rotWithShape="0">
              <a:prstClr val="black">
                <a:alpha val="2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11" name="Content Placeholder 2"/>
          <p:cNvSpPr txBox="1">
            <a:spLocks/>
          </p:cNvSpPr>
          <p:nvPr/>
        </p:nvSpPr>
        <p:spPr bwMode="auto">
          <a:xfrm>
            <a:off x="3505200" y="4171559"/>
            <a:ext cx="5334000" cy="720197"/>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396875" lvl="0" indent="-396875" defTabSz="912813" eaLnBrk="0" hangingPunct="0">
              <a:lnSpc>
                <a:spcPct val="90000"/>
              </a:lnSpc>
              <a:spcBef>
                <a:spcPct val="20000"/>
              </a:spcBef>
              <a:buBlip>
                <a:blip r:embed="rId4"/>
              </a:buBlip>
            </a:pPr>
            <a:r>
              <a:rPr lang="en-US" sz="28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33 ft. – </a:t>
            </a:r>
            <a:r>
              <a:rPr lang="en-US" sz="2800" b="1" spc="-150" dirty="0" err="1"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Nagarjuna</a:t>
            </a:r>
            <a:r>
              <a:rPr lang="en-US" sz="28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 </a:t>
            </a:r>
            <a:r>
              <a:rPr lang="en-US" sz="2800" b="1" spc="-150" dirty="0" err="1"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Sagar</a:t>
            </a:r>
            <a:r>
              <a:rPr lang="en-US" sz="28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 NP, India</a:t>
            </a:r>
            <a:r>
              <a:rPr kumimoji="0" lang="en-US" sz="2800" b="0" i="0" u="none" strike="noStrike" kern="1200" cap="none" spc="0" normalizeH="0" baseline="0" noProof="0" dirty="0" smtClean="0">
                <a:ln>
                  <a:noFill/>
                </a:ln>
                <a:solidFill>
                  <a:schemeClr val="tx1"/>
                </a:solidFill>
                <a:effectLst/>
                <a:uLnTx/>
                <a:uFillTx/>
                <a:latin typeface="+mn-lt"/>
                <a:ea typeface="+mn-ea"/>
                <a:cs typeface="+mn-cs"/>
              </a:rPr>
              <a:t/>
            </a:r>
            <a:br>
              <a:rPr kumimoji="0" lang="en-US" sz="2800" b="0" i="0" u="none" strike="noStrike" kern="1200" cap="none" spc="0" normalizeH="0" baseline="0" noProof="0" dirty="0" smtClean="0">
                <a:ln>
                  <a:noFill/>
                </a:ln>
                <a:solidFill>
                  <a:schemeClr val="tx1"/>
                </a:solidFill>
                <a:effectLst/>
                <a:uLnTx/>
                <a:uFillTx/>
                <a:latin typeface="+mn-lt"/>
                <a:ea typeface="+mn-ea"/>
                <a:cs typeface="+mn-cs"/>
              </a:rPr>
            </a:br>
            <a:r>
              <a:rPr kumimoji="0" lang="en-US" sz="2400" b="0" i="0" u="none" strike="noStrike" kern="1200" cap="none" spc="0" normalizeH="0" baseline="0" noProof="0" dirty="0" smtClean="0">
                <a:ln>
                  <a:noFill/>
                </a:ln>
                <a:solidFill>
                  <a:schemeClr val="tx1"/>
                </a:solidFill>
                <a:effectLst/>
                <a:uLnTx/>
                <a:uFillTx/>
                <a:latin typeface="+mn-lt"/>
                <a:ea typeface="+mn-ea"/>
                <a:cs typeface="+mn-cs"/>
              </a:rPr>
              <a:t>27 mile water supply tunnels</a:t>
            </a:r>
            <a:endParaRPr kumimoji="0" lang="en-US" sz="2800" b="0" i="0" u="none" strike="noStrike" kern="1200" cap="none" spc="0" normalizeH="0" baseline="0" noProof="0" dirty="0">
              <a:ln>
                <a:noFill/>
              </a:ln>
              <a:solidFill>
                <a:schemeClr val="tx1"/>
              </a:solidFill>
              <a:effectLst/>
              <a:uLnTx/>
              <a:uFillTx/>
              <a:latin typeface="+mn-lt"/>
              <a:ea typeface="+mn-ea"/>
              <a:cs typeface="+mn-cs"/>
            </a:endParaRPr>
          </a:p>
        </p:txBody>
      </p:sp>
      <p:sp>
        <p:nvSpPr>
          <p:cNvPr id="13" name="Content Placeholder 2"/>
          <p:cNvSpPr txBox="1">
            <a:spLocks/>
          </p:cNvSpPr>
          <p:nvPr/>
        </p:nvSpPr>
        <p:spPr bwMode="auto">
          <a:xfrm>
            <a:off x="3505200" y="5019479"/>
            <a:ext cx="5334000" cy="720197"/>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396875" marR="0" lvl="0" indent="-396875" algn="l" defTabSz="912813" rtl="0" eaLnBrk="0" fontAlgn="base" latinLnBrk="0" hangingPunct="0">
              <a:lnSpc>
                <a:spcPct val="90000"/>
              </a:lnSpc>
              <a:spcBef>
                <a:spcPct val="20000"/>
              </a:spcBef>
              <a:spcAft>
                <a:spcPct val="0"/>
              </a:spcAft>
              <a:buClrTx/>
              <a:buSzTx/>
              <a:buFontTx/>
              <a:buBlip>
                <a:blip r:embed="rId4"/>
              </a:buBlip>
              <a:tabLst/>
              <a:defRPr/>
            </a:pPr>
            <a:r>
              <a:rPr lang="en-US" sz="28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41 ft. – </a:t>
            </a:r>
            <a:r>
              <a:rPr lang="en-US" sz="2800" b="1" spc="-150" dirty="0" err="1"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Jinping</a:t>
            </a:r>
            <a:r>
              <a:rPr lang="en-US" sz="28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 China</a:t>
            </a:r>
            <a:r>
              <a:rPr kumimoji="0" lang="en-US" sz="2800" b="0" i="0" u="none" strike="noStrike" kern="1200" cap="none" spc="0" normalizeH="0" baseline="0" noProof="0" dirty="0" smtClean="0">
                <a:ln>
                  <a:noFill/>
                </a:ln>
                <a:solidFill>
                  <a:schemeClr val="tx1"/>
                </a:solidFill>
                <a:effectLst/>
                <a:uLnTx/>
                <a:uFillTx/>
                <a:latin typeface="+mn-lt"/>
                <a:ea typeface="+mn-ea"/>
                <a:cs typeface="+mn-cs"/>
              </a:rPr>
              <a:t/>
            </a:r>
            <a:br>
              <a:rPr kumimoji="0" lang="en-US" sz="2800" b="0" i="0" u="none" strike="noStrike" kern="1200" cap="none" spc="0" normalizeH="0" baseline="0" noProof="0" dirty="0" smtClean="0">
                <a:ln>
                  <a:noFill/>
                </a:ln>
                <a:solidFill>
                  <a:schemeClr val="tx1"/>
                </a:solidFill>
                <a:effectLst/>
                <a:uLnTx/>
                <a:uFillTx/>
                <a:latin typeface="+mn-lt"/>
                <a:ea typeface="+mn-ea"/>
                <a:cs typeface="+mn-cs"/>
              </a:rPr>
            </a:br>
            <a:r>
              <a:rPr kumimoji="0" lang="en-US" sz="2400" b="0" i="0" u="none" strike="noStrike" kern="1200" cap="none" spc="0" normalizeH="0" baseline="0" noProof="0" dirty="0" smtClean="0">
                <a:ln>
                  <a:noFill/>
                </a:ln>
                <a:solidFill>
                  <a:schemeClr val="tx1"/>
                </a:solidFill>
                <a:effectLst/>
                <a:uLnTx/>
                <a:uFillTx/>
                <a:latin typeface="+mn-lt"/>
                <a:ea typeface="+mn-ea"/>
                <a:cs typeface="+mn-cs"/>
              </a:rPr>
              <a:t>40 mile hydroelectric tunnels</a:t>
            </a:r>
            <a:endParaRPr kumimoji="0" lang="en-US" sz="2800" b="0" i="0" u="none" strike="noStrike" kern="1200" cap="none" spc="0" normalizeH="0" baseline="0" noProof="0" dirty="0">
              <a:ln>
                <a:noFill/>
              </a:ln>
              <a:solidFill>
                <a:schemeClr val="tx1"/>
              </a:solidFill>
              <a:effectLst/>
              <a:uLnTx/>
              <a:uFillTx/>
              <a:latin typeface="+mn-lt"/>
              <a:ea typeface="+mn-ea"/>
              <a:cs typeface="+mn-cs"/>
            </a:endParaRPr>
          </a:p>
        </p:txBody>
      </p:sp>
      <p:pic>
        <p:nvPicPr>
          <p:cNvPr id="395273" name="Picture 9"/>
          <p:cNvPicPr>
            <a:picLocks noChangeAspect="1" noChangeArrowheads="1"/>
          </p:cNvPicPr>
          <p:nvPr/>
        </p:nvPicPr>
        <p:blipFill>
          <a:blip r:embed="rId7"/>
          <a:srcRect/>
          <a:stretch>
            <a:fillRect/>
          </a:stretch>
        </p:blipFill>
        <p:spPr bwMode="auto">
          <a:xfrm flipH="1">
            <a:off x="1295400" y="3167217"/>
            <a:ext cx="1905000" cy="1709583"/>
          </a:xfrm>
          <a:prstGeom prst="rect">
            <a:avLst/>
          </a:prstGeom>
          <a:ln>
            <a:noFill/>
          </a:ln>
          <a:effectLst>
            <a:outerShdw blurRad="76200" dir="13500000" sy="23000" kx="1200000" algn="br" rotWithShape="0">
              <a:prstClr val="black">
                <a:alpha val="2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pic>
        <p:nvPicPr>
          <p:cNvPr id="395271" name="Picture 7"/>
          <p:cNvPicPr>
            <a:picLocks noChangeAspect="1" noChangeArrowheads="1"/>
          </p:cNvPicPr>
          <p:nvPr/>
        </p:nvPicPr>
        <p:blipFill>
          <a:blip r:embed="rId8"/>
          <a:srcRect/>
          <a:stretch>
            <a:fillRect/>
          </a:stretch>
        </p:blipFill>
        <p:spPr bwMode="auto">
          <a:xfrm>
            <a:off x="152400" y="4038601"/>
            <a:ext cx="2286000" cy="1524000"/>
          </a:xfrm>
          <a:prstGeom prst="rect">
            <a:avLst/>
          </a:prstGeom>
          <a:ln>
            <a:noFill/>
          </a:ln>
          <a:effectLst>
            <a:outerShdw blurRad="76200" dir="13500000" sy="23000" kx="1200000" algn="br" rotWithShape="0">
              <a:prstClr val="black">
                <a:alpha val="2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17" name="Content Placeholder 2"/>
          <p:cNvSpPr txBox="1">
            <a:spLocks/>
          </p:cNvSpPr>
          <p:nvPr/>
        </p:nvSpPr>
        <p:spPr bwMode="auto">
          <a:xfrm>
            <a:off x="3505200" y="5867400"/>
            <a:ext cx="5334000" cy="720197"/>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396875" lvl="0" indent="-396875" defTabSz="912813" eaLnBrk="0" hangingPunct="0">
              <a:lnSpc>
                <a:spcPct val="90000"/>
              </a:lnSpc>
              <a:spcBef>
                <a:spcPct val="20000"/>
              </a:spcBef>
              <a:buBlip>
                <a:blip r:embed="rId4"/>
              </a:buBlip>
            </a:pPr>
            <a:r>
              <a:rPr lang="en-US" sz="28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44 ft. – Kuala Lumpur, Malaysia</a:t>
            </a:r>
            <a:r>
              <a:rPr kumimoji="0" lang="en-US" sz="2800" b="0" i="0" u="none" strike="noStrike" kern="1200" cap="none" spc="0" normalizeH="0" baseline="0" noProof="0" dirty="0" smtClean="0">
                <a:ln>
                  <a:noFill/>
                </a:ln>
                <a:solidFill>
                  <a:schemeClr val="tx1"/>
                </a:solidFill>
                <a:effectLst/>
                <a:uLnTx/>
                <a:uFillTx/>
                <a:latin typeface="+mn-lt"/>
                <a:ea typeface="+mn-ea"/>
                <a:cs typeface="+mn-cs"/>
              </a:rPr>
              <a:t/>
            </a:r>
            <a:br>
              <a:rPr kumimoji="0" lang="en-US" sz="2800" b="0" i="0" u="none" strike="noStrike" kern="1200" cap="none" spc="0" normalizeH="0" baseline="0" noProof="0" dirty="0" smtClean="0">
                <a:ln>
                  <a:noFill/>
                </a:ln>
                <a:solidFill>
                  <a:schemeClr val="tx1"/>
                </a:solidFill>
                <a:effectLst/>
                <a:uLnTx/>
                <a:uFillTx/>
                <a:latin typeface="+mn-lt"/>
                <a:ea typeface="+mn-ea"/>
                <a:cs typeface="+mn-cs"/>
              </a:rPr>
            </a:br>
            <a:r>
              <a:rPr lang="en-US" sz="2400" dirty="0" smtClean="0">
                <a:latin typeface="+mn-lt"/>
                <a:cs typeface="+mn-cs"/>
              </a:rPr>
              <a:t>Dual-deck t</a:t>
            </a:r>
            <a:r>
              <a:rPr kumimoji="0" lang="en-US" sz="2400" b="0" i="0" u="none" strike="noStrike" kern="1200" cap="none" spc="0" normalizeH="0" baseline="0" noProof="0" dirty="0" err="1" smtClean="0">
                <a:ln>
                  <a:noFill/>
                </a:ln>
                <a:solidFill>
                  <a:schemeClr val="tx1"/>
                </a:solidFill>
                <a:effectLst/>
                <a:uLnTx/>
                <a:uFillTx/>
                <a:latin typeface="+mn-lt"/>
                <a:ea typeface="+mn-ea"/>
                <a:cs typeface="+mn-cs"/>
              </a:rPr>
              <a:t>ransportation</a:t>
            </a:r>
            <a:r>
              <a:rPr kumimoji="0" lang="en-US" sz="2400" b="0" i="0" u="none" strike="noStrike" kern="1200" cap="none" spc="0" normalizeH="0" baseline="0" noProof="0" dirty="0" smtClean="0">
                <a:ln>
                  <a:noFill/>
                </a:ln>
                <a:solidFill>
                  <a:schemeClr val="tx1"/>
                </a:solidFill>
                <a:effectLst/>
                <a:uLnTx/>
                <a:uFillTx/>
                <a:latin typeface="+mn-lt"/>
                <a:ea typeface="+mn-ea"/>
                <a:cs typeface="+mn-cs"/>
              </a:rPr>
              <a:t>/</a:t>
            </a:r>
            <a:r>
              <a:rPr kumimoji="0" lang="en-US" sz="2400" b="0" i="0" u="none" strike="noStrike" kern="1200" cap="none" spc="0" normalizeH="0" noProof="0" dirty="0" err="1" smtClean="0">
                <a:ln>
                  <a:noFill/>
                </a:ln>
                <a:solidFill>
                  <a:schemeClr val="tx1"/>
                </a:solidFill>
                <a:effectLst/>
                <a:uLnTx/>
                <a:uFillTx/>
                <a:latin typeface="+mn-lt"/>
                <a:ea typeface="+mn-ea"/>
                <a:cs typeface="+mn-cs"/>
              </a:rPr>
              <a:t>stormwater</a:t>
            </a:r>
            <a:endParaRPr kumimoji="0" lang="en-US" sz="2800" b="0" i="0" u="none" strike="noStrike" kern="1200" cap="none" spc="0" normalizeH="0" baseline="0" noProof="0" dirty="0">
              <a:ln>
                <a:noFill/>
              </a:ln>
              <a:solidFill>
                <a:schemeClr val="tx1"/>
              </a:solidFill>
              <a:effectLst/>
              <a:uLnTx/>
              <a:uFillTx/>
              <a:latin typeface="+mn-lt"/>
              <a:ea typeface="+mn-ea"/>
              <a:cs typeface="+mn-cs"/>
            </a:endParaRPr>
          </a:p>
        </p:txBody>
      </p:sp>
      <p:pic>
        <p:nvPicPr>
          <p:cNvPr id="395275" name="Picture 11" descr="http://www.roadtraffic-technology.com/projects/smart/images/3-tunnel-cross-section.jpg">
            <a:hlinkClick r:id="rId9"/>
          </p:cNvPr>
          <p:cNvPicPr>
            <a:picLocks noChangeAspect="1" noChangeArrowheads="1"/>
          </p:cNvPicPr>
          <p:nvPr/>
        </p:nvPicPr>
        <p:blipFill>
          <a:blip r:embed="rId10"/>
          <a:srcRect/>
          <a:stretch>
            <a:fillRect/>
          </a:stretch>
        </p:blipFill>
        <p:spPr bwMode="auto">
          <a:xfrm>
            <a:off x="1138556" y="5257800"/>
            <a:ext cx="1985644" cy="1381126"/>
          </a:xfrm>
          <a:prstGeom prst="rect">
            <a:avLst/>
          </a:prstGeom>
          <a:ln>
            <a:noFill/>
          </a:ln>
          <a:effectLst>
            <a:outerShdw blurRad="76200" dir="13500000" sy="23000" kx="1200000" algn="br" rotWithShape="0">
              <a:prstClr val="black">
                <a:alpha val="20000"/>
              </a:prstClr>
            </a:outerShdw>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5" presetClass="entr" presetSubtype="0" fill="hold" nodeType="withEffect">
                                  <p:stCondLst>
                                    <p:cond delay="0"/>
                                  </p:stCondLst>
                                  <p:childTnLst>
                                    <p:set>
                                      <p:cBhvr>
                                        <p:cTn id="6" dur="1" fill="hold">
                                          <p:stCondLst>
                                            <p:cond delay="0"/>
                                          </p:stCondLst>
                                        </p:cTn>
                                        <p:tgtEl>
                                          <p:spTgt spid="395266"/>
                                        </p:tgtEl>
                                        <p:attrNameLst>
                                          <p:attrName>style.visibility</p:attrName>
                                        </p:attrNameLst>
                                      </p:cBhvr>
                                      <p:to>
                                        <p:strVal val="visible"/>
                                      </p:to>
                                    </p:set>
                                    <p:anim calcmode="lin" valueType="num">
                                      <p:cBhvr>
                                        <p:cTn id="7" dur="1000" fill="hold"/>
                                        <p:tgtEl>
                                          <p:spTgt spid="395266"/>
                                        </p:tgtEl>
                                        <p:attrNameLst>
                                          <p:attrName>ppt_w</p:attrName>
                                        </p:attrNameLst>
                                      </p:cBhvr>
                                      <p:tavLst>
                                        <p:tav tm="0">
                                          <p:val>
                                            <p:strVal val="#ppt_w*0.70"/>
                                          </p:val>
                                        </p:tav>
                                        <p:tav tm="100000">
                                          <p:val>
                                            <p:strVal val="#ppt_w"/>
                                          </p:val>
                                        </p:tav>
                                      </p:tavLst>
                                    </p:anim>
                                    <p:anim calcmode="lin" valueType="num">
                                      <p:cBhvr>
                                        <p:cTn id="8" dur="1000" fill="hold"/>
                                        <p:tgtEl>
                                          <p:spTgt spid="395266"/>
                                        </p:tgtEl>
                                        <p:attrNameLst>
                                          <p:attrName>ppt_h</p:attrName>
                                        </p:attrNameLst>
                                      </p:cBhvr>
                                      <p:tavLst>
                                        <p:tav tm="0">
                                          <p:val>
                                            <p:strVal val="#ppt_h"/>
                                          </p:val>
                                        </p:tav>
                                        <p:tav tm="100000">
                                          <p:val>
                                            <p:strVal val="#ppt_h"/>
                                          </p:val>
                                        </p:tav>
                                      </p:tavLst>
                                    </p:anim>
                                    <p:animEffect transition="in" filter="fade">
                                      <p:cBhvr>
                                        <p:cTn id="9" dur="1000"/>
                                        <p:tgtEl>
                                          <p:spTgt spid="395266"/>
                                        </p:tgtEl>
                                      </p:cBhvr>
                                    </p:animEffect>
                                  </p:childTnLst>
                                </p:cTn>
                              </p:par>
                              <p:par>
                                <p:cTn id="10" presetID="55" presetClass="entr" presetSubtype="0" fill="hold" grpId="0" nodeType="withEffect">
                                  <p:stCondLst>
                                    <p:cond delay="0"/>
                                  </p:stCondLst>
                                  <p:childTnLst>
                                    <p:set>
                                      <p:cBhvr>
                                        <p:cTn id="11" dur="1" fill="hold">
                                          <p:stCondLst>
                                            <p:cond delay="0"/>
                                          </p:stCondLst>
                                        </p:cTn>
                                        <p:tgtEl>
                                          <p:spTgt spid="3">
                                            <p:txEl>
                                              <p:pRg st="0" end="0"/>
                                            </p:txEl>
                                          </p:spTgt>
                                        </p:tgtEl>
                                        <p:attrNameLst>
                                          <p:attrName>style.visibility</p:attrName>
                                        </p:attrNameLst>
                                      </p:cBhvr>
                                      <p:to>
                                        <p:strVal val="visible"/>
                                      </p:to>
                                    </p:set>
                                    <p:anim calcmode="lin" valueType="num">
                                      <p:cBhvr>
                                        <p:cTn id="12" dur="1000" fill="hold"/>
                                        <p:tgtEl>
                                          <p:spTgt spid="3">
                                            <p:txEl>
                                              <p:pRg st="0" end="0"/>
                                            </p:txEl>
                                          </p:spTgt>
                                        </p:tgtEl>
                                        <p:attrNameLst>
                                          <p:attrName>ppt_w</p:attrName>
                                        </p:attrNameLst>
                                      </p:cBhvr>
                                      <p:tavLst>
                                        <p:tav tm="0">
                                          <p:val>
                                            <p:strVal val="#ppt_w*0.70"/>
                                          </p:val>
                                        </p:tav>
                                        <p:tav tm="100000">
                                          <p:val>
                                            <p:strVal val="#ppt_w"/>
                                          </p:val>
                                        </p:tav>
                                      </p:tavLst>
                                    </p:anim>
                                    <p:anim calcmode="lin" valueType="num">
                                      <p:cBhvr>
                                        <p:cTn id="13" dur="1000" fill="hold"/>
                                        <p:tgtEl>
                                          <p:spTgt spid="3">
                                            <p:txEl>
                                              <p:pRg st="0" end="0"/>
                                            </p:txEl>
                                          </p:spTgt>
                                        </p:tgtEl>
                                        <p:attrNameLst>
                                          <p:attrName>ppt_h</p:attrName>
                                        </p:attrNameLst>
                                      </p:cBhvr>
                                      <p:tavLst>
                                        <p:tav tm="0">
                                          <p:val>
                                            <p:strVal val="#ppt_h"/>
                                          </p:val>
                                        </p:tav>
                                        <p:tav tm="100000">
                                          <p:val>
                                            <p:strVal val="#ppt_h"/>
                                          </p:val>
                                        </p:tav>
                                      </p:tavLst>
                                    </p:anim>
                                    <p:animEffect transition="in" filter="fade">
                                      <p:cBhvr>
                                        <p:cTn id="14" dur="1000"/>
                                        <p:tgtEl>
                                          <p:spTgt spid="3">
                                            <p:txEl>
                                              <p:pRg st="0" end="0"/>
                                            </p:txEl>
                                          </p:spTgt>
                                        </p:tgtEl>
                                      </p:cBhvr>
                                    </p:animEffect>
                                  </p:childTnLst>
                                </p:cTn>
                              </p:par>
                            </p:childTnLst>
                          </p:cTn>
                        </p:par>
                        <p:par>
                          <p:cTn id="15" fill="hold">
                            <p:stCondLst>
                              <p:cond delay="1000"/>
                            </p:stCondLst>
                            <p:childTnLst>
                              <p:par>
                                <p:cTn id="16" presetID="55" presetClass="entr" presetSubtype="0" fill="hold" nodeType="afterEffect">
                                  <p:stCondLst>
                                    <p:cond delay="0"/>
                                  </p:stCondLst>
                                  <p:childTnLst>
                                    <p:set>
                                      <p:cBhvr>
                                        <p:cTn id="17" dur="1" fill="hold">
                                          <p:stCondLst>
                                            <p:cond delay="0"/>
                                          </p:stCondLst>
                                        </p:cTn>
                                        <p:tgtEl>
                                          <p:spTgt spid="395267"/>
                                        </p:tgtEl>
                                        <p:attrNameLst>
                                          <p:attrName>style.visibility</p:attrName>
                                        </p:attrNameLst>
                                      </p:cBhvr>
                                      <p:to>
                                        <p:strVal val="visible"/>
                                      </p:to>
                                    </p:set>
                                    <p:anim calcmode="lin" valueType="num">
                                      <p:cBhvr>
                                        <p:cTn id="18" dur="1000" fill="hold"/>
                                        <p:tgtEl>
                                          <p:spTgt spid="395267"/>
                                        </p:tgtEl>
                                        <p:attrNameLst>
                                          <p:attrName>ppt_w</p:attrName>
                                        </p:attrNameLst>
                                      </p:cBhvr>
                                      <p:tavLst>
                                        <p:tav tm="0">
                                          <p:val>
                                            <p:strVal val="#ppt_w*0.70"/>
                                          </p:val>
                                        </p:tav>
                                        <p:tav tm="100000">
                                          <p:val>
                                            <p:strVal val="#ppt_w"/>
                                          </p:val>
                                        </p:tav>
                                      </p:tavLst>
                                    </p:anim>
                                    <p:anim calcmode="lin" valueType="num">
                                      <p:cBhvr>
                                        <p:cTn id="19" dur="1000" fill="hold"/>
                                        <p:tgtEl>
                                          <p:spTgt spid="395267"/>
                                        </p:tgtEl>
                                        <p:attrNameLst>
                                          <p:attrName>ppt_h</p:attrName>
                                        </p:attrNameLst>
                                      </p:cBhvr>
                                      <p:tavLst>
                                        <p:tav tm="0">
                                          <p:val>
                                            <p:strVal val="#ppt_h"/>
                                          </p:val>
                                        </p:tav>
                                        <p:tav tm="100000">
                                          <p:val>
                                            <p:strVal val="#ppt_h"/>
                                          </p:val>
                                        </p:tav>
                                      </p:tavLst>
                                    </p:anim>
                                    <p:animEffect transition="in" filter="fade">
                                      <p:cBhvr>
                                        <p:cTn id="20" dur="1000"/>
                                        <p:tgtEl>
                                          <p:spTgt spid="395267"/>
                                        </p:tgtEl>
                                      </p:cBhvr>
                                    </p:animEffect>
                                  </p:childTnLst>
                                </p:cTn>
                              </p:par>
                              <p:par>
                                <p:cTn id="21" presetID="55" presetClass="entr" presetSubtype="0" fill="hold" grpId="0"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p:cTn id="23" dur="1000" fill="hold"/>
                                        <p:tgtEl>
                                          <p:spTgt spid="6"/>
                                        </p:tgtEl>
                                        <p:attrNameLst>
                                          <p:attrName>ppt_w</p:attrName>
                                        </p:attrNameLst>
                                      </p:cBhvr>
                                      <p:tavLst>
                                        <p:tav tm="0">
                                          <p:val>
                                            <p:strVal val="#ppt_w*0.70"/>
                                          </p:val>
                                        </p:tav>
                                        <p:tav tm="100000">
                                          <p:val>
                                            <p:strVal val="#ppt_w"/>
                                          </p:val>
                                        </p:tav>
                                      </p:tavLst>
                                    </p:anim>
                                    <p:anim calcmode="lin" valueType="num">
                                      <p:cBhvr>
                                        <p:cTn id="24" dur="1000" fill="hold"/>
                                        <p:tgtEl>
                                          <p:spTgt spid="6"/>
                                        </p:tgtEl>
                                        <p:attrNameLst>
                                          <p:attrName>ppt_h</p:attrName>
                                        </p:attrNameLst>
                                      </p:cBhvr>
                                      <p:tavLst>
                                        <p:tav tm="0">
                                          <p:val>
                                            <p:strVal val="#ppt_h"/>
                                          </p:val>
                                        </p:tav>
                                        <p:tav tm="100000">
                                          <p:val>
                                            <p:strVal val="#ppt_h"/>
                                          </p:val>
                                        </p:tav>
                                      </p:tavLst>
                                    </p:anim>
                                    <p:animEffect transition="in" filter="fade">
                                      <p:cBhvr>
                                        <p:cTn id="25" dur="1000"/>
                                        <p:tgtEl>
                                          <p:spTgt spid="6"/>
                                        </p:tgtEl>
                                      </p:cBhvr>
                                    </p:animEffect>
                                  </p:childTnLst>
                                </p:cTn>
                              </p:par>
                            </p:childTnLst>
                          </p:cTn>
                        </p:par>
                        <p:par>
                          <p:cTn id="26" fill="hold">
                            <p:stCondLst>
                              <p:cond delay="2000"/>
                            </p:stCondLst>
                            <p:childTnLst>
                              <p:par>
                                <p:cTn id="27" presetID="55" presetClass="entr" presetSubtype="0" fill="hold" nodeType="afterEffect">
                                  <p:stCondLst>
                                    <p:cond delay="0"/>
                                  </p:stCondLst>
                                  <p:childTnLst>
                                    <p:set>
                                      <p:cBhvr>
                                        <p:cTn id="28" dur="1" fill="hold">
                                          <p:stCondLst>
                                            <p:cond delay="0"/>
                                          </p:stCondLst>
                                        </p:cTn>
                                        <p:tgtEl>
                                          <p:spTgt spid="395268"/>
                                        </p:tgtEl>
                                        <p:attrNameLst>
                                          <p:attrName>style.visibility</p:attrName>
                                        </p:attrNameLst>
                                      </p:cBhvr>
                                      <p:to>
                                        <p:strVal val="visible"/>
                                      </p:to>
                                    </p:set>
                                    <p:anim calcmode="lin" valueType="num">
                                      <p:cBhvr>
                                        <p:cTn id="29" dur="1000" fill="hold"/>
                                        <p:tgtEl>
                                          <p:spTgt spid="395268"/>
                                        </p:tgtEl>
                                        <p:attrNameLst>
                                          <p:attrName>ppt_w</p:attrName>
                                        </p:attrNameLst>
                                      </p:cBhvr>
                                      <p:tavLst>
                                        <p:tav tm="0">
                                          <p:val>
                                            <p:strVal val="#ppt_w*0.70"/>
                                          </p:val>
                                        </p:tav>
                                        <p:tav tm="100000">
                                          <p:val>
                                            <p:strVal val="#ppt_w"/>
                                          </p:val>
                                        </p:tav>
                                      </p:tavLst>
                                    </p:anim>
                                    <p:anim calcmode="lin" valueType="num">
                                      <p:cBhvr>
                                        <p:cTn id="30" dur="1000" fill="hold"/>
                                        <p:tgtEl>
                                          <p:spTgt spid="395268"/>
                                        </p:tgtEl>
                                        <p:attrNameLst>
                                          <p:attrName>ppt_h</p:attrName>
                                        </p:attrNameLst>
                                      </p:cBhvr>
                                      <p:tavLst>
                                        <p:tav tm="0">
                                          <p:val>
                                            <p:strVal val="#ppt_h"/>
                                          </p:val>
                                        </p:tav>
                                        <p:tav tm="100000">
                                          <p:val>
                                            <p:strVal val="#ppt_h"/>
                                          </p:val>
                                        </p:tav>
                                      </p:tavLst>
                                    </p:anim>
                                    <p:animEffect transition="in" filter="fade">
                                      <p:cBhvr>
                                        <p:cTn id="31" dur="1000"/>
                                        <p:tgtEl>
                                          <p:spTgt spid="395268"/>
                                        </p:tgtEl>
                                      </p:cBhvr>
                                    </p:animEffect>
                                  </p:childTnLst>
                                </p:cTn>
                              </p:par>
                              <p:par>
                                <p:cTn id="32" presetID="55"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 calcmode="lin" valueType="num">
                                      <p:cBhvr>
                                        <p:cTn id="34" dur="1000" fill="hold"/>
                                        <p:tgtEl>
                                          <p:spTgt spid="8"/>
                                        </p:tgtEl>
                                        <p:attrNameLst>
                                          <p:attrName>ppt_w</p:attrName>
                                        </p:attrNameLst>
                                      </p:cBhvr>
                                      <p:tavLst>
                                        <p:tav tm="0">
                                          <p:val>
                                            <p:strVal val="#ppt_w*0.70"/>
                                          </p:val>
                                        </p:tav>
                                        <p:tav tm="100000">
                                          <p:val>
                                            <p:strVal val="#ppt_w"/>
                                          </p:val>
                                        </p:tav>
                                      </p:tavLst>
                                    </p:anim>
                                    <p:anim calcmode="lin" valueType="num">
                                      <p:cBhvr>
                                        <p:cTn id="35" dur="1000" fill="hold"/>
                                        <p:tgtEl>
                                          <p:spTgt spid="8"/>
                                        </p:tgtEl>
                                        <p:attrNameLst>
                                          <p:attrName>ppt_h</p:attrName>
                                        </p:attrNameLst>
                                      </p:cBhvr>
                                      <p:tavLst>
                                        <p:tav tm="0">
                                          <p:val>
                                            <p:strVal val="#ppt_h"/>
                                          </p:val>
                                        </p:tav>
                                        <p:tav tm="100000">
                                          <p:val>
                                            <p:strVal val="#ppt_h"/>
                                          </p:val>
                                        </p:tav>
                                      </p:tavLst>
                                    </p:anim>
                                    <p:animEffect transition="in" filter="fade">
                                      <p:cBhvr>
                                        <p:cTn id="36" dur="1000"/>
                                        <p:tgtEl>
                                          <p:spTgt spid="8"/>
                                        </p:tgtEl>
                                      </p:cBhvr>
                                    </p:animEffect>
                                  </p:childTnLst>
                                </p:cTn>
                              </p:par>
                            </p:childTnLst>
                          </p:cTn>
                        </p:par>
                        <p:par>
                          <p:cTn id="37" fill="hold">
                            <p:stCondLst>
                              <p:cond delay="3000"/>
                            </p:stCondLst>
                            <p:childTnLst>
                              <p:par>
                                <p:cTn id="38" presetID="55" presetClass="entr" presetSubtype="0" fill="hold" nodeType="afterEffect">
                                  <p:stCondLst>
                                    <p:cond delay="0"/>
                                  </p:stCondLst>
                                  <p:childTnLst>
                                    <p:set>
                                      <p:cBhvr>
                                        <p:cTn id="39" dur="1" fill="hold">
                                          <p:stCondLst>
                                            <p:cond delay="0"/>
                                          </p:stCondLst>
                                        </p:cTn>
                                        <p:tgtEl>
                                          <p:spTgt spid="395273"/>
                                        </p:tgtEl>
                                        <p:attrNameLst>
                                          <p:attrName>style.visibility</p:attrName>
                                        </p:attrNameLst>
                                      </p:cBhvr>
                                      <p:to>
                                        <p:strVal val="visible"/>
                                      </p:to>
                                    </p:set>
                                    <p:anim calcmode="lin" valueType="num">
                                      <p:cBhvr>
                                        <p:cTn id="40" dur="1000" fill="hold"/>
                                        <p:tgtEl>
                                          <p:spTgt spid="395273"/>
                                        </p:tgtEl>
                                        <p:attrNameLst>
                                          <p:attrName>ppt_w</p:attrName>
                                        </p:attrNameLst>
                                      </p:cBhvr>
                                      <p:tavLst>
                                        <p:tav tm="0">
                                          <p:val>
                                            <p:strVal val="#ppt_w*0.70"/>
                                          </p:val>
                                        </p:tav>
                                        <p:tav tm="100000">
                                          <p:val>
                                            <p:strVal val="#ppt_w"/>
                                          </p:val>
                                        </p:tav>
                                      </p:tavLst>
                                    </p:anim>
                                    <p:anim calcmode="lin" valueType="num">
                                      <p:cBhvr>
                                        <p:cTn id="41" dur="1000" fill="hold"/>
                                        <p:tgtEl>
                                          <p:spTgt spid="395273"/>
                                        </p:tgtEl>
                                        <p:attrNameLst>
                                          <p:attrName>ppt_h</p:attrName>
                                        </p:attrNameLst>
                                      </p:cBhvr>
                                      <p:tavLst>
                                        <p:tav tm="0">
                                          <p:val>
                                            <p:strVal val="#ppt_h"/>
                                          </p:val>
                                        </p:tav>
                                        <p:tav tm="100000">
                                          <p:val>
                                            <p:strVal val="#ppt_h"/>
                                          </p:val>
                                        </p:tav>
                                      </p:tavLst>
                                    </p:anim>
                                    <p:animEffect transition="in" filter="fade">
                                      <p:cBhvr>
                                        <p:cTn id="42" dur="1000"/>
                                        <p:tgtEl>
                                          <p:spTgt spid="395273"/>
                                        </p:tgtEl>
                                      </p:cBhvr>
                                    </p:animEffect>
                                  </p:childTnLst>
                                </p:cTn>
                              </p:par>
                              <p:par>
                                <p:cTn id="43" presetID="55" presetClass="entr" presetSubtype="0" fill="hold" grpId="0" nodeType="withEffect">
                                  <p:stCondLst>
                                    <p:cond delay="0"/>
                                  </p:stCondLst>
                                  <p:childTnLst>
                                    <p:set>
                                      <p:cBhvr>
                                        <p:cTn id="44" dur="1" fill="hold">
                                          <p:stCondLst>
                                            <p:cond delay="0"/>
                                          </p:stCondLst>
                                        </p:cTn>
                                        <p:tgtEl>
                                          <p:spTgt spid="11"/>
                                        </p:tgtEl>
                                        <p:attrNameLst>
                                          <p:attrName>style.visibility</p:attrName>
                                        </p:attrNameLst>
                                      </p:cBhvr>
                                      <p:to>
                                        <p:strVal val="visible"/>
                                      </p:to>
                                    </p:set>
                                    <p:anim calcmode="lin" valueType="num">
                                      <p:cBhvr>
                                        <p:cTn id="45" dur="1000" fill="hold"/>
                                        <p:tgtEl>
                                          <p:spTgt spid="11"/>
                                        </p:tgtEl>
                                        <p:attrNameLst>
                                          <p:attrName>ppt_w</p:attrName>
                                        </p:attrNameLst>
                                      </p:cBhvr>
                                      <p:tavLst>
                                        <p:tav tm="0">
                                          <p:val>
                                            <p:strVal val="#ppt_w*0.70"/>
                                          </p:val>
                                        </p:tav>
                                        <p:tav tm="100000">
                                          <p:val>
                                            <p:strVal val="#ppt_w"/>
                                          </p:val>
                                        </p:tav>
                                      </p:tavLst>
                                    </p:anim>
                                    <p:anim calcmode="lin" valueType="num">
                                      <p:cBhvr>
                                        <p:cTn id="46" dur="1000" fill="hold"/>
                                        <p:tgtEl>
                                          <p:spTgt spid="11"/>
                                        </p:tgtEl>
                                        <p:attrNameLst>
                                          <p:attrName>ppt_h</p:attrName>
                                        </p:attrNameLst>
                                      </p:cBhvr>
                                      <p:tavLst>
                                        <p:tav tm="0">
                                          <p:val>
                                            <p:strVal val="#ppt_h"/>
                                          </p:val>
                                        </p:tav>
                                        <p:tav tm="100000">
                                          <p:val>
                                            <p:strVal val="#ppt_h"/>
                                          </p:val>
                                        </p:tav>
                                      </p:tavLst>
                                    </p:anim>
                                    <p:animEffect transition="in" filter="fade">
                                      <p:cBhvr>
                                        <p:cTn id="47" dur="1000"/>
                                        <p:tgtEl>
                                          <p:spTgt spid="11"/>
                                        </p:tgtEl>
                                      </p:cBhvr>
                                    </p:animEffect>
                                  </p:childTnLst>
                                </p:cTn>
                              </p:par>
                            </p:childTnLst>
                          </p:cTn>
                        </p:par>
                        <p:par>
                          <p:cTn id="48" fill="hold">
                            <p:stCondLst>
                              <p:cond delay="4000"/>
                            </p:stCondLst>
                            <p:childTnLst>
                              <p:par>
                                <p:cTn id="49" presetID="55" presetClass="entr" presetSubtype="0" fill="hold" nodeType="afterEffect">
                                  <p:stCondLst>
                                    <p:cond delay="0"/>
                                  </p:stCondLst>
                                  <p:childTnLst>
                                    <p:set>
                                      <p:cBhvr>
                                        <p:cTn id="50" dur="1" fill="hold">
                                          <p:stCondLst>
                                            <p:cond delay="0"/>
                                          </p:stCondLst>
                                        </p:cTn>
                                        <p:tgtEl>
                                          <p:spTgt spid="395271"/>
                                        </p:tgtEl>
                                        <p:attrNameLst>
                                          <p:attrName>style.visibility</p:attrName>
                                        </p:attrNameLst>
                                      </p:cBhvr>
                                      <p:to>
                                        <p:strVal val="visible"/>
                                      </p:to>
                                    </p:set>
                                    <p:anim calcmode="lin" valueType="num">
                                      <p:cBhvr>
                                        <p:cTn id="51" dur="1000" fill="hold"/>
                                        <p:tgtEl>
                                          <p:spTgt spid="395271"/>
                                        </p:tgtEl>
                                        <p:attrNameLst>
                                          <p:attrName>ppt_w</p:attrName>
                                        </p:attrNameLst>
                                      </p:cBhvr>
                                      <p:tavLst>
                                        <p:tav tm="0">
                                          <p:val>
                                            <p:strVal val="#ppt_w*0.70"/>
                                          </p:val>
                                        </p:tav>
                                        <p:tav tm="100000">
                                          <p:val>
                                            <p:strVal val="#ppt_w"/>
                                          </p:val>
                                        </p:tav>
                                      </p:tavLst>
                                    </p:anim>
                                    <p:anim calcmode="lin" valueType="num">
                                      <p:cBhvr>
                                        <p:cTn id="52" dur="1000" fill="hold"/>
                                        <p:tgtEl>
                                          <p:spTgt spid="395271"/>
                                        </p:tgtEl>
                                        <p:attrNameLst>
                                          <p:attrName>ppt_h</p:attrName>
                                        </p:attrNameLst>
                                      </p:cBhvr>
                                      <p:tavLst>
                                        <p:tav tm="0">
                                          <p:val>
                                            <p:strVal val="#ppt_h"/>
                                          </p:val>
                                        </p:tav>
                                        <p:tav tm="100000">
                                          <p:val>
                                            <p:strVal val="#ppt_h"/>
                                          </p:val>
                                        </p:tav>
                                      </p:tavLst>
                                    </p:anim>
                                    <p:animEffect transition="in" filter="fade">
                                      <p:cBhvr>
                                        <p:cTn id="53" dur="1000"/>
                                        <p:tgtEl>
                                          <p:spTgt spid="395271"/>
                                        </p:tgtEl>
                                      </p:cBhvr>
                                    </p:animEffect>
                                  </p:childTnLst>
                                </p:cTn>
                              </p:par>
                              <p:par>
                                <p:cTn id="54" presetID="55" presetClass="entr" presetSubtype="0" fill="hold" grpId="0" nodeType="withEffect">
                                  <p:stCondLst>
                                    <p:cond delay="0"/>
                                  </p:stCondLst>
                                  <p:childTnLst>
                                    <p:set>
                                      <p:cBhvr>
                                        <p:cTn id="55" dur="1" fill="hold">
                                          <p:stCondLst>
                                            <p:cond delay="0"/>
                                          </p:stCondLst>
                                        </p:cTn>
                                        <p:tgtEl>
                                          <p:spTgt spid="13"/>
                                        </p:tgtEl>
                                        <p:attrNameLst>
                                          <p:attrName>style.visibility</p:attrName>
                                        </p:attrNameLst>
                                      </p:cBhvr>
                                      <p:to>
                                        <p:strVal val="visible"/>
                                      </p:to>
                                    </p:set>
                                    <p:anim calcmode="lin" valueType="num">
                                      <p:cBhvr>
                                        <p:cTn id="56" dur="1000" fill="hold"/>
                                        <p:tgtEl>
                                          <p:spTgt spid="13"/>
                                        </p:tgtEl>
                                        <p:attrNameLst>
                                          <p:attrName>ppt_w</p:attrName>
                                        </p:attrNameLst>
                                      </p:cBhvr>
                                      <p:tavLst>
                                        <p:tav tm="0">
                                          <p:val>
                                            <p:strVal val="#ppt_w*0.70"/>
                                          </p:val>
                                        </p:tav>
                                        <p:tav tm="100000">
                                          <p:val>
                                            <p:strVal val="#ppt_w"/>
                                          </p:val>
                                        </p:tav>
                                      </p:tavLst>
                                    </p:anim>
                                    <p:anim calcmode="lin" valueType="num">
                                      <p:cBhvr>
                                        <p:cTn id="57" dur="1000" fill="hold"/>
                                        <p:tgtEl>
                                          <p:spTgt spid="13"/>
                                        </p:tgtEl>
                                        <p:attrNameLst>
                                          <p:attrName>ppt_h</p:attrName>
                                        </p:attrNameLst>
                                      </p:cBhvr>
                                      <p:tavLst>
                                        <p:tav tm="0">
                                          <p:val>
                                            <p:strVal val="#ppt_h"/>
                                          </p:val>
                                        </p:tav>
                                        <p:tav tm="100000">
                                          <p:val>
                                            <p:strVal val="#ppt_h"/>
                                          </p:val>
                                        </p:tav>
                                      </p:tavLst>
                                    </p:anim>
                                    <p:animEffect transition="in" filter="fade">
                                      <p:cBhvr>
                                        <p:cTn id="58" dur="1000"/>
                                        <p:tgtEl>
                                          <p:spTgt spid="13"/>
                                        </p:tgtEl>
                                      </p:cBhvr>
                                    </p:animEffect>
                                  </p:childTnLst>
                                </p:cTn>
                              </p:par>
                            </p:childTnLst>
                          </p:cTn>
                        </p:par>
                        <p:par>
                          <p:cTn id="59" fill="hold">
                            <p:stCondLst>
                              <p:cond delay="5000"/>
                            </p:stCondLst>
                            <p:childTnLst>
                              <p:par>
                                <p:cTn id="60" presetID="55" presetClass="entr" presetSubtype="0" fill="hold" nodeType="afterEffect">
                                  <p:stCondLst>
                                    <p:cond delay="0"/>
                                  </p:stCondLst>
                                  <p:childTnLst>
                                    <p:set>
                                      <p:cBhvr>
                                        <p:cTn id="61" dur="1" fill="hold">
                                          <p:stCondLst>
                                            <p:cond delay="0"/>
                                          </p:stCondLst>
                                        </p:cTn>
                                        <p:tgtEl>
                                          <p:spTgt spid="395275"/>
                                        </p:tgtEl>
                                        <p:attrNameLst>
                                          <p:attrName>style.visibility</p:attrName>
                                        </p:attrNameLst>
                                      </p:cBhvr>
                                      <p:to>
                                        <p:strVal val="visible"/>
                                      </p:to>
                                    </p:set>
                                    <p:anim calcmode="lin" valueType="num">
                                      <p:cBhvr>
                                        <p:cTn id="62" dur="1000" fill="hold"/>
                                        <p:tgtEl>
                                          <p:spTgt spid="395275"/>
                                        </p:tgtEl>
                                        <p:attrNameLst>
                                          <p:attrName>ppt_w</p:attrName>
                                        </p:attrNameLst>
                                      </p:cBhvr>
                                      <p:tavLst>
                                        <p:tav tm="0">
                                          <p:val>
                                            <p:strVal val="#ppt_w*0.70"/>
                                          </p:val>
                                        </p:tav>
                                        <p:tav tm="100000">
                                          <p:val>
                                            <p:strVal val="#ppt_w"/>
                                          </p:val>
                                        </p:tav>
                                      </p:tavLst>
                                    </p:anim>
                                    <p:anim calcmode="lin" valueType="num">
                                      <p:cBhvr>
                                        <p:cTn id="63" dur="1000" fill="hold"/>
                                        <p:tgtEl>
                                          <p:spTgt spid="395275"/>
                                        </p:tgtEl>
                                        <p:attrNameLst>
                                          <p:attrName>ppt_h</p:attrName>
                                        </p:attrNameLst>
                                      </p:cBhvr>
                                      <p:tavLst>
                                        <p:tav tm="0">
                                          <p:val>
                                            <p:strVal val="#ppt_h"/>
                                          </p:val>
                                        </p:tav>
                                        <p:tav tm="100000">
                                          <p:val>
                                            <p:strVal val="#ppt_h"/>
                                          </p:val>
                                        </p:tav>
                                      </p:tavLst>
                                    </p:anim>
                                    <p:animEffect transition="in" filter="fade">
                                      <p:cBhvr>
                                        <p:cTn id="64" dur="1000"/>
                                        <p:tgtEl>
                                          <p:spTgt spid="395275"/>
                                        </p:tgtEl>
                                      </p:cBhvr>
                                    </p:animEffect>
                                  </p:childTnLst>
                                </p:cTn>
                              </p:par>
                              <p:par>
                                <p:cTn id="65" presetID="55" presetClass="entr" presetSubtype="0" fill="hold" grpId="0" nodeType="with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strVal val="#ppt_w*0.70"/>
                                          </p:val>
                                        </p:tav>
                                        <p:tav tm="100000">
                                          <p:val>
                                            <p:strVal val="#ppt_w"/>
                                          </p:val>
                                        </p:tav>
                                      </p:tavLst>
                                    </p:anim>
                                    <p:anim calcmode="lin" valueType="num">
                                      <p:cBhvr>
                                        <p:cTn id="68" dur="1000" fill="hold"/>
                                        <p:tgtEl>
                                          <p:spTgt spid="17"/>
                                        </p:tgtEl>
                                        <p:attrNameLst>
                                          <p:attrName>ppt_h</p:attrName>
                                        </p:attrNameLst>
                                      </p:cBhvr>
                                      <p:tavLst>
                                        <p:tav tm="0">
                                          <p:val>
                                            <p:strVal val="#ppt_h"/>
                                          </p:val>
                                        </p:tav>
                                        <p:tav tm="100000">
                                          <p:val>
                                            <p:strVal val="#ppt_h"/>
                                          </p:val>
                                        </p:tav>
                                      </p:tavLst>
                                    </p:anim>
                                    <p:animEffect transition="in" filter="fade">
                                      <p:cBhvr>
                                        <p:cTn id="69"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6" grpId="0"/>
      <p:bldP spid="8" grpId="0"/>
      <p:bldP spid="11" grpId="0"/>
      <p:bldP spid="13" grpId="0"/>
      <p:bldP spid="17"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p:cNvSpPr>
            <a:spLocks noGrp="1"/>
          </p:cNvSpPr>
          <p:nvPr>
            <p:ph type="title"/>
          </p:nvPr>
        </p:nvSpPr>
        <p:spPr>
          <a:xfrm>
            <a:off x="381000" y="477838"/>
            <a:ext cx="8382000" cy="1107996"/>
          </a:xfrm>
        </p:spPr>
        <p:txBody>
          <a:bodyPr/>
          <a:lstStyle/>
          <a:p>
            <a:r>
              <a:rPr smtClean="0"/>
              <a:t>Tunnel Boring </a:t>
            </a:r>
            <a:r>
              <a:rPr lang="en-US" dirty="0" smtClean="0"/>
              <a:t>… h</a:t>
            </a:r>
            <a:r>
              <a:rPr smtClean="0"/>
              <a:t>ow does it work?</a:t>
            </a:r>
            <a:br>
              <a:rPr smtClean="0"/>
            </a:br>
            <a:r>
              <a:rPr sz="3600" smtClean="0">
                <a:solidFill>
                  <a:schemeClr val="tx1"/>
                </a:solidFill>
              </a:rPr>
              <a:t>Earth Pressure Balance TBM</a:t>
            </a:r>
            <a:endParaRPr lang="en-US" dirty="0">
              <a:solidFill>
                <a:schemeClr val="tx1"/>
              </a:solidFill>
            </a:endParaRPr>
          </a:p>
        </p:txBody>
      </p:sp>
      <p:pic>
        <p:nvPicPr>
          <p:cNvPr id="5" name="EPM Working_01.wmv">
            <a:hlinkClick r:id="" action="ppaction://media"/>
          </p:cNvPr>
          <p:cNvPicPr>
            <a:picLocks noGrp="1" noRot="1" noChangeAspect="1"/>
          </p:cNvPicPr>
          <p:nvPr>
            <p:ph idx="1"/>
            <a:videoFile r:link="rId1"/>
          </p:nvPr>
        </p:nvPicPr>
        <p:blipFill>
          <a:blip r:embed="rId4"/>
          <a:stretch>
            <a:fillRect/>
          </a:stretch>
        </p:blipFill>
        <p:spPr>
          <a:xfrm>
            <a:off x="1244600" y="1905000"/>
            <a:ext cx="6604000" cy="4648200"/>
          </a:xfrm>
          <a:prstGeom prst="rect">
            <a:avLst/>
          </a:prstGeom>
        </p:spPr>
      </p:pic>
      <p:sp>
        <p:nvSpPr>
          <p:cNvPr id="6" name="Slide Number Placeholder 3"/>
          <p:cNvSpPr>
            <a:spLocks noGrp="1"/>
          </p:cNvSpPr>
          <p:nvPr>
            <p:ph type="sldNum" sz="quarter" idx="10"/>
          </p:nvPr>
        </p:nvSpPr>
        <p:spPr>
          <a:xfrm>
            <a:off x="8458200" y="6427788"/>
            <a:ext cx="685800" cy="365125"/>
          </a:xfrm>
        </p:spPr>
        <p:txBody>
          <a:bodyPr/>
          <a:lstStyle/>
          <a:p>
            <a:pPr>
              <a:defRPr/>
            </a:pPr>
            <a:fld id="{333B40C4-8739-41ED-9F49-74A029D2A0BC}" type="slidenum">
              <a:rPr lang="en-US" smtClean="0"/>
              <a:pPr>
                <a:defRPr/>
              </a:pPr>
              <a:t>49</a:t>
            </a:fld>
            <a:endParaRPr lang="en-US"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53130"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p:cTn id="7" fill="hold" display="0">
                  <p:stCondLst>
                    <p:cond delay="indefinite"/>
                  </p:stCondLst>
                  <p:endCondLst>
                    <p:cond evt="onNext" delay="0">
                      <p:tgtEl>
                        <p:sldTgt/>
                      </p:tgtEl>
                    </p:cond>
                    <p:cond evt="onPrev" delay="0">
                      <p:tgtEl>
                        <p:sldTgt/>
                      </p:tgtEl>
                    </p:cond>
                  </p:endCondLst>
                </p:cTn>
                <p:tgtEl>
                  <p:spTgt spid="5"/>
                </p:tgtEl>
              </p:cMediaNode>
            </p:video>
            <p:seq concurrent="1" nextAc="seek">
              <p:cTn id="8" restart="whenNotActive" fill="hold" evtFilter="cancelBubble" nodeType="interactiveSeq">
                <p:stCondLst>
                  <p:cond evt="onClick" delay="0">
                    <p:tgtEl>
                      <p:spTgt spid="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
                                        </p:tgtEl>
                                      </p:cBhvr>
                                    </p:cmd>
                                  </p:childTnLst>
                                </p:cTn>
                              </p:par>
                            </p:childTnLst>
                          </p:cTn>
                        </p:par>
                      </p:childTnLst>
                    </p:cTn>
                  </p:par>
                </p:childTnLst>
              </p:cTn>
              <p:nextCondLst>
                <p:cond evt="onClick" delay="0">
                  <p:tgtEl>
                    <p:spTgt spid="5"/>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3"/>
          <p:cNvSpPr>
            <a:spLocks noGrp="1"/>
          </p:cNvSpPr>
          <p:nvPr>
            <p:ph type="body" sz="quarter" idx="10"/>
          </p:nvPr>
        </p:nvSpPr>
        <p:spPr>
          <a:xfrm>
            <a:off x="685800" y="3429000"/>
            <a:ext cx="7924800" cy="3065455"/>
          </a:xfrm>
        </p:spPr>
        <p:txBody>
          <a:bodyPr/>
          <a:lstStyle/>
          <a:p>
            <a:pPr>
              <a:spcBef>
                <a:spcPts val="0"/>
              </a:spcBef>
              <a:spcAft>
                <a:spcPts val="600"/>
              </a:spcAft>
              <a:defRPr/>
            </a:pPr>
            <a:r>
              <a:rPr lang="en-US" sz="2800" dirty="0" smtClean="0"/>
              <a:t>State Water Project</a:t>
            </a:r>
          </a:p>
          <a:p>
            <a:pPr lvl="1">
              <a:spcBef>
                <a:spcPts val="0"/>
              </a:spcBef>
              <a:spcAft>
                <a:spcPts val="600"/>
              </a:spcAft>
              <a:defRPr/>
            </a:pPr>
            <a:r>
              <a:rPr lang="en-US" sz="2400" dirty="0" smtClean="0"/>
              <a:t>20% </a:t>
            </a:r>
            <a:r>
              <a:rPr lang="en-US" sz="2400" dirty="0" smtClean="0"/>
              <a:t>SWP allocation </a:t>
            </a:r>
            <a:r>
              <a:rPr lang="en-US" sz="2400" dirty="0" smtClean="0">
                <a:solidFill>
                  <a:srgbClr val="D8B25C"/>
                </a:solidFill>
              </a:rPr>
              <a:t>– current estimate</a:t>
            </a:r>
          </a:p>
          <a:p>
            <a:pPr lvl="1">
              <a:spcBef>
                <a:spcPts val="0"/>
              </a:spcBef>
              <a:spcAft>
                <a:spcPts val="600"/>
              </a:spcAft>
              <a:defRPr/>
            </a:pPr>
            <a:r>
              <a:rPr lang="en-US" sz="2400" dirty="0" smtClean="0"/>
              <a:t>  5% CVP agriculture allocation – current estimate</a:t>
            </a:r>
          </a:p>
          <a:p>
            <a:pPr>
              <a:spcBef>
                <a:spcPts val="0"/>
              </a:spcBef>
              <a:spcAft>
                <a:spcPts val="600"/>
              </a:spcAft>
              <a:defRPr/>
            </a:pPr>
            <a:r>
              <a:rPr lang="en-US" dirty="0" smtClean="0"/>
              <a:t>Colorado River</a:t>
            </a:r>
          </a:p>
          <a:p>
            <a:pPr lvl="1">
              <a:spcBef>
                <a:spcPts val="0"/>
              </a:spcBef>
              <a:spcAft>
                <a:spcPts val="600"/>
              </a:spcAft>
              <a:defRPr/>
            </a:pPr>
            <a:r>
              <a:rPr lang="en-US" sz="2400" dirty="0" smtClean="0"/>
              <a:t>86% of full Colorado River Aqueduct</a:t>
            </a:r>
          </a:p>
          <a:p>
            <a:pPr>
              <a:spcBef>
                <a:spcPts val="0"/>
              </a:spcBef>
              <a:spcAft>
                <a:spcPts val="600"/>
              </a:spcAft>
              <a:defRPr/>
            </a:pPr>
            <a:r>
              <a:rPr lang="en-US" dirty="0" smtClean="0"/>
              <a:t>Local</a:t>
            </a:r>
          </a:p>
          <a:p>
            <a:pPr lvl="1">
              <a:spcBef>
                <a:spcPts val="0"/>
              </a:spcBef>
              <a:spcAft>
                <a:spcPts val="600"/>
              </a:spcAft>
              <a:defRPr/>
            </a:pPr>
            <a:r>
              <a:rPr lang="en-US" sz="2400" dirty="0" smtClean="0"/>
              <a:t>Groundwater drawdowns, </a:t>
            </a:r>
            <a:r>
              <a:rPr lang="en-US" sz="2400" dirty="0" err="1" smtClean="0"/>
              <a:t>ag</a:t>
            </a:r>
            <a:r>
              <a:rPr lang="en-US" sz="2400" dirty="0" smtClean="0"/>
              <a:t>/urban rationing, transfers</a:t>
            </a:r>
          </a:p>
        </p:txBody>
      </p:sp>
      <p:sp>
        <p:nvSpPr>
          <p:cNvPr id="5" name="Text Box 2"/>
          <p:cNvSpPr txBox="1">
            <a:spLocks noGrp="1" noChangeArrowheads="1"/>
          </p:cNvSpPr>
          <p:nvPr>
            <p:ph type="title"/>
          </p:nvPr>
        </p:nvSpPr>
        <p:spPr>
          <a:xfrm>
            <a:off x="685800" y="797004"/>
            <a:ext cx="8534400" cy="1107996"/>
          </a:xfrm>
        </p:spPr>
        <p:txBody>
          <a:bodyPr/>
          <a:lstStyle/>
          <a:p>
            <a:pPr defTabSz="914363">
              <a:defRPr/>
            </a:pPr>
            <a:r>
              <a:rPr smtClean="0"/>
              <a:t>Supply Outlook</a:t>
            </a:r>
            <a:br>
              <a:rPr smtClean="0"/>
            </a:br>
            <a:r>
              <a:rPr sz="3600" smtClean="0">
                <a:solidFill>
                  <a:schemeClr val="tx1"/>
                </a:solidFill>
              </a:rPr>
              <a:t>M</a:t>
            </a:r>
            <a:r>
              <a:rPr lang="en-US" sz="3600" dirty="0" smtClean="0">
                <a:solidFill>
                  <a:schemeClr val="tx1"/>
                </a:solidFill>
              </a:rPr>
              <a:t>a</a:t>
            </a:r>
            <a:r>
              <a:rPr sz="3600" smtClean="0">
                <a:solidFill>
                  <a:schemeClr val="tx1"/>
                </a:solidFill>
              </a:rPr>
              <a:t>r. 2010</a:t>
            </a:r>
            <a:endParaRPr sz="3600">
              <a:solidFill>
                <a:schemeClr val="tx1"/>
              </a:solidFill>
            </a:endParaRPr>
          </a:p>
        </p:txBody>
      </p:sp>
      <p:graphicFrame>
        <p:nvGraphicFramePr>
          <p:cNvPr id="1026" name="Content Placeholder 5"/>
          <p:cNvGraphicFramePr>
            <a:graphicFrameLocks noGrp="1"/>
          </p:cNvGraphicFramePr>
          <p:nvPr/>
        </p:nvGraphicFramePr>
        <p:xfrm>
          <a:off x="3695700" y="1066800"/>
          <a:ext cx="5448300" cy="2752725"/>
        </p:xfrm>
        <a:graphic>
          <a:graphicData uri="http://schemas.openxmlformats.org/presentationml/2006/ole">
            <p:oleObj spid="_x0000_s713730" name="Worksheet" r:id="rId4" imgW="8848758" imgH="4514909" progId="Excel.Sheet.8">
              <p:embed/>
            </p:oleObj>
          </a:graphicData>
        </a:graphic>
      </p:graphicFrame>
      <p:sp>
        <p:nvSpPr>
          <p:cNvPr id="6" name="Title 3"/>
          <p:cNvSpPr txBox="1">
            <a:spLocks/>
          </p:cNvSpPr>
          <p:nvPr/>
        </p:nvSpPr>
        <p:spPr bwMode="invGray">
          <a:xfrm>
            <a:off x="6286500" y="2046327"/>
            <a:ext cx="1984248" cy="553998"/>
          </a:xfrm>
          <a:prstGeom prst="rect">
            <a:avLst/>
          </a:prstGeom>
          <a:effectLst>
            <a:outerShdw blurRad="50800" dist="38100" dir="2700000" algn="tl" rotWithShape="0">
              <a:prstClr val="black"/>
            </a:outerShdw>
          </a:effectLst>
        </p:spPr>
        <p:txBody>
          <a:bodyPr lIns="0" tIns="0" rIns="0" bIns="0">
            <a:spAutoFit/>
          </a:bodyPr>
          <a:lstStyle/>
          <a:p>
            <a:pPr algn="ctr" defTabSz="912813" eaLnBrk="0" hangingPunct="0">
              <a:lnSpc>
                <a:spcPct val="90000"/>
              </a:lnSpc>
              <a:defRPr/>
            </a:pPr>
            <a:r>
              <a:rPr lang="en-US" sz="20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Colorado River</a:t>
            </a:r>
            <a:br>
              <a:rPr lang="en-US" sz="20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br>
            <a:r>
              <a:rPr lang="en-US" b="1" spc="-150" dirty="0" smtClean="0">
                <a:ln w="3175">
                  <a:noFill/>
                </a:ln>
                <a:effectLst>
                  <a:outerShdw blurRad="50800" dist="38100" dir="2700000" algn="tl" rotWithShape="0">
                    <a:prstClr val="black">
                      <a:alpha val="40000"/>
                    </a:prstClr>
                  </a:outerShdw>
                </a:effectLst>
                <a:latin typeface="+mj-lt"/>
                <a:cs typeface="Arial" charset="0"/>
              </a:rPr>
              <a:t>1,050,000 </a:t>
            </a:r>
            <a:r>
              <a:rPr lang="en-US" b="1" spc="-150" dirty="0">
                <a:ln w="3175">
                  <a:noFill/>
                </a:ln>
                <a:effectLst>
                  <a:outerShdw blurRad="50800" dist="38100" dir="2700000" algn="tl" rotWithShape="0">
                    <a:prstClr val="black">
                      <a:alpha val="40000"/>
                    </a:prstClr>
                  </a:outerShdw>
                </a:effectLst>
                <a:latin typeface="+mj-lt"/>
                <a:cs typeface="Arial" charset="0"/>
              </a:rPr>
              <a:t>AF</a:t>
            </a:r>
            <a:endParaRPr lang="en-US" sz="2000" b="1" spc="-150" dirty="0">
              <a:ln w="3175">
                <a:noFill/>
              </a:ln>
              <a:effectLst>
                <a:outerShdw blurRad="50800" dist="38100" dir="2700000" algn="tl" rotWithShape="0">
                  <a:prstClr val="black">
                    <a:alpha val="40000"/>
                  </a:prstClr>
                </a:outerShdw>
              </a:effectLst>
              <a:latin typeface="+mj-lt"/>
              <a:cs typeface="Arial" charset="0"/>
            </a:endParaRPr>
          </a:p>
        </p:txBody>
      </p:sp>
      <p:sp>
        <p:nvSpPr>
          <p:cNvPr id="7" name="Title 3"/>
          <p:cNvSpPr txBox="1">
            <a:spLocks/>
          </p:cNvSpPr>
          <p:nvPr/>
        </p:nvSpPr>
        <p:spPr bwMode="invGray">
          <a:xfrm>
            <a:off x="4381500" y="2579727"/>
            <a:ext cx="1984248" cy="553998"/>
          </a:xfrm>
          <a:prstGeom prst="rect">
            <a:avLst/>
          </a:prstGeom>
          <a:effectLst>
            <a:outerShdw blurRad="50800" dist="38100" dir="2700000" algn="tl" rotWithShape="0">
              <a:prstClr val="black"/>
            </a:outerShdw>
          </a:effectLst>
        </p:spPr>
        <p:txBody>
          <a:bodyPr lIns="0" tIns="0" rIns="0" bIns="0">
            <a:spAutoFit/>
          </a:bodyPr>
          <a:lstStyle/>
          <a:p>
            <a:pPr algn="ctr" defTabSz="912813" eaLnBrk="0" hangingPunct="0">
              <a:lnSpc>
                <a:spcPct val="90000"/>
              </a:lnSpc>
              <a:defRPr/>
            </a:pPr>
            <a:r>
              <a:rPr lang="en-US" sz="20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State Water Project</a:t>
            </a:r>
            <a:br>
              <a:rPr lang="en-US" sz="20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br>
            <a:r>
              <a:rPr lang="en-US" b="1" spc="-150" dirty="0" smtClean="0">
                <a:ln w="3175">
                  <a:noFill/>
                </a:ln>
                <a:effectLst>
                  <a:outerShdw blurRad="50800" dist="38100" dir="2700000" algn="tl" rotWithShape="0">
                    <a:prstClr val="black">
                      <a:alpha val="40000"/>
                    </a:prstClr>
                  </a:outerShdw>
                </a:effectLst>
                <a:latin typeface="+mj-lt"/>
                <a:cs typeface="Arial" charset="0"/>
              </a:rPr>
              <a:t>316,000 </a:t>
            </a:r>
            <a:r>
              <a:rPr lang="en-US" b="1" spc="-150" dirty="0">
                <a:ln w="3175">
                  <a:noFill/>
                </a:ln>
                <a:effectLst>
                  <a:outerShdw blurRad="50800" dist="38100" dir="2700000" algn="tl" rotWithShape="0">
                    <a:prstClr val="black">
                      <a:alpha val="40000"/>
                    </a:prstClr>
                  </a:outerShdw>
                </a:effectLst>
                <a:latin typeface="+mj-lt"/>
                <a:cs typeface="Arial" charset="0"/>
              </a:rPr>
              <a:t>AF</a:t>
            </a:r>
            <a:endParaRPr lang="en-US" sz="2000" b="1" spc="-150" dirty="0">
              <a:ln w="3175">
                <a:noFill/>
              </a:ln>
              <a:effectLst>
                <a:outerShdw blurRad="50800" dist="38100" dir="2700000" algn="tl" rotWithShape="0">
                  <a:prstClr val="black">
                    <a:alpha val="40000"/>
                  </a:prstClr>
                </a:outerShdw>
              </a:effectLst>
              <a:latin typeface="+mj-lt"/>
              <a:cs typeface="Arial" charset="0"/>
            </a:endParaRPr>
          </a:p>
        </p:txBody>
      </p:sp>
      <p:sp>
        <p:nvSpPr>
          <p:cNvPr id="8" name="Title 3"/>
          <p:cNvSpPr txBox="1">
            <a:spLocks/>
          </p:cNvSpPr>
          <p:nvPr/>
        </p:nvSpPr>
        <p:spPr bwMode="invGray">
          <a:xfrm>
            <a:off x="4626429" y="1367730"/>
            <a:ext cx="2212848" cy="830997"/>
          </a:xfrm>
          <a:prstGeom prst="rect">
            <a:avLst/>
          </a:prstGeom>
          <a:effectLst>
            <a:outerShdw blurRad="50800" dist="38100" dir="2700000" algn="tl" rotWithShape="0">
              <a:prstClr val="black"/>
            </a:outerShdw>
          </a:effectLst>
        </p:spPr>
        <p:txBody>
          <a:bodyPr lIns="0" tIns="0" rIns="0" bIns="0">
            <a:spAutoFit/>
          </a:bodyPr>
          <a:lstStyle/>
          <a:p>
            <a:pPr algn="ctr" defTabSz="912813" eaLnBrk="0" hangingPunct="0">
              <a:lnSpc>
                <a:spcPct val="90000"/>
              </a:lnSpc>
              <a:defRPr/>
            </a:pPr>
            <a:r>
              <a:rPr lang="en-US" sz="20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Storage, Transfers, Supply Restrictions</a:t>
            </a:r>
            <a:br>
              <a:rPr lang="en-US" sz="20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br>
            <a:r>
              <a:rPr lang="en-US" b="1" spc="-150" dirty="0" smtClean="0">
                <a:ln w="3175">
                  <a:noFill/>
                </a:ln>
                <a:effectLst>
                  <a:outerShdw blurRad="50800" dist="38100" dir="2700000" algn="tl" rotWithShape="0">
                    <a:prstClr val="black">
                      <a:alpha val="40000"/>
                    </a:prstClr>
                  </a:outerShdw>
                </a:effectLst>
                <a:latin typeface="+mj-lt"/>
                <a:cs typeface="Arial" charset="0"/>
              </a:rPr>
              <a:t>764,000 </a:t>
            </a:r>
            <a:r>
              <a:rPr lang="en-US" b="1" spc="-150" dirty="0">
                <a:ln w="3175">
                  <a:noFill/>
                </a:ln>
                <a:effectLst>
                  <a:outerShdw blurRad="50800" dist="38100" dir="2700000" algn="tl" rotWithShape="0">
                    <a:prstClr val="black">
                      <a:alpha val="40000"/>
                    </a:prstClr>
                  </a:outerShdw>
                </a:effectLst>
                <a:latin typeface="+mj-lt"/>
                <a:cs typeface="Arial" charset="0"/>
              </a:rPr>
              <a:t>AF</a:t>
            </a:r>
            <a:endParaRPr lang="en-US" sz="2000" b="1" spc="-150" dirty="0">
              <a:ln w="3175">
                <a:noFill/>
              </a:ln>
              <a:effectLst>
                <a:outerShdw blurRad="50800" dist="38100" dir="2700000" algn="tl" rotWithShape="0">
                  <a:prstClr val="black">
                    <a:alpha val="40000"/>
                  </a:prstClr>
                </a:outerShdw>
              </a:effectLst>
              <a:latin typeface="+mj-lt"/>
              <a:cs typeface="Arial" charset="0"/>
            </a:endParaRPr>
          </a:p>
        </p:txBody>
      </p:sp>
      <p:sp>
        <p:nvSpPr>
          <p:cNvPr id="11" name="Slide Number Placeholder 1"/>
          <p:cNvSpPr>
            <a:spLocks noGrp="1"/>
          </p:cNvSpPr>
          <p:nvPr/>
        </p:nvSpPr>
        <p:spPr bwMode="auto">
          <a:xfrm>
            <a:off x="8458200" y="6492875"/>
            <a:ext cx="685800" cy="365125"/>
          </a:xfrm>
          <a:prstGeom prst="rect">
            <a:avLst/>
          </a:prstGeom>
          <a:ln>
            <a:miter lim="800000"/>
            <a:headEnd/>
            <a:tailEnd/>
          </a:ln>
        </p:spPr>
        <p:txBody>
          <a:bodyPr/>
          <a:lstStyle>
            <a:defPPr>
              <a:defRPr lang="en-US"/>
            </a:defPPr>
            <a:lvl1pPr algn="ctr" rtl="0" fontAlgn="auto">
              <a:spcBef>
                <a:spcPts val="0"/>
              </a:spcBef>
              <a:spcAft>
                <a:spcPts val="0"/>
              </a:spcAft>
              <a:defRPr kern="1200">
                <a:solidFill>
                  <a:schemeClr val="tx1"/>
                </a:solidFill>
                <a:latin typeface="+mn-lt"/>
                <a:ea typeface="+mn-ea"/>
                <a:cs typeface="+mn-cs"/>
              </a:defRPr>
            </a:lvl1pPr>
            <a:lvl2pPr marL="457200" algn="l" rtl="0" fontAlgn="base">
              <a:spcBef>
                <a:spcPct val="0"/>
              </a:spcBef>
              <a:spcAft>
                <a:spcPct val="0"/>
              </a:spcAft>
              <a:defRPr kern="1200">
                <a:solidFill>
                  <a:schemeClr val="tx1"/>
                </a:solidFill>
                <a:latin typeface="Arial" pitchFamily="34" charset="0"/>
                <a:ea typeface="+mn-ea"/>
                <a:cs typeface="Arial" pitchFamily="34" charset="0"/>
              </a:defRPr>
            </a:lvl2pPr>
            <a:lvl3pPr marL="914400" algn="l" rtl="0" fontAlgn="base">
              <a:spcBef>
                <a:spcPct val="0"/>
              </a:spcBef>
              <a:spcAft>
                <a:spcPct val="0"/>
              </a:spcAft>
              <a:defRPr kern="1200">
                <a:solidFill>
                  <a:schemeClr val="tx1"/>
                </a:solidFill>
                <a:latin typeface="Arial" pitchFamily="34" charset="0"/>
                <a:ea typeface="+mn-ea"/>
                <a:cs typeface="Arial" pitchFamily="34" charset="0"/>
              </a:defRPr>
            </a:lvl3pPr>
            <a:lvl4pPr marL="1371600" algn="l" rtl="0" fontAlgn="base">
              <a:spcBef>
                <a:spcPct val="0"/>
              </a:spcBef>
              <a:spcAft>
                <a:spcPct val="0"/>
              </a:spcAft>
              <a:defRPr kern="1200">
                <a:solidFill>
                  <a:schemeClr val="tx1"/>
                </a:solidFill>
                <a:latin typeface="Arial" pitchFamily="34" charset="0"/>
                <a:ea typeface="+mn-ea"/>
                <a:cs typeface="Arial" pitchFamily="34" charset="0"/>
              </a:defRPr>
            </a:lvl4pPr>
            <a:lvl5pPr marL="1828800" algn="l" rtl="0" fontAlgn="base">
              <a:spcBef>
                <a:spcPct val="0"/>
              </a:spcBef>
              <a:spcAft>
                <a:spcPct val="0"/>
              </a:spcAft>
              <a:defRPr kern="1200">
                <a:solidFill>
                  <a:schemeClr val="tx1"/>
                </a:solidFill>
                <a:latin typeface="Arial" pitchFamily="34" charset="0"/>
                <a:ea typeface="+mn-ea"/>
                <a:cs typeface="Arial" pitchFamily="34" charset="0"/>
              </a:defRPr>
            </a:lvl5pPr>
            <a:lvl6pPr marL="2286000" algn="l" defTabSz="914400" rtl="0" eaLnBrk="1" latinLnBrk="0" hangingPunct="1">
              <a:defRPr kern="1200">
                <a:solidFill>
                  <a:schemeClr val="tx1"/>
                </a:solidFill>
                <a:latin typeface="Arial" pitchFamily="34" charset="0"/>
                <a:ea typeface="+mn-ea"/>
                <a:cs typeface="Arial" pitchFamily="34" charset="0"/>
              </a:defRPr>
            </a:lvl6pPr>
            <a:lvl7pPr marL="2743200" algn="l" defTabSz="914400" rtl="0" eaLnBrk="1" latinLnBrk="0" hangingPunct="1">
              <a:defRPr kern="1200">
                <a:solidFill>
                  <a:schemeClr val="tx1"/>
                </a:solidFill>
                <a:latin typeface="Arial" pitchFamily="34" charset="0"/>
                <a:ea typeface="+mn-ea"/>
                <a:cs typeface="Arial" pitchFamily="34" charset="0"/>
              </a:defRPr>
            </a:lvl7pPr>
            <a:lvl8pPr marL="3200400" algn="l" defTabSz="914400" rtl="0" eaLnBrk="1" latinLnBrk="0" hangingPunct="1">
              <a:defRPr kern="1200">
                <a:solidFill>
                  <a:schemeClr val="tx1"/>
                </a:solidFill>
                <a:latin typeface="Arial" pitchFamily="34" charset="0"/>
                <a:ea typeface="+mn-ea"/>
                <a:cs typeface="Arial" pitchFamily="34" charset="0"/>
              </a:defRPr>
            </a:lvl8pPr>
            <a:lvl9pPr marL="3657600" algn="l" defTabSz="914400" rtl="0" eaLnBrk="1" latinLnBrk="0" hangingPunct="1">
              <a:defRPr kern="1200">
                <a:solidFill>
                  <a:schemeClr val="tx1"/>
                </a:solidFill>
                <a:latin typeface="Arial" pitchFamily="34" charset="0"/>
                <a:ea typeface="+mn-ea"/>
                <a:cs typeface="Arial" pitchFamily="34" charset="0"/>
              </a:defRPr>
            </a:lvl9pPr>
          </a:lstStyle>
          <a:p>
            <a:pPr>
              <a:defRPr/>
            </a:pPr>
            <a:fld id="{7EC7F1C5-714B-4520-8352-8462B38DD693}" type="slidenum">
              <a:rPr lang="en-US" smtClean="0"/>
              <a:pPr>
                <a:defRPr/>
              </a:pPr>
              <a:t>5</a:t>
            </a:fld>
            <a:endParaRPr lang="en-US" dirty="0"/>
          </a:p>
        </p:txBody>
      </p:sp>
    </p:spTree>
  </p:cSld>
  <p:clrMapOvr>
    <a:masterClrMapping/>
  </p:clrMapOvr>
  <p:transition>
    <p:fade/>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Tunnel - 2-Tier Roadway Alaska.jpg"/>
          <p:cNvPicPr>
            <a:picLocks noChangeAspect="1"/>
          </p:cNvPicPr>
          <p:nvPr/>
        </p:nvPicPr>
        <p:blipFill>
          <a:blip r:embed="rId3">
            <a:clrChange>
              <a:clrFrom>
                <a:srgbClr val="000000"/>
              </a:clrFrom>
              <a:clrTo>
                <a:srgbClr val="000000">
                  <a:alpha val="0"/>
                </a:srgbClr>
              </a:clrTo>
            </a:clrChange>
          </a:blip>
          <a:stretch>
            <a:fillRect/>
          </a:stretch>
        </p:blipFill>
        <p:spPr>
          <a:xfrm>
            <a:off x="-413619" y="1219200"/>
            <a:ext cx="6357219" cy="5410200"/>
          </a:xfrm>
          <a:prstGeom prst="rect">
            <a:avLst/>
          </a:prstGeom>
        </p:spPr>
      </p:pic>
      <p:sp>
        <p:nvSpPr>
          <p:cNvPr id="12" name="Title 11"/>
          <p:cNvSpPr>
            <a:spLocks noGrp="1"/>
          </p:cNvSpPr>
          <p:nvPr>
            <p:ph type="title"/>
          </p:nvPr>
        </p:nvSpPr>
        <p:spPr/>
        <p:txBody>
          <a:bodyPr/>
          <a:lstStyle/>
          <a:p>
            <a:r>
              <a:rPr smtClean="0"/>
              <a:t>Tunnel Boring </a:t>
            </a:r>
            <a:r>
              <a:rPr lang="en-US" dirty="0" smtClean="0"/>
              <a:t>… h</a:t>
            </a:r>
            <a:r>
              <a:rPr smtClean="0"/>
              <a:t>ow does it work?</a:t>
            </a:r>
            <a:br>
              <a:rPr smtClean="0"/>
            </a:br>
            <a:r>
              <a:rPr sz="3600" smtClean="0">
                <a:solidFill>
                  <a:schemeClr val="tx1"/>
                </a:solidFill>
              </a:rPr>
              <a:t>Earth Pressure Balance TBM</a:t>
            </a:r>
            <a:endParaRPr lang="en-US" dirty="0">
              <a:solidFill>
                <a:schemeClr val="tx1"/>
              </a:solidFill>
            </a:endParaRPr>
          </a:p>
        </p:txBody>
      </p:sp>
      <p:sp>
        <p:nvSpPr>
          <p:cNvPr id="7" name="Content Placeholder 2"/>
          <p:cNvSpPr txBox="1">
            <a:spLocks/>
          </p:cNvSpPr>
          <p:nvPr/>
        </p:nvSpPr>
        <p:spPr bwMode="auto">
          <a:xfrm>
            <a:off x="5867400" y="2590800"/>
            <a:ext cx="2971800" cy="2240613"/>
          </a:xfrm>
          <a:prstGeom prst="rect">
            <a:avLst/>
          </a:prstGeom>
          <a:noFill/>
          <a:ln w="9525">
            <a:noFill/>
            <a:miter lim="800000"/>
            <a:headEnd/>
            <a:tailEnd/>
          </a:ln>
        </p:spPr>
        <p:txBody>
          <a:bodyPr vert="horz" wrap="square" lIns="0" tIns="0" rIns="0" bIns="0" numCol="1" anchor="t" anchorCtr="0" compatLnSpc="1">
            <a:prstTxWarp prst="textNoShape">
              <a:avLst/>
            </a:prstTxWarp>
            <a:spAutoFit/>
          </a:bodyPr>
          <a:lstStyle/>
          <a:p>
            <a:pPr marL="396875" marR="0" lvl="0" indent="-396875" algn="l" defTabSz="912813" rtl="0" eaLnBrk="0" fontAlgn="base" latinLnBrk="0" hangingPunct="0">
              <a:lnSpc>
                <a:spcPct val="90000"/>
              </a:lnSpc>
              <a:spcBef>
                <a:spcPts val="0"/>
              </a:spcBef>
              <a:spcAft>
                <a:spcPts val="4200"/>
              </a:spcAft>
              <a:buClrTx/>
              <a:buSzTx/>
              <a:buFontTx/>
              <a:buBlip>
                <a:blip r:embed="rId4"/>
              </a:buBlip>
              <a:tabLst/>
              <a:defRPr/>
            </a:pPr>
            <a:r>
              <a:rPr lang="en-US" sz="2800" baseline="0" dirty="0" smtClean="0">
                <a:latin typeface="+mn-lt"/>
                <a:cs typeface="+mn-cs"/>
              </a:rPr>
              <a:t>Alaska Viaduct</a:t>
            </a:r>
          </a:p>
          <a:p>
            <a:pPr marL="396875" marR="0" lvl="0" indent="-396875" algn="l" defTabSz="912813" rtl="0" eaLnBrk="0" fontAlgn="base" latinLnBrk="0" hangingPunct="0">
              <a:lnSpc>
                <a:spcPct val="90000"/>
              </a:lnSpc>
              <a:spcBef>
                <a:spcPts val="0"/>
              </a:spcBef>
              <a:spcAft>
                <a:spcPts val="4200"/>
              </a:spcAft>
              <a:buClrTx/>
              <a:buSzTx/>
              <a:buFontTx/>
              <a:buBlip>
                <a:blip r:embed="rId4"/>
              </a:buBlip>
              <a:tabLst/>
              <a:defRPr/>
            </a:pPr>
            <a:r>
              <a:rPr kumimoji="0" lang="en-US" sz="2800" b="0" i="0" u="none" strike="noStrike" kern="1200" cap="none" spc="0" normalizeH="0" baseline="0" noProof="0" dirty="0" smtClean="0">
                <a:ln>
                  <a:noFill/>
                </a:ln>
                <a:solidFill>
                  <a:schemeClr val="tx1"/>
                </a:solidFill>
                <a:effectLst/>
                <a:uLnTx/>
                <a:uFillTx/>
                <a:latin typeface="+mn-lt"/>
                <a:ea typeface="+mn-ea"/>
                <a:cs typeface="+mn-cs"/>
              </a:rPr>
              <a:t>54 ft. diameter</a:t>
            </a:r>
            <a:endParaRPr kumimoji="0" lang="en-US" sz="2800" b="0" i="0" u="none" strike="noStrike" kern="1200" cap="none" spc="0" normalizeH="0" noProof="0" dirty="0" smtClean="0">
              <a:ln>
                <a:noFill/>
              </a:ln>
              <a:solidFill>
                <a:schemeClr val="tx1"/>
              </a:solidFill>
              <a:effectLst/>
              <a:uLnTx/>
              <a:uFillTx/>
              <a:latin typeface="+mn-lt"/>
              <a:ea typeface="+mn-ea"/>
              <a:cs typeface="+mn-cs"/>
            </a:endParaRPr>
          </a:p>
          <a:p>
            <a:pPr marL="396875" marR="0" lvl="0" indent="-396875" algn="l" defTabSz="912813" rtl="0" eaLnBrk="0" fontAlgn="base" latinLnBrk="0" hangingPunct="0">
              <a:lnSpc>
                <a:spcPct val="90000"/>
              </a:lnSpc>
              <a:spcBef>
                <a:spcPts val="0"/>
              </a:spcBef>
              <a:spcAft>
                <a:spcPts val="4200"/>
              </a:spcAft>
              <a:buClrTx/>
              <a:buSzTx/>
              <a:buFontTx/>
              <a:buBlip>
                <a:blip r:embed="rId4"/>
              </a:buBlip>
              <a:tabLst/>
              <a:defRPr/>
            </a:pPr>
            <a:r>
              <a:rPr lang="en-US" sz="2800" dirty="0" smtClean="0">
                <a:latin typeface="+mn-lt"/>
                <a:cs typeface="+mn-cs"/>
              </a:rPr>
              <a:t>2001– 2016</a:t>
            </a:r>
          </a:p>
        </p:txBody>
      </p:sp>
      <p:sp>
        <p:nvSpPr>
          <p:cNvPr id="8" name="Slide Number Placeholder 3"/>
          <p:cNvSpPr>
            <a:spLocks noGrp="1"/>
          </p:cNvSpPr>
          <p:nvPr>
            <p:ph type="sldNum" sz="quarter" idx="10"/>
          </p:nvPr>
        </p:nvSpPr>
        <p:spPr>
          <a:xfrm>
            <a:off x="8458200" y="6427788"/>
            <a:ext cx="685800" cy="365125"/>
          </a:xfrm>
        </p:spPr>
        <p:txBody>
          <a:bodyPr/>
          <a:lstStyle/>
          <a:p>
            <a:pPr>
              <a:defRPr/>
            </a:pPr>
            <a:fld id="{333B40C4-8739-41ED-9F49-74A029D2A0BC}" type="slidenum">
              <a:rPr lang="en-US" smtClean="0"/>
              <a:pPr>
                <a:defRPr/>
              </a:pPr>
              <a:t>50</a:t>
            </a:fld>
            <a:endParaRPr lang="en-US"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childTnLst>
                          </p:cTn>
                        </p:par>
                      </p:childTnLst>
                    </p:cTn>
                  </p:par>
                  <p:par>
                    <p:cTn id="10" fill="hold">
                      <p:stCondLst>
                        <p:cond delay="indefinite"/>
                      </p:stCondLst>
                      <p:childTnLst>
                        <p:par>
                          <p:cTn id="11" fill="hold">
                            <p:stCondLst>
                              <p:cond delay="0"/>
                            </p:stCondLst>
                            <p:childTnLst>
                              <p:par>
                                <p:cTn id="12" presetID="55" presetClass="entr" presetSubtype="0" fill="hold" grpId="0"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strVal val="#ppt_w*0.70"/>
                                          </p:val>
                                        </p:tav>
                                        <p:tav tm="100000">
                                          <p:val>
                                            <p:strVal val="#ppt_w"/>
                                          </p:val>
                                        </p:tav>
                                      </p:tavLst>
                                    </p:anim>
                                    <p:anim calcmode="lin" valueType="num">
                                      <p:cBhvr>
                                        <p:cTn id="15" dur="500" fill="hold"/>
                                        <p:tgtEl>
                                          <p:spTgt spid="7">
                                            <p:txEl>
                                              <p:pRg st="0" end="0"/>
                                            </p:txEl>
                                          </p:spTgt>
                                        </p:tgtEl>
                                        <p:attrNameLst>
                                          <p:attrName>ppt_h</p:attrName>
                                        </p:attrNameLst>
                                      </p:cBhvr>
                                      <p:tavLst>
                                        <p:tav tm="0">
                                          <p:val>
                                            <p:strVal val="#ppt_h"/>
                                          </p:val>
                                        </p:tav>
                                        <p:tav tm="100000">
                                          <p:val>
                                            <p:strVal val="#ppt_h"/>
                                          </p:val>
                                        </p:tav>
                                      </p:tavLst>
                                    </p:anim>
                                    <p:animEffect transition="in" filter="fade">
                                      <p:cBhvr>
                                        <p:cTn id="16" dur="500"/>
                                        <p:tgtEl>
                                          <p:spTgt spid="7">
                                            <p:txEl>
                                              <p:pRg st="0" end="0"/>
                                            </p:txEl>
                                          </p:spTgt>
                                        </p:tgtEl>
                                      </p:cBhvr>
                                    </p:animEffect>
                                  </p:childTnLst>
                                </p:cTn>
                              </p:par>
                            </p:childTnLst>
                          </p:cTn>
                        </p:par>
                      </p:childTnLst>
                    </p:cTn>
                  </p:par>
                  <p:par>
                    <p:cTn id="17" fill="hold">
                      <p:stCondLst>
                        <p:cond delay="indefinite"/>
                      </p:stCondLst>
                      <p:childTnLst>
                        <p:par>
                          <p:cTn id="18" fill="hold">
                            <p:stCondLst>
                              <p:cond delay="0"/>
                            </p:stCondLst>
                            <p:childTnLst>
                              <p:par>
                                <p:cTn id="19" presetID="55" presetClass="entr" presetSubtype="0" fill="hold" grpId="0" nodeType="clickEffect">
                                  <p:stCondLst>
                                    <p:cond delay="0"/>
                                  </p:stCondLst>
                                  <p:childTnLst>
                                    <p:set>
                                      <p:cBhvr>
                                        <p:cTn id="20" dur="1" fill="hold">
                                          <p:stCondLst>
                                            <p:cond delay="0"/>
                                          </p:stCondLst>
                                        </p:cTn>
                                        <p:tgtEl>
                                          <p:spTgt spid="7">
                                            <p:txEl>
                                              <p:pRg st="1" end="1"/>
                                            </p:txEl>
                                          </p:spTgt>
                                        </p:tgtEl>
                                        <p:attrNameLst>
                                          <p:attrName>style.visibility</p:attrName>
                                        </p:attrNameLst>
                                      </p:cBhvr>
                                      <p:to>
                                        <p:strVal val="visible"/>
                                      </p:to>
                                    </p:set>
                                    <p:anim calcmode="lin" valueType="num">
                                      <p:cBhvr>
                                        <p:cTn id="21" dur="500" fill="hold"/>
                                        <p:tgtEl>
                                          <p:spTgt spid="7">
                                            <p:txEl>
                                              <p:pRg st="1" end="1"/>
                                            </p:txEl>
                                          </p:spTgt>
                                        </p:tgtEl>
                                        <p:attrNameLst>
                                          <p:attrName>ppt_w</p:attrName>
                                        </p:attrNameLst>
                                      </p:cBhvr>
                                      <p:tavLst>
                                        <p:tav tm="0">
                                          <p:val>
                                            <p:strVal val="#ppt_w*0.70"/>
                                          </p:val>
                                        </p:tav>
                                        <p:tav tm="100000">
                                          <p:val>
                                            <p:strVal val="#ppt_w"/>
                                          </p:val>
                                        </p:tav>
                                      </p:tavLst>
                                    </p:anim>
                                    <p:anim calcmode="lin" valueType="num">
                                      <p:cBhvr>
                                        <p:cTn id="22" dur="500" fill="hold"/>
                                        <p:tgtEl>
                                          <p:spTgt spid="7">
                                            <p:txEl>
                                              <p:pRg st="1" end="1"/>
                                            </p:txEl>
                                          </p:spTgt>
                                        </p:tgtEl>
                                        <p:attrNameLst>
                                          <p:attrName>ppt_h</p:attrName>
                                        </p:attrNameLst>
                                      </p:cBhvr>
                                      <p:tavLst>
                                        <p:tav tm="0">
                                          <p:val>
                                            <p:strVal val="#ppt_h"/>
                                          </p:val>
                                        </p:tav>
                                        <p:tav tm="100000">
                                          <p:val>
                                            <p:strVal val="#ppt_h"/>
                                          </p:val>
                                        </p:tav>
                                      </p:tavLst>
                                    </p:anim>
                                    <p:animEffect transition="in" filter="fade">
                                      <p:cBhvr>
                                        <p:cTn id="23" dur="500"/>
                                        <p:tgtEl>
                                          <p:spTgt spid="7">
                                            <p:txEl>
                                              <p:pRg st="1" end="1"/>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55" presetClass="entr" presetSubtype="0" fill="hold" grpId="0" nodeType="clickEffect">
                                  <p:stCondLst>
                                    <p:cond delay="0"/>
                                  </p:stCondLst>
                                  <p:childTnLst>
                                    <p:set>
                                      <p:cBhvr>
                                        <p:cTn id="27" dur="1" fill="hold">
                                          <p:stCondLst>
                                            <p:cond delay="0"/>
                                          </p:stCondLst>
                                        </p:cTn>
                                        <p:tgtEl>
                                          <p:spTgt spid="7">
                                            <p:txEl>
                                              <p:pRg st="2" end="2"/>
                                            </p:txEl>
                                          </p:spTgt>
                                        </p:tgtEl>
                                        <p:attrNameLst>
                                          <p:attrName>style.visibility</p:attrName>
                                        </p:attrNameLst>
                                      </p:cBhvr>
                                      <p:to>
                                        <p:strVal val="visible"/>
                                      </p:to>
                                    </p:set>
                                    <p:anim calcmode="lin" valueType="num">
                                      <p:cBhvr>
                                        <p:cTn id="28" dur="500" fill="hold"/>
                                        <p:tgtEl>
                                          <p:spTgt spid="7">
                                            <p:txEl>
                                              <p:pRg st="2" end="2"/>
                                            </p:txEl>
                                          </p:spTgt>
                                        </p:tgtEl>
                                        <p:attrNameLst>
                                          <p:attrName>ppt_w</p:attrName>
                                        </p:attrNameLst>
                                      </p:cBhvr>
                                      <p:tavLst>
                                        <p:tav tm="0">
                                          <p:val>
                                            <p:strVal val="#ppt_w*0.70"/>
                                          </p:val>
                                        </p:tav>
                                        <p:tav tm="100000">
                                          <p:val>
                                            <p:strVal val="#ppt_w"/>
                                          </p:val>
                                        </p:tav>
                                      </p:tavLst>
                                    </p:anim>
                                    <p:anim calcmode="lin" valueType="num">
                                      <p:cBhvr>
                                        <p:cTn id="29" dur="500" fill="hold"/>
                                        <p:tgtEl>
                                          <p:spTgt spid="7">
                                            <p:txEl>
                                              <p:pRg st="2" end="2"/>
                                            </p:txEl>
                                          </p:spTgt>
                                        </p:tgtEl>
                                        <p:attrNameLst>
                                          <p:attrName>ppt_h</p:attrName>
                                        </p:attrNameLst>
                                      </p:cBhvr>
                                      <p:tavLst>
                                        <p:tav tm="0">
                                          <p:val>
                                            <p:strVal val="#ppt_h"/>
                                          </p:val>
                                        </p:tav>
                                        <p:tav tm="100000">
                                          <p:val>
                                            <p:strVal val="#ppt_h"/>
                                          </p:val>
                                        </p:tav>
                                      </p:tavLst>
                                    </p:anim>
                                    <p:animEffect transition="in" filter="fade">
                                      <p:cBhvr>
                                        <p:cTn id="30"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uiExpand="1" build="p"/>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itle 11"/>
          <p:cNvSpPr>
            <a:spLocks noGrp="1"/>
          </p:cNvSpPr>
          <p:nvPr>
            <p:ph type="title"/>
          </p:nvPr>
        </p:nvSpPr>
        <p:spPr>
          <a:xfrm>
            <a:off x="381000" y="477838"/>
            <a:ext cx="8382000" cy="1107996"/>
          </a:xfrm>
        </p:spPr>
        <p:txBody>
          <a:bodyPr/>
          <a:lstStyle/>
          <a:p>
            <a:r>
              <a:rPr smtClean="0"/>
              <a:t>Tunnel Boring </a:t>
            </a:r>
            <a:r>
              <a:rPr lang="en-US" dirty="0" smtClean="0"/>
              <a:t>… h</a:t>
            </a:r>
            <a:r>
              <a:rPr smtClean="0"/>
              <a:t>ow does it work?</a:t>
            </a:r>
            <a:br>
              <a:rPr smtClean="0"/>
            </a:br>
            <a:r>
              <a:rPr sz="3600" smtClean="0">
                <a:solidFill>
                  <a:schemeClr val="tx1"/>
                </a:solidFill>
              </a:rPr>
              <a:t>Concrete Tunnel Segment Installation</a:t>
            </a:r>
            <a:endParaRPr lang="en-US" dirty="0">
              <a:solidFill>
                <a:schemeClr val="tx1"/>
              </a:solidFill>
            </a:endParaRPr>
          </a:p>
        </p:txBody>
      </p:sp>
      <p:pic>
        <p:nvPicPr>
          <p:cNvPr id="5" name="Concrete Segments_01.wmv">
            <a:hlinkClick r:id="" action="ppaction://media"/>
          </p:cNvPr>
          <p:cNvPicPr>
            <a:picLocks noRot="1" noChangeAspect="1"/>
          </p:cNvPicPr>
          <p:nvPr>
            <a:videoFile r:link="rId1"/>
          </p:nvPr>
        </p:nvPicPr>
        <p:blipFill>
          <a:blip r:embed="rId4"/>
          <a:stretch>
            <a:fillRect/>
          </a:stretch>
        </p:blipFill>
        <p:spPr>
          <a:xfrm>
            <a:off x="1295400" y="1828800"/>
            <a:ext cx="6096000" cy="4572000"/>
          </a:xfrm>
          <a:prstGeom prst="rect">
            <a:avLst/>
          </a:prstGeom>
        </p:spPr>
      </p:pic>
      <p:sp>
        <p:nvSpPr>
          <p:cNvPr id="8" name="Slide Number Placeholder 3"/>
          <p:cNvSpPr>
            <a:spLocks noGrp="1"/>
          </p:cNvSpPr>
          <p:nvPr>
            <p:ph type="sldNum" sz="quarter" idx="10"/>
          </p:nvPr>
        </p:nvSpPr>
        <p:spPr>
          <a:xfrm>
            <a:off x="8458200" y="6427788"/>
            <a:ext cx="685800" cy="365125"/>
          </a:xfrm>
        </p:spPr>
        <p:txBody>
          <a:bodyPr/>
          <a:lstStyle/>
          <a:p>
            <a:pPr>
              <a:defRPr/>
            </a:pPr>
            <a:fld id="{333B40C4-8739-41ED-9F49-74A029D2A0BC}" type="slidenum">
              <a:rPr lang="en-US" smtClean="0"/>
              <a:pPr>
                <a:defRPr/>
              </a:pPr>
              <a:t>51</a:t>
            </a:fld>
            <a:endParaRPr lang="en-US" dirty="0"/>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96341" fill="hold"/>
                                        <p:tgtEl>
                                          <p:spTgt spid="5"/>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p:cTn id="7" fill="hold" display="0">
                  <p:stCondLst>
                    <p:cond delay="indefinite"/>
                  </p:stCondLst>
                  <p:endCondLst>
                    <p:cond evt="onNext" delay="0">
                      <p:tgtEl>
                        <p:sldTgt/>
                      </p:tgtEl>
                    </p:cond>
                    <p:cond evt="onPrev" delay="0">
                      <p:tgtEl>
                        <p:sldTgt/>
                      </p:tgtEl>
                    </p:cond>
                  </p:endCondLst>
                </p:cTn>
                <p:tgtEl>
                  <p:spTgt spid="5"/>
                </p:tgtEl>
              </p:cMediaNode>
            </p:video>
            <p:seq concurrent="1" nextAc="seek">
              <p:cTn id="8" restart="whenNotActive" fill="hold" evtFilter="cancelBubble" nodeType="interactiveSeq">
                <p:stCondLst>
                  <p:cond evt="onClick" delay="0">
                    <p:tgtEl>
                      <p:spTgt spid="5"/>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5"/>
                                        </p:tgtEl>
                                      </p:cBhvr>
                                    </p:cmd>
                                  </p:childTnLst>
                                </p:cTn>
                              </p:par>
                            </p:childTnLst>
                          </p:cTn>
                        </p:par>
                      </p:childTnLst>
                    </p:cTn>
                  </p:par>
                </p:childTnLst>
              </p:cTn>
              <p:nextCondLst>
                <p:cond evt="onClick" delay="0">
                  <p:tgtEl>
                    <p:spTgt spid="5"/>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4" name="Content Placeholder 2"/>
          <p:cNvSpPr>
            <a:spLocks noGrp="1"/>
          </p:cNvSpPr>
          <p:nvPr>
            <p:ph sz="quarter" idx="1"/>
          </p:nvPr>
        </p:nvSpPr>
        <p:spPr>
          <a:xfrm>
            <a:off x="457200" y="2323743"/>
            <a:ext cx="5638800" cy="2400657"/>
          </a:xfrm>
        </p:spPr>
        <p:txBody>
          <a:bodyPr/>
          <a:lstStyle/>
          <a:p>
            <a:pPr>
              <a:lnSpc>
                <a:spcPct val="150000"/>
              </a:lnSpc>
              <a:spcBef>
                <a:spcPts val="1800"/>
              </a:spcBef>
              <a:tabLst>
                <a:tab pos="2293938" algn="l"/>
              </a:tabLst>
            </a:pPr>
            <a:r>
              <a:rPr lang="en-US" sz="2800" dirty="0" smtClean="0"/>
              <a:t>East Canal	~ $8 billion *</a:t>
            </a:r>
          </a:p>
          <a:p>
            <a:pPr>
              <a:lnSpc>
                <a:spcPct val="150000"/>
              </a:lnSpc>
              <a:spcBef>
                <a:spcPts val="1800"/>
              </a:spcBef>
              <a:tabLst>
                <a:tab pos="2293938" algn="l"/>
              </a:tabLst>
            </a:pPr>
            <a:r>
              <a:rPr lang="en-US" sz="2800" dirty="0" smtClean="0"/>
              <a:t>West Canal	~ $9 - 11 billion *</a:t>
            </a:r>
          </a:p>
          <a:p>
            <a:pPr>
              <a:lnSpc>
                <a:spcPct val="150000"/>
              </a:lnSpc>
              <a:spcBef>
                <a:spcPts val="1800"/>
              </a:spcBef>
              <a:tabLst>
                <a:tab pos="2293938" algn="l"/>
              </a:tabLst>
            </a:pPr>
            <a:r>
              <a:rPr lang="en-US" sz="2800" dirty="0" smtClean="0"/>
              <a:t>All Tunnel	~ $10 -12 billion *</a:t>
            </a:r>
          </a:p>
        </p:txBody>
      </p:sp>
      <p:sp>
        <p:nvSpPr>
          <p:cNvPr id="5" name="Title 22"/>
          <p:cNvSpPr>
            <a:spLocks noGrp="1"/>
          </p:cNvSpPr>
          <p:nvPr>
            <p:ph type="title"/>
          </p:nvPr>
        </p:nvSpPr>
        <p:spPr>
          <a:xfrm>
            <a:off x="1066800" y="533400"/>
            <a:ext cx="7696200" cy="1107996"/>
          </a:xfrm>
        </p:spPr>
        <p:txBody>
          <a:bodyPr/>
          <a:lstStyle/>
          <a:p>
            <a:pPr>
              <a:defRPr/>
            </a:pPr>
            <a:r>
              <a:rPr smtClean="0">
                <a:effectLst>
                  <a:glow rad="101600">
                    <a:schemeClr val="accent4">
                      <a:satMod val="175000"/>
                      <a:alpha val="40000"/>
                    </a:schemeClr>
                  </a:glow>
                  <a:outerShdw blurRad="60007" dist="310007" dir="7680000" sy="30000" kx="1300200" algn="ctr" rotWithShape="0">
                    <a:prstClr val="black">
                      <a:alpha val="32000"/>
                    </a:prstClr>
                  </a:outerShdw>
                </a:effectLst>
                <a:latin typeface="+mn-lt"/>
              </a:rPr>
              <a:t>New Delta Conveyance </a:t>
            </a:r>
            <a:br>
              <a:rPr smtClean="0">
                <a:effectLst>
                  <a:glow rad="101600">
                    <a:schemeClr val="accent4">
                      <a:satMod val="175000"/>
                      <a:alpha val="40000"/>
                    </a:schemeClr>
                  </a:glow>
                  <a:outerShdw blurRad="60007" dist="310007" dir="7680000" sy="30000" kx="1300200" algn="ctr" rotWithShape="0">
                    <a:prstClr val="black">
                      <a:alpha val="32000"/>
                    </a:prstClr>
                  </a:outerShdw>
                </a:effectLst>
                <a:latin typeface="+mn-lt"/>
              </a:rPr>
            </a:br>
            <a:r>
              <a:rPr sz="3600" smtClean="0">
                <a:solidFill>
                  <a:schemeClr val="tx1"/>
                </a:solidFill>
                <a:effectLst>
                  <a:glow rad="101600">
                    <a:schemeClr val="accent4">
                      <a:satMod val="175000"/>
                      <a:alpha val="40000"/>
                    </a:schemeClr>
                  </a:glow>
                  <a:outerShdw blurRad="60007" dist="310007" dir="7680000" sy="30000" kx="1300200" algn="ctr" rotWithShape="0">
                    <a:prstClr val="black">
                      <a:alpha val="32000"/>
                    </a:prstClr>
                  </a:outerShdw>
                </a:effectLst>
                <a:latin typeface="+mn-lt"/>
              </a:rPr>
              <a:t>Cost Analysis</a:t>
            </a:r>
            <a:endParaRPr dirty="0">
              <a:solidFill>
                <a:schemeClr val="tx1"/>
              </a:solidFill>
              <a:effectLst>
                <a:glow rad="101600">
                  <a:schemeClr val="accent4">
                    <a:satMod val="175000"/>
                    <a:alpha val="40000"/>
                  </a:schemeClr>
                </a:glow>
                <a:outerShdw blurRad="60007" dist="310007" dir="7680000" sy="30000" kx="1300200" algn="ctr" rotWithShape="0">
                  <a:prstClr val="black">
                    <a:alpha val="32000"/>
                  </a:prstClr>
                </a:outerShdw>
              </a:effectLst>
              <a:latin typeface="+mn-lt"/>
            </a:endParaRPr>
          </a:p>
        </p:txBody>
      </p:sp>
      <p:grpSp>
        <p:nvGrpSpPr>
          <p:cNvPr id="2" name="Group 28"/>
          <p:cNvGrpSpPr>
            <a:grpSpLocks/>
          </p:cNvGrpSpPr>
          <p:nvPr/>
        </p:nvGrpSpPr>
        <p:grpSpPr bwMode="auto">
          <a:xfrm>
            <a:off x="55563" y="363538"/>
            <a:ext cx="1549400" cy="1735137"/>
            <a:chOff x="55846" y="363553"/>
            <a:chExt cx="1548668" cy="1735559"/>
          </a:xfrm>
        </p:grpSpPr>
        <p:pic>
          <p:nvPicPr>
            <p:cNvPr id="7" name="Picture 4"/>
            <p:cNvPicPr>
              <a:picLocks noChangeAspect="1" noChangeArrowheads="1"/>
            </p:cNvPicPr>
            <p:nvPr/>
          </p:nvPicPr>
          <p:blipFill>
            <a:blip r:embed="rId3" cstate="print">
              <a:lum bright="-9000" contrast="15000"/>
            </a:blip>
            <a:srcRect/>
            <a:stretch>
              <a:fillRect/>
            </a:stretch>
          </p:blipFill>
          <p:spPr bwMode="auto">
            <a:xfrm>
              <a:off x="206170" y="363553"/>
              <a:ext cx="1307592" cy="1304794"/>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8" name="Content Placeholder 2"/>
            <p:cNvSpPr txBox="1">
              <a:spLocks/>
            </p:cNvSpPr>
            <p:nvPr/>
          </p:nvSpPr>
          <p:spPr bwMode="invGray">
            <a:xfrm>
              <a:off x="55846" y="1759790"/>
              <a:ext cx="1548668" cy="339322"/>
            </a:xfrm>
            <a:prstGeom prst="rect">
              <a:avLst/>
            </a:prstGeom>
            <a:noFill/>
            <a:ln w="9525">
              <a:noFill/>
              <a:miter lim="800000"/>
              <a:headEnd/>
              <a:tailEnd/>
            </a:ln>
            <a:scene3d>
              <a:camera prst="perspectiveFront"/>
              <a:lightRig rig="threePt" dir="t"/>
            </a:scene3d>
          </p:spPr>
          <p:txBody>
            <a:bodyPr/>
            <a:lstStyle/>
            <a:p>
              <a:pPr algn="ctr" eaLnBrk="0" hangingPunct="0">
                <a:spcBef>
                  <a:spcPct val="20000"/>
                </a:spcBef>
                <a:buClr>
                  <a:srgbClr val="FFFF00"/>
                </a:buClr>
                <a:buSzPct val="85000"/>
                <a:defRPr/>
              </a:pPr>
              <a:r>
                <a:rPr lang="en-US" sz="1000" kern="0" dirty="0">
                  <a:solidFill>
                    <a:schemeClr val="bg1"/>
                  </a:solidFill>
                  <a:effectLst>
                    <a:glow rad="63500">
                      <a:schemeClr val="accent4">
                        <a:satMod val="175000"/>
                        <a:alpha val="40000"/>
                      </a:schemeClr>
                    </a:glow>
                    <a:outerShdw blurRad="38100" dist="38100" dir="2700000" algn="tl">
                      <a:srgbClr val="000000">
                        <a:alpha val="43137"/>
                      </a:srgbClr>
                    </a:outerShdw>
                  </a:effectLst>
                  <a:latin typeface="+mn-lt"/>
                  <a:cs typeface="+mn-cs"/>
                </a:rPr>
                <a:t>Bay-Delta Conservation Plan</a:t>
              </a:r>
            </a:p>
          </p:txBody>
        </p:sp>
      </p:grpSp>
      <p:sp>
        <p:nvSpPr>
          <p:cNvPr id="9" name="Slide Number Placeholder 3"/>
          <p:cNvSpPr>
            <a:spLocks noGrp="1"/>
          </p:cNvSpPr>
          <p:nvPr>
            <p:ph type="sldNum" sz="quarter" idx="10"/>
          </p:nvPr>
        </p:nvSpPr>
        <p:spPr/>
        <p:txBody>
          <a:bodyPr/>
          <a:lstStyle/>
          <a:p>
            <a:pPr>
              <a:defRPr/>
            </a:pPr>
            <a:fld id="{454A2A79-210D-4E84-876F-C98A1A89792B}" type="slidenum">
              <a:rPr lang="en-US"/>
              <a:pPr>
                <a:defRPr/>
              </a:pPr>
              <a:t>52</a:t>
            </a:fld>
            <a:endParaRPr lang="en-US" dirty="0"/>
          </a:p>
        </p:txBody>
      </p:sp>
      <p:sp>
        <p:nvSpPr>
          <p:cNvPr id="10" name="Content Placeholder 2"/>
          <p:cNvSpPr txBox="1">
            <a:spLocks/>
          </p:cNvSpPr>
          <p:nvPr/>
        </p:nvSpPr>
        <p:spPr bwMode="auto">
          <a:xfrm>
            <a:off x="457200" y="5555260"/>
            <a:ext cx="7620000" cy="1074140"/>
          </a:xfrm>
          <a:prstGeom prst="rect">
            <a:avLst/>
          </a:prstGeom>
          <a:noFill/>
          <a:ln w="9525">
            <a:noFill/>
            <a:miter lim="800000"/>
            <a:headEnd/>
            <a:tailEnd/>
          </a:ln>
        </p:spPr>
        <p:txBody>
          <a:bodyPr wrap="square" lIns="0" tIns="0" rIns="0" bIns="0">
            <a:spAutoFit/>
          </a:bodyPr>
          <a:lstStyle/>
          <a:p>
            <a:pPr marL="179388" indent="-179388" defTabSz="912813" eaLnBrk="0" hangingPunct="0">
              <a:lnSpc>
                <a:spcPct val="90000"/>
              </a:lnSpc>
              <a:spcBef>
                <a:spcPts val="0"/>
              </a:spcBef>
              <a:spcAft>
                <a:spcPts val="600"/>
              </a:spcAft>
              <a:tabLst>
                <a:tab pos="179388" algn="l"/>
              </a:tabLst>
              <a:defRPr/>
            </a:pPr>
            <a:r>
              <a:rPr lang="en-US" i="1" dirty="0" smtClean="0">
                <a:latin typeface="+mn-lt"/>
                <a:cs typeface="+mn-cs"/>
              </a:rPr>
              <a:t>* URS developed initial cost estimates; Second independent expert cost analysis from 5RMK Inc completed in Jan. 2010.</a:t>
            </a:r>
          </a:p>
          <a:p>
            <a:pPr marL="179388" indent="-179388" defTabSz="912813" eaLnBrk="0" hangingPunct="0">
              <a:lnSpc>
                <a:spcPct val="90000"/>
              </a:lnSpc>
              <a:spcBef>
                <a:spcPts val="0"/>
              </a:spcBef>
              <a:spcAft>
                <a:spcPts val="600"/>
              </a:spcAft>
              <a:tabLst>
                <a:tab pos="179388" algn="l"/>
              </a:tabLst>
              <a:defRPr/>
            </a:pPr>
            <a:r>
              <a:rPr lang="en-US" i="1" dirty="0" smtClean="0">
                <a:latin typeface="+mn-lt"/>
                <a:cs typeface="+mn-cs"/>
              </a:rPr>
              <a:t>*	Includes 35% construction contingency on tunnel (25% on non-tunnel) and 18% for engineering/project management.</a:t>
            </a:r>
          </a:p>
        </p:txBody>
      </p:sp>
      <p:pic>
        <p:nvPicPr>
          <p:cNvPr id="11" name="Picture 8" descr="Overall Map"/>
          <p:cNvPicPr>
            <a:picLocks noChangeAspect="1" noChangeArrowheads="1"/>
          </p:cNvPicPr>
          <p:nvPr/>
        </p:nvPicPr>
        <p:blipFill>
          <a:blip r:embed="rId4" cstate="print"/>
          <a:srcRect/>
          <a:stretch>
            <a:fillRect/>
          </a:stretch>
        </p:blipFill>
        <p:spPr bwMode="auto">
          <a:xfrm>
            <a:off x="5715000" y="1447800"/>
            <a:ext cx="3047999" cy="3937532"/>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p:spPr>
      </p:pic>
      <p:sp>
        <p:nvSpPr>
          <p:cNvPr id="12" name="TextBox 11"/>
          <p:cNvSpPr txBox="1"/>
          <p:nvPr/>
        </p:nvSpPr>
        <p:spPr>
          <a:xfrm>
            <a:off x="5181600" y="6446705"/>
            <a:ext cx="3962400" cy="307777"/>
          </a:xfrm>
          <a:prstGeom prst="rect">
            <a:avLst/>
          </a:prstGeom>
          <a:noFill/>
        </p:spPr>
        <p:txBody>
          <a:bodyPr wrap="square" rtlCol="0">
            <a:spAutoFit/>
          </a:bodyPr>
          <a:lstStyle/>
          <a:p>
            <a:pPr algn="ctr"/>
            <a:r>
              <a:rPr lang="en-US" sz="1400" b="1" i="1" dirty="0" smtClean="0">
                <a:solidFill>
                  <a:srgbClr val="FFC000"/>
                </a:solidFill>
                <a:latin typeface="+mn-lt"/>
              </a:rPr>
              <a:t>Preliminary Subject to Revision</a:t>
            </a:r>
            <a:endParaRPr lang="en-US" sz="1400" b="1" i="1" dirty="0">
              <a:solidFill>
                <a:srgbClr val="FFC000"/>
              </a:solidFill>
              <a:latin typeface="+mn-lt"/>
            </a:endParaRPr>
          </a:p>
        </p:txBody>
      </p:sp>
    </p:spTree>
  </p:cSld>
  <p:clrMapOvr>
    <a:masterClrMapping/>
  </p:clrMapOvr>
  <p:transition>
    <p:fade/>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8" name="Content Placeholder 2"/>
          <p:cNvSpPr>
            <a:spLocks noGrp="1"/>
          </p:cNvSpPr>
          <p:nvPr>
            <p:ph sz="quarter" idx="1"/>
          </p:nvPr>
        </p:nvSpPr>
        <p:spPr>
          <a:xfrm>
            <a:off x="990600" y="2667000"/>
            <a:ext cx="7315200" cy="1292225"/>
          </a:xfrm>
        </p:spPr>
        <p:txBody>
          <a:bodyPr/>
          <a:lstStyle/>
          <a:p>
            <a:pPr>
              <a:lnSpc>
                <a:spcPct val="100000"/>
              </a:lnSpc>
              <a:spcBef>
                <a:spcPts val="1800"/>
              </a:spcBef>
              <a:tabLst>
                <a:tab pos="2293938" algn="l"/>
              </a:tabLst>
            </a:pPr>
            <a:r>
              <a:rPr lang="en-US" sz="2600" b="1" dirty="0" smtClean="0"/>
              <a:t>2010 Deliveries</a:t>
            </a:r>
          </a:p>
          <a:p>
            <a:pPr lvl="1">
              <a:lnSpc>
                <a:spcPct val="100000"/>
              </a:lnSpc>
              <a:spcBef>
                <a:spcPts val="600"/>
              </a:spcBef>
              <a:tabLst>
                <a:tab pos="2293938" algn="l"/>
              </a:tabLst>
            </a:pPr>
            <a:r>
              <a:rPr lang="en-US" sz="2400" b="1" dirty="0" smtClean="0">
                <a:solidFill>
                  <a:srgbClr val="D8B25C"/>
                </a:solidFill>
              </a:rPr>
              <a:t>30 – 50%: </a:t>
            </a:r>
            <a:r>
              <a:rPr lang="en-US" sz="2400" dirty="0" smtClean="0">
                <a:solidFill>
                  <a:srgbClr val="D8B25C"/>
                </a:solidFill>
              </a:rPr>
              <a:t>expected Table A deliveries</a:t>
            </a:r>
          </a:p>
          <a:p>
            <a:pPr lvl="1">
              <a:lnSpc>
                <a:spcPct val="100000"/>
              </a:lnSpc>
              <a:spcBef>
                <a:spcPts val="600"/>
              </a:spcBef>
              <a:tabLst>
                <a:tab pos="2293938" algn="l"/>
              </a:tabLst>
            </a:pPr>
            <a:r>
              <a:rPr lang="en-US" sz="2400" dirty="0" smtClean="0">
                <a:solidFill>
                  <a:srgbClr val="D8B25C"/>
                </a:solidFill>
              </a:rPr>
              <a:t>600,000 – 1,000,000 AF: expected MWD deliveries</a:t>
            </a:r>
          </a:p>
        </p:txBody>
      </p:sp>
      <p:grpSp>
        <p:nvGrpSpPr>
          <p:cNvPr id="2" name="Group 28"/>
          <p:cNvGrpSpPr>
            <a:grpSpLocks/>
          </p:cNvGrpSpPr>
          <p:nvPr/>
        </p:nvGrpSpPr>
        <p:grpSpPr bwMode="auto">
          <a:xfrm>
            <a:off x="55563" y="363538"/>
            <a:ext cx="1549400" cy="1735137"/>
            <a:chOff x="55846" y="363553"/>
            <a:chExt cx="1548668" cy="1735559"/>
          </a:xfrm>
        </p:grpSpPr>
        <p:pic>
          <p:nvPicPr>
            <p:cNvPr id="7" name="Picture 4"/>
            <p:cNvPicPr>
              <a:picLocks noChangeAspect="1" noChangeArrowheads="1"/>
            </p:cNvPicPr>
            <p:nvPr/>
          </p:nvPicPr>
          <p:blipFill>
            <a:blip r:embed="rId3" cstate="print">
              <a:lum bright="-9000" contrast="15000"/>
            </a:blip>
            <a:srcRect/>
            <a:stretch>
              <a:fillRect/>
            </a:stretch>
          </p:blipFill>
          <p:spPr bwMode="auto">
            <a:xfrm>
              <a:off x="206170" y="363553"/>
              <a:ext cx="1307592" cy="1304794"/>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8" name="Content Placeholder 2"/>
            <p:cNvSpPr txBox="1">
              <a:spLocks/>
            </p:cNvSpPr>
            <p:nvPr/>
          </p:nvSpPr>
          <p:spPr bwMode="invGray">
            <a:xfrm>
              <a:off x="55846" y="1759790"/>
              <a:ext cx="1548668" cy="339322"/>
            </a:xfrm>
            <a:prstGeom prst="rect">
              <a:avLst/>
            </a:prstGeom>
            <a:noFill/>
            <a:ln w="9525">
              <a:noFill/>
              <a:miter lim="800000"/>
              <a:headEnd/>
              <a:tailEnd/>
            </a:ln>
            <a:scene3d>
              <a:camera prst="perspectiveFront"/>
              <a:lightRig rig="threePt" dir="t"/>
            </a:scene3d>
          </p:spPr>
          <p:txBody>
            <a:bodyPr/>
            <a:lstStyle/>
            <a:p>
              <a:pPr algn="ctr" eaLnBrk="0" hangingPunct="0">
                <a:spcBef>
                  <a:spcPct val="20000"/>
                </a:spcBef>
                <a:buClr>
                  <a:srgbClr val="FFFF00"/>
                </a:buClr>
                <a:buSzPct val="85000"/>
                <a:defRPr/>
              </a:pPr>
              <a:r>
                <a:rPr lang="en-US" sz="1000" kern="0" dirty="0">
                  <a:solidFill>
                    <a:schemeClr val="bg1"/>
                  </a:solidFill>
                  <a:effectLst>
                    <a:glow rad="63500">
                      <a:schemeClr val="accent4">
                        <a:satMod val="175000"/>
                        <a:alpha val="40000"/>
                      </a:schemeClr>
                    </a:glow>
                    <a:outerShdw blurRad="38100" dist="38100" dir="2700000" algn="tl">
                      <a:srgbClr val="000000">
                        <a:alpha val="43137"/>
                      </a:srgbClr>
                    </a:outerShdw>
                  </a:effectLst>
                  <a:latin typeface="+mn-lt"/>
                  <a:cs typeface="+mn-cs"/>
                </a:rPr>
                <a:t>Bay-Delta Conservation Plan</a:t>
              </a:r>
            </a:p>
          </p:txBody>
        </p:sp>
      </p:grpSp>
      <p:sp>
        <p:nvSpPr>
          <p:cNvPr id="9" name="Slide Number Placeholder 3"/>
          <p:cNvSpPr>
            <a:spLocks noGrp="1"/>
          </p:cNvSpPr>
          <p:nvPr>
            <p:ph type="sldNum" sz="quarter" idx="10"/>
          </p:nvPr>
        </p:nvSpPr>
        <p:spPr/>
        <p:txBody>
          <a:bodyPr/>
          <a:lstStyle/>
          <a:p>
            <a:pPr>
              <a:defRPr/>
            </a:pPr>
            <a:fld id="{8A29398A-957F-40C1-9D5E-5D4DEBE7F733}" type="slidenum">
              <a:rPr lang="en-US"/>
              <a:pPr>
                <a:defRPr/>
              </a:pPr>
              <a:t>53</a:t>
            </a:fld>
            <a:endParaRPr lang="en-US" dirty="0"/>
          </a:p>
        </p:txBody>
      </p:sp>
      <p:sp>
        <p:nvSpPr>
          <p:cNvPr id="10" name="TextBox 9"/>
          <p:cNvSpPr txBox="1"/>
          <p:nvPr/>
        </p:nvSpPr>
        <p:spPr>
          <a:xfrm>
            <a:off x="5181600" y="6446705"/>
            <a:ext cx="3962400" cy="307777"/>
          </a:xfrm>
          <a:prstGeom prst="rect">
            <a:avLst/>
          </a:prstGeom>
          <a:noFill/>
        </p:spPr>
        <p:txBody>
          <a:bodyPr wrap="square" rtlCol="0">
            <a:spAutoFit/>
          </a:bodyPr>
          <a:lstStyle/>
          <a:p>
            <a:pPr algn="ctr"/>
            <a:r>
              <a:rPr lang="en-US" sz="1400" b="1" i="1" dirty="0" smtClean="0">
                <a:solidFill>
                  <a:srgbClr val="FFC000"/>
                </a:solidFill>
                <a:latin typeface="+mn-lt"/>
              </a:rPr>
              <a:t>Preliminary Subject to Revision</a:t>
            </a:r>
            <a:endParaRPr lang="en-US" sz="1400" b="1" i="1" dirty="0">
              <a:solidFill>
                <a:srgbClr val="FFC000"/>
              </a:solidFill>
              <a:latin typeface="+mn-lt"/>
            </a:endParaRPr>
          </a:p>
        </p:txBody>
      </p:sp>
      <p:sp>
        <p:nvSpPr>
          <p:cNvPr id="11" name="Title 22"/>
          <p:cNvSpPr txBox="1">
            <a:spLocks/>
          </p:cNvSpPr>
          <p:nvPr/>
        </p:nvSpPr>
        <p:spPr bwMode="invGray">
          <a:xfrm>
            <a:off x="1066800" y="533400"/>
            <a:ext cx="7696200" cy="1107996"/>
          </a:xfrm>
          <a:prstGeom prst="rect">
            <a:avLst/>
          </a:prstGeom>
          <a:effectLst>
            <a:outerShdw blurRad="50800" dist="38100" dir="2700000" algn="tl" rotWithShape="0">
              <a:prstClr val="black"/>
            </a:outerShdw>
          </a:effectLst>
        </p:spPr>
        <p:txBody>
          <a:bodyPr vert="horz" wrap="square" lIns="0" tIns="0" rIns="0" bIns="0" rtlCol="0" anchor="t">
            <a:spAutoFit/>
          </a:bodyPr>
          <a:lstStyle/>
          <a:p>
            <a:pPr marL="0" marR="0" lvl="0" indent="0" algn="ctr" defTabSz="912813" rtl="0" eaLnBrk="0" fontAlgn="base" latinLnBrk="0" hangingPunct="0">
              <a:lnSpc>
                <a:spcPct val="90000"/>
              </a:lnSpc>
              <a:spcBef>
                <a:spcPct val="0"/>
              </a:spcBef>
              <a:spcAft>
                <a:spcPct val="0"/>
              </a:spcAft>
              <a:buClrTx/>
              <a:buSzTx/>
              <a:buFontTx/>
              <a:buNone/>
              <a:tabLst/>
              <a:defRPr/>
            </a:pPr>
            <a:r>
              <a:rPr kumimoji="0" lang="en-US" sz="4400" b="1" i="0" u="none" strike="noStrike" kern="1200" cap="none" spc="-150" normalizeH="0" baseline="0" noProof="0" dirty="0" smtClean="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rPr>
              <a:t>New Delta Conveyance </a:t>
            </a:r>
            <a:br>
              <a:rPr kumimoji="0" lang="en-US" sz="4400" b="1" i="0" u="none" strike="noStrike" kern="1200" cap="none" spc="-150" normalizeH="0" baseline="0" noProof="0" dirty="0" smtClean="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rPr>
            </a:br>
            <a:r>
              <a:rPr kumimoji="0" lang="en-US" sz="3600" b="1" i="0" u="none" strike="noStrike" kern="1200" cap="none" spc="-150" normalizeH="0" baseline="0" noProof="0" dirty="0" smtClean="0">
                <a:ln w="3175">
                  <a:noFill/>
                </a:ln>
                <a:solidFill>
                  <a:schemeClr val="tx1"/>
                </a:soli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rPr>
              <a:t>Water Supply Benefit</a:t>
            </a:r>
            <a:r>
              <a:rPr kumimoji="0" lang="en-US" sz="3600" b="1" i="0" u="none" strike="noStrike" kern="1200" cap="none" spc="-150" normalizeH="0" noProof="0" dirty="0" smtClean="0">
                <a:ln w="3175">
                  <a:noFill/>
                </a:ln>
                <a:solidFill>
                  <a:schemeClr val="tx1"/>
                </a:soli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rPr>
              <a:t> Analysis</a:t>
            </a:r>
            <a:endParaRPr kumimoji="0" lang="en-US" sz="4400" b="1" i="0" u="none" strike="noStrike" kern="1200" cap="none" spc="-150" normalizeH="0" baseline="0" noProof="0" dirty="0">
              <a:ln w="3175">
                <a:noFill/>
              </a:ln>
              <a:solidFill>
                <a:schemeClr val="tx1"/>
              </a:soli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endParaRPr>
          </a:p>
        </p:txBody>
      </p:sp>
    </p:spTree>
  </p:cSld>
  <p:clrMapOvr>
    <a:masterClrMapping/>
  </p:clrMapOvr>
  <p:transition>
    <p:fade/>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Content Placeholder 2"/>
          <p:cNvSpPr>
            <a:spLocks noGrp="1"/>
          </p:cNvSpPr>
          <p:nvPr>
            <p:ph sz="quarter" idx="1"/>
          </p:nvPr>
        </p:nvSpPr>
        <p:spPr>
          <a:xfrm>
            <a:off x="990600" y="2667000"/>
            <a:ext cx="7315200" cy="3262313"/>
          </a:xfrm>
        </p:spPr>
        <p:txBody>
          <a:bodyPr/>
          <a:lstStyle/>
          <a:p>
            <a:pPr>
              <a:lnSpc>
                <a:spcPct val="100000"/>
              </a:lnSpc>
              <a:spcBef>
                <a:spcPts val="1800"/>
              </a:spcBef>
              <a:tabLst>
                <a:tab pos="2293938" algn="l"/>
              </a:tabLst>
            </a:pPr>
            <a:r>
              <a:rPr lang="en-US" sz="2600" b="1" dirty="0" smtClean="0">
                <a:solidFill>
                  <a:srgbClr val="FFC000"/>
                </a:solidFill>
              </a:rPr>
              <a:t>Without</a:t>
            </a:r>
            <a:r>
              <a:rPr lang="en-US" sz="2600" b="1" dirty="0" smtClean="0"/>
              <a:t> Improved Conveyance</a:t>
            </a:r>
          </a:p>
          <a:p>
            <a:pPr lvl="1">
              <a:lnSpc>
                <a:spcPct val="100000"/>
              </a:lnSpc>
              <a:spcBef>
                <a:spcPts val="600"/>
              </a:spcBef>
              <a:tabLst>
                <a:tab pos="2293938" algn="l"/>
              </a:tabLst>
            </a:pPr>
            <a:r>
              <a:rPr lang="en-US" sz="2400" b="1" dirty="0" smtClean="0">
                <a:solidFill>
                  <a:srgbClr val="D8B25C"/>
                </a:solidFill>
              </a:rPr>
              <a:t>60%</a:t>
            </a:r>
            <a:r>
              <a:rPr lang="en-US" sz="2400" dirty="0" smtClean="0">
                <a:solidFill>
                  <a:srgbClr val="D8B25C"/>
                </a:solidFill>
              </a:rPr>
              <a:t> − average SWP Table A deliveries</a:t>
            </a:r>
          </a:p>
          <a:p>
            <a:pPr lvl="1">
              <a:lnSpc>
                <a:spcPct val="100000"/>
              </a:lnSpc>
              <a:spcBef>
                <a:spcPts val="600"/>
              </a:spcBef>
              <a:tabLst>
                <a:tab pos="2293938" algn="l"/>
              </a:tabLst>
            </a:pPr>
            <a:r>
              <a:rPr lang="en-US" sz="2400" dirty="0" smtClean="0">
                <a:solidFill>
                  <a:srgbClr val="D8B25C"/>
                </a:solidFill>
              </a:rPr>
              <a:t>1.2 million AF − average MWD deliveries</a:t>
            </a:r>
          </a:p>
          <a:p>
            <a:pPr>
              <a:lnSpc>
                <a:spcPct val="100000"/>
              </a:lnSpc>
              <a:spcBef>
                <a:spcPts val="1800"/>
              </a:spcBef>
              <a:tabLst>
                <a:tab pos="2293938" algn="l"/>
              </a:tabLst>
            </a:pPr>
            <a:r>
              <a:rPr lang="en-US" sz="2600" b="1" dirty="0" smtClean="0">
                <a:solidFill>
                  <a:srgbClr val="FFC000"/>
                </a:solidFill>
              </a:rPr>
              <a:t>With</a:t>
            </a:r>
            <a:r>
              <a:rPr lang="en-US" sz="2600" b="1" dirty="0" smtClean="0"/>
              <a:t> Improved Conveyance</a:t>
            </a:r>
          </a:p>
          <a:p>
            <a:pPr lvl="1">
              <a:lnSpc>
                <a:spcPct val="100000"/>
              </a:lnSpc>
              <a:spcBef>
                <a:spcPts val="600"/>
              </a:spcBef>
              <a:tabLst>
                <a:tab pos="2293938" algn="l"/>
              </a:tabLst>
            </a:pPr>
            <a:r>
              <a:rPr lang="en-US" sz="2400" b="1" dirty="0" smtClean="0">
                <a:solidFill>
                  <a:srgbClr val="D8B25C"/>
                </a:solidFill>
              </a:rPr>
              <a:t>80%</a:t>
            </a:r>
            <a:r>
              <a:rPr lang="en-US" sz="2400" dirty="0" smtClean="0">
                <a:solidFill>
                  <a:srgbClr val="D8B25C"/>
                </a:solidFill>
              </a:rPr>
              <a:t> − average SWP Table A deliveries</a:t>
            </a:r>
          </a:p>
          <a:p>
            <a:pPr lvl="1">
              <a:lnSpc>
                <a:spcPct val="100000"/>
              </a:lnSpc>
              <a:spcBef>
                <a:spcPts val="600"/>
              </a:spcBef>
              <a:tabLst>
                <a:tab pos="2293938" algn="l"/>
              </a:tabLst>
            </a:pPr>
            <a:r>
              <a:rPr lang="en-US" sz="2400" dirty="0" smtClean="0">
                <a:solidFill>
                  <a:srgbClr val="D8B25C"/>
                </a:solidFill>
              </a:rPr>
              <a:t>1.6 million AF − average MWD deliveries</a:t>
            </a:r>
          </a:p>
          <a:p>
            <a:pPr lvl="1">
              <a:lnSpc>
                <a:spcPct val="100000"/>
              </a:lnSpc>
              <a:spcBef>
                <a:spcPts val="600"/>
              </a:spcBef>
              <a:tabLst>
                <a:tab pos="2293938" algn="l"/>
              </a:tabLst>
            </a:pPr>
            <a:endParaRPr lang="en-US" sz="2400" dirty="0" smtClean="0"/>
          </a:p>
        </p:txBody>
      </p:sp>
      <p:grpSp>
        <p:nvGrpSpPr>
          <p:cNvPr id="2" name="Group 28"/>
          <p:cNvGrpSpPr>
            <a:grpSpLocks/>
          </p:cNvGrpSpPr>
          <p:nvPr/>
        </p:nvGrpSpPr>
        <p:grpSpPr bwMode="auto">
          <a:xfrm>
            <a:off x="55563" y="363538"/>
            <a:ext cx="1549400" cy="1735137"/>
            <a:chOff x="55846" y="363553"/>
            <a:chExt cx="1548668" cy="1735559"/>
          </a:xfrm>
        </p:grpSpPr>
        <p:pic>
          <p:nvPicPr>
            <p:cNvPr id="7" name="Picture 4"/>
            <p:cNvPicPr>
              <a:picLocks noChangeAspect="1" noChangeArrowheads="1"/>
            </p:cNvPicPr>
            <p:nvPr/>
          </p:nvPicPr>
          <p:blipFill>
            <a:blip r:embed="rId3" cstate="print">
              <a:lum bright="-9000" contrast="15000"/>
            </a:blip>
            <a:srcRect/>
            <a:stretch>
              <a:fillRect/>
            </a:stretch>
          </p:blipFill>
          <p:spPr bwMode="auto">
            <a:xfrm>
              <a:off x="206170" y="363553"/>
              <a:ext cx="1307592" cy="1304794"/>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8" name="Content Placeholder 2"/>
            <p:cNvSpPr txBox="1">
              <a:spLocks/>
            </p:cNvSpPr>
            <p:nvPr/>
          </p:nvSpPr>
          <p:spPr bwMode="invGray">
            <a:xfrm>
              <a:off x="55846" y="1759790"/>
              <a:ext cx="1548668" cy="339322"/>
            </a:xfrm>
            <a:prstGeom prst="rect">
              <a:avLst/>
            </a:prstGeom>
            <a:noFill/>
            <a:ln w="9525">
              <a:noFill/>
              <a:miter lim="800000"/>
              <a:headEnd/>
              <a:tailEnd/>
            </a:ln>
            <a:scene3d>
              <a:camera prst="perspectiveFront"/>
              <a:lightRig rig="threePt" dir="t"/>
            </a:scene3d>
          </p:spPr>
          <p:txBody>
            <a:bodyPr/>
            <a:lstStyle/>
            <a:p>
              <a:pPr algn="ctr" eaLnBrk="0" hangingPunct="0">
                <a:spcBef>
                  <a:spcPct val="20000"/>
                </a:spcBef>
                <a:buClr>
                  <a:srgbClr val="FFFF00"/>
                </a:buClr>
                <a:buSzPct val="85000"/>
                <a:defRPr/>
              </a:pPr>
              <a:r>
                <a:rPr lang="en-US" sz="1000" kern="0" dirty="0">
                  <a:solidFill>
                    <a:schemeClr val="bg1"/>
                  </a:solidFill>
                  <a:effectLst>
                    <a:glow rad="63500">
                      <a:schemeClr val="accent4">
                        <a:satMod val="175000"/>
                        <a:alpha val="40000"/>
                      </a:schemeClr>
                    </a:glow>
                    <a:outerShdw blurRad="38100" dist="38100" dir="2700000" algn="tl">
                      <a:srgbClr val="000000">
                        <a:alpha val="43137"/>
                      </a:srgbClr>
                    </a:outerShdw>
                  </a:effectLst>
                  <a:latin typeface="+mn-lt"/>
                  <a:cs typeface="+mn-cs"/>
                </a:rPr>
                <a:t>Bay-Delta Conservation Plan</a:t>
              </a:r>
            </a:p>
          </p:txBody>
        </p:sp>
      </p:grpSp>
      <p:sp>
        <p:nvSpPr>
          <p:cNvPr id="9" name="Slide Number Placeholder 3"/>
          <p:cNvSpPr>
            <a:spLocks noGrp="1"/>
          </p:cNvSpPr>
          <p:nvPr>
            <p:ph type="sldNum" sz="quarter" idx="10"/>
          </p:nvPr>
        </p:nvSpPr>
        <p:spPr/>
        <p:txBody>
          <a:bodyPr/>
          <a:lstStyle/>
          <a:p>
            <a:pPr>
              <a:defRPr/>
            </a:pPr>
            <a:fld id="{7305D51D-3AD8-45DE-A5CD-55D058BB1E65}" type="slidenum">
              <a:rPr lang="en-US"/>
              <a:pPr>
                <a:defRPr/>
              </a:pPr>
              <a:t>54</a:t>
            </a:fld>
            <a:endParaRPr lang="en-US" dirty="0"/>
          </a:p>
        </p:txBody>
      </p:sp>
      <p:sp>
        <p:nvSpPr>
          <p:cNvPr id="10" name="TextBox 9"/>
          <p:cNvSpPr txBox="1"/>
          <p:nvPr/>
        </p:nvSpPr>
        <p:spPr>
          <a:xfrm>
            <a:off x="5181600" y="6446705"/>
            <a:ext cx="3962400" cy="307777"/>
          </a:xfrm>
          <a:prstGeom prst="rect">
            <a:avLst/>
          </a:prstGeom>
          <a:noFill/>
        </p:spPr>
        <p:txBody>
          <a:bodyPr wrap="square" rtlCol="0">
            <a:spAutoFit/>
          </a:bodyPr>
          <a:lstStyle/>
          <a:p>
            <a:pPr algn="ctr"/>
            <a:r>
              <a:rPr lang="en-US" sz="1400" b="1" i="1" dirty="0" smtClean="0">
                <a:solidFill>
                  <a:srgbClr val="FFC000"/>
                </a:solidFill>
                <a:latin typeface="+mn-lt"/>
              </a:rPr>
              <a:t>Preliminary Subject to Revision</a:t>
            </a:r>
            <a:endParaRPr lang="en-US" sz="1400" b="1" i="1" dirty="0">
              <a:solidFill>
                <a:srgbClr val="FFC000"/>
              </a:solidFill>
              <a:latin typeface="+mn-lt"/>
            </a:endParaRPr>
          </a:p>
        </p:txBody>
      </p:sp>
      <p:sp>
        <p:nvSpPr>
          <p:cNvPr id="12" name="Title 22"/>
          <p:cNvSpPr txBox="1">
            <a:spLocks/>
          </p:cNvSpPr>
          <p:nvPr/>
        </p:nvSpPr>
        <p:spPr bwMode="invGray">
          <a:xfrm>
            <a:off x="1066800" y="533400"/>
            <a:ext cx="7696200" cy="1107996"/>
          </a:xfrm>
          <a:prstGeom prst="rect">
            <a:avLst/>
          </a:prstGeom>
          <a:effectLst>
            <a:outerShdw blurRad="50800" dist="38100" dir="2700000" algn="tl" rotWithShape="0">
              <a:prstClr val="black"/>
            </a:outerShdw>
          </a:effectLst>
        </p:spPr>
        <p:txBody>
          <a:bodyPr vert="horz" wrap="square" lIns="0" tIns="0" rIns="0" bIns="0" rtlCol="0" anchor="t">
            <a:spAutoFit/>
          </a:bodyPr>
          <a:lstStyle/>
          <a:p>
            <a:pPr marL="0" marR="0" lvl="0" indent="0" algn="ctr" defTabSz="912813" rtl="0" eaLnBrk="0" fontAlgn="base" latinLnBrk="0" hangingPunct="0">
              <a:lnSpc>
                <a:spcPct val="90000"/>
              </a:lnSpc>
              <a:spcBef>
                <a:spcPct val="0"/>
              </a:spcBef>
              <a:spcAft>
                <a:spcPct val="0"/>
              </a:spcAft>
              <a:buClrTx/>
              <a:buSzTx/>
              <a:buFontTx/>
              <a:buNone/>
              <a:tabLst/>
              <a:defRPr/>
            </a:pPr>
            <a:r>
              <a:rPr kumimoji="0" lang="en-US" sz="4400" b="1" i="0" u="none" strike="noStrike" kern="1200" cap="none" spc="-150" normalizeH="0" baseline="0" noProof="0" dirty="0" smtClean="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rPr>
              <a:t>New Delta Conveyance </a:t>
            </a:r>
            <a:br>
              <a:rPr kumimoji="0" lang="en-US" sz="4400" b="1" i="0" u="none" strike="noStrike" kern="1200" cap="none" spc="-150" normalizeH="0" baseline="0" noProof="0" dirty="0" smtClean="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rPr>
            </a:br>
            <a:r>
              <a:rPr kumimoji="0" lang="en-US" sz="3600" b="1" i="0" u="none" strike="noStrike" kern="1200" cap="none" spc="-150" normalizeH="0" baseline="0" noProof="0" dirty="0" smtClean="0">
                <a:ln w="3175">
                  <a:noFill/>
                </a:ln>
                <a:solidFill>
                  <a:schemeClr val="tx1"/>
                </a:soli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rPr>
              <a:t>Water Supply Benefit</a:t>
            </a:r>
            <a:r>
              <a:rPr kumimoji="0" lang="en-US" sz="3600" b="1" i="0" u="none" strike="noStrike" kern="1200" cap="none" spc="-150" normalizeH="0" noProof="0" dirty="0" smtClean="0">
                <a:ln w="3175">
                  <a:noFill/>
                </a:ln>
                <a:solidFill>
                  <a:schemeClr val="tx1"/>
                </a:soli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rPr>
              <a:t> Analysis</a:t>
            </a:r>
            <a:endParaRPr kumimoji="0" lang="en-US" sz="4400" b="1" i="0" u="none" strike="noStrike" kern="1200" cap="none" spc="-150" normalizeH="0" baseline="0" noProof="0" dirty="0">
              <a:ln w="3175">
                <a:noFill/>
              </a:ln>
              <a:solidFill>
                <a:schemeClr val="tx1"/>
              </a:soli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endParaRPr>
          </a:p>
        </p:txBody>
      </p:sp>
    </p:spTree>
  </p:cSld>
  <p:clrMapOvr>
    <a:masterClrMapping/>
  </p:clrMapOvr>
  <p:transition>
    <p:fade/>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8"/>
          <p:cNvGrpSpPr>
            <a:grpSpLocks/>
          </p:cNvGrpSpPr>
          <p:nvPr/>
        </p:nvGrpSpPr>
        <p:grpSpPr bwMode="auto">
          <a:xfrm>
            <a:off x="55563" y="363538"/>
            <a:ext cx="1549400" cy="1735137"/>
            <a:chOff x="55846" y="363553"/>
            <a:chExt cx="1548668" cy="1735559"/>
          </a:xfrm>
        </p:grpSpPr>
        <p:pic>
          <p:nvPicPr>
            <p:cNvPr id="7" name="Picture 4"/>
            <p:cNvPicPr>
              <a:picLocks noChangeAspect="1" noChangeArrowheads="1"/>
            </p:cNvPicPr>
            <p:nvPr/>
          </p:nvPicPr>
          <p:blipFill>
            <a:blip r:embed="rId3" cstate="print">
              <a:lum bright="-9000" contrast="15000"/>
            </a:blip>
            <a:srcRect/>
            <a:stretch>
              <a:fillRect/>
            </a:stretch>
          </p:blipFill>
          <p:spPr bwMode="auto">
            <a:xfrm>
              <a:off x="206170" y="363553"/>
              <a:ext cx="1307592" cy="1304794"/>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8" name="Content Placeholder 2"/>
            <p:cNvSpPr txBox="1">
              <a:spLocks/>
            </p:cNvSpPr>
            <p:nvPr/>
          </p:nvSpPr>
          <p:spPr bwMode="invGray">
            <a:xfrm>
              <a:off x="55846" y="1759790"/>
              <a:ext cx="1548668" cy="339322"/>
            </a:xfrm>
            <a:prstGeom prst="rect">
              <a:avLst/>
            </a:prstGeom>
            <a:noFill/>
            <a:ln w="9525">
              <a:noFill/>
              <a:miter lim="800000"/>
              <a:headEnd/>
              <a:tailEnd/>
            </a:ln>
            <a:scene3d>
              <a:camera prst="perspectiveFront"/>
              <a:lightRig rig="threePt" dir="t"/>
            </a:scene3d>
          </p:spPr>
          <p:txBody>
            <a:bodyPr/>
            <a:lstStyle/>
            <a:p>
              <a:pPr algn="ctr" eaLnBrk="0" hangingPunct="0">
                <a:spcBef>
                  <a:spcPct val="20000"/>
                </a:spcBef>
                <a:buClr>
                  <a:srgbClr val="FFFF00"/>
                </a:buClr>
                <a:buSzPct val="85000"/>
                <a:defRPr/>
              </a:pPr>
              <a:r>
                <a:rPr lang="en-US" sz="1000" kern="0" dirty="0">
                  <a:solidFill>
                    <a:schemeClr val="bg1"/>
                  </a:solidFill>
                  <a:effectLst>
                    <a:glow rad="63500">
                      <a:schemeClr val="accent4">
                        <a:satMod val="175000"/>
                        <a:alpha val="40000"/>
                      </a:schemeClr>
                    </a:glow>
                    <a:outerShdw blurRad="38100" dist="38100" dir="2700000" algn="tl">
                      <a:srgbClr val="000000">
                        <a:alpha val="43137"/>
                      </a:srgbClr>
                    </a:outerShdw>
                  </a:effectLst>
                  <a:latin typeface="+mn-lt"/>
                  <a:cs typeface="+mn-cs"/>
                </a:rPr>
                <a:t>Bay-Delta Conservation Plan</a:t>
              </a:r>
            </a:p>
          </p:txBody>
        </p:sp>
      </p:grpSp>
      <p:sp>
        <p:nvSpPr>
          <p:cNvPr id="9" name="Slide Number Placeholder 3"/>
          <p:cNvSpPr>
            <a:spLocks noGrp="1"/>
          </p:cNvSpPr>
          <p:nvPr>
            <p:ph type="sldNum" sz="quarter" idx="10"/>
          </p:nvPr>
        </p:nvSpPr>
        <p:spPr/>
        <p:txBody>
          <a:bodyPr/>
          <a:lstStyle/>
          <a:p>
            <a:pPr>
              <a:defRPr/>
            </a:pPr>
            <a:fld id="{8A29398A-957F-40C1-9D5E-5D4DEBE7F733}" type="slidenum">
              <a:rPr lang="en-US"/>
              <a:pPr>
                <a:defRPr/>
              </a:pPr>
              <a:t>55</a:t>
            </a:fld>
            <a:endParaRPr lang="en-US" dirty="0"/>
          </a:p>
        </p:txBody>
      </p:sp>
      <p:graphicFrame>
        <p:nvGraphicFramePr>
          <p:cNvPr id="11" name="Content Placeholder 10"/>
          <p:cNvGraphicFramePr>
            <a:graphicFrameLocks noGrp="1"/>
          </p:cNvGraphicFramePr>
          <p:nvPr>
            <p:ph idx="1"/>
          </p:nvPr>
        </p:nvGraphicFramePr>
        <p:xfrm>
          <a:off x="838200" y="2743200"/>
          <a:ext cx="7467600" cy="2499360"/>
        </p:xfrm>
        <a:graphic>
          <a:graphicData uri="http://schemas.openxmlformats.org/drawingml/2006/table">
            <a:tbl>
              <a:tblPr firstRow="1" bandRow="1">
                <a:tableStyleId>{35758FB7-9AC5-4552-8A53-C91805E547FA}</a:tableStyleId>
              </a:tblPr>
              <a:tblGrid>
                <a:gridCol w="2057400"/>
                <a:gridCol w="2590800"/>
                <a:gridCol w="2819400"/>
              </a:tblGrid>
              <a:tr h="370840">
                <a:tc>
                  <a:txBody>
                    <a:bodyPr/>
                    <a:lstStyle/>
                    <a:p>
                      <a:pPr algn="ctr"/>
                      <a:endParaRPr lang="en-US" sz="2400" dirty="0"/>
                    </a:p>
                  </a:txBody>
                  <a:tcPr/>
                </a:tc>
                <a:tc>
                  <a:txBody>
                    <a:bodyPr/>
                    <a:lstStyle/>
                    <a:p>
                      <a:pPr algn="ctr"/>
                      <a:r>
                        <a:rPr lang="en-US" sz="2800" dirty="0" smtClean="0"/>
                        <a:t>Total</a:t>
                      </a:r>
                      <a:r>
                        <a:rPr lang="en-US" sz="2800" baseline="0" dirty="0" smtClean="0"/>
                        <a:t> SWP-CVP Water Supply</a:t>
                      </a:r>
                      <a:endParaRPr lang="en-US" sz="2800" dirty="0"/>
                    </a:p>
                  </a:txBody>
                  <a:tcPr/>
                </a:tc>
                <a:tc>
                  <a:txBody>
                    <a:bodyPr/>
                    <a:lstStyle/>
                    <a:p>
                      <a:pPr algn="ctr"/>
                      <a:r>
                        <a:rPr lang="en-US" sz="2800" dirty="0" smtClean="0"/>
                        <a:t>Cost</a:t>
                      </a:r>
                      <a:r>
                        <a:rPr lang="en-US" sz="2800" baseline="0" dirty="0" smtClean="0"/>
                        <a:t> per Acre-ft</a:t>
                      </a:r>
                      <a:endParaRPr lang="en-US" sz="2800" dirty="0"/>
                    </a:p>
                  </a:txBody>
                  <a:tcPr anchor="ctr"/>
                </a:tc>
              </a:tr>
              <a:tr h="370840">
                <a:tc>
                  <a:txBody>
                    <a:bodyPr/>
                    <a:lstStyle/>
                    <a:p>
                      <a:pPr algn="ctr"/>
                      <a:r>
                        <a:rPr lang="en-US" sz="2800" b="1" dirty="0" smtClean="0"/>
                        <a:t>East</a:t>
                      </a:r>
                      <a:endParaRPr lang="en-US" sz="2800" b="1" dirty="0"/>
                    </a:p>
                  </a:txBody>
                  <a:tcPr/>
                </a:tc>
                <a:tc>
                  <a:txBody>
                    <a:bodyPr/>
                    <a:lstStyle/>
                    <a:p>
                      <a:pPr algn="ctr"/>
                      <a:r>
                        <a:rPr lang="en-US" sz="2400" dirty="0" smtClean="0"/>
                        <a:t>6.27 million AF</a:t>
                      </a:r>
                      <a:endParaRPr lang="en-US" sz="2400" dirty="0"/>
                    </a:p>
                  </a:txBody>
                  <a:tcPr/>
                </a:tc>
                <a:tc>
                  <a:txBody>
                    <a:bodyPr/>
                    <a:lstStyle/>
                    <a:p>
                      <a:pPr algn="ctr"/>
                      <a:r>
                        <a:rPr lang="en-US" sz="2400" dirty="0" smtClean="0"/>
                        <a:t>~ $82/AF</a:t>
                      </a:r>
                      <a:endParaRPr lang="en-US" sz="2400" dirty="0"/>
                    </a:p>
                  </a:txBody>
                  <a:tcPr/>
                </a:tc>
              </a:tr>
              <a:tr h="370840">
                <a:tc>
                  <a:txBody>
                    <a:bodyPr/>
                    <a:lstStyle/>
                    <a:p>
                      <a:pPr algn="ctr"/>
                      <a:r>
                        <a:rPr lang="en-US" sz="2800" b="1" dirty="0" smtClean="0"/>
                        <a:t>West</a:t>
                      </a:r>
                      <a:endParaRPr lang="en-US" sz="2800" b="1" dirty="0"/>
                    </a:p>
                  </a:txBody>
                  <a:tcPr/>
                </a:tc>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2400" dirty="0" smtClean="0"/>
                        <a:t>6.27 million AF</a:t>
                      </a:r>
                    </a:p>
                  </a:txBody>
                  <a:tcPr/>
                </a:tc>
                <a:tc>
                  <a:txBody>
                    <a:bodyPr/>
                    <a:lstStyle/>
                    <a:p>
                      <a:pPr algn="ctr"/>
                      <a:r>
                        <a:rPr lang="en-US" sz="2400" dirty="0" smtClean="0"/>
                        <a:t>~ $100/AF</a:t>
                      </a:r>
                      <a:endParaRPr lang="en-US" sz="2400" dirty="0"/>
                    </a:p>
                  </a:txBody>
                  <a:tcPr/>
                </a:tc>
              </a:tr>
              <a:tr h="370840">
                <a:tc>
                  <a:txBody>
                    <a:bodyPr/>
                    <a:lstStyle/>
                    <a:p>
                      <a:pPr algn="ctr"/>
                      <a:r>
                        <a:rPr lang="en-US" sz="2800" b="1" dirty="0" smtClean="0"/>
                        <a:t>Tunnel</a:t>
                      </a:r>
                      <a:endParaRPr lang="en-US" sz="2800" b="1" dirty="0"/>
                    </a:p>
                  </a:txBody>
                  <a:tcPr/>
                </a:tc>
                <a:tc>
                  <a:txBody>
                    <a:bodyPr/>
                    <a:lstStyle/>
                    <a:p>
                      <a:pPr marL="0" marR="0" indent="0" algn="ctr" defTabSz="914363" rtl="0" eaLnBrk="1" fontAlgn="auto" latinLnBrk="0" hangingPunct="1">
                        <a:lnSpc>
                          <a:spcPct val="100000"/>
                        </a:lnSpc>
                        <a:spcBef>
                          <a:spcPts val="0"/>
                        </a:spcBef>
                        <a:spcAft>
                          <a:spcPts val="0"/>
                        </a:spcAft>
                        <a:buClrTx/>
                        <a:buSzTx/>
                        <a:buFontTx/>
                        <a:buNone/>
                        <a:tabLst/>
                        <a:defRPr/>
                      </a:pPr>
                      <a:r>
                        <a:rPr lang="en-US" sz="2400" dirty="0" smtClean="0"/>
                        <a:t>6.27 million AF</a:t>
                      </a:r>
                    </a:p>
                  </a:txBody>
                  <a:tcPr/>
                </a:tc>
                <a:tc>
                  <a:txBody>
                    <a:bodyPr/>
                    <a:lstStyle/>
                    <a:p>
                      <a:pPr algn="ctr"/>
                      <a:r>
                        <a:rPr lang="en-US" sz="2400" dirty="0" smtClean="0"/>
                        <a:t>~ $119/AF</a:t>
                      </a:r>
                      <a:endParaRPr lang="en-US" sz="2400" dirty="0"/>
                    </a:p>
                  </a:txBody>
                  <a:tcPr/>
                </a:tc>
              </a:tr>
            </a:tbl>
          </a:graphicData>
        </a:graphic>
      </p:graphicFrame>
      <p:sp>
        <p:nvSpPr>
          <p:cNvPr id="12" name="TextBox 11"/>
          <p:cNvSpPr txBox="1"/>
          <p:nvPr/>
        </p:nvSpPr>
        <p:spPr>
          <a:xfrm>
            <a:off x="5181600" y="6446705"/>
            <a:ext cx="3962400" cy="307777"/>
          </a:xfrm>
          <a:prstGeom prst="rect">
            <a:avLst/>
          </a:prstGeom>
          <a:noFill/>
        </p:spPr>
        <p:txBody>
          <a:bodyPr wrap="square" rtlCol="0">
            <a:spAutoFit/>
          </a:bodyPr>
          <a:lstStyle/>
          <a:p>
            <a:pPr algn="ctr"/>
            <a:r>
              <a:rPr lang="en-US" sz="1400" b="1" i="1" dirty="0" smtClean="0">
                <a:solidFill>
                  <a:srgbClr val="FFC000"/>
                </a:solidFill>
                <a:latin typeface="+mn-lt"/>
              </a:rPr>
              <a:t>Preliminary Subject to Revision</a:t>
            </a:r>
            <a:endParaRPr lang="en-US" sz="1400" b="1" i="1" dirty="0">
              <a:solidFill>
                <a:srgbClr val="FFC000"/>
              </a:solidFill>
              <a:latin typeface="+mn-lt"/>
            </a:endParaRPr>
          </a:p>
        </p:txBody>
      </p:sp>
      <p:sp>
        <p:nvSpPr>
          <p:cNvPr id="10" name="Title 22"/>
          <p:cNvSpPr txBox="1">
            <a:spLocks/>
          </p:cNvSpPr>
          <p:nvPr/>
        </p:nvSpPr>
        <p:spPr bwMode="invGray">
          <a:xfrm>
            <a:off x="1066800" y="533400"/>
            <a:ext cx="7696200" cy="1107996"/>
          </a:xfrm>
          <a:prstGeom prst="rect">
            <a:avLst/>
          </a:prstGeom>
          <a:effectLst>
            <a:outerShdw blurRad="50800" dist="38100" dir="2700000" algn="tl" rotWithShape="0">
              <a:prstClr val="black"/>
            </a:outerShdw>
          </a:effectLst>
        </p:spPr>
        <p:txBody>
          <a:bodyPr vert="horz" wrap="square" lIns="0" tIns="0" rIns="0" bIns="0" rtlCol="0" anchor="t">
            <a:spAutoFit/>
          </a:bodyPr>
          <a:lstStyle/>
          <a:p>
            <a:pPr marL="0" marR="0" lvl="0" indent="0" algn="ctr" defTabSz="912813" rtl="0" eaLnBrk="0" fontAlgn="base" latinLnBrk="0" hangingPunct="0">
              <a:lnSpc>
                <a:spcPct val="90000"/>
              </a:lnSpc>
              <a:spcBef>
                <a:spcPct val="0"/>
              </a:spcBef>
              <a:spcAft>
                <a:spcPct val="0"/>
              </a:spcAft>
              <a:buClrTx/>
              <a:buSzTx/>
              <a:buFontTx/>
              <a:buNone/>
              <a:tabLst/>
              <a:defRPr/>
            </a:pPr>
            <a:r>
              <a:rPr kumimoji="0" lang="en-US" sz="4400" b="1" i="0" u="none" strike="noStrike" kern="1200" cap="none" spc="-150" normalizeH="0" baseline="0" noProof="0" dirty="0" smtClean="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rPr>
              <a:t>New Delta Conveyance </a:t>
            </a:r>
            <a:br>
              <a:rPr kumimoji="0" lang="en-US" sz="4400" b="1" i="0" u="none" strike="noStrike" kern="1200" cap="none" spc="-150" normalizeH="0" baseline="0" noProof="0" dirty="0" smtClean="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rPr>
            </a:br>
            <a:r>
              <a:rPr kumimoji="0" lang="en-US" sz="3600" b="1" i="0" u="none" strike="noStrike" kern="1200" cap="none" spc="-150" normalizeH="0" baseline="0" noProof="0" dirty="0" smtClean="0">
                <a:ln w="3175">
                  <a:noFill/>
                </a:ln>
                <a:solidFill>
                  <a:schemeClr val="tx1"/>
                </a:soli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rPr>
              <a:t>Cost per Acre-Feet</a:t>
            </a:r>
            <a:endParaRPr kumimoji="0" lang="en-US" sz="4400" b="1" i="0" u="none" strike="noStrike" kern="1200" cap="none" spc="-150" normalizeH="0" baseline="0" noProof="0" dirty="0">
              <a:ln w="3175">
                <a:noFill/>
              </a:ln>
              <a:solidFill>
                <a:schemeClr val="tx1"/>
              </a:soli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endParaRPr>
          </a:p>
        </p:txBody>
      </p:sp>
      <p:sp>
        <p:nvSpPr>
          <p:cNvPr id="13" name="TextBox 12"/>
          <p:cNvSpPr txBox="1"/>
          <p:nvPr/>
        </p:nvSpPr>
        <p:spPr>
          <a:xfrm>
            <a:off x="1676400" y="5486400"/>
            <a:ext cx="5943600" cy="461665"/>
          </a:xfrm>
          <a:prstGeom prst="rect">
            <a:avLst/>
          </a:prstGeom>
          <a:noFill/>
        </p:spPr>
        <p:txBody>
          <a:bodyPr wrap="square" rtlCol="0">
            <a:spAutoFit/>
          </a:bodyPr>
          <a:lstStyle/>
          <a:p>
            <a:pPr algn="ctr"/>
            <a:r>
              <a:rPr lang="en-US" sz="2400" b="1" i="1" dirty="0" smtClean="0">
                <a:solidFill>
                  <a:srgbClr val="FFC000"/>
                </a:solidFill>
                <a:latin typeface="+mn-lt"/>
              </a:rPr>
              <a:t>Preliminary Subject to Revision</a:t>
            </a:r>
            <a:endParaRPr lang="en-US" sz="2400" b="1" i="1" dirty="0">
              <a:solidFill>
                <a:srgbClr val="FFC000"/>
              </a:solidFill>
              <a:latin typeface="+mn-lt"/>
            </a:endParaRPr>
          </a:p>
        </p:txBody>
      </p:sp>
    </p:spTree>
  </p:cSld>
  <p:clrMapOvr>
    <a:masterClrMapping/>
  </p:clrMapOvr>
  <p:transition>
    <p:fade/>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0549" name="Picture 5" descr="S:\Bay-Delta\Photos\Water Quality\water_treatment.jpg"/>
          <p:cNvPicPr>
            <a:picLocks noChangeAspect="1" noChangeArrowheads="1"/>
          </p:cNvPicPr>
          <p:nvPr/>
        </p:nvPicPr>
        <p:blipFill>
          <a:blip r:embed="rId3" cstate="print"/>
          <a:srcRect/>
          <a:stretch>
            <a:fillRect/>
          </a:stretch>
        </p:blipFill>
        <p:spPr bwMode="auto">
          <a:xfrm>
            <a:off x="6400800" y="1600200"/>
            <a:ext cx="1828800" cy="1447800"/>
          </a:xfrm>
          <a:prstGeom prst="roundRect">
            <a:avLst>
              <a:gd name="adj" fmla="val 8594"/>
            </a:avLst>
          </a:prstGeom>
          <a:solidFill>
            <a:srgbClr val="FFFFFF">
              <a:shade val="85000"/>
            </a:srgbClr>
          </a:solidFill>
          <a:ln>
            <a:noFill/>
          </a:ln>
          <a:effectLst>
            <a:reflection blurRad="12700" stA="38000" endPos="28000" dist="5000" dir="5400000" sy="-100000" algn="bl" rotWithShape="0"/>
            <a:softEdge rad="63500"/>
          </a:effectLst>
        </p:spPr>
      </p:pic>
      <p:sp>
        <p:nvSpPr>
          <p:cNvPr id="10" name="Content Placeholder 9"/>
          <p:cNvSpPr>
            <a:spLocks noGrp="1"/>
          </p:cNvSpPr>
          <p:nvPr>
            <p:ph idx="1"/>
          </p:nvPr>
        </p:nvSpPr>
        <p:spPr>
          <a:xfrm>
            <a:off x="381000" y="2770965"/>
            <a:ext cx="7620000" cy="2486835"/>
          </a:xfrm>
        </p:spPr>
        <p:txBody>
          <a:bodyPr/>
          <a:lstStyle/>
          <a:p>
            <a:r>
              <a:rPr lang="en-US" sz="2800" dirty="0" smtClean="0"/>
              <a:t>Water Quality</a:t>
            </a:r>
          </a:p>
          <a:p>
            <a:pPr lvl="1"/>
            <a:r>
              <a:rPr lang="en-US" sz="2400" dirty="0" smtClean="0">
                <a:solidFill>
                  <a:srgbClr val="D8B25C"/>
                </a:solidFill>
              </a:rPr>
              <a:t>Reduced salinity, organic carbon, bromides</a:t>
            </a:r>
          </a:p>
          <a:p>
            <a:pPr lvl="1"/>
            <a:r>
              <a:rPr lang="en-US" sz="2400" dirty="0" smtClean="0">
                <a:solidFill>
                  <a:srgbClr val="D8B25C"/>
                </a:solidFill>
              </a:rPr>
              <a:t>Reduced water treatment costs</a:t>
            </a:r>
          </a:p>
          <a:p>
            <a:r>
              <a:rPr lang="en-US" sz="2800" dirty="0" smtClean="0"/>
              <a:t>Improved Reliability</a:t>
            </a:r>
          </a:p>
          <a:p>
            <a:pPr lvl="1"/>
            <a:r>
              <a:rPr lang="en-US" sz="2400" dirty="0" smtClean="0">
                <a:solidFill>
                  <a:srgbClr val="D8B25C"/>
                </a:solidFill>
              </a:rPr>
              <a:t>Avoids seismic risks of levee failure</a:t>
            </a:r>
          </a:p>
          <a:p>
            <a:pPr lvl="1"/>
            <a:r>
              <a:rPr lang="en-US" sz="2400" dirty="0" smtClean="0">
                <a:solidFill>
                  <a:srgbClr val="D8B25C"/>
                </a:solidFill>
              </a:rPr>
              <a:t>Avoids potential future regulatory restrictions</a:t>
            </a:r>
          </a:p>
        </p:txBody>
      </p:sp>
      <p:grpSp>
        <p:nvGrpSpPr>
          <p:cNvPr id="2" name="Group 28"/>
          <p:cNvGrpSpPr>
            <a:grpSpLocks/>
          </p:cNvGrpSpPr>
          <p:nvPr/>
        </p:nvGrpSpPr>
        <p:grpSpPr bwMode="auto">
          <a:xfrm>
            <a:off x="55563" y="363538"/>
            <a:ext cx="1549400" cy="1735137"/>
            <a:chOff x="55846" y="363553"/>
            <a:chExt cx="1548668" cy="1735559"/>
          </a:xfrm>
        </p:grpSpPr>
        <p:pic>
          <p:nvPicPr>
            <p:cNvPr id="7" name="Picture 4"/>
            <p:cNvPicPr>
              <a:picLocks noChangeAspect="1" noChangeArrowheads="1"/>
            </p:cNvPicPr>
            <p:nvPr/>
          </p:nvPicPr>
          <p:blipFill>
            <a:blip r:embed="rId4" cstate="print">
              <a:lum bright="-9000" contrast="15000"/>
            </a:blip>
            <a:srcRect/>
            <a:stretch>
              <a:fillRect/>
            </a:stretch>
          </p:blipFill>
          <p:spPr bwMode="auto">
            <a:xfrm>
              <a:off x="206170" y="363553"/>
              <a:ext cx="1307592" cy="1304794"/>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8" name="Content Placeholder 2"/>
            <p:cNvSpPr txBox="1">
              <a:spLocks/>
            </p:cNvSpPr>
            <p:nvPr/>
          </p:nvSpPr>
          <p:spPr bwMode="invGray">
            <a:xfrm>
              <a:off x="55846" y="1759790"/>
              <a:ext cx="1548668" cy="339322"/>
            </a:xfrm>
            <a:prstGeom prst="rect">
              <a:avLst/>
            </a:prstGeom>
            <a:noFill/>
            <a:ln w="9525">
              <a:noFill/>
              <a:miter lim="800000"/>
              <a:headEnd/>
              <a:tailEnd/>
            </a:ln>
            <a:scene3d>
              <a:camera prst="perspectiveFront"/>
              <a:lightRig rig="threePt" dir="t"/>
            </a:scene3d>
          </p:spPr>
          <p:txBody>
            <a:bodyPr/>
            <a:lstStyle/>
            <a:p>
              <a:pPr algn="ctr" eaLnBrk="0" hangingPunct="0">
                <a:spcBef>
                  <a:spcPct val="20000"/>
                </a:spcBef>
                <a:buClr>
                  <a:srgbClr val="FFFF00"/>
                </a:buClr>
                <a:buSzPct val="85000"/>
                <a:defRPr/>
              </a:pPr>
              <a:r>
                <a:rPr lang="en-US" sz="1000" kern="0" dirty="0">
                  <a:solidFill>
                    <a:schemeClr val="bg1"/>
                  </a:solidFill>
                  <a:effectLst>
                    <a:glow rad="63500">
                      <a:schemeClr val="accent4">
                        <a:satMod val="175000"/>
                        <a:alpha val="40000"/>
                      </a:schemeClr>
                    </a:glow>
                    <a:outerShdw blurRad="38100" dist="38100" dir="2700000" algn="tl">
                      <a:srgbClr val="000000">
                        <a:alpha val="43137"/>
                      </a:srgbClr>
                    </a:outerShdw>
                  </a:effectLst>
                  <a:latin typeface="+mn-lt"/>
                  <a:cs typeface="+mn-cs"/>
                </a:rPr>
                <a:t>Bay-Delta Conservation Plan</a:t>
              </a:r>
            </a:p>
          </p:txBody>
        </p:sp>
      </p:grpSp>
      <p:sp>
        <p:nvSpPr>
          <p:cNvPr id="9" name="Slide Number Placeholder 3"/>
          <p:cNvSpPr>
            <a:spLocks noGrp="1"/>
          </p:cNvSpPr>
          <p:nvPr>
            <p:ph type="sldNum" sz="quarter" idx="10"/>
          </p:nvPr>
        </p:nvSpPr>
        <p:spPr/>
        <p:txBody>
          <a:bodyPr/>
          <a:lstStyle/>
          <a:p>
            <a:pPr>
              <a:defRPr/>
            </a:pPr>
            <a:fld id="{8A29398A-957F-40C1-9D5E-5D4DEBE7F733}" type="slidenum">
              <a:rPr lang="en-US"/>
              <a:pPr>
                <a:defRPr/>
              </a:pPr>
              <a:t>56</a:t>
            </a:fld>
            <a:endParaRPr lang="en-US" dirty="0"/>
          </a:p>
        </p:txBody>
      </p:sp>
      <p:sp>
        <p:nvSpPr>
          <p:cNvPr id="12" name="TextBox 11"/>
          <p:cNvSpPr txBox="1"/>
          <p:nvPr/>
        </p:nvSpPr>
        <p:spPr>
          <a:xfrm>
            <a:off x="5181600" y="6446705"/>
            <a:ext cx="3962400" cy="307777"/>
          </a:xfrm>
          <a:prstGeom prst="rect">
            <a:avLst/>
          </a:prstGeom>
          <a:noFill/>
        </p:spPr>
        <p:txBody>
          <a:bodyPr wrap="square" rtlCol="0">
            <a:spAutoFit/>
          </a:bodyPr>
          <a:lstStyle/>
          <a:p>
            <a:pPr algn="ctr"/>
            <a:r>
              <a:rPr lang="en-US" sz="1400" b="1" i="1" dirty="0" smtClean="0">
                <a:solidFill>
                  <a:srgbClr val="FFC000"/>
                </a:solidFill>
                <a:latin typeface="+mn-lt"/>
              </a:rPr>
              <a:t>Preliminary Subject to Revision</a:t>
            </a:r>
            <a:endParaRPr lang="en-US" sz="1400" b="1" i="1" dirty="0">
              <a:solidFill>
                <a:srgbClr val="FFC000"/>
              </a:solidFill>
              <a:latin typeface="+mn-lt"/>
            </a:endParaRPr>
          </a:p>
        </p:txBody>
      </p:sp>
      <p:sp>
        <p:nvSpPr>
          <p:cNvPr id="13" name="Title 22"/>
          <p:cNvSpPr txBox="1">
            <a:spLocks/>
          </p:cNvSpPr>
          <p:nvPr/>
        </p:nvSpPr>
        <p:spPr bwMode="invGray">
          <a:xfrm>
            <a:off x="1066800" y="533400"/>
            <a:ext cx="7696200" cy="1107996"/>
          </a:xfrm>
          <a:prstGeom prst="rect">
            <a:avLst/>
          </a:prstGeom>
          <a:effectLst>
            <a:outerShdw blurRad="50800" dist="38100" dir="2700000" algn="tl" rotWithShape="0">
              <a:prstClr val="black"/>
            </a:outerShdw>
          </a:effectLst>
        </p:spPr>
        <p:txBody>
          <a:bodyPr vert="horz" wrap="square" lIns="0" tIns="0" rIns="0" bIns="0" rtlCol="0" anchor="t">
            <a:spAutoFit/>
          </a:bodyPr>
          <a:lstStyle/>
          <a:p>
            <a:pPr marL="0" marR="0" lvl="0" indent="0" algn="ctr" defTabSz="912813" rtl="0" eaLnBrk="0" fontAlgn="base" latinLnBrk="0" hangingPunct="0">
              <a:lnSpc>
                <a:spcPct val="90000"/>
              </a:lnSpc>
              <a:spcBef>
                <a:spcPct val="0"/>
              </a:spcBef>
              <a:spcAft>
                <a:spcPct val="0"/>
              </a:spcAft>
              <a:buClrTx/>
              <a:buSzTx/>
              <a:buFontTx/>
              <a:buNone/>
              <a:tabLst/>
              <a:defRPr/>
            </a:pPr>
            <a:r>
              <a:rPr kumimoji="0" lang="en-US" sz="4400" b="1" i="0" u="none" strike="noStrike" kern="1200" cap="none" spc="-150" normalizeH="0" baseline="0" noProof="0" dirty="0" smtClean="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rPr>
              <a:t>New Delta Conveyance </a:t>
            </a:r>
            <a:br>
              <a:rPr kumimoji="0" lang="en-US" sz="4400" b="1" i="0" u="none" strike="noStrike" kern="1200" cap="none" spc="-150" normalizeH="0" baseline="0" noProof="0" dirty="0" smtClean="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rPr>
            </a:br>
            <a:r>
              <a:rPr kumimoji="0" lang="en-US" sz="3600" b="1" i="0" u="none" strike="noStrike" kern="1200" cap="none" spc="-150" normalizeH="0" baseline="0" noProof="0" dirty="0" smtClean="0">
                <a:ln w="3175">
                  <a:noFill/>
                </a:ln>
                <a:solidFill>
                  <a:schemeClr val="tx1"/>
                </a:soli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rPr>
              <a:t>Other Benefits</a:t>
            </a:r>
            <a:endParaRPr kumimoji="0" lang="en-US" sz="4400" b="1" i="0" u="none" strike="noStrike" kern="1200" cap="none" spc="-150" normalizeH="0" baseline="0" noProof="0" dirty="0">
              <a:ln w="3175">
                <a:noFill/>
              </a:ln>
              <a:solidFill>
                <a:schemeClr val="tx1"/>
              </a:soli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endParaRPr>
          </a:p>
        </p:txBody>
      </p:sp>
      <p:pic>
        <p:nvPicPr>
          <p:cNvPr id="620546" name="Picture 2" descr="S:\Bay-Delta\Photos\Water Quality\Salt Shaker w row of salt.jpg"/>
          <p:cNvPicPr>
            <a:picLocks noChangeAspect="1" noChangeArrowheads="1"/>
          </p:cNvPicPr>
          <p:nvPr/>
        </p:nvPicPr>
        <p:blipFill>
          <a:blip r:embed="rId5" cstate="print"/>
          <a:srcRect l="22334" t="2934" r="3704" b="35054"/>
          <a:stretch>
            <a:fillRect/>
          </a:stretch>
        </p:blipFill>
        <p:spPr bwMode="auto">
          <a:xfrm>
            <a:off x="6781800" y="3124200"/>
            <a:ext cx="1835847" cy="1295400"/>
          </a:xfrm>
          <a:prstGeom prst="roundRect">
            <a:avLst>
              <a:gd name="adj" fmla="val 8594"/>
            </a:avLst>
          </a:prstGeom>
          <a:solidFill>
            <a:srgbClr val="FFFFFF">
              <a:shade val="85000"/>
            </a:srgbClr>
          </a:solidFill>
          <a:ln>
            <a:noFill/>
          </a:ln>
          <a:effectLst>
            <a:reflection blurRad="12700" stA="38000" endPos="28000" dist="5000" dir="5400000" sy="-100000" algn="bl" rotWithShape="0"/>
            <a:softEdge rad="63500"/>
          </a:effectLst>
        </p:spPr>
      </p:pic>
      <p:pic>
        <p:nvPicPr>
          <p:cNvPr id="620551" name="Picture 7"/>
          <p:cNvPicPr>
            <a:picLocks noChangeAspect="1" noChangeArrowheads="1"/>
          </p:cNvPicPr>
          <p:nvPr/>
        </p:nvPicPr>
        <p:blipFill>
          <a:blip r:embed="rId6" cstate="print"/>
          <a:srcRect/>
          <a:stretch>
            <a:fillRect/>
          </a:stretch>
        </p:blipFill>
        <p:spPr bwMode="auto">
          <a:xfrm>
            <a:off x="7010400" y="4495800"/>
            <a:ext cx="1981200" cy="1491565"/>
          </a:xfrm>
          <a:prstGeom prst="roundRect">
            <a:avLst>
              <a:gd name="adj" fmla="val 8594"/>
            </a:avLst>
          </a:prstGeom>
          <a:solidFill>
            <a:srgbClr val="FFFFFF">
              <a:shade val="85000"/>
            </a:srgbClr>
          </a:solidFill>
          <a:ln>
            <a:noFill/>
          </a:ln>
          <a:effectLst>
            <a:reflection blurRad="12700" stA="38000" endPos="28000" dist="5000" dir="5400000" sy="-100000" algn="bl" rotWithShape="0"/>
            <a:softEdge rad="63500"/>
          </a:effectLst>
        </p:spPr>
      </p:pic>
    </p:spTree>
  </p:cSld>
  <p:clrMapOvr>
    <a:masterClrMapping/>
  </p:clrMapOvr>
  <p:transition>
    <p:fade/>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a:spLocks noGrp="1" noChangeArrowheads="1"/>
          </p:cNvSpPr>
          <p:nvPr>
            <p:ph idx="1"/>
          </p:nvPr>
        </p:nvSpPr>
        <p:spPr>
          <a:xfrm>
            <a:off x="914400" y="2362200"/>
            <a:ext cx="7543800" cy="4267200"/>
          </a:xfrm>
          <a:noFill/>
          <a:ln/>
        </p:spPr>
        <p:txBody>
          <a:bodyPr>
            <a:normAutofit/>
          </a:bodyPr>
          <a:lstStyle/>
          <a:p>
            <a:r>
              <a:rPr sz="2800" smtClean="0"/>
              <a:t>Over 100 technical experts</a:t>
            </a:r>
            <a:endParaRPr lang="en-US" sz="2800" dirty="0" smtClean="0"/>
          </a:p>
          <a:p>
            <a:pPr lvl="1"/>
            <a:r>
              <a:rPr lang="en-US" sz="2400" dirty="0" smtClean="0"/>
              <a:t>Planning &amp; Permitting</a:t>
            </a:r>
          </a:p>
          <a:p>
            <a:pPr lvl="1"/>
            <a:r>
              <a:rPr lang="en-US" sz="2400" dirty="0" smtClean="0"/>
              <a:t>Engineering &amp; Operations</a:t>
            </a:r>
          </a:p>
          <a:p>
            <a:pPr lvl="1"/>
            <a:r>
              <a:rPr lang="en-US" sz="2400" dirty="0" smtClean="0"/>
              <a:t>Procurement &amp; Construction</a:t>
            </a:r>
          </a:p>
          <a:p>
            <a:pPr lvl="1"/>
            <a:r>
              <a:rPr lang="en-US" sz="2400" dirty="0" smtClean="0"/>
              <a:t>Management &amp; Oversight</a:t>
            </a:r>
          </a:p>
          <a:p>
            <a:pPr lvl="1"/>
            <a:r>
              <a:rPr lang="en-US" sz="2400" dirty="0" smtClean="0"/>
              <a:t>Public Perception</a:t>
            </a:r>
          </a:p>
          <a:p>
            <a:pPr lvl="1"/>
            <a:r>
              <a:rPr lang="en-US" sz="2400" dirty="0" smtClean="0"/>
              <a:t>Land Use</a:t>
            </a:r>
            <a:endParaRPr sz="2400" smtClean="0"/>
          </a:p>
          <a:p>
            <a:r>
              <a:rPr sz="2800" smtClean="0"/>
              <a:t>Reps </a:t>
            </a:r>
            <a:r>
              <a:rPr lang="en-US" sz="2800" dirty="0" smtClean="0"/>
              <a:t>from s</a:t>
            </a:r>
            <a:r>
              <a:rPr sz="2800" smtClean="0"/>
              <a:t>tate, </a:t>
            </a:r>
            <a:r>
              <a:rPr lang="en-US" sz="2800" dirty="0" smtClean="0"/>
              <a:t>f</a:t>
            </a:r>
            <a:r>
              <a:rPr sz="2800" smtClean="0"/>
              <a:t>ed</a:t>
            </a:r>
            <a:r>
              <a:rPr lang="en-US" sz="2800" dirty="0" smtClean="0"/>
              <a:t>s</a:t>
            </a:r>
            <a:r>
              <a:rPr sz="2800" smtClean="0"/>
              <a:t>, </a:t>
            </a:r>
            <a:r>
              <a:rPr lang="en-US" sz="2800" dirty="0" smtClean="0"/>
              <a:t>w</a:t>
            </a:r>
            <a:r>
              <a:rPr sz="2800" smtClean="0"/>
              <a:t>ater </a:t>
            </a:r>
            <a:r>
              <a:rPr lang="en-US" sz="2800" dirty="0" smtClean="0"/>
              <a:t>c</a:t>
            </a:r>
            <a:r>
              <a:rPr sz="2800" smtClean="0"/>
              <a:t>ontractors </a:t>
            </a:r>
            <a:r>
              <a:rPr lang="en-US" sz="2800" dirty="0" smtClean="0"/>
              <a:t>&amp;</a:t>
            </a:r>
            <a:r>
              <a:rPr sz="2800" smtClean="0"/>
              <a:t> others</a:t>
            </a:r>
          </a:p>
          <a:p>
            <a:r>
              <a:rPr sz="2800" smtClean="0"/>
              <a:t>Focus on </a:t>
            </a:r>
            <a:r>
              <a:rPr lang="en-US" sz="2800" dirty="0" smtClean="0"/>
              <a:t>cost &amp; schedule risks</a:t>
            </a:r>
            <a:endParaRPr lang="en-US" sz="2800" dirty="0"/>
          </a:p>
        </p:txBody>
      </p:sp>
      <p:grpSp>
        <p:nvGrpSpPr>
          <p:cNvPr id="5" name="Group 28"/>
          <p:cNvGrpSpPr>
            <a:grpSpLocks/>
          </p:cNvGrpSpPr>
          <p:nvPr/>
        </p:nvGrpSpPr>
        <p:grpSpPr bwMode="auto">
          <a:xfrm>
            <a:off x="55563" y="363538"/>
            <a:ext cx="1549400" cy="1735137"/>
            <a:chOff x="55846" y="363553"/>
            <a:chExt cx="1548668" cy="1735559"/>
          </a:xfrm>
        </p:grpSpPr>
        <p:pic>
          <p:nvPicPr>
            <p:cNvPr id="6" name="Picture 4"/>
            <p:cNvPicPr>
              <a:picLocks noChangeAspect="1" noChangeArrowheads="1"/>
            </p:cNvPicPr>
            <p:nvPr/>
          </p:nvPicPr>
          <p:blipFill>
            <a:blip r:embed="rId3" cstate="print">
              <a:lum bright="-9000" contrast="15000"/>
            </a:blip>
            <a:srcRect/>
            <a:stretch>
              <a:fillRect/>
            </a:stretch>
          </p:blipFill>
          <p:spPr bwMode="auto">
            <a:xfrm>
              <a:off x="206170" y="363553"/>
              <a:ext cx="1307592" cy="1304794"/>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7" name="Content Placeholder 2"/>
            <p:cNvSpPr txBox="1">
              <a:spLocks/>
            </p:cNvSpPr>
            <p:nvPr/>
          </p:nvSpPr>
          <p:spPr bwMode="invGray">
            <a:xfrm>
              <a:off x="55846" y="1759790"/>
              <a:ext cx="1548668" cy="339322"/>
            </a:xfrm>
            <a:prstGeom prst="rect">
              <a:avLst/>
            </a:prstGeom>
            <a:noFill/>
            <a:ln w="9525">
              <a:noFill/>
              <a:miter lim="800000"/>
              <a:headEnd/>
              <a:tailEnd/>
            </a:ln>
            <a:scene3d>
              <a:camera prst="perspectiveFront"/>
              <a:lightRig rig="threePt" dir="t"/>
            </a:scene3d>
          </p:spPr>
          <p:txBody>
            <a:bodyPr/>
            <a:lstStyle/>
            <a:p>
              <a:pPr algn="ctr" eaLnBrk="0" hangingPunct="0">
                <a:spcBef>
                  <a:spcPct val="20000"/>
                </a:spcBef>
                <a:buClr>
                  <a:srgbClr val="FFFF00"/>
                </a:buClr>
                <a:buSzPct val="85000"/>
                <a:defRPr/>
              </a:pPr>
              <a:r>
                <a:rPr lang="en-US" sz="1000" kern="0" dirty="0">
                  <a:solidFill>
                    <a:schemeClr val="bg1"/>
                  </a:solidFill>
                  <a:effectLst>
                    <a:glow rad="63500">
                      <a:schemeClr val="accent4">
                        <a:satMod val="175000"/>
                        <a:alpha val="40000"/>
                      </a:schemeClr>
                    </a:glow>
                    <a:outerShdw blurRad="38100" dist="38100" dir="2700000" algn="tl">
                      <a:srgbClr val="000000">
                        <a:alpha val="43137"/>
                      </a:srgbClr>
                    </a:outerShdw>
                  </a:effectLst>
                  <a:latin typeface="+mn-lt"/>
                  <a:cs typeface="+mn-cs"/>
                </a:rPr>
                <a:t>Bay-Delta Conservation Plan</a:t>
              </a:r>
            </a:p>
          </p:txBody>
        </p:sp>
      </p:grpSp>
      <p:sp>
        <p:nvSpPr>
          <p:cNvPr id="8" name="Title 22"/>
          <p:cNvSpPr txBox="1">
            <a:spLocks/>
          </p:cNvSpPr>
          <p:nvPr/>
        </p:nvSpPr>
        <p:spPr bwMode="invGray">
          <a:xfrm>
            <a:off x="1066800" y="533400"/>
            <a:ext cx="7696200" cy="1107996"/>
          </a:xfrm>
          <a:prstGeom prst="rect">
            <a:avLst/>
          </a:prstGeom>
          <a:effectLst>
            <a:outerShdw blurRad="50800" dist="38100" dir="2700000" algn="tl" rotWithShape="0">
              <a:prstClr val="black"/>
            </a:outerShdw>
          </a:effectLst>
        </p:spPr>
        <p:txBody>
          <a:bodyPr vert="horz" wrap="square" lIns="0" tIns="0" rIns="0" bIns="0" rtlCol="0" anchor="t">
            <a:spAutoFit/>
          </a:bodyPr>
          <a:lstStyle/>
          <a:p>
            <a:pPr marL="0" marR="0" lvl="0" indent="0" algn="ctr" defTabSz="912813" rtl="0" eaLnBrk="0" fontAlgn="base" latinLnBrk="0" hangingPunct="0">
              <a:lnSpc>
                <a:spcPct val="90000"/>
              </a:lnSpc>
              <a:spcBef>
                <a:spcPct val="0"/>
              </a:spcBef>
              <a:spcAft>
                <a:spcPct val="0"/>
              </a:spcAft>
              <a:buClrTx/>
              <a:buSzTx/>
              <a:buFontTx/>
              <a:buNone/>
              <a:tabLst/>
              <a:defRPr/>
            </a:pPr>
            <a:r>
              <a:rPr kumimoji="0" lang="en-US" sz="4400" b="1" i="0" u="none" strike="noStrike" kern="1200" cap="none" spc="-150" normalizeH="0" baseline="0" noProof="0" dirty="0" smtClean="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rPr>
              <a:t>New Delta Conveyance </a:t>
            </a:r>
            <a:br>
              <a:rPr kumimoji="0" lang="en-US" sz="4400" b="1" i="0" u="none" strike="noStrike" kern="1200" cap="none" spc="-150" normalizeH="0" baseline="0" noProof="0" dirty="0" smtClean="0">
                <a:ln w="3175">
                  <a:noFill/>
                </a:ln>
                <a:gradFill flip="none" rotWithShape="1">
                  <a:gsLst>
                    <a:gs pos="0">
                      <a:srgbClr val="FFFFB9"/>
                    </a:gs>
                    <a:gs pos="36000">
                      <a:srgbClr val="FFFF99"/>
                    </a:gs>
                    <a:gs pos="86000">
                      <a:srgbClr val="F6AE1E"/>
                    </a:gs>
                  </a:gsLst>
                  <a:lin ang="5400000" scaled="0"/>
                  <a:tileRect/>
                </a:gra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rPr>
            </a:br>
            <a:r>
              <a:rPr kumimoji="0" lang="en-US" sz="3600" b="1" i="0" u="none" strike="noStrike" kern="1200" cap="none" spc="-150" normalizeH="0" baseline="0" noProof="0" dirty="0" smtClean="0">
                <a:ln w="3175">
                  <a:noFill/>
                </a:ln>
                <a:solidFill>
                  <a:schemeClr val="tx1"/>
                </a:soli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rPr>
              <a:t>Risk Assessment Workshop</a:t>
            </a:r>
            <a:endParaRPr kumimoji="0" lang="en-US" sz="4400" b="1" i="0" u="none" strike="noStrike" kern="1200" cap="none" spc="-150" normalizeH="0" baseline="0" noProof="0" dirty="0">
              <a:ln w="3175">
                <a:noFill/>
              </a:ln>
              <a:solidFill>
                <a:schemeClr val="tx1"/>
              </a:solidFill>
              <a:effectLst>
                <a:glow rad="101600">
                  <a:schemeClr val="accent4">
                    <a:satMod val="175000"/>
                    <a:alpha val="40000"/>
                  </a:schemeClr>
                </a:glow>
                <a:outerShdw blurRad="60007" dist="310007" dir="7680000" sy="30000" kx="1300200" algn="ctr" rotWithShape="0">
                  <a:prstClr val="black">
                    <a:alpha val="32000"/>
                  </a:prstClr>
                </a:outerShdw>
              </a:effectLst>
              <a:uLnTx/>
              <a:uFillTx/>
              <a:latin typeface="+mn-lt"/>
              <a:ea typeface="+mn-ea"/>
              <a:cs typeface="Arial" charset="0"/>
            </a:endParaRPr>
          </a:p>
        </p:txBody>
      </p:sp>
      <p:sp>
        <p:nvSpPr>
          <p:cNvPr id="10" name="Slide Number Placeholder 3"/>
          <p:cNvSpPr>
            <a:spLocks noGrp="1"/>
          </p:cNvSpPr>
          <p:nvPr>
            <p:ph type="sldNum" sz="quarter" idx="10"/>
          </p:nvPr>
        </p:nvSpPr>
        <p:spPr>
          <a:xfrm>
            <a:off x="8458200" y="6427788"/>
            <a:ext cx="685800" cy="365125"/>
          </a:xfrm>
        </p:spPr>
        <p:txBody>
          <a:bodyPr/>
          <a:lstStyle/>
          <a:p>
            <a:pPr>
              <a:defRPr/>
            </a:pPr>
            <a:fld id="{333B40C4-8739-41ED-9F49-74A029D2A0BC}" type="slidenum">
              <a:rPr lang="en-US" smtClean="0"/>
              <a:pPr>
                <a:defRPr/>
              </a:pPr>
              <a:t>57</a:t>
            </a:fld>
            <a:endParaRPr lang="en-US" dirty="0"/>
          </a:p>
        </p:txBody>
      </p:sp>
    </p:spTree>
    <p:extLst>
      <p:ext uri="{BB962C8B-B14F-4D97-AF65-F5344CB8AC3E}">
        <p14:creationId xmlns:p14="http://schemas.microsoft.com/office/powerpoint/2010/main" xmlns="" val="1857350043"/>
      </p:ext>
    </p:extLst>
  </p:cSld>
  <p:clrMapOvr>
    <a:masterClrMapping/>
  </p:clrMapOvr>
  <p:transition>
    <p:fade/>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0370" name="Picture 2"/>
          <p:cNvPicPr>
            <a:picLocks noChangeAspect="1" noChangeArrowheads="1"/>
          </p:cNvPicPr>
          <p:nvPr/>
        </p:nvPicPr>
        <p:blipFill>
          <a:blip r:embed="rId3"/>
          <a:srcRect/>
          <a:stretch>
            <a:fillRect/>
          </a:stretch>
        </p:blipFill>
        <p:spPr bwMode="auto">
          <a:xfrm>
            <a:off x="5410200" y="1676400"/>
            <a:ext cx="3505200" cy="2628900"/>
          </a:xfrm>
          <a:prstGeom prst="rect">
            <a:avLst/>
          </a:prstGeom>
          <a:ln>
            <a:noFill/>
          </a:ln>
          <a:effectLst>
            <a:outerShdw blurRad="76200" dir="18900000" sy="23000" kx="-1200000" algn="bl" rotWithShape="0">
              <a:prstClr val="black">
                <a:alpha val="40000"/>
              </a:prstClr>
            </a:outerShdw>
            <a:reflection blurRad="12700" stA="30000" endPos="30000" dist="5000" dir="5400000" sy="-100000" algn="bl" rotWithShape="0"/>
          </a:effectLst>
          <a:scene3d>
            <a:camera prst="perspectiveContrastingLeftFacing">
              <a:rot lat="300000" lon="1800000" rev="0"/>
            </a:camera>
            <a:lightRig rig="threePt" dir="t">
              <a:rot lat="0" lon="0" rev="2700000"/>
            </a:lightRig>
          </a:scene3d>
          <a:sp3d>
            <a:bevelT w="63500" h="50800"/>
          </a:sp3d>
        </p:spPr>
      </p:pic>
      <p:sp>
        <p:nvSpPr>
          <p:cNvPr id="6" name="Title 5"/>
          <p:cNvSpPr>
            <a:spLocks noGrp="1"/>
          </p:cNvSpPr>
          <p:nvPr>
            <p:ph type="title"/>
          </p:nvPr>
        </p:nvSpPr>
        <p:spPr/>
        <p:txBody>
          <a:bodyPr/>
          <a:lstStyle/>
          <a:p>
            <a:r>
              <a:rPr smtClean="0"/>
              <a:t>New Delta Conveyance</a:t>
            </a:r>
            <a:br>
              <a:rPr smtClean="0"/>
            </a:br>
            <a:r>
              <a:rPr sz="3600" smtClean="0">
                <a:solidFill>
                  <a:schemeClr val="tx1"/>
                </a:solidFill>
              </a:rPr>
              <a:t>Risk Assessment Results</a:t>
            </a:r>
            <a:endParaRPr lang="en-US" dirty="0">
              <a:solidFill>
                <a:schemeClr val="tx1"/>
              </a:solidFill>
            </a:endParaRPr>
          </a:p>
        </p:txBody>
      </p:sp>
      <p:grpSp>
        <p:nvGrpSpPr>
          <p:cNvPr id="7" name="Group 28"/>
          <p:cNvGrpSpPr>
            <a:grpSpLocks/>
          </p:cNvGrpSpPr>
          <p:nvPr/>
        </p:nvGrpSpPr>
        <p:grpSpPr bwMode="auto">
          <a:xfrm>
            <a:off x="55563" y="363538"/>
            <a:ext cx="1549400" cy="1735137"/>
            <a:chOff x="55846" y="363553"/>
            <a:chExt cx="1548668" cy="1735559"/>
          </a:xfrm>
        </p:grpSpPr>
        <p:pic>
          <p:nvPicPr>
            <p:cNvPr id="8" name="Picture 4"/>
            <p:cNvPicPr>
              <a:picLocks noChangeAspect="1" noChangeArrowheads="1"/>
            </p:cNvPicPr>
            <p:nvPr/>
          </p:nvPicPr>
          <p:blipFill>
            <a:blip r:embed="rId4" cstate="print">
              <a:lum bright="-9000" contrast="15000"/>
            </a:blip>
            <a:srcRect/>
            <a:stretch>
              <a:fillRect/>
            </a:stretch>
          </p:blipFill>
          <p:spPr bwMode="auto">
            <a:xfrm>
              <a:off x="206170" y="363553"/>
              <a:ext cx="1307592" cy="1304794"/>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9" name="Content Placeholder 2"/>
            <p:cNvSpPr txBox="1">
              <a:spLocks/>
            </p:cNvSpPr>
            <p:nvPr/>
          </p:nvSpPr>
          <p:spPr bwMode="invGray">
            <a:xfrm>
              <a:off x="55846" y="1759790"/>
              <a:ext cx="1548668" cy="339322"/>
            </a:xfrm>
            <a:prstGeom prst="rect">
              <a:avLst/>
            </a:prstGeom>
            <a:noFill/>
            <a:ln w="9525">
              <a:noFill/>
              <a:miter lim="800000"/>
              <a:headEnd/>
              <a:tailEnd/>
            </a:ln>
            <a:scene3d>
              <a:camera prst="perspectiveFront"/>
              <a:lightRig rig="threePt" dir="t"/>
            </a:scene3d>
          </p:spPr>
          <p:txBody>
            <a:bodyPr/>
            <a:lstStyle/>
            <a:p>
              <a:pPr algn="ctr" eaLnBrk="0" hangingPunct="0">
                <a:spcBef>
                  <a:spcPct val="20000"/>
                </a:spcBef>
                <a:buClr>
                  <a:srgbClr val="FFFF00"/>
                </a:buClr>
                <a:buSzPct val="85000"/>
                <a:defRPr/>
              </a:pPr>
              <a:r>
                <a:rPr lang="en-US" sz="1000" kern="0" dirty="0">
                  <a:solidFill>
                    <a:schemeClr val="bg1"/>
                  </a:solidFill>
                  <a:effectLst>
                    <a:glow rad="63500">
                      <a:schemeClr val="accent4">
                        <a:satMod val="175000"/>
                        <a:alpha val="40000"/>
                      </a:schemeClr>
                    </a:glow>
                    <a:outerShdw blurRad="38100" dist="38100" dir="2700000" algn="tl">
                      <a:srgbClr val="000000">
                        <a:alpha val="43137"/>
                      </a:srgbClr>
                    </a:outerShdw>
                  </a:effectLst>
                  <a:latin typeface="+mn-lt"/>
                  <a:cs typeface="+mn-cs"/>
                </a:rPr>
                <a:t>Bay-Delta Conservation Plan</a:t>
              </a:r>
            </a:p>
          </p:txBody>
        </p:sp>
      </p:grpSp>
      <p:sp>
        <p:nvSpPr>
          <p:cNvPr id="10" name="Content Placeholder 9"/>
          <p:cNvSpPr txBox="1">
            <a:spLocks/>
          </p:cNvSpPr>
          <p:nvPr/>
        </p:nvSpPr>
        <p:spPr>
          <a:xfrm>
            <a:off x="609600" y="2514600"/>
            <a:ext cx="8077200" cy="2486835"/>
          </a:xfrm>
          <a:prstGeom prst="rect">
            <a:avLst/>
          </a:prstGeom>
        </p:spPr>
        <p:txBody>
          <a:bodyPr/>
          <a:lstStyle/>
          <a:p>
            <a:pPr marL="396875" lvl="0" indent="-396875" defTabSz="912813" eaLnBrk="0" hangingPunct="0">
              <a:lnSpc>
                <a:spcPct val="90000"/>
              </a:lnSpc>
              <a:spcBef>
                <a:spcPts val="0"/>
              </a:spcBef>
              <a:spcAft>
                <a:spcPts val="1200"/>
              </a:spcAft>
              <a:buBlip>
                <a:blip r:embed="rId5"/>
              </a:buBlip>
            </a:pPr>
            <a:r>
              <a:rPr lang="en-US" sz="2800" b="1" dirty="0" smtClean="0">
                <a:latin typeface="+mn-lt"/>
                <a:cs typeface="+mn-cs"/>
              </a:rPr>
              <a:t>Top </a:t>
            </a:r>
            <a:r>
              <a:rPr lang="en-US" sz="2800" b="1" dirty="0" smtClean="0">
                <a:solidFill>
                  <a:srgbClr val="FFC000"/>
                </a:solidFill>
                <a:latin typeface="+mn-lt"/>
                <a:cs typeface="+mn-cs"/>
              </a:rPr>
              <a:t>Cost</a:t>
            </a:r>
            <a:r>
              <a:rPr lang="en-US" sz="2800" b="1" dirty="0" smtClean="0">
                <a:latin typeface="+mn-lt"/>
                <a:cs typeface="+mn-cs"/>
              </a:rPr>
              <a:t> Risks</a:t>
            </a:r>
          </a:p>
          <a:p>
            <a:pPr marL="854075" lvl="1" indent="-396875" defTabSz="912813" eaLnBrk="0" hangingPunct="0">
              <a:lnSpc>
                <a:spcPct val="90000"/>
              </a:lnSpc>
              <a:spcBef>
                <a:spcPts val="0"/>
              </a:spcBef>
              <a:spcAft>
                <a:spcPts val="1200"/>
              </a:spcAft>
              <a:buBlip>
                <a:blip r:embed="rId5"/>
              </a:buBlip>
            </a:pPr>
            <a:r>
              <a:rPr lang="en-US" sz="2400" dirty="0" smtClean="0">
                <a:solidFill>
                  <a:srgbClr val="D8B25C"/>
                </a:solidFill>
                <a:latin typeface="+mn-lt"/>
                <a:cs typeface="+mn-cs"/>
              </a:rPr>
              <a:t>Differing geotech conditions </a:t>
            </a:r>
            <a:br>
              <a:rPr lang="en-US" sz="2400" dirty="0" smtClean="0">
                <a:solidFill>
                  <a:srgbClr val="D8B25C"/>
                </a:solidFill>
                <a:latin typeface="+mn-lt"/>
                <a:cs typeface="+mn-cs"/>
              </a:rPr>
            </a:br>
            <a:r>
              <a:rPr lang="en-US" sz="2400" dirty="0" smtClean="0">
                <a:solidFill>
                  <a:srgbClr val="D8B25C"/>
                </a:solidFill>
                <a:latin typeface="+mn-lt"/>
                <a:cs typeface="+mn-cs"/>
              </a:rPr>
              <a:t>(during construction)</a:t>
            </a:r>
          </a:p>
          <a:p>
            <a:pPr marL="854075" lvl="1" indent="-396875" defTabSz="912813" eaLnBrk="0" hangingPunct="0">
              <a:lnSpc>
                <a:spcPct val="90000"/>
              </a:lnSpc>
              <a:spcBef>
                <a:spcPts val="0"/>
              </a:spcBef>
              <a:spcAft>
                <a:spcPts val="1200"/>
              </a:spcAft>
              <a:buBlip>
                <a:blip r:embed="rId5"/>
              </a:buBlip>
            </a:pPr>
            <a:r>
              <a:rPr lang="en-US" sz="2400" dirty="0" smtClean="0">
                <a:solidFill>
                  <a:srgbClr val="D8B25C"/>
                </a:solidFill>
                <a:latin typeface="+mn-lt"/>
                <a:cs typeface="+mn-cs"/>
              </a:rPr>
              <a:t>Differing geotech conditions </a:t>
            </a:r>
            <a:br>
              <a:rPr lang="en-US" sz="2400" dirty="0" smtClean="0">
                <a:solidFill>
                  <a:srgbClr val="D8B25C"/>
                </a:solidFill>
                <a:latin typeface="+mn-lt"/>
                <a:cs typeface="+mn-cs"/>
              </a:rPr>
            </a:br>
            <a:r>
              <a:rPr lang="en-US" sz="2400" dirty="0" smtClean="0">
                <a:solidFill>
                  <a:srgbClr val="D8B25C"/>
                </a:solidFill>
                <a:latin typeface="+mn-lt"/>
                <a:cs typeface="+mn-cs"/>
              </a:rPr>
              <a:t>(during design)</a:t>
            </a:r>
          </a:p>
          <a:p>
            <a:pPr marL="854075" lvl="1" indent="-396875" defTabSz="912813" eaLnBrk="0" hangingPunct="0">
              <a:lnSpc>
                <a:spcPct val="90000"/>
              </a:lnSpc>
              <a:spcBef>
                <a:spcPts val="0"/>
              </a:spcBef>
              <a:spcAft>
                <a:spcPts val="1200"/>
              </a:spcAft>
              <a:buBlip>
                <a:blip r:embed="rId5"/>
              </a:buBlip>
            </a:pPr>
            <a:r>
              <a:rPr lang="en-US" sz="2400" dirty="0" smtClean="0">
                <a:solidFill>
                  <a:srgbClr val="D8B25C"/>
                </a:solidFill>
                <a:latin typeface="+mn-lt"/>
                <a:cs typeface="+mn-cs"/>
              </a:rPr>
              <a:t>Potential habitat mitigation (terrestrial)</a:t>
            </a:r>
          </a:p>
          <a:p>
            <a:pPr marL="854075" lvl="1" indent="-396875" defTabSz="912813" eaLnBrk="0" hangingPunct="0">
              <a:lnSpc>
                <a:spcPct val="90000"/>
              </a:lnSpc>
              <a:spcBef>
                <a:spcPts val="0"/>
              </a:spcBef>
              <a:spcAft>
                <a:spcPts val="1200"/>
              </a:spcAft>
              <a:buBlip>
                <a:blip r:embed="rId5"/>
              </a:buBlip>
            </a:pPr>
            <a:r>
              <a:rPr lang="en-US" sz="2400" dirty="0" smtClean="0">
                <a:solidFill>
                  <a:srgbClr val="D8B25C"/>
                </a:solidFill>
                <a:latin typeface="+mn-lt"/>
                <a:cs typeface="+mn-cs"/>
              </a:rPr>
              <a:t>Available tunnel contractor pool</a:t>
            </a:r>
          </a:p>
          <a:p>
            <a:pPr marL="854075" lvl="1" indent="-396875" defTabSz="912813" eaLnBrk="0" hangingPunct="0">
              <a:lnSpc>
                <a:spcPct val="90000"/>
              </a:lnSpc>
              <a:spcBef>
                <a:spcPts val="0"/>
              </a:spcBef>
              <a:spcAft>
                <a:spcPts val="1200"/>
              </a:spcAft>
              <a:buBlip>
                <a:blip r:embed="rId5"/>
              </a:buBlip>
            </a:pPr>
            <a:r>
              <a:rPr lang="en-US" sz="2400" dirty="0" smtClean="0">
                <a:solidFill>
                  <a:srgbClr val="D8B25C"/>
                </a:solidFill>
                <a:latin typeface="+mn-lt"/>
                <a:cs typeface="+mn-cs"/>
              </a:rPr>
              <a:t>Inability to adjust construction activities to avoid delay</a:t>
            </a:r>
          </a:p>
        </p:txBody>
      </p:sp>
      <p:sp>
        <p:nvSpPr>
          <p:cNvPr id="11" name="Slide Number Placeholder 3"/>
          <p:cNvSpPr>
            <a:spLocks noGrp="1"/>
          </p:cNvSpPr>
          <p:nvPr>
            <p:ph type="sldNum" sz="quarter" idx="10"/>
          </p:nvPr>
        </p:nvSpPr>
        <p:spPr>
          <a:xfrm>
            <a:off x="8458200" y="6427788"/>
            <a:ext cx="685800" cy="365125"/>
          </a:xfrm>
        </p:spPr>
        <p:txBody>
          <a:bodyPr/>
          <a:lstStyle/>
          <a:p>
            <a:pPr>
              <a:defRPr/>
            </a:pPr>
            <a:fld id="{333B40C4-8739-41ED-9F49-74A029D2A0BC}" type="slidenum">
              <a:rPr lang="en-US" smtClean="0"/>
              <a:pPr>
                <a:defRPr/>
              </a:pPr>
              <a:t>58</a:t>
            </a:fld>
            <a:endParaRPr lang="en-US" dirty="0"/>
          </a:p>
        </p:txBody>
      </p:sp>
    </p:spTree>
  </p:cSld>
  <p:clrMapOvr>
    <a:masterClrMapping/>
  </p:clrMapOvr>
  <p:transition>
    <p:fade/>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smtClean="0"/>
              <a:t>New Delta Conveyance</a:t>
            </a:r>
            <a:br>
              <a:rPr smtClean="0"/>
            </a:br>
            <a:r>
              <a:rPr sz="3600" smtClean="0">
                <a:solidFill>
                  <a:schemeClr val="tx1"/>
                </a:solidFill>
              </a:rPr>
              <a:t>Risk Assessment Results</a:t>
            </a:r>
            <a:endParaRPr lang="en-US" dirty="0">
              <a:solidFill>
                <a:schemeClr val="tx1"/>
              </a:solidFill>
            </a:endParaRPr>
          </a:p>
        </p:txBody>
      </p:sp>
      <p:grpSp>
        <p:nvGrpSpPr>
          <p:cNvPr id="2" name="Group 28"/>
          <p:cNvGrpSpPr>
            <a:grpSpLocks/>
          </p:cNvGrpSpPr>
          <p:nvPr/>
        </p:nvGrpSpPr>
        <p:grpSpPr bwMode="auto">
          <a:xfrm>
            <a:off x="55563" y="363538"/>
            <a:ext cx="1549400" cy="1735137"/>
            <a:chOff x="55846" y="363553"/>
            <a:chExt cx="1548668" cy="1735559"/>
          </a:xfrm>
        </p:grpSpPr>
        <p:pic>
          <p:nvPicPr>
            <p:cNvPr id="8" name="Picture 4"/>
            <p:cNvPicPr>
              <a:picLocks noChangeAspect="1" noChangeArrowheads="1"/>
            </p:cNvPicPr>
            <p:nvPr/>
          </p:nvPicPr>
          <p:blipFill>
            <a:blip r:embed="rId3" cstate="print">
              <a:lum bright="-9000" contrast="15000"/>
            </a:blip>
            <a:srcRect/>
            <a:stretch>
              <a:fillRect/>
            </a:stretch>
          </p:blipFill>
          <p:spPr bwMode="auto">
            <a:xfrm>
              <a:off x="206170" y="363553"/>
              <a:ext cx="1307592" cy="1304794"/>
            </a:xfrm>
            <a:prstGeom prst="rect">
              <a:avLst/>
            </a:prstGeom>
            <a:ln>
              <a:noFill/>
            </a:ln>
            <a:effectLst>
              <a:glow rad="101600">
                <a:schemeClr val="accent4">
                  <a:satMod val="175000"/>
                  <a:alpha val="40000"/>
                </a:schemeClr>
              </a:glow>
              <a:reflection blurRad="6350" stA="50000" endA="300" endPos="55500" dist="508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9" name="Content Placeholder 2"/>
            <p:cNvSpPr txBox="1">
              <a:spLocks/>
            </p:cNvSpPr>
            <p:nvPr/>
          </p:nvSpPr>
          <p:spPr bwMode="invGray">
            <a:xfrm>
              <a:off x="55846" y="1759790"/>
              <a:ext cx="1548668" cy="339322"/>
            </a:xfrm>
            <a:prstGeom prst="rect">
              <a:avLst/>
            </a:prstGeom>
            <a:noFill/>
            <a:ln w="9525">
              <a:noFill/>
              <a:miter lim="800000"/>
              <a:headEnd/>
              <a:tailEnd/>
            </a:ln>
            <a:scene3d>
              <a:camera prst="perspectiveFront"/>
              <a:lightRig rig="threePt" dir="t"/>
            </a:scene3d>
          </p:spPr>
          <p:txBody>
            <a:bodyPr/>
            <a:lstStyle/>
            <a:p>
              <a:pPr algn="ctr" eaLnBrk="0" hangingPunct="0">
                <a:spcBef>
                  <a:spcPct val="20000"/>
                </a:spcBef>
                <a:buClr>
                  <a:srgbClr val="FFFF00"/>
                </a:buClr>
                <a:buSzPct val="85000"/>
                <a:defRPr/>
              </a:pPr>
              <a:r>
                <a:rPr lang="en-US" sz="1000" kern="0" dirty="0">
                  <a:solidFill>
                    <a:schemeClr val="bg1"/>
                  </a:solidFill>
                  <a:effectLst>
                    <a:glow rad="63500">
                      <a:schemeClr val="accent4">
                        <a:satMod val="175000"/>
                        <a:alpha val="40000"/>
                      </a:schemeClr>
                    </a:glow>
                    <a:outerShdw blurRad="38100" dist="38100" dir="2700000" algn="tl">
                      <a:srgbClr val="000000">
                        <a:alpha val="43137"/>
                      </a:srgbClr>
                    </a:outerShdw>
                  </a:effectLst>
                  <a:latin typeface="+mn-lt"/>
                  <a:cs typeface="+mn-cs"/>
                </a:rPr>
                <a:t>Bay-Delta Conservation Plan</a:t>
              </a:r>
            </a:p>
          </p:txBody>
        </p:sp>
      </p:grpSp>
      <p:sp>
        <p:nvSpPr>
          <p:cNvPr id="10" name="Content Placeholder 9"/>
          <p:cNvSpPr txBox="1">
            <a:spLocks/>
          </p:cNvSpPr>
          <p:nvPr/>
        </p:nvSpPr>
        <p:spPr>
          <a:xfrm>
            <a:off x="609600" y="2770965"/>
            <a:ext cx="7620000" cy="2486835"/>
          </a:xfrm>
          <a:prstGeom prst="rect">
            <a:avLst/>
          </a:prstGeom>
        </p:spPr>
        <p:txBody>
          <a:bodyPr/>
          <a:lstStyle/>
          <a:p>
            <a:pPr marL="396875" lvl="0" indent="-396875" defTabSz="912813" eaLnBrk="0" hangingPunct="0">
              <a:lnSpc>
                <a:spcPct val="90000"/>
              </a:lnSpc>
              <a:spcBef>
                <a:spcPts val="0"/>
              </a:spcBef>
              <a:spcAft>
                <a:spcPts val="1800"/>
              </a:spcAft>
              <a:buBlip>
                <a:blip r:embed="rId4"/>
              </a:buBlip>
            </a:pPr>
            <a:r>
              <a:rPr lang="en-US" sz="2800" b="1" dirty="0" smtClean="0">
                <a:latin typeface="+mn-lt"/>
                <a:cs typeface="+mn-cs"/>
              </a:rPr>
              <a:t>Top </a:t>
            </a:r>
            <a:r>
              <a:rPr lang="en-US" sz="2800" b="1" dirty="0" smtClean="0">
                <a:solidFill>
                  <a:srgbClr val="FFC000"/>
                </a:solidFill>
                <a:latin typeface="+mn-lt"/>
                <a:cs typeface="+mn-cs"/>
              </a:rPr>
              <a:t>Schedule</a:t>
            </a:r>
            <a:r>
              <a:rPr lang="en-US" sz="2800" b="1" dirty="0" smtClean="0">
                <a:latin typeface="+mn-lt"/>
                <a:cs typeface="+mn-cs"/>
              </a:rPr>
              <a:t> Risks</a:t>
            </a:r>
          </a:p>
          <a:p>
            <a:pPr marL="854075" lvl="1" indent="-396875" defTabSz="912813" eaLnBrk="0" hangingPunct="0">
              <a:lnSpc>
                <a:spcPct val="90000"/>
              </a:lnSpc>
              <a:spcBef>
                <a:spcPts val="0"/>
              </a:spcBef>
              <a:spcAft>
                <a:spcPts val="1800"/>
              </a:spcAft>
              <a:buBlip>
                <a:blip r:embed="rId4"/>
              </a:buBlip>
            </a:pPr>
            <a:r>
              <a:rPr lang="en-US" sz="2400" dirty="0" smtClean="0">
                <a:solidFill>
                  <a:srgbClr val="D8B25C"/>
                </a:solidFill>
                <a:latin typeface="+mn-lt"/>
                <a:cs typeface="+mn-cs"/>
              </a:rPr>
              <a:t>Pump &amp; valve procurement</a:t>
            </a:r>
          </a:p>
          <a:p>
            <a:pPr marL="854075" lvl="1" indent="-396875" defTabSz="912813" eaLnBrk="0" hangingPunct="0">
              <a:lnSpc>
                <a:spcPct val="90000"/>
              </a:lnSpc>
              <a:spcBef>
                <a:spcPts val="0"/>
              </a:spcBef>
              <a:spcAft>
                <a:spcPts val="1800"/>
              </a:spcAft>
              <a:buBlip>
                <a:blip r:embed="rId4"/>
              </a:buBlip>
            </a:pPr>
            <a:r>
              <a:rPr lang="en-US" sz="2400" dirty="0" smtClean="0">
                <a:solidFill>
                  <a:srgbClr val="D8B25C"/>
                </a:solidFill>
                <a:latin typeface="+mn-lt"/>
                <a:cs typeface="+mn-cs"/>
              </a:rPr>
              <a:t>Lawsuits</a:t>
            </a:r>
          </a:p>
          <a:p>
            <a:pPr marL="854075" lvl="1" indent="-396875" defTabSz="912813" eaLnBrk="0" hangingPunct="0">
              <a:lnSpc>
                <a:spcPct val="90000"/>
              </a:lnSpc>
              <a:spcBef>
                <a:spcPts val="0"/>
              </a:spcBef>
              <a:spcAft>
                <a:spcPts val="1800"/>
              </a:spcAft>
              <a:buBlip>
                <a:blip r:embed="rId4"/>
              </a:buBlip>
            </a:pPr>
            <a:r>
              <a:rPr lang="en-US" sz="2400" dirty="0" smtClean="0">
                <a:solidFill>
                  <a:srgbClr val="D8B25C"/>
                </a:solidFill>
                <a:latin typeface="+mn-lt"/>
                <a:cs typeface="+mn-cs"/>
              </a:rPr>
              <a:t>401 certification from State Water Board</a:t>
            </a:r>
          </a:p>
          <a:p>
            <a:pPr marL="854075" lvl="1" indent="-396875" defTabSz="912813" eaLnBrk="0" hangingPunct="0">
              <a:lnSpc>
                <a:spcPct val="90000"/>
              </a:lnSpc>
              <a:spcBef>
                <a:spcPts val="0"/>
              </a:spcBef>
              <a:spcAft>
                <a:spcPts val="1800"/>
              </a:spcAft>
              <a:buBlip>
                <a:blip r:embed="rId4"/>
              </a:buBlip>
            </a:pPr>
            <a:r>
              <a:rPr lang="en-US" sz="2400" dirty="0" smtClean="0">
                <a:solidFill>
                  <a:srgbClr val="D8B25C"/>
                </a:solidFill>
                <a:latin typeface="+mn-lt"/>
                <a:cs typeface="+mn-cs"/>
              </a:rPr>
              <a:t>Changes in alignment due to external pressures</a:t>
            </a:r>
          </a:p>
          <a:p>
            <a:pPr marL="854075" lvl="1" indent="-396875" defTabSz="912813" eaLnBrk="0" hangingPunct="0">
              <a:lnSpc>
                <a:spcPct val="90000"/>
              </a:lnSpc>
              <a:spcBef>
                <a:spcPts val="0"/>
              </a:spcBef>
              <a:spcAft>
                <a:spcPts val="1800"/>
              </a:spcAft>
              <a:buBlip>
                <a:blip r:embed="rId4"/>
              </a:buBlip>
            </a:pPr>
            <a:r>
              <a:rPr lang="en-US" sz="2400" dirty="0" smtClean="0">
                <a:solidFill>
                  <a:srgbClr val="D8B25C"/>
                </a:solidFill>
                <a:latin typeface="+mn-lt"/>
                <a:cs typeface="+mn-cs"/>
              </a:rPr>
              <a:t>Federal 'Nexus' in construction projects</a:t>
            </a:r>
          </a:p>
        </p:txBody>
      </p:sp>
      <p:sp>
        <p:nvSpPr>
          <p:cNvPr id="7" name="Slide Number Placeholder 3"/>
          <p:cNvSpPr>
            <a:spLocks noGrp="1"/>
          </p:cNvSpPr>
          <p:nvPr>
            <p:ph type="sldNum" sz="quarter" idx="10"/>
          </p:nvPr>
        </p:nvSpPr>
        <p:spPr>
          <a:xfrm>
            <a:off x="8458200" y="6427788"/>
            <a:ext cx="685800" cy="365125"/>
          </a:xfrm>
        </p:spPr>
        <p:txBody>
          <a:bodyPr/>
          <a:lstStyle/>
          <a:p>
            <a:pPr>
              <a:defRPr/>
            </a:pPr>
            <a:fld id="{333B40C4-8739-41ED-9F49-74A029D2A0BC}" type="slidenum">
              <a:rPr lang="en-US" smtClean="0"/>
              <a:pPr>
                <a:defRPr/>
              </a:pPr>
              <a:t>59</a:t>
            </a:fld>
            <a:endParaRPr lang="en-US" dirty="0"/>
          </a:p>
        </p:txBody>
      </p:sp>
      <p:pic>
        <p:nvPicPr>
          <p:cNvPr id="16" name="Picture 2"/>
          <p:cNvPicPr>
            <a:picLocks noChangeAspect="1" noChangeArrowheads="1"/>
          </p:cNvPicPr>
          <p:nvPr/>
        </p:nvPicPr>
        <p:blipFill>
          <a:blip r:embed="rId5"/>
          <a:srcRect/>
          <a:stretch>
            <a:fillRect/>
          </a:stretch>
        </p:blipFill>
        <p:spPr bwMode="auto">
          <a:xfrm>
            <a:off x="5257800" y="1828800"/>
            <a:ext cx="3352800" cy="2514600"/>
          </a:xfrm>
          <a:prstGeom prst="rect">
            <a:avLst/>
          </a:prstGeom>
          <a:ln>
            <a:noFill/>
          </a:ln>
          <a:effectLst>
            <a:outerShdw blurRad="76200" dir="18900000" sy="23000" kx="-1200000" algn="bl" rotWithShape="0">
              <a:prstClr val="black">
                <a:alpha val="40000"/>
              </a:prstClr>
            </a:outerShdw>
            <a:reflection blurRad="12700" stA="30000" endPos="30000" dist="5000" dir="5400000" sy="-100000" algn="bl" rotWithShape="0"/>
          </a:effectLst>
          <a:scene3d>
            <a:camera prst="perspectiveContrastingLeftFacing">
              <a:rot lat="300000" lon="1800000" rev="0"/>
            </a:camera>
            <a:lightRig rig="threePt" dir="t">
              <a:rot lat="0" lon="0" rev="2700000"/>
            </a:lightRig>
          </a:scene3d>
          <a:sp3d>
            <a:bevelT w="63500" h="50800"/>
          </a:sp3d>
        </p:spPr>
      </p:pic>
    </p:spTree>
  </p:cSld>
  <p:clrMapOvr>
    <a:masterClrMapping/>
  </p:clrMapOvr>
  <p:transition>
    <p:fade/>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0"/>
          </p:nvPr>
        </p:nvSpPr>
        <p:spPr/>
        <p:txBody>
          <a:bodyPr/>
          <a:lstStyle/>
          <a:p>
            <a:pPr>
              <a:defRPr/>
            </a:pPr>
            <a:fld id="{7EC7F1C5-714B-4520-8352-8462B38DD693}" type="slidenum">
              <a:rPr lang="en-US" smtClean="0"/>
              <a:pPr>
                <a:defRPr/>
              </a:pPr>
              <a:t>6</a:t>
            </a:fld>
            <a:endParaRPr lang="en-US" dirty="0"/>
          </a:p>
        </p:txBody>
      </p:sp>
      <p:pic>
        <p:nvPicPr>
          <p:cNvPr id="24579" name="Picture 2" descr="Delta smelt photo by Peter Johnson, U.S. Fish and Wildlife Service, public domain">
            <a:hlinkClick r:id="rId2"/>
          </p:cNvPr>
          <p:cNvPicPr>
            <a:picLocks noChangeAspect="1" noChangeArrowheads="1"/>
          </p:cNvPicPr>
          <p:nvPr/>
        </p:nvPicPr>
        <p:blipFill>
          <a:blip r:embed="rId3"/>
          <a:srcRect/>
          <a:stretch>
            <a:fillRect/>
          </a:stretch>
        </p:blipFill>
        <p:spPr bwMode="auto">
          <a:xfrm>
            <a:off x="2971800" y="3289300"/>
            <a:ext cx="1828800" cy="1358900"/>
          </a:xfrm>
          <a:prstGeom prst="rect">
            <a:avLst/>
          </a:prstGeom>
          <a:noFill/>
          <a:ln w="9525">
            <a:noFill/>
            <a:miter lim="800000"/>
            <a:headEnd/>
            <a:tailEnd/>
          </a:ln>
        </p:spPr>
      </p:pic>
      <p:pic>
        <p:nvPicPr>
          <p:cNvPr id="146436" name="Picture 4" descr="Delta smelt photo by Peter Johnson, U.S. Fish and Wildlife Service, public domain">
            <a:hlinkClick r:id="rId4"/>
          </p:cNvPr>
          <p:cNvPicPr>
            <a:picLocks noChangeAspect="1" noChangeArrowheads="1"/>
          </p:cNvPicPr>
          <p:nvPr/>
        </p:nvPicPr>
        <p:blipFill>
          <a:blip r:embed="rId5"/>
          <a:srcRect/>
          <a:stretch>
            <a:fillRect/>
          </a:stretch>
        </p:blipFill>
        <p:spPr bwMode="auto">
          <a:xfrm>
            <a:off x="2362200" y="1828800"/>
            <a:ext cx="4662160" cy="3200400"/>
          </a:xfrm>
          <a:prstGeom prst="ellipse">
            <a:avLst/>
          </a:prstGeom>
          <a:ln w="63500" cap="rnd">
            <a:solidFill>
              <a:srgbClr val="333333"/>
            </a:solidFill>
          </a:ln>
          <a:effectLst>
            <a:outerShdw blurRad="381000" dist="292100" dir="5400000" sx="-80000" sy="-18000" rotWithShape="0">
              <a:srgbClr val="000000">
                <a:alpha val="22000"/>
              </a:srgbClr>
            </a:outerShdw>
            <a:reflection blurRad="6350" stA="50000" endA="300" endPos="55500" dist="101600" dir="5400000" sy="-100000" algn="bl" rotWithShape="0"/>
          </a:effectLst>
          <a:scene3d>
            <a:camera prst="orthographicFront"/>
            <a:lightRig rig="contrasting" dir="t">
              <a:rot lat="0" lon="0" rev="3000000"/>
            </a:lightRig>
          </a:scene3d>
          <a:sp3d contourW="7620">
            <a:bevelT w="95250" h="31750"/>
            <a:contourClr>
              <a:srgbClr val="333333"/>
            </a:contourClr>
          </a:sp3d>
        </p:spPr>
      </p:pic>
      <p:sp>
        <p:nvSpPr>
          <p:cNvPr id="5" name="Rectangle 2"/>
          <p:cNvSpPr txBox="1">
            <a:spLocks noChangeArrowheads="1"/>
          </p:cNvSpPr>
          <p:nvPr/>
        </p:nvSpPr>
        <p:spPr bwMode="invGray">
          <a:xfrm>
            <a:off x="0" y="360363"/>
            <a:ext cx="9144000" cy="1239837"/>
          </a:xfrm>
          <a:prstGeom prst="rect">
            <a:avLst/>
          </a:prstGeom>
        </p:spPr>
        <p:txBody>
          <a:bodyPr/>
          <a:lstStyle/>
          <a:p>
            <a:pPr algn="ctr">
              <a:spcAft>
                <a:spcPct val="25000"/>
              </a:spcAft>
              <a:defRPr/>
            </a:pPr>
            <a:r>
              <a:rPr lang="en-US" sz="40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 the Cause of Statewide Water Rationing?</a:t>
            </a:r>
            <a:r>
              <a:rPr lang="en-US" sz="3200" kern="0" dirty="0">
                <a:solidFill>
                  <a:srgbClr val="FFFF00"/>
                </a:solidFill>
                <a:effectLst>
                  <a:outerShdw blurRad="38100" dist="38100" dir="2700000" algn="tl">
                    <a:srgbClr val="000000"/>
                  </a:outerShdw>
                </a:effectLst>
                <a:ea typeface="+mj-ea"/>
                <a:cs typeface="+mj-cs"/>
              </a:rPr>
              <a:t/>
            </a:r>
            <a:br>
              <a:rPr lang="en-US" sz="3200" kern="0" dirty="0">
                <a:solidFill>
                  <a:srgbClr val="FFFF00"/>
                </a:solidFill>
                <a:effectLst>
                  <a:outerShdw blurRad="38100" dist="38100" dir="2700000" algn="tl">
                    <a:srgbClr val="000000"/>
                  </a:outerShdw>
                </a:effectLst>
                <a:ea typeface="+mj-ea"/>
                <a:cs typeface="+mj-cs"/>
              </a:rPr>
            </a:br>
            <a:r>
              <a:rPr lang="en-US" sz="3200" b="1" kern="0" dirty="0">
                <a:solidFill>
                  <a:schemeClr val="tx1">
                    <a:lumMod val="85000"/>
                  </a:schemeClr>
                </a:solidFill>
                <a:effectLst>
                  <a:outerShdw blurRad="38100" dist="38100" dir="2700000" algn="tl">
                    <a:srgbClr val="000000"/>
                  </a:outerShdw>
                </a:effectLst>
                <a:ea typeface="+mj-ea"/>
                <a:cs typeface="+mj-cs"/>
              </a:rPr>
              <a:t>Delta Smelt </a:t>
            </a:r>
          </a:p>
        </p:txBody>
      </p:sp>
      <p:pic>
        <p:nvPicPr>
          <p:cNvPr id="146437" name="Picture 5"/>
          <p:cNvPicPr>
            <a:picLocks noChangeAspect="1" noChangeArrowheads="1"/>
          </p:cNvPicPr>
          <p:nvPr/>
        </p:nvPicPr>
        <p:blipFill>
          <a:blip r:embed="rId6">
            <a:duotone>
              <a:prstClr val="black"/>
              <a:schemeClr val="tx2">
                <a:tint val="45000"/>
                <a:satMod val="400000"/>
              </a:schemeClr>
            </a:duotone>
          </a:blip>
          <a:srcRect l="10595" t="25487" r="26904" b="37720"/>
          <a:stretch>
            <a:fillRect/>
          </a:stretch>
        </p:blipFill>
        <p:spPr bwMode="auto">
          <a:xfrm>
            <a:off x="1600200" y="4657725"/>
            <a:ext cx="6096000" cy="2257419"/>
          </a:xfrm>
          <a:prstGeom prst="doubleWave">
            <a:avLst>
              <a:gd name="adj1" fmla="val 5813"/>
              <a:gd name="adj2" fmla="val -4000"/>
            </a:avLst>
          </a:prstGeom>
          <a:solidFill>
            <a:srgbClr val="FFFFFF">
              <a:shade val="85000"/>
            </a:srgbClr>
          </a:solidFill>
          <a:ln w="101600" cap="sq">
            <a:noFill/>
            <a:miter lim="800000"/>
          </a:ln>
          <a:effectLst>
            <a:outerShdw blurRad="57150" dist="37500" dir="7560000" sy="98000" kx="110000" ky="200000" algn="tl" rotWithShape="0">
              <a:srgbClr val="000000">
                <a:alpha val="20000"/>
              </a:srgbClr>
            </a:outerShdw>
          </a:effectLst>
          <a:scene3d>
            <a:camera prst="perspectiveRelaxed">
              <a:rot lat="18960000" lon="0" rev="0"/>
            </a:camera>
            <a:lightRig rig="twoPt" dir="t">
              <a:rot lat="0" lon="0" rev="7200000"/>
            </a:lightRig>
          </a:scene3d>
          <a:sp3d prstMaterial="matte">
            <a:bevelT w="22860" h="12700"/>
            <a:contourClr>
              <a:srgbClr val="FFFFFF"/>
            </a:contourClr>
          </a:sp3d>
        </p:spPr>
      </p:pic>
    </p:spTree>
  </p:cSld>
  <p:clrMapOvr>
    <a:masterClrMapping/>
  </p:clrMapOvr>
  <p:transition>
    <p:fade/>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6" name="Picture 4"/>
          <p:cNvPicPr>
            <a:picLocks noChangeAspect="1" noChangeArrowheads="1"/>
          </p:cNvPicPr>
          <p:nvPr/>
        </p:nvPicPr>
        <p:blipFill>
          <a:blip r:embed="rId3"/>
          <a:srcRect/>
          <a:stretch>
            <a:fillRect/>
          </a:stretch>
        </p:blipFill>
        <p:spPr bwMode="auto">
          <a:xfrm>
            <a:off x="457200" y="1295400"/>
            <a:ext cx="4481384" cy="4876800"/>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
        <p:nvSpPr>
          <p:cNvPr id="25" name="Slide Number Placeholder 3"/>
          <p:cNvSpPr txBox="1">
            <a:spLocks/>
          </p:cNvSpPr>
          <p:nvPr/>
        </p:nvSpPr>
        <p:spPr>
          <a:xfrm>
            <a:off x="8458200" y="6492875"/>
            <a:ext cx="685800" cy="365125"/>
          </a:xfrm>
          <a:prstGeom prst="rect">
            <a:avLst/>
          </a:prstGeom>
        </p:spPr>
        <p:txBody>
          <a:bodyPr/>
          <a:lstStyle/>
          <a:p>
            <a:pPr algn="ctr" eaLnBrk="0" hangingPunct="0">
              <a:defRPr/>
            </a:pPr>
            <a:fld id="{4F776271-A17E-4CC6-93EF-32ABF86863B4}" type="slidenum">
              <a:rPr lang="en-US">
                <a:effectLst>
                  <a:outerShdw blurRad="38100" dist="38100" dir="2700000" algn="tl">
                    <a:srgbClr val="000000">
                      <a:alpha val="43137"/>
                    </a:srgbClr>
                  </a:outerShdw>
                </a:effectLst>
                <a:latin typeface="+mn-lt"/>
                <a:cs typeface="+mn-cs"/>
              </a:rPr>
              <a:pPr algn="ctr" eaLnBrk="0" hangingPunct="0">
                <a:defRPr/>
              </a:pPr>
              <a:t>60</a:t>
            </a:fld>
            <a:endParaRPr lang="en-US" dirty="0">
              <a:effectLst>
                <a:outerShdw blurRad="38100" dist="38100" dir="2700000" algn="tl">
                  <a:srgbClr val="000000">
                    <a:alpha val="43137"/>
                  </a:srgbClr>
                </a:outerShdw>
              </a:effectLst>
              <a:latin typeface="+mn-lt"/>
              <a:cs typeface="+mn-cs"/>
            </a:endParaRPr>
          </a:p>
        </p:txBody>
      </p:sp>
      <p:sp>
        <p:nvSpPr>
          <p:cNvPr id="36" name="Title 5"/>
          <p:cNvSpPr txBox="1">
            <a:spLocks/>
          </p:cNvSpPr>
          <p:nvPr/>
        </p:nvSpPr>
        <p:spPr>
          <a:xfrm>
            <a:off x="5334000" y="1066800"/>
            <a:ext cx="3200400" cy="990600"/>
          </a:xfrm>
          <a:prstGeom prst="rect">
            <a:avLst/>
          </a:prstGeom>
        </p:spPr>
        <p:txBody>
          <a:bodyPr/>
          <a:lstStyle/>
          <a:p>
            <a:pPr algn="ctr" defTabSz="912813" eaLnBrk="0" hangingPunct="0">
              <a:lnSpc>
                <a:spcPct val="90000"/>
              </a:lnSpc>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38100" dir="2700000" algn="tl" rotWithShape="0">
                    <a:prstClr val="black">
                      <a:alpha val="40000"/>
                    </a:prstClr>
                  </a:outerShdw>
                </a:effectLst>
                <a:latin typeface="+mj-lt"/>
                <a:cs typeface="Arial" charset="0"/>
              </a:rPr>
              <a:t>Schedule</a:t>
            </a:r>
          </a:p>
        </p:txBody>
      </p:sp>
      <p:sp>
        <p:nvSpPr>
          <p:cNvPr id="7" name="Text Placeholder 6"/>
          <p:cNvSpPr>
            <a:spLocks noGrp="1"/>
          </p:cNvSpPr>
          <p:nvPr>
            <p:ph type="body" sz="quarter" idx="10"/>
          </p:nvPr>
        </p:nvSpPr>
        <p:spPr>
          <a:xfrm>
            <a:off x="4724400" y="1981201"/>
            <a:ext cx="4271963" cy="4438138"/>
          </a:xfrm>
        </p:spPr>
        <p:txBody>
          <a:bodyPr/>
          <a:lstStyle/>
          <a:p>
            <a:pPr>
              <a:defRPr/>
            </a:pPr>
            <a:r>
              <a:rPr lang="en-US" dirty="0" smtClean="0"/>
              <a:t>End of 2010</a:t>
            </a:r>
          </a:p>
          <a:p>
            <a:pPr marL="803275" lvl="1">
              <a:defRPr/>
            </a:pPr>
            <a:r>
              <a:rPr lang="en-US" dirty="0" smtClean="0"/>
              <a:t>Draft Conservation Plan</a:t>
            </a:r>
          </a:p>
          <a:p>
            <a:pPr marL="803275" lvl="1">
              <a:defRPr/>
            </a:pPr>
            <a:r>
              <a:rPr lang="en-US" dirty="0" smtClean="0"/>
              <a:t>Draft EIR/S</a:t>
            </a:r>
          </a:p>
          <a:p>
            <a:pPr marL="285750">
              <a:defRPr/>
            </a:pPr>
            <a:r>
              <a:rPr lang="en-US" dirty="0" smtClean="0"/>
              <a:t>End of 2011</a:t>
            </a:r>
          </a:p>
          <a:p>
            <a:pPr marL="803275" lvl="1">
              <a:defRPr/>
            </a:pPr>
            <a:r>
              <a:rPr lang="en-US" dirty="0" smtClean="0"/>
              <a:t>Final EIR/S </a:t>
            </a:r>
          </a:p>
          <a:p>
            <a:pPr marL="803275" lvl="1">
              <a:defRPr/>
            </a:pPr>
            <a:r>
              <a:rPr lang="en-US" dirty="0" smtClean="0"/>
              <a:t>Permits</a:t>
            </a:r>
          </a:p>
          <a:p>
            <a:pPr marL="285750">
              <a:defRPr/>
            </a:pPr>
            <a:r>
              <a:rPr lang="en-US" dirty="0" smtClean="0"/>
              <a:t>2022</a:t>
            </a:r>
          </a:p>
          <a:p>
            <a:pPr marL="803275" lvl="1">
              <a:defRPr/>
            </a:pPr>
            <a:r>
              <a:rPr lang="en-US" dirty="0" smtClean="0"/>
              <a:t>Construction complete</a:t>
            </a:r>
          </a:p>
          <a:p>
            <a:pPr marL="285750">
              <a:defRPr/>
            </a:pPr>
            <a:endParaRPr lang="en-US" dirty="0"/>
          </a:p>
        </p:txBody>
      </p:sp>
      <p:sp>
        <p:nvSpPr>
          <p:cNvPr id="10" name="TextBox 9"/>
          <p:cNvSpPr txBox="1"/>
          <p:nvPr/>
        </p:nvSpPr>
        <p:spPr>
          <a:xfrm>
            <a:off x="5181600" y="6446705"/>
            <a:ext cx="3962400" cy="307777"/>
          </a:xfrm>
          <a:prstGeom prst="rect">
            <a:avLst/>
          </a:prstGeom>
          <a:noFill/>
        </p:spPr>
        <p:txBody>
          <a:bodyPr wrap="square" rtlCol="0">
            <a:spAutoFit/>
          </a:bodyPr>
          <a:lstStyle/>
          <a:p>
            <a:pPr algn="ctr"/>
            <a:r>
              <a:rPr lang="en-US" sz="1400" b="1" i="1" dirty="0" smtClean="0">
                <a:solidFill>
                  <a:srgbClr val="FFC000"/>
                </a:solidFill>
                <a:latin typeface="+mn-lt"/>
              </a:rPr>
              <a:t>Preliminary Subject to Revision</a:t>
            </a:r>
            <a:endParaRPr lang="en-US" sz="1400" b="1" i="1" dirty="0">
              <a:solidFill>
                <a:srgbClr val="FFC000"/>
              </a:solidFill>
              <a:latin typeface="+mn-lt"/>
            </a:endParaRPr>
          </a:p>
        </p:txBody>
      </p:sp>
    </p:spTree>
  </p:cSld>
  <p:clrMapOvr>
    <a:masterClrMapping/>
  </p:clrMapOvr>
  <p:transition>
    <p:fade/>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466" name="Picture 2"/>
          <p:cNvPicPr>
            <a:picLocks noChangeAspect="1" noChangeArrowheads="1"/>
          </p:cNvPicPr>
          <p:nvPr/>
        </p:nvPicPr>
        <p:blipFill>
          <a:blip r:embed="rId3"/>
          <a:srcRect l="1111" t="1779" r="955" b="1779"/>
          <a:stretch>
            <a:fillRect/>
          </a:stretch>
        </p:blipFill>
        <p:spPr bwMode="ltGray">
          <a:xfrm>
            <a:off x="0" y="0"/>
            <a:ext cx="9144000" cy="6858000"/>
          </a:xfrm>
          <a:prstGeom prst="rect">
            <a:avLst/>
          </a:prstGeom>
          <a:noFill/>
          <a:ln w="12699">
            <a:noFill/>
            <a:miter lim="800000"/>
            <a:headEnd type="none" w="sm" len="sm"/>
            <a:tailEnd type="none" w="sm" len="sm"/>
          </a:ln>
        </p:spPr>
      </p:pic>
      <p:grpSp>
        <p:nvGrpSpPr>
          <p:cNvPr id="62467" name="Group 6"/>
          <p:cNvGrpSpPr>
            <a:grpSpLocks/>
          </p:cNvGrpSpPr>
          <p:nvPr/>
        </p:nvGrpSpPr>
        <p:grpSpPr bwMode="auto">
          <a:xfrm>
            <a:off x="228600" y="2286000"/>
            <a:ext cx="8686800" cy="2101850"/>
            <a:chOff x="228600" y="4679950"/>
            <a:chExt cx="8686800" cy="2101850"/>
          </a:xfrm>
        </p:grpSpPr>
        <p:pic>
          <p:nvPicPr>
            <p:cNvPr id="62471" name="Picture 1037" descr="P:\CF Model Home Pilot Program\Marketing\CAF_home.tif"/>
            <p:cNvPicPr>
              <a:picLocks noChangeAspect="1" noChangeArrowheads="1"/>
            </p:cNvPicPr>
            <p:nvPr/>
          </p:nvPicPr>
          <p:blipFill>
            <a:blip r:embed="rId4"/>
            <a:srcRect/>
            <a:stretch>
              <a:fillRect/>
            </a:stretch>
          </p:blipFill>
          <p:spPr bwMode="auto">
            <a:xfrm>
              <a:off x="3810000" y="4679950"/>
              <a:ext cx="1524000" cy="1536700"/>
            </a:xfrm>
            <a:prstGeom prst="rect">
              <a:avLst/>
            </a:prstGeom>
            <a:noFill/>
            <a:ln w="9525">
              <a:noFill/>
              <a:miter lim="800000"/>
              <a:headEnd/>
              <a:tailEnd/>
            </a:ln>
          </p:spPr>
        </p:pic>
        <p:sp>
          <p:nvSpPr>
            <p:cNvPr id="284686" name="Text Box 1038"/>
            <p:cNvSpPr txBox="1">
              <a:spLocks noChangeArrowheads="1"/>
            </p:cNvSpPr>
            <p:nvPr/>
          </p:nvSpPr>
          <p:spPr bwMode="auto">
            <a:xfrm>
              <a:off x="228600" y="6202363"/>
              <a:ext cx="8686800" cy="579437"/>
            </a:xfrm>
            <a:prstGeom prst="rect">
              <a:avLst/>
            </a:prstGeom>
            <a:noFill/>
            <a:ln w="9525">
              <a:noFill/>
              <a:miter lim="800000"/>
              <a:headEnd/>
              <a:tailEnd/>
            </a:ln>
            <a:effectLst/>
          </p:spPr>
          <p:txBody>
            <a:bodyPr>
              <a:spAutoFit/>
            </a:bodyPr>
            <a:lstStyle/>
            <a:p>
              <a:pPr algn="ctr">
                <a:spcBef>
                  <a:spcPct val="50000"/>
                </a:spcBef>
                <a:defRPr/>
              </a:pPr>
              <a:r>
                <a:rPr lang="en-US" sz="3200" dirty="0">
                  <a:effectLst>
                    <a:glow rad="101600">
                      <a:schemeClr val="accent2">
                        <a:satMod val="175000"/>
                        <a:alpha val="40000"/>
                      </a:schemeClr>
                    </a:glow>
                    <a:outerShdw blurRad="38100" dist="38100" dir="2700000" algn="tl">
                      <a:srgbClr val="000000"/>
                    </a:outerShdw>
                  </a:effectLst>
                  <a:latin typeface="Arial" charset="0"/>
                  <a:cs typeface="Arial" charset="0"/>
                </a:rPr>
                <a:t>www.bewaterwise.com</a:t>
              </a:r>
            </a:p>
          </p:txBody>
        </p:sp>
      </p:grpSp>
      <p:pic>
        <p:nvPicPr>
          <p:cNvPr id="61444" name="Picture 21" descr="MWD Seal w-o backgrd.gif"/>
          <p:cNvPicPr>
            <a:picLocks noChangeAspect="1"/>
          </p:cNvPicPr>
          <p:nvPr/>
        </p:nvPicPr>
        <p:blipFill>
          <a:blip r:embed="rId5" cstate="screen"/>
          <a:srcRect/>
          <a:stretch>
            <a:fillRect/>
          </a:stretch>
        </p:blipFill>
        <p:spPr bwMode="auto">
          <a:xfrm>
            <a:off x="304800" y="381000"/>
            <a:ext cx="1600200" cy="1582738"/>
          </a:xfrm>
          <a:prstGeom prst="rect">
            <a:avLst/>
          </a:prstGeom>
          <a:noFill/>
          <a:ln w="9525">
            <a:noFill/>
            <a:miter lim="800000"/>
            <a:headEnd/>
            <a:tailEnd/>
          </a:ln>
          <a:effectLst>
            <a:glow rad="101600">
              <a:schemeClr val="accent4">
                <a:satMod val="175000"/>
                <a:alpha val="40000"/>
              </a:schemeClr>
            </a:glow>
          </a:effectLst>
        </p:spPr>
      </p:pic>
      <p:sp>
        <p:nvSpPr>
          <p:cNvPr id="8" name="Text Box 1039"/>
          <p:cNvSpPr txBox="1">
            <a:spLocks noChangeArrowheads="1"/>
          </p:cNvSpPr>
          <p:nvPr/>
        </p:nvSpPr>
        <p:spPr bwMode="invGray">
          <a:xfrm>
            <a:off x="0" y="5799138"/>
            <a:ext cx="8991600" cy="892175"/>
          </a:xfrm>
          <a:prstGeom prst="rect">
            <a:avLst/>
          </a:prstGeom>
          <a:noFill/>
          <a:ln w="9525">
            <a:noFill/>
            <a:miter lim="800000"/>
            <a:headEnd/>
            <a:tailEnd/>
          </a:ln>
          <a:effectLst/>
        </p:spPr>
        <p:txBody>
          <a:bodyPr>
            <a:spAutoFit/>
          </a:bodyPr>
          <a:lstStyle/>
          <a:p>
            <a:pPr algn="ctr">
              <a:spcBef>
                <a:spcPts val="0"/>
              </a:spcBef>
              <a:defRPr/>
            </a:pPr>
            <a:r>
              <a:rPr lang="en-US" sz="2600" i="1" dirty="0">
                <a:effectLst>
                  <a:glow rad="101600">
                    <a:schemeClr val="accent2">
                      <a:satMod val="175000"/>
                      <a:alpha val="40000"/>
                    </a:schemeClr>
                  </a:glow>
                  <a:outerShdw blurRad="38100" dist="38100" dir="2700000" algn="tl">
                    <a:srgbClr val="000000"/>
                  </a:outerShdw>
                </a:effectLst>
                <a:latin typeface="Arial" charset="0"/>
                <a:cs typeface="Arial" charset="0"/>
              </a:rPr>
              <a:t>An electronic copy of this presentation is located at:</a:t>
            </a:r>
          </a:p>
          <a:p>
            <a:pPr algn="ctr">
              <a:spcBef>
                <a:spcPts val="0"/>
              </a:spcBef>
              <a:defRPr/>
            </a:pPr>
            <a:r>
              <a:rPr lang="en-US" sz="2600" i="1" dirty="0">
                <a:effectLst>
                  <a:glow rad="101600">
                    <a:schemeClr val="accent2">
                      <a:satMod val="175000"/>
                      <a:alpha val="40000"/>
                    </a:schemeClr>
                  </a:glow>
                  <a:outerShdw blurRad="38100" dist="38100" dir="2700000" algn="tl">
                    <a:srgbClr val="000000"/>
                  </a:outerShdw>
                </a:effectLst>
                <a:latin typeface="Arial" charset="0"/>
                <a:cs typeface="Arial" charset="0"/>
              </a:rPr>
              <a:t>“ftp://blizzard.mwdh2o.com/baydelta/presentations”</a:t>
            </a:r>
          </a:p>
        </p:txBody>
      </p:sp>
      <p:sp>
        <p:nvSpPr>
          <p:cNvPr id="9" name="Text Box 1039"/>
          <p:cNvSpPr txBox="1">
            <a:spLocks noChangeArrowheads="1"/>
          </p:cNvSpPr>
          <p:nvPr/>
        </p:nvSpPr>
        <p:spPr bwMode="invGray">
          <a:xfrm>
            <a:off x="3848100" y="533400"/>
            <a:ext cx="4972050" cy="1446550"/>
          </a:xfrm>
          <a:prstGeom prst="rect">
            <a:avLst/>
          </a:prstGeom>
          <a:noFill/>
          <a:ln w="9525">
            <a:noFill/>
            <a:miter lim="800000"/>
            <a:headEnd/>
            <a:tailEnd/>
          </a:ln>
          <a:effectLst>
            <a:glow rad="101600">
              <a:schemeClr val="accent4">
                <a:satMod val="175000"/>
                <a:alpha val="40000"/>
              </a:schemeClr>
            </a:glow>
          </a:effectLst>
        </p:spPr>
        <p:txBody>
          <a:bodyPr>
            <a:spAutoFit/>
          </a:bodyPr>
          <a:lstStyle/>
          <a:p>
            <a:pPr algn="r" defTabSz="914363" eaLnBrk="0" fontAlgn="auto" hangingPunct="0">
              <a:spcAft>
                <a:spcPts val="0"/>
              </a:spcAft>
              <a:defRPr/>
            </a:pPr>
            <a:r>
              <a:rPr lang="en-US" sz="40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Randall D. Neudeck</a:t>
            </a:r>
          </a:p>
          <a:p>
            <a:pPr algn="r" eaLnBrk="0" hangingPunct="0">
              <a:spcBef>
                <a:spcPts val="0"/>
              </a:spcBef>
              <a:defRPr/>
            </a:pPr>
            <a:r>
              <a:rPr lang="en-US" sz="2400" dirty="0">
                <a:effectLst>
                  <a:outerShdw blurRad="38100" dist="38100" dir="2700000" algn="tl">
                    <a:srgbClr val="000000"/>
                  </a:outerShdw>
                </a:effectLst>
                <a:latin typeface="Arial" charset="0"/>
                <a:cs typeface="+mn-cs"/>
              </a:rPr>
              <a:t>(213) 217-7537</a:t>
            </a:r>
          </a:p>
          <a:p>
            <a:pPr algn="r" eaLnBrk="0" hangingPunct="0">
              <a:spcBef>
                <a:spcPts val="0"/>
              </a:spcBef>
              <a:defRPr/>
            </a:pPr>
            <a:r>
              <a:rPr lang="en-US" sz="2400" dirty="0">
                <a:effectLst>
                  <a:outerShdw blurRad="38100" dist="38100" dir="2700000" algn="tl">
                    <a:srgbClr val="000000"/>
                  </a:outerShdw>
                </a:effectLst>
                <a:latin typeface="Arial" charset="0"/>
                <a:cs typeface="+mn-cs"/>
              </a:rPr>
              <a:t>rneudeck@mwdh2o.com</a:t>
            </a:r>
          </a:p>
        </p:txBody>
      </p:sp>
    </p:spTree>
  </p:cSld>
  <p:clrMapOvr>
    <a:masterClrMapping/>
  </p:clrMapOvr>
  <p:transition>
    <p:randomBar dir="vert"/>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descr="D:\Documents and Settings\u06454\My Documents\Copy\Delta Map 30m rgb Master Revised 8x11.jpg"/>
          <p:cNvPicPr>
            <a:picLocks noChangeAspect="1" noChangeArrowheads="1"/>
          </p:cNvPicPr>
          <p:nvPr/>
        </p:nvPicPr>
        <p:blipFill>
          <a:blip r:embed="rId2">
            <a:lum bright="-20000" contrast="8000"/>
          </a:blip>
          <a:srcRect/>
          <a:stretch>
            <a:fillRect/>
          </a:stretch>
        </p:blipFill>
        <p:spPr bwMode="auto">
          <a:xfrm>
            <a:off x="0" y="-1588"/>
            <a:ext cx="9144000" cy="6859588"/>
          </a:xfrm>
          <a:prstGeom prst="rect">
            <a:avLst/>
          </a:prstGeom>
          <a:noFill/>
          <a:ln w="9525">
            <a:noFill/>
            <a:miter lim="800000"/>
            <a:headEnd/>
            <a:tailEnd/>
          </a:ln>
        </p:spPr>
      </p:pic>
      <p:sp>
        <p:nvSpPr>
          <p:cNvPr id="6559747" name="Rectangle 3"/>
          <p:cNvSpPr>
            <a:spLocks noChangeArrowheads="1"/>
          </p:cNvSpPr>
          <p:nvPr/>
        </p:nvSpPr>
        <p:spPr bwMode="ltGray">
          <a:xfrm>
            <a:off x="514350" y="1028700"/>
            <a:ext cx="2762250" cy="838200"/>
          </a:xfrm>
          <a:prstGeom prst="rect">
            <a:avLst/>
          </a:prstGeom>
          <a:noFill/>
          <a:ln w="9525">
            <a:noFill/>
            <a:miter lim="800000"/>
            <a:headEnd/>
            <a:tailEnd/>
          </a:ln>
          <a:effectLst>
            <a:outerShdw dist="50800" dir="2700000" algn="ctr" rotWithShape="0">
              <a:schemeClr val="bg1"/>
            </a:outerShdw>
          </a:effectLst>
        </p:spPr>
        <p:txBody>
          <a:bodyPr lIns="92075" tIns="46038" rIns="92075" bIns="46038" anchor="ctr"/>
          <a:lstStyle/>
          <a:p>
            <a:pPr>
              <a:lnSpc>
                <a:spcPct val="90000"/>
              </a:lnSpc>
              <a:spcAft>
                <a:spcPct val="35000"/>
              </a:spcAft>
              <a:defRPr/>
            </a:pPr>
            <a:r>
              <a:rPr lang="en-US" sz="44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The Delta</a:t>
            </a:r>
            <a:endParaRPr lang="en-US" sz="4400" b="1" dirty="0">
              <a:solidFill>
                <a:srgbClr val="FFFF00"/>
              </a:solidFill>
              <a:effectLst>
                <a:outerShdw blurRad="38100" dist="38100" dir="2700000" algn="tl">
                  <a:srgbClr val="000000"/>
                </a:outerShdw>
              </a:effectLst>
              <a:latin typeface="Arial Black" pitchFamily="34" charset="0"/>
            </a:endParaRPr>
          </a:p>
        </p:txBody>
      </p:sp>
      <p:sp>
        <p:nvSpPr>
          <p:cNvPr id="6559748" name="Rectangle 4"/>
          <p:cNvSpPr>
            <a:spLocks noChangeArrowheads="1"/>
          </p:cNvSpPr>
          <p:nvPr/>
        </p:nvSpPr>
        <p:spPr bwMode="ltGray">
          <a:xfrm>
            <a:off x="5643563" y="1966913"/>
            <a:ext cx="1562100" cy="381000"/>
          </a:xfrm>
          <a:prstGeom prst="rect">
            <a:avLst/>
          </a:prstGeom>
          <a:noFill/>
          <a:ln w="9525">
            <a:noFill/>
            <a:miter lim="800000"/>
            <a:headEnd/>
            <a:tailEnd/>
          </a:ln>
          <a:effectLst>
            <a:outerShdw dist="50800" dir="2700000" algn="ctr" rotWithShape="0">
              <a:schemeClr val="bg1"/>
            </a:outerShdw>
          </a:effectLst>
        </p:spPr>
        <p:txBody>
          <a:bodyPr lIns="92075" tIns="46038" rIns="92075" bIns="46038" anchor="ctr"/>
          <a:lstStyle/>
          <a:p>
            <a:pPr>
              <a:lnSpc>
                <a:spcPct val="90000"/>
              </a:lnSpc>
              <a:spcAft>
                <a:spcPct val="35000"/>
              </a:spcAft>
              <a:defRPr/>
            </a:pPr>
            <a:r>
              <a:rPr lang="en-US" sz="1600" dirty="0">
                <a:effectLst>
                  <a:outerShdw blurRad="38100" dist="38100" dir="2700000" algn="tl">
                    <a:srgbClr val="000000"/>
                  </a:outerShdw>
                </a:effectLst>
                <a:latin typeface="Arial Black" pitchFamily="34" charset="0"/>
              </a:rPr>
              <a:t>Sacramento</a:t>
            </a:r>
            <a:endParaRPr lang="en-US" sz="1400" dirty="0">
              <a:effectLst>
                <a:outerShdw blurRad="38100" dist="38100" dir="2700000" algn="tl">
                  <a:srgbClr val="000000"/>
                </a:outerShdw>
              </a:effectLst>
              <a:latin typeface="Arial Black" pitchFamily="34" charset="0"/>
            </a:endParaRPr>
          </a:p>
        </p:txBody>
      </p:sp>
      <p:sp>
        <p:nvSpPr>
          <p:cNvPr id="6559749" name="Rectangle 5"/>
          <p:cNvSpPr>
            <a:spLocks noChangeArrowheads="1"/>
          </p:cNvSpPr>
          <p:nvPr/>
        </p:nvSpPr>
        <p:spPr bwMode="ltGray">
          <a:xfrm>
            <a:off x="7010400" y="3810000"/>
            <a:ext cx="1246188" cy="381000"/>
          </a:xfrm>
          <a:prstGeom prst="rect">
            <a:avLst/>
          </a:prstGeom>
          <a:noFill/>
          <a:ln w="9525">
            <a:noFill/>
            <a:miter lim="800000"/>
            <a:headEnd/>
            <a:tailEnd/>
          </a:ln>
          <a:effectLst>
            <a:outerShdw dist="50800" dir="2700000" algn="ctr" rotWithShape="0">
              <a:schemeClr val="bg1"/>
            </a:outerShdw>
          </a:effectLst>
        </p:spPr>
        <p:txBody>
          <a:bodyPr lIns="92075" tIns="46038" rIns="92075" bIns="46038" anchor="ctr"/>
          <a:lstStyle/>
          <a:p>
            <a:pPr>
              <a:lnSpc>
                <a:spcPct val="90000"/>
              </a:lnSpc>
              <a:spcAft>
                <a:spcPct val="35000"/>
              </a:spcAft>
              <a:defRPr/>
            </a:pPr>
            <a:r>
              <a:rPr lang="en-US" sz="1600" dirty="0">
                <a:effectLst>
                  <a:outerShdw blurRad="38100" dist="38100" dir="2700000" algn="tl">
                    <a:srgbClr val="000000"/>
                  </a:outerShdw>
                </a:effectLst>
                <a:latin typeface="Arial Black" pitchFamily="34" charset="0"/>
              </a:rPr>
              <a:t>Stockton</a:t>
            </a:r>
            <a:endParaRPr lang="en-US" sz="1400" dirty="0">
              <a:effectLst>
                <a:outerShdw blurRad="38100" dist="38100" dir="2700000" algn="tl">
                  <a:srgbClr val="000000"/>
                </a:outerShdw>
              </a:effectLst>
              <a:latin typeface="Arial Black" pitchFamily="34" charset="0"/>
            </a:endParaRPr>
          </a:p>
        </p:txBody>
      </p:sp>
      <p:sp>
        <p:nvSpPr>
          <p:cNvPr id="6559750" name="Rectangle 6"/>
          <p:cNvSpPr>
            <a:spLocks noChangeArrowheads="1"/>
          </p:cNvSpPr>
          <p:nvPr/>
        </p:nvSpPr>
        <p:spPr bwMode="ltGray">
          <a:xfrm>
            <a:off x="457200" y="2590800"/>
            <a:ext cx="1562100" cy="381000"/>
          </a:xfrm>
          <a:prstGeom prst="rect">
            <a:avLst/>
          </a:prstGeom>
          <a:noFill/>
          <a:ln w="9525">
            <a:noFill/>
            <a:miter lim="800000"/>
            <a:headEnd/>
            <a:tailEnd/>
          </a:ln>
          <a:effectLst>
            <a:outerShdw dist="50800" dir="2700000" algn="ctr" rotWithShape="0">
              <a:schemeClr val="bg1"/>
            </a:outerShdw>
          </a:effectLst>
        </p:spPr>
        <p:txBody>
          <a:bodyPr lIns="92075" tIns="46038" rIns="92075" bIns="46038" anchor="ctr"/>
          <a:lstStyle/>
          <a:p>
            <a:pPr>
              <a:lnSpc>
                <a:spcPct val="90000"/>
              </a:lnSpc>
              <a:spcAft>
                <a:spcPct val="35000"/>
              </a:spcAft>
              <a:defRPr/>
            </a:pPr>
            <a:r>
              <a:rPr lang="en-US" sz="1600" dirty="0">
                <a:effectLst>
                  <a:outerShdw blurRad="38100" dist="38100" dir="2700000" algn="tl">
                    <a:srgbClr val="000000"/>
                  </a:outerShdw>
                </a:effectLst>
                <a:latin typeface="Arial Black" pitchFamily="34" charset="0"/>
              </a:rPr>
              <a:t>Suisun Bay</a:t>
            </a:r>
            <a:endParaRPr lang="en-US" sz="1400" dirty="0">
              <a:effectLst>
                <a:outerShdw blurRad="38100" dist="38100" dir="2700000" algn="tl">
                  <a:srgbClr val="000000"/>
                </a:outerShdw>
              </a:effectLst>
              <a:latin typeface="Arial Black" pitchFamily="34" charset="0"/>
            </a:endParaRPr>
          </a:p>
        </p:txBody>
      </p:sp>
      <p:sp>
        <p:nvSpPr>
          <p:cNvPr id="6559751" name="Rectangle 7"/>
          <p:cNvSpPr>
            <a:spLocks noChangeArrowheads="1"/>
          </p:cNvSpPr>
          <p:nvPr/>
        </p:nvSpPr>
        <p:spPr bwMode="ltGray">
          <a:xfrm>
            <a:off x="1066800" y="5486400"/>
            <a:ext cx="2500313" cy="381000"/>
          </a:xfrm>
          <a:prstGeom prst="rect">
            <a:avLst/>
          </a:prstGeom>
          <a:noFill/>
          <a:ln w="9525">
            <a:noFill/>
            <a:miter lim="800000"/>
            <a:headEnd/>
            <a:tailEnd/>
          </a:ln>
          <a:effectLst>
            <a:outerShdw dist="50800" dir="2700000" algn="ctr" rotWithShape="0">
              <a:schemeClr val="bg1"/>
            </a:outerShdw>
          </a:effectLst>
        </p:spPr>
        <p:txBody>
          <a:bodyPr lIns="92075" tIns="46038" rIns="92075" bIns="46038" anchor="ctr"/>
          <a:lstStyle/>
          <a:p>
            <a:pPr>
              <a:lnSpc>
                <a:spcPct val="90000"/>
              </a:lnSpc>
              <a:spcAft>
                <a:spcPct val="35000"/>
              </a:spcAft>
              <a:defRPr/>
            </a:pPr>
            <a:r>
              <a:rPr lang="en-US" sz="1600" dirty="0">
                <a:effectLst>
                  <a:outerShdw blurRad="38100" dist="38100" dir="2700000" algn="tl">
                    <a:srgbClr val="000000"/>
                  </a:outerShdw>
                </a:effectLst>
                <a:latin typeface="Arial Black" pitchFamily="34" charset="0"/>
              </a:rPr>
              <a:t>State &amp; Federal Pumping Plants</a:t>
            </a:r>
            <a:endParaRPr lang="en-US" sz="1400" dirty="0">
              <a:effectLst>
                <a:outerShdw blurRad="38100" dist="38100" dir="2700000" algn="tl">
                  <a:srgbClr val="000000"/>
                </a:outerShdw>
              </a:effectLst>
              <a:latin typeface="Arial Black" pitchFamily="34" charset="0"/>
            </a:endParaRPr>
          </a:p>
        </p:txBody>
      </p:sp>
      <p:sp>
        <p:nvSpPr>
          <p:cNvPr id="6559752" name="Oval 8"/>
          <p:cNvSpPr>
            <a:spLocks noChangeAspect="1" noChangeArrowheads="1"/>
          </p:cNvSpPr>
          <p:nvPr/>
        </p:nvSpPr>
        <p:spPr bwMode="auto">
          <a:xfrm>
            <a:off x="3657600" y="5638800"/>
            <a:ext cx="149225" cy="122238"/>
          </a:xfrm>
          <a:prstGeom prst="ellipse">
            <a:avLst/>
          </a:prstGeom>
          <a:solidFill>
            <a:srgbClr val="009900"/>
          </a:solidFill>
          <a:ln w="9525">
            <a:solidFill>
              <a:schemeClr val="tx1"/>
            </a:solidFill>
            <a:round/>
            <a:headEnd/>
            <a:tailEnd/>
          </a:ln>
          <a:effectLst>
            <a:outerShdw dist="50800" dir="2700000" algn="ctr" rotWithShape="0">
              <a:schemeClr val="bg1"/>
            </a:outerShdw>
          </a:effectLst>
        </p:spPr>
        <p:txBody>
          <a:bodyPr rot="10800000" vert="eaVert" anchor="ctr">
            <a:spAutoFit/>
          </a:bodyPr>
          <a:lstStyle/>
          <a:p>
            <a:pPr algn="r">
              <a:defRPr/>
            </a:pPr>
            <a:endParaRPr lang="en-US" dirty="0"/>
          </a:p>
        </p:txBody>
      </p:sp>
      <p:sp>
        <p:nvSpPr>
          <p:cNvPr id="6559753" name="Oval 9"/>
          <p:cNvSpPr>
            <a:spLocks noChangeAspect="1" noChangeArrowheads="1"/>
          </p:cNvSpPr>
          <p:nvPr/>
        </p:nvSpPr>
        <p:spPr bwMode="auto">
          <a:xfrm>
            <a:off x="4095750" y="5867400"/>
            <a:ext cx="149225" cy="122238"/>
          </a:xfrm>
          <a:prstGeom prst="ellipse">
            <a:avLst/>
          </a:prstGeom>
          <a:solidFill>
            <a:srgbClr val="009900"/>
          </a:solidFill>
          <a:ln w="9525">
            <a:solidFill>
              <a:schemeClr val="tx1"/>
            </a:solidFill>
            <a:round/>
            <a:headEnd/>
            <a:tailEnd/>
          </a:ln>
          <a:effectLst>
            <a:outerShdw dist="50800" dir="2700000" algn="ctr" rotWithShape="0">
              <a:schemeClr val="bg1"/>
            </a:outerShdw>
          </a:effectLst>
        </p:spPr>
        <p:txBody>
          <a:bodyPr rot="10800000" vert="eaVert" anchor="ctr">
            <a:spAutoFit/>
          </a:bodyPr>
          <a:lstStyle/>
          <a:p>
            <a:pPr algn="r">
              <a:defRPr/>
            </a:pPr>
            <a:endParaRPr lang="en-US" dirty="0"/>
          </a:p>
        </p:txBody>
      </p:sp>
    </p:spTree>
  </p:cSld>
  <p:clrMapOvr>
    <a:masterClrMapping/>
  </p:clrMapOvr>
  <p:transition>
    <p:fade/>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3540" name="Picture 2" descr="D:\delta sampler copy\waterways\4.jpg"/>
          <p:cNvPicPr>
            <a:picLocks noChangeAspect="1" noChangeArrowheads="1"/>
          </p:cNvPicPr>
          <p:nvPr/>
        </p:nvPicPr>
        <p:blipFill>
          <a:blip r:embed="rId3"/>
          <a:srcRect/>
          <a:stretch>
            <a:fillRect/>
          </a:stretch>
        </p:blipFill>
        <p:spPr bwMode="auto">
          <a:xfrm>
            <a:off x="3886200" y="609600"/>
            <a:ext cx="4495800" cy="3371850"/>
          </a:xfrm>
          <a:prstGeom prst="ellipse">
            <a:avLst/>
          </a:prstGeom>
          <a:ln w="63500" cap="rnd">
            <a:solidFill>
              <a:srgbClr val="333333"/>
            </a:solidFill>
          </a:ln>
          <a:effectLst>
            <a:outerShdw blurRad="381000" dist="292100" dir="5400000" sx="-80000" sy="-18000" rotWithShape="0">
              <a:srgbClr val="000000">
                <a:alpha val="97000"/>
              </a:srgbClr>
            </a:outerShdw>
          </a:effectLst>
          <a:scene3d>
            <a:camera prst="orthographicFront"/>
            <a:lightRig rig="contrasting" dir="t">
              <a:rot lat="0" lon="0" rev="3000000"/>
            </a:lightRig>
          </a:scene3d>
          <a:sp3d contourW="7620">
            <a:bevelT w="95250" h="31750"/>
            <a:contourClr>
              <a:srgbClr val="333333"/>
            </a:contourClr>
          </a:sp3d>
        </p:spPr>
      </p:pic>
      <p:sp>
        <p:nvSpPr>
          <p:cNvPr id="6" name="Rectangle 3"/>
          <p:cNvSpPr>
            <a:spLocks noChangeArrowheads="1"/>
          </p:cNvSpPr>
          <p:nvPr/>
        </p:nvSpPr>
        <p:spPr bwMode="ltGray">
          <a:xfrm>
            <a:off x="4724400" y="1905000"/>
            <a:ext cx="2895600" cy="990600"/>
          </a:xfrm>
          <a:prstGeom prst="rect">
            <a:avLst/>
          </a:prstGeom>
          <a:noFill/>
          <a:ln w="9525">
            <a:noFill/>
            <a:miter lim="800000"/>
            <a:headEnd/>
            <a:tailEnd/>
          </a:ln>
          <a:effectLst>
            <a:glow rad="139700">
              <a:schemeClr val="accent4">
                <a:satMod val="175000"/>
                <a:alpha val="40000"/>
              </a:schemeClr>
            </a:glow>
          </a:effectLst>
        </p:spPr>
        <p:txBody>
          <a:bodyPr/>
          <a:lstStyle/>
          <a:p>
            <a:pPr algn="ctr" eaLnBrk="0" hangingPunct="0">
              <a:lnSpc>
                <a:spcPct val="70000"/>
              </a:lnSpc>
              <a:defRPr/>
            </a:pPr>
            <a:r>
              <a:rPr lang="en-US" sz="3600" b="1" dirty="0" smtClean="0">
                <a:solidFill>
                  <a:srgbClr val="FFFF00"/>
                </a:solidFill>
                <a:effectLst>
                  <a:glow rad="139700">
                    <a:schemeClr val="accent4">
                      <a:satMod val="175000"/>
                      <a:alpha val="40000"/>
                    </a:schemeClr>
                  </a:glow>
                  <a:outerShdw blurRad="25400" dist="310007" dir="7680000" sy="30000" kx="1300200" algn="ctr" rotWithShape="0">
                    <a:prstClr val="black">
                      <a:alpha val="70000"/>
                    </a:prstClr>
                  </a:outerShdw>
                </a:effectLst>
                <a:latin typeface="+mn-lt"/>
                <a:cs typeface="Arial" charset="0"/>
              </a:rPr>
              <a:t>California Bay-Delta</a:t>
            </a:r>
            <a:endParaRPr lang="en-US" sz="3600" b="1" dirty="0">
              <a:solidFill>
                <a:srgbClr val="FFFF00"/>
              </a:solidFill>
              <a:effectLst>
                <a:glow rad="139700">
                  <a:schemeClr val="accent4">
                    <a:satMod val="175000"/>
                    <a:alpha val="40000"/>
                  </a:schemeClr>
                </a:glow>
                <a:outerShdw blurRad="25400" dist="310007" dir="7680000" sy="30000" kx="1300200" algn="ctr" rotWithShape="0">
                  <a:prstClr val="black">
                    <a:alpha val="70000"/>
                  </a:prstClr>
                </a:outerShdw>
              </a:effectLst>
              <a:latin typeface="+mn-lt"/>
              <a:cs typeface="Arial" charset="0"/>
            </a:endParaRPr>
          </a:p>
          <a:p>
            <a:pPr algn="ctr" eaLnBrk="0" hangingPunct="0">
              <a:lnSpc>
                <a:spcPct val="70000"/>
              </a:lnSpc>
              <a:defRPr/>
            </a:pPr>
            <a:r>
              <a:rPr lang="en-US" sz="3600" b="1" dirty="0">
                <a:solidFill>
                  <a:srgbClr val="FFFF00"/>
                </a:solidFill>
                <a:effectLst>
                  <a:glow rad="139700">
                    <a:schemeClr val="accent4">
                      <a:satMod val="175000"/>
                      <a:alpha val="40000"/>
                    </a:schemeClr>
                  </a:glow>
                  <a:outerShdw blurRad="25400" dist="310007" dir="7680000" sy="30000" kx="1300200" algn="ctr" rotWithShape="0">
                    <a:prstClr val="black">
                      <a:alpha val="70000"/>
                    </a:prstClr>
                  </a:outerShdw>
                </a:effectLst>
                <a:latin typeface="+mn-lt"/>
                <a:cs typeface="+mn-cs"/>
              </a:rPr>
              <a:t/>
            </a:r>
            <a:br>
              <a:rPr lang="en-US" sz="3600" b="1" dirty="0">
                <a:solidFill>
                  <a:srgbClr val="FFFF00"/>
                </a:solidFill>
                <a:effectLst>
                  <a:glow rad="139700">
                    <a:schemeClr val="accent4">
                      <a:satMod val="175000"/>
                      <a:alpha val="40000"/>
                    </a:schemeClr>
                  </a:glow>
                  <a:outerShdw blurRad="25400" dist="310007" dir="7680000" sy="30000" kx="1300200" algn="ctr" rotWithShape="0">
                    <a:prstClr val="black">
                      <a:alpha val="70000"/>
                    </a:prstClr>
                  </a:outerShdw>
                </a:effectLst>
                <a:latin typeface="+mn-lt"/>
                <a:cs typeface="+mn-cs"/>
              </a:rPr>
            </a:br>
            <a:endParaRPr lang="en-US" sz="3600" b="1" dirty="0">
              <a:solidFill>
                <a:srgbClr val="FFFF00"/>
              </a:solidFill>
              <a:effectLst>
                <a:glow rad="139700">
                  <a:schemeClr val="accent4">
                    <a:satMod val="175000"/>
                    <a:alpha val="40000"/>
                  </a:schemeClr>
                </a:glow>
                <a:outerShdw blurRad="25400" dist="310007" dir="7680000" sy="30000" kx="1300200" algn="ctr" rotWithShape="0">
                  <a:prstClr val="black">
                    <a:alpha val="70000"/>
                  </a:prstClr>
                </a:outerShdw>
              </a:effectLst>
              <a:latin typeface="+mn-lt"/>
              <a:cs typeface="+mn-cs"/>
            </a:endParaRPr>
          </a:p>
        </p:txBody>
      </p:sp>
      <p:grpSp>
        <p:nvGrpSpPr>
          <p:cNvPr id="2" name="Group 9"/>
          <p:cNvGrpSpPr/>
          <p:nvPr/>
        </p:nvGrpSpPr>
        <p:grpSpPr>
          <a:xfrm>
            <a:off x="0" y="152400"/>
            <a:ext cx="6248400" cy="6858000"/>
            <a:chOff x="3886200" y="2209800"/>
            <a:chExt cx="4114800" cy="4856813"/>
          </a:xfrm>
        </p:grpSpPr>
        <p:pic>
          <p:nvPicPr>
            <p:cNvPr id="7" name="Picture 4" descr="Base Map Topo 2"/>
            <p:cNvPicPr>
              <a:picLocks noChangeAspect="1" noChangeArrowheads="1"/>
            </p:cNvPicPr>
            <p:nvPr/>
          </p:nvPicPr>
          <p:blipFill>
            <a:blip r:embed="rId4">
              <a:clrChange>
                <a:clrFrom>
                  <a:srgbClr val="000000"/>
                </a:clrFrom>
                <a:clrTo>
                  <a:srgbClr val="000000">
                    <a:alpha val="0"/>
                  </a:srgbClr>
                </a:clrTo>
              </a:clrChange>
            </a:blip>
            <a:srcRect/>
            <a:stretch>
              <a:fillRect/>
            </a:stretch>
          </p:blipFill>
          <p:spPr bwMode="auto">
            <a:xfrm>
              <a:off x="3886200" y="2209800"/>
              <a:ext cx="4114800" cy="4856813"/>
            </a:xfrm>
            <a:prstGeom prst="rect">
              <a:avLst/>
            </a:prstGeom>
            <a:noFill/>
            <a:effectLst>
              <a:outerShdw dist="132592" dir="6401955" algn="ctr" rotWithShape="0">
                <a:schemeClr val="bg1"/>
              </a:outerShdw>
            </a:effectLst>
          </p:spPr>
        </p:pic>
        <p:sp>
          <p:nvSpPr>
            <p:cNvPr id="8" name="Oval 11"/>
            <p:cNvSpPr>
              <a:spLocks noChangeArrowheads="1"/>
            </p:cNvSpPr>
            <p:nvPr/>
          </p:nvSpPr>
          <p:spPr bwMode="auto">
            <a:xfrm>
              <a:off x="4648200" y="4171013"/>
              <a:ext cx="463446" cy="381001"/>
            </a:xfrm>
            <a:prstGeom prst="ellipse">
              <a:avLst/>
            </a:prstGeom>
            <a:noFill/>
            <a:ln w="76200">
              <a:solidFill>
                <a:schemeClr val="accent5">
                  <a:lumMod val="75000"/>
                </a:schemeClr>
              </a:solidFill>
              <a:round/>
              <a:headEnd/>
              <a:tailEnd/>
            </a:ln>
            <a:effectLst>
              <a:outerShdw dist="35921" dir="2700000" algn="ctr" rotWithShape="0">
                <a:schemeClr val="tx1"/>
              </a:outerShdw>
            </a:effectLst>
          </p:spPr>
          <p:txBody>
            <a:bodyPr wrap="none" anchor="ctr"/>
            <a:lstStyle/>
            <a:p>
              <a:pPr>
                <a:defRPr/>
              </a:pPr>
              <a:endParaRPr lang="en-US">
                <a:effectLst>
                  <a:outerShdw blurRad="38100" dist="38100" dir="2700000" algn="tl">
                    <a:srgbClr val="000000">
                      <a:alpha val="43137"/>
                    </a:srgbClr>
                  </a:outerShdw>
                </a:effectLst>
              </a:endParaRPr>
            </a:p>
          </p:txBody>
        </p:sp>
      </p:grpSp>
      <p:sp>
        <p:nvSpPr>
          <p:cNvPr id="9" name="Slide Number Placeholder 1"/>
          <p:cNvSpPr>
            <a:spLocks noGrp="1"/>
          </p:cNvSpPr>
          <p:nvPr>
            <p:ph type="sldNum" sz="quarter" idx="10"/>
          </p:nvPr>
        </p:nvSpPr>
        <p:spPr>
          <a:xfrm>
            <a:off x="8458200" y="6427788"/>
            <a:ext cx="685800" cy="365125"/>
          </a:xfrm>
        </p:spPr>
        <p:txBody>
          <a:bodyPr/>
          <a:lstStyle/>
          <a:p>
            <a:pPr>
              <a:defRPr/>
            </a:pPr>
            <a:fld id="{7EC7F1C5-714B-4520-8352-8462B38DD693}" type="slidenum">
              <a:rPr lang="en-US" smtClean="0"/>
              <a:pPr>
                <a:defRPr/>
              </a:pPr>
              <a:t>7</a:t>
            </a:fld>
            <a:endParaRPr lang="en-US" dirty="0"/>
          </a:p>
        </p:txBody>
      </p:sp>
    </p:spTree>
  </p:cSld>
  <p:clrMapOvr>
    <a:masterClrMapping/>
  </p:clrMapOvr>
  <p:transition>
    <p:fade/>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4"/>
          <p:cNvGrpSpPr>
            <a:grpSpLocks/>
          </p:cNvGrpSpPr>
          <p:nvPr/>
        </p:nvGrpSpPr>
        <p:grpSpPr bwMode="auto">
          <a:xfrm>
            <a:off x="-34925" y="1176338"/>
            <a:ext cx="9178925" cy="5681662"/>
            <a:chOff x="-34506" y="1176338"/>
            <a:chExt cx="9178506" cy="5681662"/>
          </a:xfrm>
        </p:grpSpPr>
        <p:pic>
          <p:nvPicPr>
            <p:cNvPr id="18459" name="Picture 44" descr="\\USMWD108\FSDStWtrPrj\shared\Bay-Delta\Presentations &amp; Photos\3D Oblique Maps &amp; Animation\Oblique Maps &amp; Animations\Delta\Delta 3-D Map w-no blue sky 5-5-05.gif"/>
            <p:cNvPicPr>
              <a:picLocks noChangeAspect="1" noChangeArrowheads="1"/>
            </p:cNvPicPr>
            <p:nvPr/>
          </p:nvPicPr>
          <p:blipFill>
            <a:blip r:embed="rId4"/>
            <a:srcRect/>
            <a:stretch>
              <a:fillRect/>
            </a:stretch>
          </p:blipFill>
          <p:spPr bwMode="ltGray">
            <a:xfrm>
              <a:off x="0" y="1176338"/>
              <a:ext cx="9144000" cy="5681662"/>
            </a:xfrm>
            <a:prstGeom prst="rect">
              <a:avLst/>
            </a:prstGeom>
            <a:noFill/>
            <a:ln w="9525">
              <a:noFill/>
              <a:miter lim="800000"/>
              <a:headEnd/>
              <a:tailEnd/>
            </a:ln>
          </p:spPr>
        </p:pic>
        <p:sp>
          <p:nvSpPr>
            <p:cNvPr id="25" name="Freeform 24"/>
            <p:cNvSpPr>
              <a:spLocks noChangeAspect="1"/>
            </p:cNvSpPr>
            <p:nvPr/>
          </p:nvSpPr>
          <p:spPr bwMode="auto">
            <a:xfrm>
              <a:off x="-34506" y="4028536"/>
              <a:ext cx="3252161" cy="683077"/>
            </a:xfrm>
            <a:custGeom>
              <a:avLst/>
              <a:gdLst>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09623 w 3252161"/>
                <a:gd name="connsiteY41" fmla="*/ 534838 h 683077"/>
                <a:gd name="connsiteX42" fmla="*/ 1548442 w 3252161"/>
                <a:gd name="connsiteY42" fmla="*/ 543464 h 683077"/>
                <a:gd name="connsiteX43" fmla="*/ 1570008 w 3252161"/>
                <a:gd name="connsiteY43" fmla="*/ 560717 h 683077"/>
                <a:gd name="connsiteX44" fmla="*/ 1595887 w 3252161"/>
                <a:gd name="connsiteY44" fmla="*/ 577970 h 683077"/>
                <a:gd name="connsiteX45" fmla="*/ 1604514 w 3252161"/>
                <a:gd name="connsiteY45" fmla="*/ 586596 h 683077"/>
                <a:gd name="connsiteX46" fmla="*/ 1742536 w 3252161"/>
                <a:gd name="connsiteY46" fmla="*/ 590909 h 683077"/>
                <a:gd name="connsiteX47" fmla="*/ 1979763 w 3252161"/>
                <a:gd name="connsiteY47" fmla="*/ 599536 h 683077"/>
                <a:gd name="connsiteX48" fmla="*/ 2001329 w 3252161"/>
                <a:gd name="connsiteY48" fmla="*/ 603849 h 683077"/>
                <a:gd name="connsiteX49" fmla="*/ 2031521 w 3252161"/>
                <a:gd name="connsiteY49" fmla="*/ 608162 h 683077"/>
                <a:gd name="connsiteX50" fmla="*/ 2286000 w 3252161"/>
                <a:gd name="connsiteY50" fmla="*/ 608162 h 683077"/>
                <a:gd name="connsiteX51" fmla="*/ 2311880 w 3252161"/>
                <a:gd name="connsiteY51" fmla="*/ 599536 h 683077"/>
                <a:gd name="connsiteX52" fmla="*/ 2333446 w 3252161"/>
                <a:gd name="connsiteY52" fmla="*/ 595222 h 683077"/>
                <a:gd name="connsiteX53" fmla="*/ 2467155 w 3252161"/>
                <a:gd name="connsiteY53" fmla="*/ 599536 h 683077"/>
                <a:gd name="connsiteX54" fmla="*/ 2484408 w 3252161"/>
                <a:gd name="connsiteY54" fmla="*/ 603849 h 683077"/>
                <a:gd name="connsiteX55" fmla="*/ 2566359 w 3252161"/>
                <a:gd name="connsiteY55" fmla="*/ 608162 h 683077"/>
                <a:gd name="connsiteX56" fmla="*/ 2609491 w 3252161"/>
                <a:gd name="connsiteY56" fmla="*/ 616789 h 683077"/>
                <a:gd name="connsiteX57" fmla="*/ 2626744 w 3252161"/>
                <a:gd name="connsiteY57" fmla="*/ 621102 h 683077"/>
                <a:gd name="connsiteX58" fmla="*/ 2665563 w 3252161"/>
                <a:gd name="connsiteY58" fmla="*/ 638355 h 683077"/>
                <a:gd name="connsiteX59" fmla="*/ 2704381 w 3252161"/>
                <a:gd name="connsiteY59" fmla="*/ 655607 h 683077"/>
                <a:gd name="connsiteX60" fmla="*/ 2717321 w 3252161"/>
                <a:gd name="connsiteY60" fmla="*/ 664234 h 683077"/>
                <a:gd name="connsiteX61" fmla="*/ 2954548 w 3252161"/>
                <a:gd name="connsiteY61" fmla="*/ 655607 h 683077"/>
                <a:gd name="connsiteX62" fmla="*/ 3148642 w 3252161"/>
                <a:gd name="connsiteY62" fmla="*/ 655607 h 683077"/>
                <a:gd name="connsiteX63" fmla="*/ 3187461 w 3252161"/>
                <a:gd name="connsiteY63" fmla="*/ 642668 h 683077"/>
                <a:gd name="connsiteX64" fmla="*/ 3226280 w 3252161"/>
                <a:gd name="connsiteY64" fmla="*/ 638355 h 683077"/>
                <a:gd name="connsiteX65" fmla="*/ 3221966 w 3252161"/>
                <a:gd name="connsiteY65" fmla="*/ 616789 h 683077"/>
                <a:gd name="connsiteX66" fmla="*/ 3200400 w 3252161"/>
                <a:gd name="connsiteY66" fmla="*/ 599536 h 683077"/>
                <a:gd name="connsiteX67" fmla="*/ 3174521 w 3252161"/>
                <a:gd name="connsiteY67" fmla="*/ 590909 h 683077"/>
                <a:gd name="connsiteX68" fmla="*/ 2915729 w 3252161"/>
                <a:gd name="connsiteY68" fmla="*/ 595222 h 683077"/>
                <a:gd name="connsiteX69" fmla="*/ 2829464 w 3252161"/>
                <a:gd name="connsiteY69" fmla="*/ 586596 h 683077"/>
                <a:gd name="connsiteX70" fmla="*/ 2820838 w 3252161"/>
                <a:gd name="connsiteY70" fmla="*/ 573656 h 683077"/>
                <a:gd name="connsiteX71" fmla="*/ 2851031 w 3252161"/>
                <a:gd name="connsiteY71" fmla="*/ 543464 h 683077"/>
                <a:gd name="connsiteX72" fmla="*/ 3075317 w 3252161"/>
                <a:gd name="connsiteY72" fmla="*/ 539151 h 683077"/>
                <a:gd name="connsiteX73" fmla="*/ 3088257 w 3252161"/>
                <a:gd name="connsiteY73" fmla="*/ 534838 h 683077"/>
                <a:gd name="connsiteX74" fmla="*/ 3105510 w 3252161"/>
                <a:gd name="connsiteY74" fmla="*/ 517585 h 683077"/>
                <a:gd name="connsiteX75" fmla="*/ 3178834 w 3252161"/>
                <a:gd name="connsiteY75" fmla="*/ 504645 h 683077"/>
                <a:gd name="connsiteX76" fmla="*/ 3187461 w 3252161"/>
                <a:gd name="connsiteY76" fmla="*/ 496019 h 683077"/>
                <a:gd name="connsiteX77" fmla="*/ 3191774 w 3252161"/>
                <a:gd name="connsiteY77" fmla="*/ 483079 h 683077"/>
                <a:gd name="connsiteX78" fmla="*/ 3204714 w 3252161"/>
                <a:gd name="connsiteY78" fmla="*/ 478766 h 683077"/>
                <a:gd name="connsiteX79" fmla="*/ 3196087 w 3252161"/>
                <a:gd name="connsiteY79" fmla="*/ 470139 h 683077"/>
                <a:gd name="connsiteX80" fmla="*/ 2846717 w 3252161"/>
                <a:gd name="connsiteY80" fmla="*/ 478766 h 683077"/>
                <a:gd name="connsiteX81" fmla="*/ 2820838 w 3252161"/>
                <a:gd name="connsiteY81" fmla="*/ 487392 h 683077"/>
                <a:gd name="connsiteX82" fmla="*/ 2807898 w 3252161"/>
                <a:gd name="connsiteY82" fmla="*/ 496019 h 683077"/>
                <a:gd name="connsiteX83" fmla="*/ 2743200 w 3252161"/>
                <a:gd name="connsiteY83" fmla="*/ 500332 h 683077"/>
                <a:gd name="connsiteX84" fmla="*/ 2691442 w 3252161"/>
                <a:gd name="connsiteY84" fmla="*/ 517585 h 683077"/>
                <a:gd name="connsiteX85" fmla="*/ 2678502 w 3252161"/>
                <a:gd name="connsiteY85" fmla="*/ 521898 h 683077"/>
                <a:gd name="connsiteX86" fmla="*/ 2540480 w 3252161"/>
                <a:gd name="connsiteY86" fmla="*/ 530524 h 683077"/>
                <a:gd name="connsiteX87" fmla="*/ 2303253 w 3252161"/>
                <a:gd name="connsiteY87" fmla="*/ 539151 h 683077"/>
                <a:gd name="connsiteX88" fmla="*/ 2225615 w 3252161"/>
                <a:gd name="connsiteY88" fmla="*/ 534838 h 683077"/>
                <a:gd name="connsiteX89" fmla="*/ 2216989 w 3252161"/>
                <a:gd name="connsiteY89" fmla="*/ 526211 h 683077"/>
                <a:gd name="connsiteX90" fmla="*/ 2147978 w 3252161"/>
                <a:gd name="connsiteY90" fmla="*/ 521898 h 683077"/>
                <a:gd name="connsiteX91" fmla="*/ 2135038 w 3252161"/>
                <a:gd name="connsiteY91" fmla="*/ 526211 h 683077"/>
                <a:gd name="connsiteX92" fmla="*/ 2126412 w 3252161"/>
                <a:gd name="connsiteY92" fmla="*/ 534838 h 683077"/>
                <a:gd name="connsiteX93" fmla="*/ 2053087 w 3252161"/>
                <a:gd name="connsiteY93" fmla="*/ 539151 h 683077"/>
                <a:gd name="connsiteX94" fmla="*/ 2040148 w 3252161"/>
                <a:gd name="connsiteY94" fmla="*/ 543464 h 683077"/>
                <a:gd name="connsiteX95" fmla="*/ 2022895 w 3252161"/>
                <a:gd name="connsiteY95" fmla="*/ 560717 h 683077"/>
                <a:gd name="connsiteX96" fmla="*/ 2014268 w 3252161"/>
                <a:gd name="connsiteY96" fmla="*/ 569343 h 683077"/>
                <a:gd name="connsiteX97" fmla="*/ 2001329 w 3252161"/>
                <a:gd name="connsiteY97" fmla="*/ 573656 h 683077"/>
                <a:gd name="connsiteX98" fmla="*/ 1686464 w 3252161"/>
                <a:gd name="connsiteY98" fmla="*/ 569343 h 683077"/>
                <a:gd name="connsiteX99" fmla="*/ 1673525 w 3252161"/>
                <a:gd name="connsiteY99" fmla="*/ 565030 h 683077"/>
                <a:gd name="connsiteX100" fmla="*/ 1651959 w 3252161"/>
                <a:gd name="connsiteY100" fmla="*/ 552090 h 683077"/>
                <a:gd name="connsiteX101" fmla="*/ 1634706 w 3252161"/>
                <a:gd name="connsiteY101" fmla="*/ 530524 h 683077"/>
                <a:gd name="connsiteX102" fmla="*/ 1630393 w 3252161"/>
                <a:gd name="connsiteY102" fmla="*/ 517585 h 683077"/>
                <a:gd name="connsiteX103" fmla="*/ 1634706 w 3252161"/>
                <a:gd name="connsiteY103" fmla="*/ 504645 h 683077"/>
                <a:gd name="connsiteX104" fmla="*/ 1664898 w 3252161"/>
                <a:gd name="connsiteY104" fmla="*/ 491706 h 683077"/>
                <a:gd name="connsiteX105" fmla="*/ 1669212 w 3252161"/>
                <a:gd name="connsiteY105" fmla="*/ 478766 h 683077"/>
                <a:gd name="connsiteX106" fmla="*/ 1660585 w 3252161"/>
                <a:gd name="connsiteY106" fmla="*/ 470139 h 683077"/>
                <a:gd name="connsiteX107" fmla="*/ 1621766 w 3252161"/>
                <a:gd name="connsiteY107" fmla="*/ 465826 h 683077"/>
                <a:gd name="connsiteX108" fmla="*/ 1613140 w 3252161"/>
                <a:gd name="connsiteY108" fmla="*/ 452887 h 683077"/>
                <a:gd name="connsiteX109" fmla="*/ 1617453 w 3252161"/>
                <a:gd name="connsiteY109" fmla="*/ 427007 h 683077"/>
                <a:gd name="connsiteX110" fmla="*/ 1630393 w 3252161"/>
                <a:gd name="connsiteY110" fmla="*/ 383875 h 683077"/>
                <a:gd name="connsiteX111" fmla="*/ 1643332 w 3252161"/>
                <a:gd name="connsiteY111" fmla="*/ 370936 h 683077"/>
                <a:gd name="connsiteX112" fmla="*/ 1807234 w 3252161"/>
                <a:gd name="connsiteY112" fmla="*/ 375249 h 683077"/>
                <a:gd name="connsiteX113" fmla="*/ 1846053 w 3252161"/>
                <a:gd name="connsiteY113" fmla="*/ 388189 h 683077"/>
                <a:gd name="connsiteX114" fmla="*/ 1858993 w 3252161"/>
                <a:gd name="connsiteY114" fmla="*/ 392502 h 683077"/>
                <a:gd name="connsiteX115" fmla="*/ 1876246 w 3252161"/>
                <a:gd name="connsiteY115" fmla="*/ 431321 h 683077"/>
                <a:gd name="connsiteX116" fmla="*/ 1884872 w 3252161"/>
                <a:gd name="connsiteY116" fmla="*/ 465826 h 683077"/>
                <a:gd name="connsiteX117" fmla="*/ 1893498 w 3252161"/>
                <a:gd name="connsiteY117" fmla="*/ 474453 h 683077"/>
                <a:gd name="connsiteX118" fmla="*/ 1919378 w 3252161"/>
                <a:gd name="connsiteY118" fmla="*/ 504645 h 683077"/>
                <a:gd name="connsiteX119" fmla="*/ 1928004 w 3252161"/>
                <a:gd name="connsiteY119" fmla="*/ 513272 h 683077"/>
                <a:gd name="connsiteX120" fmla="*/ 1932317 w 3252161"/>
                <a:gd name="connsiteY120" fmla="*/ 526211 h 683077"/>
                <a:gd name="connsiteX121" fmla="*/ 1979763 w 3252161"/>
                <a:gd name="connsiteY121" fmla="*/ 526211 h 683077"/>
                <a:gd name="connsiteX122" fmla="*/ 1984076 w 3252161"/>
                <a:gd name="connsiteY122" fmla="*/ 508958 h 683077"/>
                <a:gd name="connsiteX123" fmla="*/ 2001329 w 3252161"/>
                <a:gd name="connsiteY123" fmla="*/ 487392 h 683077"/>
                <a:gd name="connsiteX124" fmla="*/ 2018581 w 3252161"/>
                <a:gd name="connsiteY124" fmla="*/ 491706 h 683077"/>
                <a:gd name="connsiteX125" fmla="*/ 2027208 w 3252161"/>
                <a:gd name="connsiteY125" fmla="*/ 500332 h 683077"/>
                <a:gd name="connsiteX126" fmla="*/ 2040148 w 3252161"/>
                <a:gd name="connsiteY126" fmla="*/ 508958 h 683077"/>
                <a:gd name="connsiteX127" fmla="*/ 2122098 w 3252161"/>
                <a:gd name="connsiteY127" fmla="*/ 504645 h 683077"/>
                <a:gd name="connsiteX128" fmla="*/ 2130725 w 3252161"/>
                <a:gd name="connsiteY128" fmla="*/ 496019 h 683077"/>
                <a:gd name="connsiteX129" fmla="*/ 2135038 w 3252161"/>
                <a:gd name="connsiteY129" fmla="*/ 461513 h 683077"/>
                <a:gd name="connsiteX130" fmla="*/ 2139351 w 3252161"/>
                <a:gd name="connsiteY130" fmla="*/ 439947 h 683077"/>
                <a:gd name="connsiteX131" fmla="*/ 2143664 w 3252161"/>
                <a:gd name="connsiteY131" fmla="*/ 427007 h 683077"/>
                <a:gd name="connsiteX132" fmla="*/ 2100532 w 3252161"/>
                <a:gd name="connsiteY132" fmla="*/ 418381 h 683077"/>
                <a:gd name="connsiteX133" fmla="*/ 2083280 w 3252161"/>
                <a:gd name="connsiteY133" fmla="*/ 414068 h 683077"/>
                <a:gd name="connsiteX134" fmla="*/ 2096219 w 3252161"/>
                <a:gd name="connsiteY134" fmla="*/ 409755 h 683077"/>
                <a:gd name="connsiteX135" fmla="*/ 2311880 w 3252161"/>
                <a:gd name="connsiteY135" fmla="*/ 401128 h 683077"/>
                <a:gd name="connsiteX136" fmla="*/ 2333446 w 3252161"/>
                <a:gd name="connsiteY136" fmla="*/ 388189 h 683077"/>
                <a:gd name="connsiteX137" fmla="*/ 2424023 w 3252161"/>
                <a:gd name="connsiteY137" fmla="*/ 375249 h 683077"/>
                <a:gd name="connsiteX138" fmla="*/ 2454215 w 3252161"/>
                <a:gd name="connsiteY138" fmla="*/ 366622 h 683077"/>
                <a:gd name="connsiteX139" fmla="*/ 2467155 w 3252161"/>
                <a:gd name="connsiteY139" fmla="*/ 362309 h 683077"/>
                <a:gd name="connsiteX140" fmla="*/ 2695755 w 3252161"/>
                <a:gd name="connsiteY140" fmla="*/ 353683 h 683077"/>
                <a:gd name="connsiteX141" fmla="*/ 2708695 w 3252161"/>
                <a:gd name="connsiteY141" fmla="*/ 349370 h 683077"/>
                <a:gd name="connsiteX142" fmla="*/ 2725948 w 3252161"/>
                <a:gd name="connsiteY142" fmla="*/ 332117 h 683077"/>
                <a:gd name="connsiteX143" fmla="*/ 2751827 w 3252161"/>
                <a:gd name="connsiteY143" fmla="*/ 323490 h 683077"/>
                <a:gd name="connsiteX144" fmla="*/ 2764766 w 3252161"/>
                <a:gd name="connsiteY144" fmla="*/ 319177 h 683077"/>
                <a:gd name="connsiteX145" fmla="*/ 2794959 w 3252161"/>
                <a:gd name="connsiteY145" fmla="*/ 306238 h 683077"/>
                <a:gd name="connsiteX146" fmla="*/ 2825151 w 3252161"/>
                <a:gd name="connsiteY146" fmla="*/ 297611 h 683077"/>
                <a:gd name="connsiteX147" fmla="*/ 2842404 w 3252161"/>
                <a:gd name="connsiteY147" fmla="*/ 293298 h 683077"/>
                <a:gd name="connsiteX148" fmla="*/ 2838091 w 3252161"/>
                <a:gd name="connsiteY148" fmla="*/ 271732 h 683077"/>
                <a:gd name="connsiteX149" fmla="*/ 2725948 w 3252161"/>
                <a:gd name="connsiteY149" fmla="*/ 276045 h 683077"/>
                <a:gd name="connsiteX150" fmla="*/ 2704381 w 3252161"/>
                <a:gd name="connsiteY150" fmla="*/ 280358 h 683077"/>
                <a:gd name="connsiteX151" fmla="*/ 2678502 w 3252161"/>
                <a:gd name="connsiteY151" fmla="*/ 284672 h 683077"/>
                <a:gd name="connsiteX152" fmla="*/ 2557732 w 3252161"/>
                <a:gd name="connsiteY152" fmla="*/ 288985 h 683077"/>
                <a:gd name="connsiteX153" fmla="*/ 2471468 w 3252161"/>
                <a:gd name="connsiteY153" fmla="*/ 293298 h 683077"/>
                <a:gd name="connsiteX154" fmla="*/ 2445589 w 3252161"/>
                <a:gd name="connsiteY154" fmla="*/ 301924 h 683077"/>
                <a:gd name="connsiteX155" fmla="*/ 2281687 w 3252161"/>
                <a:gd name="connsiteY155" fmla="*/ 310551 h 683077"/>
                <a:gd name="connsiteX156" fmla="*/ 2255808 w 3252161"/>
                <a:gd name="connsiteY156" fmla="*/ 314864 h 683077"/>
                <a:gd name="connsiteX157" fmla="*/ 2204049 w 3252161"/>
                <a:gd name="connsiteY157" fmla="*/ 319177 h 683077"/>
                <a:gd name="connsiteX158" fmla="*/ 2173857 w 3252161"/>
                <a:gd name="connsiteY158" fmla="*/ 327804 h 683077"/>
                <a:gd name="connsiteX159" fmla="*/ 2147978 w 3252161"/>
                <a:gd name="connsiteY159" fmla="*/ 340743 h 683077"/>
                <a:gd name="connsiteX160" fmla="*/ 2135038 w 3252161"/>
                <a:gd name="connsiteY160" fmla="*/ 349370 h 683077"/>
                <a:gd name="connsiteX161" fmla="*/ 2104846 w 3252161"/>
                <a:gd name="connsiteY161" fmla="*/ 357996 h 683077"/>
                <a:gd name="connsiteX162" fmla="*/ 2091906 w 3252161"/>
                <a:gd name="connsiteY162" fmla="*/ 362309 h 683077"/>
                <a:gd name="connsiteX163" fmla="*/ 1940944 w 3252161"/>
                <a:gd name="connsiteY163" fmla="*/ 357996 h 683077"/>
                <a:gd name="connsiteX164" fmla="*/ 1915064 w 3252161"/>
                <a:gd name="connsiteY164" fmla="*/ 349370 h 683077"/>
                <a:gd name="connsiteX165" fmla="*/ 1880559 w 3252161"/>
                <a:gd name="connsiteY165" fmla="*/ 332117 h 683077"/>
                <a:gd name="connsiteX166" fmla="*/ 1867619 w 3252161"/>
                <a:gd name="connsiteY166" fmla="*/ 327804 h 683077"/>
                <a:gd name="connsiteX167" fmla="*/ 1397480 w 3252161"/>
                <a:gd name="connsiteY167" fmla="*/ 332117 h 683077"/>
                <a:gd name="connsiteX168" fmla="*/ 1337095 w 3252161"/>
                <a:gd name="connsiteY168" fmla="*/ 345056 h 683077"/>
                <a:gd name="connsiteX169" fmla="*/ 1328468 w 3252161"/>
                <a:gd name="connsiteY169" fmla="*/ 353683 h 683077"/>
                <a:gd name="connsiteX170" fmla="*/ 1315529 w 3252161"/>
                <a:gd name="connsiteY170" fmla="*/ 357996 h 683077"/>
                <a:gd name="connsiteX171" fmla="*/ 1220638 w 3252161"/>
                <a:gd name="connsiteY171" fmla="*/ 362309 h 683077"/>
                <a:gd name="connsiteX172" fmla="*/ 1155940 w 3252161"/>
                <a:gd name="connsiteY172" fmla="*/ 370936 h 683077"/>
                <a:gd name="connsiteX173" fmla="*/ 1073989 w 3252161"/>
                <a:gd name="connsiteY173" fmla="*/ 379562 h 683077"/>
                <a:gd name="connsiteX174" fmla="*/ 1035170 w 3252161"/>
                <a:gd name="connsiteY174" fmla="*/ 388189 h 683077"/>
                <a:gd name="connsiteX175" fmla="*/ 1000664 w 3252161"/>
                <a:gd name="connsiteY175" fmla="*/ 392502 h 683077"/>
                <a:gd name="connsiteX176" fmla="*/ 776378 w 3252161"/>
                <a:gd name="connsiteY176" fmla="*/ 396815 h 683077"/>
                <a:gd name="connsiteX177" fmla="*/ 595223 w 3252161"/>
                <a:gd name="connsiteY177" fmla="*/ 396815 h 683077"/>
                <a:gd name="connsiteX178" fmla="*/ 569344 w 3252161"/>
                <a:gd name="connsiteY178" fmla="*/ 388189 h 683077"/>
                <a:gd name="connsiteX179" fmla="*/ 590910 w 3252161"/>
                <a:gd name="connsiteY179" fmla="*/ 375249 h 683077"/>
                <a:gd name="connsiteX180" fmla="*/ 603849 w 3252161"/>
                <a:gd name="connsiteY180" fmla="*/ 370936 h 683077"/>
                <a:gd name="connsiteX181" fmla="*/ 715993 w 3252161"/>
                <a:gd name="connsiteY181" fmla="*/ 366622 h 683077"/>
                <a:gd name="connsiteX182" fmla="*/ 733246 w 3252161"/>
                <a:gd name="connsiteY182" fmla="*/ 345056 h 683077"/>
                <a:gd name="connsiteX183" fmla="*/ 746185 w 3252161"/>
                <a:gd name="connsiteY183" fmla="*/ 332117 h 683077"/>
                <a:gd name="connsiteX184" fmla="*/ 772064 w 3252161"/>
                <a:gd name="connsiteY184" fmla="*/ 314864 h 683077"/>
                <a:gd name="connsiteX185" fmla="*/ 914400 w 3252161"/>
                <a:gd name="connsiteY185" fmla="*/ 306238 h 683077"/>
                <a:gd name="connsiteX186" fmla="*/ 927340 w 3252161"/>
                <a:gd name="connsiteY186" fmla="*/ 280358 h 683077"/>
                <a:gd name="connsiteX187" fmla="*/ 923027 w 3252161"/>
                <a:gd name="connsiteY187" fmla="*/ 263106 h 683077"/>
                <a:gd name="connsiteX188" fmla="*/ 897148 w 3252161"/>
                <a:gd name="connsiteY188" fmla="*/ 254479 h 683077"/>
                <a:gd name="connsiteX189" fmla="*/ 884208 w 3252161"/>
                <a:gd name="connsiteY189" fmla="*/ 250166 h 683077"/>
                <a:gd name="connsiteX190" fmla="*/ 875581 w 3252161"/>
                <a:gd name="connsiteY190" fmla="*/ 241539 h 683077"/>
                <a:gd name="connsiteX191" fmla="*/ 862642 w 3252161"/>
                <a:gd name="connsiteY191" fmla="*/ 237226 h 683077"/>
                <a:gd name="connsiteX192" fmla="*/ 759125 w 3252161"/>
                <a:gd name="connsiteY192" fmla="*/ 241539 h 683077"/>
                <a:gd name="connsiteX193" fmla="*/ 724619 w 3252161"/>
                <a:gd name="connsiteY193" fmla="*/ 245853 h 683077"/>
                <a:gd name="connsiteX194" fmla="*/ 698740 w 3252161"/>
                <a:gd name="connsiteY194" fmla="*/ 254479 h 683077"/>
                <a:gd name="connsiteX195" fmla="*/ 517585 w 3252161"/>
                <a:gd name="connsiteY195" fmla="*/ 258792 h 683077"/>
                <a:gd name="connsiteX196" fmla="*/ 431321 w 3252161"/>
                <a:gd name="connsiteY196" fmla="*/ 271732 h 683077"/>
                <a:gd name="connsiteX197" fmla="*/ 392502 w 3252161"/>
                <a:gd name="connsiteY197" fmla="*/ 276045 h 683077"/>
                <a:gd name="connsiteX198" fmla="*/ 73325 w 3252161"/>
                <a:gd name="connsiteY198" fmla="*/ 271732 h 683077"/>
                <a:gd name="connsiteX199" fmla="*/ 64698 w 3252161"/>
                <a:gd name="connsiteY199" fmla="*/ 263106 h 683077"/>
                <a:gd name="connsiteX200" fmla="*/ 60385 w 3252161"/>
                <a:gd name="connsiteY200" fmla="*/ 232913 h 683077"/>
                <a:gd name="connsiteX201" fmla="*/ 51759 w 3252161"/>
                <a:gd name="connsiteY201" fmla="*/ 207034 h 683077"/>
                <a:gd name="connsiteX202" fmla="*/ 56072 w 3252161"/>
                <a:gd name="connsiteY202" fmla="*/ 163902 h 683077"/>
                <a:gd name="connsiteX203" fmla="*/ 69012 w 3252161"/>
                <a:gd name="connsiteY203" fmla="*/ 159589 h 683077"/>
                <a:gd name="connsiteX204" fmla="*/ 237227 w 3252161"/>
                <a:gd name="connsiteY204" fmla="*/ 155275 h 683077"/>
                <a:gd name="connsiteX205" fmla="*/ 288985 w 3252161"/>
                <a:gd name="connsiteY205" fmla="*/ 138022 h 683077"/>
                <a:gd name="connsiteX206" fmla="*/ 301925 w 3252161"/>
                <a:gd name="connsiteY206" fmla="*/ 133709 h 683077"/>
                <a:gd name="connsiteX207" fmla="*/ 444261 w 3252161"/>
                <a:gd name="connsiteY207" fmla="*/ 129396 h 683077"/>
                <a:gd name="connsiteX208" fmla="*/ 418381 w 3252161"/>
                <a:gd name="connsiteY208" fmla="*/ 120770 h 683077"/>
                <a:gd name="connsiteX209" fmla="*/ 396815 w 3252161"/>
                <a:gd name="connsiteY209" fmla="*/ 107830 h 683077"/>
                <a:gd name="connsiteX210" fmla="*/ 388189 w 3252161"/>
                <a:gd name="connsiteY210" fmla="*/ 73324 h 683077"/>
                <a:gd name="connsiteX211" fmla="*/ 379563 w 3252161"/>
                <a:gd name="connsiteY211" fmla="*/ 60385 h 683077"/>
                <a:gd name="connsiteX212" fmla="*/ 370936 w 3252161"/>
                <a:gd name="connsiteY212" fmla="*/ 51758 h 683077"/>
                <a:gd name="connsiteX213" fmla="*/ 345057 w 3252161"/>
                <a:gd name="connsiteY213" fmla="*/ 43132 h 683077"/>
                <a:gd name="connsiteX214" fmla="*/ 332117 w 3252161"/>
                <a:gd name="connsiteY214" fmla="*/ 38819 h 683077"/>
                <a:gd name="connsiteX215" fmla="*/ 323491 w 3252161"/>
                <a:gd name="connsiteY215" fmla="*/ 30192 h 683077"/>
                <a:gd name="connsiteX216" fmla="*/ 327804 w 3252161"/>
                <a:gd name="connsiteY216" fmla="*/ 17253 h 683077"/>
                <a:gd name="connsiteX217" fmla="*/ 280359 w 3252161"/>
                <a:gd name="connsiteY217" fmla="*/ 12939 h 683077"/>
                <a:gd name="connsiteX218" fmla="*/ 228600 w 3252161"/>
                <a:gd name="connsiteY218" fmla="*/ 17253 h 683077"/>
                <a:gd name="connsiteX219" fmla="*/ 202721 w 3252161"/>
                <a:gd name="connsiteY219" fmla="*/ 25879 h 683077"/>
                <a:gd name="connsiteX220" fmla="*/ 107831 w 3252161"/>
                <a:gd name="connsiteY220" fmla="*/ 21566 h 683077"/>
                <a:gd name="connsiteX221" fmla="*/ 103517 w 3252161"/>
                <a:gd name="connsiteY221" fmla="*/ 4313 h 683077"/>
                <a:gd name="connsiteX222" fmla="*/ 34506 w 3252161"/>
                <a:gd name="connsiteY222" fmla="*/ 8626 h 683077"/>
                <a:gd name="connsiteX223" fmla="*/ 12940 w 3252161"/>
                <a:gd name="connsiteY223" fmla="*/ 12939 h 683077"/>
                <a:gd name="connsiteX224" fmla="*/ 0 w 3252161"/>
                <a:gd name="connsiteY224" fmla="*/ 0 h 683077"/>
                <a:gd name="connsiteX225" fmla="*/ 34506 w 3252161"/>
                <a:gd name="connsiteY22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26876 w 3252161"/>
                <a:gd name="connsiteY38" fmla="*/ 517585 h 683077"/>
                <a:gd name="connsiteX39" fmla="*/ 1483744 w 3252161"/>
                <a:gd name="connsiteY39" fmla="*/ 521898 h 683077"/>
                <a:gd name="connsiteX40" fmla="*/ 1496683 w 3252161"/>
                <a:gd name="connsiteY40" fmla="*/ 530524 h 683077"/>
                <a:gd name="connsiteX41" fmla="*/ 1548442 w 3252161"/>
                <a:gd name="connsiteY41" fmla="*/ 543464 h 683077"/>
                <a:gd name="connsiteX42" fmla="*/ 1570008 w 3252161"/>
                <a:gd name="connsiteY42" fmla="*/ 560717 h 683077"/>
                <a:gd name="connsiteX43" fmla="*/ 1595887 w 3252161"/>
                <a:gd name="connsiteY43" fmla="*/ 577970 h 683077"/>
                <a:gd name="connsiteX44" fmla="*/ 1604514 w 3252161"/>
                <a:gd name="connsiteY44" fmla="*/ 586596 h 683077"/>
                <a:gd name="connsiteX45" fmla="*/ 1742536 w 3252161"/>
                <a:gd name="connsiteY45" fmla="*/ 590909 h 683077"/>
                <a:gd name="connsiteX46" fmla="*/ 1979763 w 3252161"/>
                <a:gd name="connsiteY46" fmla="*/ 599536 h 683077"/>
                <a:gd name="connsiteX47" fmla="*/ 2001329 w 3252161"/>
                <a:gd name="connsiteY47" fmla="*/ 603849 h 683077"/>
                <a:gd name="connsiteX48" fmla="*/ 2031521 w 3252161"/>
                <a:gd name="connsiteY48" fmla="*/ 608162 h 683077"/>
                <a:gd name="connsiteX49" fmla="*/ 2286000 w 3252161"/>
                <a:gd name="connsiteY49" fmla="*/ 608162 h 683077"/>
                <a:gd name="connsiteX50" fmla="*/ 2311880 w 3252161"/>
                <a:gd name="connsiteY50" fmla="*/ 599536 h 683077"/>
                <a:gd name="connsiteX51" fmla="*/ 2333446 w 3252161"/>
                <a:gd name="connsiteY51" fmla="*/ 595222 h 683077"/>
                <a:gd name="connsiteX52" fmla="*/ 2467155 w 3252161"/>
                <a:gd name="connsiteY52" fmla="*/ 599536 h 683077"/>
                <a:gd name="connsiteX53" fmla="*/ 2484408 w 3252161"/>
                <a:gd name="connsiteY53" fmla="*/ 603849 h 683077"/>
                <a:gd name="connsiteX54" fmla="*/ 2566359 w 3252161"/>
                <a:gd name="connsiteY54" fmla="*/ 608162 h 683077"/>
                <a:gd name="connsiteX55" fmla="*/ 2609491 w 3252161"/>
                <a:gd name="connsiteY55" fmla="*/ 616789 h 683077"/>
                <a:gd name="connsiteX56" fmla="*/ 2626744 w 3252161"/>
                <a:gd name="connsiteY56" fmla="*/ 621102 h 683077"/>
                <a:gd name="connsiteX57" fmla="*/ 2665563 w 3252161"/>
                <a:gd name="connsiteY57" fmla="*/ 638355 h 683077"/>
                <a:gd name="connsiteX58" fmla="*/ 2704381 w 3252161"/>
                <a:gd name="connsiteY58" fmla="*/ 655607 h 683077"/>
                <a:gd name="connsiteX59" fmla="*/ 2717321 w 3252161"/>
                <a:gd name="connsiteY59" fmla="*/ 664234 h 683077"/>
                <a:gd name="connsiteX60" fmla="*/ 2954548 w 3252161"/>
                <a:gd name="connsiteY60" fmla="*/ 655607 h 683077"/>
                <a:gd name="connsiteX61" fmla="*/ 3148642 w 3252161"/>
                <a:gd name="connsiteY61" fmla="*/ 655607 h 683077"/>
                <a:gd name="connsiteX62" fmla="*/ 3187461 w 3252161"/>
                <a:gd name="connsiteY62" fmla="*/ 642668 h 683077"/>
                <a:gd name="connsiteX63" fmla="*/ 3226280 w 3252161"/>
                <a:gd name="connsiteY63" fmla="*/ 638355 h 683077"/>
                <a:gd name="connsiteX64" fmla="*/ 3221966 w 3252161"/>
                <a:gd name="connsiteY64" fmla="*/ 616789 h 683077"/>
                <a:gd name="connsiteX65" fmla="*/ 3200400 w 3252161"/>
                <a:gd name="connsiteY65" fmla="*/ 599536 h 683077"/>
                <a:gd name="connsiteX66" fmla="*/ 3174521 w 3252161"/>
                <a:gd name="connsiteY66" fmla="*/ 590909 h 683077"/>
                <a:gd name="connsiteX67" fmla="*/ 2915729 w 3252161"/>
                <a:gd name="connsiteY67" fmla="*/ 595222 h 683077"/>
                <a:gd name="connsiteX68" fmla="*/ 2829464 w 3252161"/>
                <a:gd name="connsiteY68" fmla="*/ 586596 h 683077"/>
                <a:gd name="connsiteX69" fmla="*/ 2820838 w 3252161"/>
                <a:gd name="connsiteY69" fmla="*/ 573656 h 683077"/>
                <a:gd name="connsiteX70" fmla="*/ 2851031 w 3252161"/>
                <a:gd name="connsiteY70" fmla="*/ 543464 h 683077"/>
                <a:gd name="connsiteX71" fmla="*/ 3075317 w 3252161"/>
                <a:gd name="connsiteY71" fmla="*/ 539151 h 683077"/>
                <a:gd name="connsiteX72" fmla="*/ 3088257 w 3252161"/>
                <a:gd name="connsiteY72" fmla="*/ 534838 h 683077"/>
                <a:gd name="connsiteX73" fmla="*/ 3105510 w 3252161"/>
                <a:gd name="connsiteY73" fmla="*/ 517585 h 683077"/>
                <a:gd name="connsiteX74" fmla="*/ 3178834 w 3252161"/>
                <a:gd name="connsiteY74" fmla="*/ 504645 h 683077"/>
                <a:gd name="connsiteX75" fmla="*/ 3187461 w 3252161"/>
                <a:gd name="connsiteY75" fmla="*/ 496019 h 683077"/>
                <a:gd name="connsiteX76" fmla="*/ 3191774 w 3252161"/>
                <a:gd name="connsiteY76" fmla="*/ 483079 h 683077"/>
                <a:gd name="connsiteX77" fmla="*/ 3204714 w 3252161"/>
                <a:gd name="connsiteY77" fmla="*/ 478766 h 683077"/>
                <a:gd name="connsiteX78" fmla="*/ 3196087 w 3252161"/>
                <a:gd name="connsiteY78" fmla="*/ 470139 h 683077"/>
                <a:gd name="connsiteX79" fmla="*/ 2846717 w 3252161"/>
                <a:gd name="connsiteY79" fmla="*/ 478766 h 683077"/>
                <a:gd name="connsiteX80" fmla="*/ 2820838 w 3252161"/>
                <a:gd name="connsiteY80" fmla="*/ 487392 h 683077"/>
                <a:gd name="connsiteX81" fmla="*/ 2807898 w 3252161"/>
                <a:gd name="connsiteY81" fmla="*/ 496019 h 683077"/>
                <a:gd name="connsiteX82" fmla="*/ 2743200 w 3252161"/>
                <a:gd name="connsiteY82" fmla="*/ 500332 h 683077"/>
                <a:gd name="connsiteX83" fmla="*/ 2691442 w 3252161"/>
                <a:gd name="connsiteY83" fmla="*/ 517585 h 683077"/>
                <a:gd name="connsiteX84" fmla="*/ 2678502 w 3252161"/>
                <a:gd name="connsiteY84" fmla="*/ 521898 h 683077"/>
                <a:gd name="connsiteX85" fmla="*/ 2540480 w 3252161"/>
                <a:gd name="connsiteY85" fmla="*/ 530524 h 683077"/>
                <a:gd name="connsiteX86" fmla="*/ 2303253 w 3252161"/>
                <a:gd name="connsiteY86" fmla="*/ 539151 h 683077"/>
                <a:gd name="connsiteX87" fmla="*/ 2225615 w 3252161"/>
                <a:gd name="connsiteY87" fmla="*/ 534838 h 683077"/>
                <a:gd name="connsiteX88" fmla="*/ 2216989 w 3252161"/>
                <a:gd name="connsiteY88" fmla="*/ 526211 h 683077"/>
                <a:gd name="connsiteX89" fmla="*/ 2147978 w 3252161"/>
                <a:gd name="connsiteY89" fmla="*/ 521898 h 683077"/>
                <a:gd name="connsiteX90" fmla="*/ 2135038 w 3252161"/>
                <a:gd name="connsiteY90" fmla="*/ 526211 h 683077"/>
                <a:gd name="connsiteX91" fmla="*/ 2126412 w 3252161"/>
                <a:gd name="connsiteY91" fmla="*/ 534838 h 683077"/>
                <a:gd name="connsiteX92" fmla="*/ 2053087 w 3252161"/>
                <a:gd name="connsiteY92" fmla="*/ 539151 h 683077"/>
                <a:gd name="connsiteX93" fmla="*/ 2040148 w 3252161"/>
                <a:gd name="connsiteY93" fmla="*/ 543464 h 683077"/>
                <a:gd name="connsiteX94" fmla="*/ 2022895 w 3252161"/>
                <a:gd name="connsiteY94" fmla="*/ 560717 h 683077"/>
                <a:gd name="connsiteX95" fmla="*/ 2014268 w 3252161"/>
                <a:gd name="connsiteY95" fmla="*/ 569343 h 683077"/>
                <a:gd name="connsiteX96" fmla="*/ 2001329 w 3252161"/>
                <a:gd name="connsiteY96" fmla="*/ 573656 h 683077"/>
                <a:gd name="connsiteX97" fmla="*/ 1686464 w 3252161"/>
                <a:gd name="connsiteY97" fmla="*/ 569343 h 683077"/>
                <a:gd name="connsiteX98" fmla="*/ 1673525 w 3252161"/>
                <a:gd name="connsiteY98" fmla="*/ 565030 h 683077"/>
                <a:gd name="connsiteX99" fmla="*/ 1651959 w 3252161"/>
                <a:gd name="connsiteY99" fmla="*/ 552090 h 683077"/>
                <a:gd name="connsiteX100" fmla="*/ 1634706 w 3252161"/>
                <a:gd name="connsiteY100" fmla="*/ 530524 h 683077"/>
                <a:gd name="connsiteX101" fmla="*/ 1630393 w 3252161"/>
                <a:gd name="connsiteY101" fmla="*/ 517585 h 683077"/>
                <a:gd name="connsiteX102" fmla="*/ 1634706 w 3252161"/>
                <a:gd name="connsiteY102" fmla="*/ 504645 h 683077"/>
                <a:gd name="connsiteX103" fmla="*/ 1664898 w 3252161"/>
                <a:gd name="connsiteY103" fmla="*/ 491706 h 683077"/>
                <a:gd name="connsiteX104" fmla="*/ 1669212 w 3252161"/>
                <a:gd name="connsiteY104" fmla="*/ 478766 h 683077"/>
                <a:gd name="connsiteX105" fmla="*/ 1660585 w 3252161"/>
                <a:gd name="connsiteY105" fmla="*/ 470139 h 683077"/>
                <a:gd name="connsiteX106" fmla="*/ 1621766 w 3252161"/>
                <a:gd name="connsiteY106" fmla="*/ 465826 h 683077"/>
                <a:gd name="connsiteX107" fmla="*/ 1613140 w 3252161"/>
                <a:gd name="connsiteY107" fmla="*/ 452887 h 683077"/>
                <a:gd name="connsiteX108" fmla="*/ 1617453 w 3252161"/>
                <a:gd name="connsiteY108" fmla="*/ 427007 h 683077"/>
                <a:gd name="connsiteX109" fmla="*/ 1630393 w 3252161"/>
                <a:gd name="connsiteY109" fmla="*/ 383875 h 683077"/>
                <a:gd name="connsiteX110" fmla="*/ 1643332 w 3252161"/>
                <a:gd name="connsiteY110" fmla="*/ 370936 h 683077"/>
                <a:gd name="connsiteX111" fmla="*/ 1807234 w 3252161"/>
                <a:gd name="connsiteY111" fmla="*/ 375249 h 683077"/>
                <a:gd name="connsiteX112" fmla="*/ 1846053 w 3252161"/>
                <a:gd name="connsiteY112" fmla="*/ 388189 h 683077"/>
                <a:gd name="connsiteX113" fmla="*/ 1858993 w 3252161"/>
                <a:gd name="connsiteY113" fmla="*/ 392502 h 683077"/>
                <a:gd name="connsiteX114" fmla="*/ 1876246 w 3252161"/>
                <a:gd name="connsiteY114" fmla="*/ 431321 h 683077"/>
                <a:gd name="connsiteX115" fmla="*/ 1884872 w 3252161"/>
                <a:gd name="connsiteY115" fmla="*/ 465826 h 683077"/>
                <a:gd name="connsiteX116" fmla="*/ 1893498 w 3252161"/>
                <a:gd name="connsiteY116" fmla="*/ 474453 h 683077"/>
                <a:gd name="connsiteX117" fmla="*/ 1919378 w 3252161"/>
                <a:gd name="connsiteY117" fmla="*/ 504645 h 683077"/>
                <a:gd name="connsiteX118" fmla="*/ 1928004 w 3252161"/>
                <a:gd name="connsiteY118" fmla="*/ 513272 h 683077"/>
                <a:gd name="connsiteX119" fmla="*/ 1932317 w 3252161"/>
                <a:gd name="connsiteY119" fmla="*/ 526211 h 683077"/>
                <a:gd name="connsiteX120" fmla="*/ 1979763 w 3252161"/>
                <a:gd name="connsiteY120" fmla="*/ 526211 h 683077"/>
                <a:gd name="connsiteX121" fmla="*/ 1984076 w 3252161"/>
                <a:gd name="connsiteY121" fmla="*/ 508958 h 683077"/>
                <a:gd name="connsiteX122" fmla="*/ 2001329 w 3252161"/>
                <a:gd name="connsiteY122" fmla="*/ 487392 h 683077"/>
                <a:gd name="connsiteX123" fmla="*/ 2018581 w 3252161"/>
                <a:gd name="connsiteY123" fmla="*/ 491706 h 683077"/>
                <a:gd name="connsiteX124" fmla="*/ 2027208 w 3252161"/>
                <a:gd name="connsiteY124" fmla="*/ 500332 h 683077"/>
                <a:gd name="connsiteX125" fmla="*/ 2040148 w 3252161"/>
                <a:gd name="connsiteY125" fmla="*/ 508958 h 683077"/>
                <a:gd name="connsiteX126" fmla="*/ 2122098 w 3252161"/>
                <a:gd name="connsiteY126" fmla="*/ 504645 h 683077"/>
                <a:gd name="connsiteX127" fmla="*/ 2130725 w 3252161"/>
                <a:gd name="connsiteY127" fmla="*/ 496019 h 683077"/>
                <a:gd name="connsiteX128" fmla="*/ 2135038 w 3252161"/>
                <a:gd name="connsiteY128" fmla="*/ 461513 h 683077"/>
                <a:gd name="connsiteX129" fmla="*/ 2139351 w 3252161"/>
                <a:gd name="connsiteY129" fmla="*/ 439947 h 683077"/>
                <a:gd name="connsiteX130" fmla="*/ 2143664 w 3252161"/>
                <a:gd name="connsiteY130" fmla="*/ 427007 h 683077"/>
                <a:gd name="connsiteX131" fmla="*/ 2100532 w 3252161"/>
                <a:gd name="connsiteY131" fmla="*/ 418381 h 683077"/>
                <a:gd name="connsiteX132" fmla="*/ 2083280 w 3252161"/>
                <a:gd name="connsiteY132" fmla="*/ 414068 h 683077"/>
                <a:gd name="connsiteX133" fmla="*/ 2096219 w 3252161"/>
                <a:gd name="connsiteY133" fmla="*/ 409755 h 683077"/>
                <a:gd name="connsiteX134" fmla="*/ 2311880 w 3252161"/>
                <a:gd name="connsiteY134" fmla="*/ 401128 h 683077"/>
                <a:gd name="connsiteX135" fmla="*/ 2333446 w 3252161"/>
                <a:gd name="connsiteY135" fmla="*/ 388189 h 683077"/>
                <a:gd name="connsiteX136" fmla="*/ 2424023 w 3252161"/>
                <a:gd name="connsiteY136" fmla="*/ 375249 h 683077"/>
                <a:gd name="connsiteX137" fmla="*/ 2454215 w 3252161"/>
                <a:gd name="connsiteY137" fmla="*/ 366622 h 683077"/>
                <a:gd name="connsiteX138" fmla="*/ 2467155 w 3252161"/>
                <a:gd name="connsiteY138" fmla="*/ 362309 h 683077"/>
                <a:gd name="connsiteX139" fmla="*/ 2695755 w 3252161"/>
                <a:gd name="connsiteY139" fmla="*/ 353683 h 683077"/>
                <a:gd name="connsiteX140" fmla="*/ 2708695 w 3252161"/>
                <a:gd name="connsiteY140" fmla="*/ 349370 h 683077"/>
                <a:gd name="connsiteX141" fmla="*/ 2725948 w 3252161"/>
                <a:gd name="connsiteY141" fmla="*/ 332117 h 683077"/>
                <a:gd name="connsiteX142" fmla="*/ 2751827 w 3252161"/>
                <a:gd name="connsiteY142" fmla="*/ 323490 h 683077"/>
                <a:gd name="connsiteX143" fmla="*/ 2764766 w 3252161"/>
                <a:gd name="connsiteY143" fmla="*/ 319177 h 683077"/>
                <a:gd name="connsiteX144" fmla="*/ 2794959 w 3252161"/>
                <a:gd name="connsiteY144" fmla="*/ 306238 h 683077"/>
                <a:gd name="connsiteX145" fmla="*/ 2825151 w 3252161"/>
                <a:gd name="connsiteY145" fmla="*/ 297611 h 683077"/>
                <a:gd name="connsiteX146" fmla="*/ 2842404 w 3252161"/>
                <a:gd name="connsiteY146" fmla="*/ 293298 h 683077"/>
                <a:gd name="connsiteX147" fmla="*/ 2838091 w 3252161"/>
                <a:gd name="connsiteY147" fmla="*/ 271732 h 683077"/>
                <a:gd name="connsiteX148" fmla="*/ 2725948 w 3252161"/>
                <a:gd name="connsiteY148" fmla="*/ 276045 h 683077"/>
                <a:gd name="connsiteX149" fmla="*/ 2704381 w 3252161"/>
                <a:gd name="connsiteY149" fmla="*/ 280358 h 683077"/>
                <a:gd name="connsiteX150" fmla="*/ 2678502 w 3252161"/>
                <a:gd name="connsiteY150" fmla="*/ 284672 h 683077"/>
                <a:gd name="connsiteX151" fmla="*/ 2557732 w 3252161"/>
                <a:gd name="connsiteY151" fmla="*/ 288985 h 683077"/>
                <a:gd name="connsiteX152" fmla="*/ 2471468 w 3252161"/>
                <a:gd name="connsiteY152" fmla="*/ 293298 h 683077"/>
                <a:gd name="connsiteX153" fmla="*/ 2445589 w 3252161"/>
                <a:gd name="connsiteY153" fmla="*/ 301924 h 683077"/>
                <a:gd name="connsiteX154" fmla="*/ 2281687 w 3252161"/>
                <a:gd name="connsiteY154" fmla="*/ 310551 h 683077"/>
                <a:gd name="connsiteX155" fmla="*/ 2255808 w 3252161"/>
                <a:gd name="connsiteY155" fmla="*/ 314864 h 683077"/>
                <a:gd name="connsiteX156" fmla="*/ 2204049 w 3252161"/>
                <a:gd name="connsiteY156" fmla="*/ 319177 h 683077"/>
                <a:gd name="connsiteX157" fmla="*/ 2173857 w 3252161"/>
                <a:gd name="connsiteY157" fmla="*/ 327804 h 683077"/>
                <a:gd name="connsiteX158" fmla="*/ 2147978 w 3252161"/>
                <a:gd name="connsiteY158" fmla="*/ 340743 h 683077"/>
                <a:gd name="connsiteX159" fmla="*/ 2135038 w 3252161"/>
                <a:gd name="connsiteY159" fmla="*/ 349370 h 683077"/>
                <a:gd name="connsiteX160" fmla="*/ 2104846 w 3252161"/>
                <a:gd name="connsiteY160" fmla="*/ 357996 h 683077"/>
                <a:gd name="connsiteX161" fmla="*/ 2091906 w 3252161"/>
                <a:gd name="connsiteY161" fmla="*/ 362309 h 683077"/>
                <a:gd name="connsiteX162" fmla="*/ 1940944 w 3252161"/>
                <a:gd name="connsiteY162" fmla="*/ 357996 h 683077"/>
                <a:gd name="connsiteX163" fmla="*/ 1915064 w 3252161"/>
                <a:gd name="connsiteY163" fmla="*/ 349370 h 683077"/>
                <a:gd name="connsiteX164" fmla="*/ 1880559 w 3252161"/>
                <a:gd name="connsiteY164" fmla="*/ 332117 h 683077"/>
                <a:gd name="connsiteX165" fmla="*/ 1867619 w 3252161"/>
                <a:gd name="connsiteY165" fmla="*/ 327804 h 683077"/>
                <a:gd name="connsiteX166" fmla="*/ 1397480 w 3252161"/>
                <a:gd name="connsiteY166" fmla="*/ 332117 h 683077"/>
                <a:gd name="connsiteX167" fmla="*/ 1337095 w 3252161"/>
                <a:gd name="connsiteY167" fmla="*/ 345056 h 683077"/>
                <a:gd name="connsiteX168" fmla="*/ 1328468 w 3252161"/>
                <a:gd name="connsiteY168" fmla="*/ 353683 h 683077"/>
                <a:gd name="connsiteX169" fmla="*/ 1315529 w 3252161"/>
                <a:gd name="connsiteY169" fmla="*/ 357996 h 683077"/>
                <a:gd name="connsiteX170" fmla="*/ 1220638 w 3252161"/>
                <a:gd name="connsiteY170" fmla="*/ 362309 h 683077"/>
                <a:gd name="connsiteX171" fmla="*/ 1155940 w 3252161"/>
                <a:gd name="connsiteY171" fmla="*/ 370936 h 683077"/>
                <a:gd name="connsiteX172" fmla="*/ 1073989 w 3252161"/>
                <a:gd name="connsiteY172" fmla="*/ 379562 h 683077"/>
                <a:gd name="connsiteX173" fmla="*/ 1035170 w 3252161"/>
                <a:gd name="connsiteY173" fmla="*/ 388189 h 683077"/>
                <a:gd name="connsiteX174" fmla="*/ 1000664 w 3252161"/>
                <a:gd name="connsiteY174" fmla="*/ 392502 h 683077"/>
                <a:gd name="connsiteX175" fmla="*/ 776378 w 3252161"/>
                <a:gd name="connsiteY175" fmla="*/ 396815 h 683077"/>
                <a:gd name="connsiteX176" fmla="*/ 595223 w 3252161"/>
                <a:gd name="connsiteY176" fmla="*/ 396815 h 683077"/>
                <a:gd name="connsiteX177" fmla="*/ 569344 w 3252161"/>
                <a:gd name="connsiteY177" fmla="*/ 388189 h 683077"/>
                <a:gd name="connsiteX178" fmla="*/ 590910 w 3252161"/>
                <a:gd name="connsiteY178" fmla="*/ 375249 h 683077"/>
                <a:gd name="connsiteX179" fmla="*/ 603849 w 3252161"/>
                <a:gd name="connsiteY179" fmla="*/ 370936 h 683077"/>
                <a:gd name="connsiteX180" fmla="*/ 715993 w 3252161"/>
                <a:gd name="connsiteY180" fmla="*/ 366622 h 683077"/>
                <a:gd name="connsiteX181" fmla="*/ 733246 w 3252161"/>
                <a:gd name="connsiteY181" fmla="*/ 345056 h 683077"/>
                <a:gd name="connsiteX182" fmla="*/ 746185 w 3252161"/>
                <a:gd name="connsiteY182" fmla="*/ 332117 h 683077"/>
                <a:gd name="connsiteX183" fmla="*/ 772064 w 3252161"/>
                <a:gd name="connsiteY183" fmla="*/ 314864 h 683077"/>
                <a:gd name="connsiteX184" fmla="*/ 914400 w 3252161"/>
                <a:gd name="connsiteY184" fmla="*/ 306238 h 683077"/>
                <a:gd name="connsiteX185" fmla="*/ 927340 w 3252161"/>
                <a:gd name="connsiteY185" fmla="*/ 280358 h 683077"/>
                <a:gd name="connsiteX186" fmla="*/ 923027 w 3252161"/>
                <a:gd name="connsiteY186" fmla="*/ 263106 h 683077"/>
                <a:gd name="connsiteX187" fmla="*/ 897148 w 3252161"/>
                <a:gd name="connsiteY187" fmla="*/ 254479 h 683077"/>
                <a:gd name="connsiteX188" fmla="*/ 884208 w 3252161"/>
                <a:gd name="connsiteY188" fmla="*/ 250166 h 683077"/>
                <a:gd name="connsiteX189" fmla="*/ 875581 w 3252161"/>
                <a:gd name="connsiteY189" fmla="*/ 241539 h 683077"/>
                <a:gd name="connsiteX190" fmla="*/ 862642 w 3252161"/>
                <a:gd name="connsiteY190" fmla="*/ 237226 h 683077"/>
                <a:gd name="connsiteX191" fmla="*/ 759125 w 3252161"/>
                <a:gd name="connsiteY191" fmla="*/ 241539 h 683077"/>
                <a:gd name="connsiteX192" fmla="*/ 724619 w 3252161"/>
                <a:gd name="connsiteY192" fmla="*/ 245853 h 683077"/>
                <a:gd name="connsiteX193" fmla="*/ 698740 w 3252161"/>
                <a:gd name="connsiteY193" fmla="*/ 254479 h 683077"/>
                <a:gd name="connsiteX194" fmla="*/ 517585 w 3252161"/>
                <a:gd name="connsiteY194" fmla="*/ 258792 h 683077"/>
                <a:gd name="connsiteX195" fmla="*/ 431321 w 3252161"/>
                <a:gd name="connsiteY195" fmla="*/ 271732 h 683077"/>
                <a:gd name="connsiteX196" fmla="*/ 392502 w 3252161"/>
                <a:gd name="connsiteY196" fmla="*/ 276045 h 683077"/>
                <a:gd name="connsiteX197" fmla="*/ 73325 w 3252161"/>
                <a:gd name="connsiteY197" fmla="*/ 271732 h 683077"/>
                <a:gd name="connsiteX198" fmla="*/ 64698 w 3252161"/>
                <a:gd name="connsiteY198" fmla="*/ 263106 h 683077"/>
                <a:gd name="connsiteX199" fmla="*/ 60385 w 3252161"/>
                <a:gd name="connsiteY199" fmla="*/ 232913 h 683077"/>
                <a:gd name="connsiteX200" fmla="*/ 51759 w 3252161"/>
                <a:gd name="connsiteY200" fmla="*/ 207034 h 683077"/>
                <a:gd name="connsiteX201" fmla="*/ 56072 w 3252161"/>
                <a:gd name="connsiteY201" fmla="*/ 163902 h 683077"/>
                <a:gd name="connsiteX202" fmla="*/ 69012 w 3252161"/>
                <a:gd name="connsiteY202" fmla="*/ 159589 h 683077"/>
                <a:gd name="connsiteX203" fmla="*/ 237227 w 3252161"/>
                <a:gd name="connsiteY203" fmla="*/ 155275 h 683077"/>
                <a:gd name="connsiteX204" fmla="*/ 288985 w 3252161"/>
                <a:gd name="connsiteY204" fmla="*/ 138022 h 683077"/>
                <a:gd name="connsiteX205" fmla="*/ 301925 w 3252161"/>
                <a:gd name="connsiteY205" fmla="*/ 133709 h 683077"/>
                <a:gd name="connsiteX206" fmla="*/ 444261 w 3252161"/>
                <a:gd name="connsiteY206" fmla="*/ 129396 h 683077"/>
                <a:gd name="connsiteX207" fmla="*/ 418381 w 3252161"/>
                <a:gd name="connsiteY207" fmla="*/ 120770 h 683077"/>
                <a:gd name="connsiteX208" fmla="*/ 396815 w 3252161"/>
                <a:gd name="connsiteY208" fmla="*/ 107830 h 683077"/>
                <a:gd name="connsiteX209" fmla="*/ 388189 w 3252161"/>
                <a:gd name="connsiteY209" fmla="*/ 73324 h 683077"/>
                <a:gd name="connsiteX210" fmla="*/ 379563 w 3252161"/>
                <a:gd name="connsiteY210" fmla="*/ 60385 h 683077"/>
                <a:gd name="connsiteX211" fmla="*/ 370936 w 3252161"/>
                <a:gd name="connsiteY211" fmla="*/ 51758 h 683077"/>
                <a:gd name="connsiteX212" fmla="*/ 345057 w 3252161"/>
                <a:gd name="connsiteY212" fmla="*/ 43132 h 683077"/>
                <a:gd name="connsiteX213" fmla="*/ 332117 w 3252161"/>
                <a:gd name="connsiteY213" fmla="*/ 38819 h 683077"/>
                <a:gd name="connsiteX214" fmla="*/ 323491 w 3252161"/>
                <a:gd name="connsiteY214" fmla="*/ 30192 h 683077"/>
                <a:gd name="connsiteX215" fmla="*/ 327804 w 3252161"/>
                <a:gd name="connsiteY215" fmla="*/ 17253 h 683077"/>
                <a:gd name="connsiteX216" fmla="*/ 280359 w 3252161"/>
                <a:gd name="connsiteY216" fmla="*/ 12939 h 683077"/>
                <a:gd name="connsiteX217" fmla="*/ 228600 w 3252161"/>
                <a:gd name="connsiteY217" fmla="*/ 17253 h 683077"/>
                <a:gd name="connsiteX218" fmla="*/ 202721 w 3252161"/>
                <a:gd name="connsiteY218" fmla="*/ 25879 h 683077"/>
                <a:gd name="connsiteX219" fmla="*/ 107831 w 3252161"/>
                <a:gd name="connsiteY219" fmla="*/ 21566 h 683077"/>
                <a:gd name="connsiteX220" fmla="*/ 103517 w 3252161"/>
                <a:gd name="connsiteY220" fmla="*/ 4313 h 683077"/>
                <a:gd name="connsiteX221" fmla="*/ 34506 w 3252161"/>
                <a:gd name="connsiteY221" fmla="*/ 8626 h 683077"/>
                <a:gd name="connsiteX222" fmla="*/ 12940 w 3252161"/>
                <a:gd name="connsiteY222" fmla="*/ 12939 h 683077"/>
                <a:gd name="connsiteX223" fmla="*/ 0 w 3252161"/>
                <a:gd name="connsiteY223" fmla="*/ 0 h 683077"/>
                <a:gd name="connsiteX224" fmla="*/ 34506 w 3252161"/>
                <a:gd name="connsiteY22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496683 w 3252161"/>
                <a:gd name="connsiteY39" fmla="*/ 530524 h 683077"/>
                <a:gd name="connsiteX40" fmla="*/ 1548442 w 3252161"/>
                <a:gd name="connsiteY40" fmla="*/ 543464 h 683077"/>
                <a:gd name="connsiteX41" fmla="*/ 1570008 w 3252161"/>
                <a:gd name="connsiteY41" fmla="*/ 560717 h 683077"/>
                <a:gd name="connsiteX42" fmla="*/ 1595887 w 3252161"/>
                <a:gd name="connsiteY42" fmla="*/ 577970 h 683077"/>
                <a:gd name="connsiteX43" fmla="*/ 1604514 w 3252161"/>
                <a:gd name="connsiteY43" fmla="*/ 586596 h 683077"/>
                <a:gd name="connsiteX44" fmla="*/ 1742536 w 3252161"/>
                <a:gd name="connsiteY44" fmla="*/ 590909 h 683077"/>
                <a:gd name="connsiteX45" fmla="*/ 1979763 w 3252161"/>
                <a:gd name="connsiteY45" fmla="*/ 599536 h 683077"/>
                <a:gd name="connsiteX46" fmla="*/ 2001329 w 3252161"/>
                <a:gd name="connsiteY46" fmla="*/ 603849 h 683077"/>
                <a:gd name="connsiteX47" fmla="*/ 2031521 w 3252161"/>
                <a:gd name="connsiteY47" fmla="*/ 608162 h 683077"/>
                <a:gd name="connsiteX48" fmla="*/ 2286000 w 3252161"/>
                <a:gd name="connsiteY48" fmla="*/ 608162 h 683077"/>
                <a:gd name="connsiteX49" fmla="*/ 2311880 w 3252161"/>
                <a:gd name="connsiteY49" fmla="*/ 599536 h 683077"/>
                <a:gd name="connsiteX50" fmla="*/ 2333446 w 3252161"/>
                <a:gd name="connsiteY50" fmla="*/ 595222 h 683077"/>
                <a:gd name="connsiteX51" fmla="*/ 2467155 w 3252161"/>
                <a:gd name="connsiteY51" fmla="*/ 599536 h 683077"/>
                <a:gd name="connsiteX52" fmla="*/ 2484408 w 3252161"/>
                <a:gd name="connsiteY52" fmla="*/ 603849 h 683077"/>
                <a:gd name="connsiteX53" fmla="*/ 2566359 w 3252161"/>
                <a:gd name="connsiteY53" fmla="*/ 608162 h 683077"/>
                <a:gd name="connsiteX54" fmla="*/ 2609491 w 3252161"/>
                <a:gd name="connsiteY54" fmla="*/ 616789 h 683077"/>
                <a:gd name="connsiteX55" fmla="*/ 2626744 w 3252161"/>
                <a:gd name="connsiteY55" fmla="*/ 621102 h 683077"/>
                <a:gd name="connsiteX56" fmla="*/ 2665563 w 3252161"/>
                <a:gd name="connsiteY56" fmla="*/ 638355 h 683077"/>
                <a:gd name="connsiteX57" fmla="*/ 2704381 w 3252161"/>
                <a:gd name="connsiteY57" fmla="*/ 655607 h 683077"/>
                <a:gd name="connsiteX58" fmla="*/ 2717321 w 3252161"/>
                <a:gd name="connsiteY58" fmla="*/ 664234 h 683077"/>
                <a:gd name="connsiteX59" fmla="*/ 2954548 w 3252161"/>
                <a:gd name="connsiteY59" fmla="*/ 655607 h 683077"/>
                <a:gd name="connsiteX60" fmla="*/ 3148642 w 3252161"/>
                <a:gd name="connsiteY60" fmla="*/ 655607 h 683077"/>
                <a:gd name="connsiteX61" fmla="*/ 3187461 w 3252161"/>
                <a:gd name="connsiteY61" fmla="*/ 642668 h 683077"/>
                <a:gd name="connsiteX62" fmla="*/ 3226280 w 3252161"/>
                <a:gd name="connsiteY62" fmla="*/ 638355 h 683077"/>
                <a:gd name="connsiteX63" fmla="*/ 3221966 w 3252161"/>
                <a:gd name="connsiteY63" fmla="*/ 616789 h 683077"/>
                <a:gd name="connsiteX64" fmla="*/ 3200400 w 3252161"/>
                <a:gd name="connsiteY64" fmla="*/ 599536 h 683077"/>
                <a:gd name="connsiteX65" fmla="*/ 3174521 w 3252161"/>
                <a:gd name="connsiteY65" fmla="*/ 590909 h 683077"/>
                <a:gd name="connsiteX66" fmla="*/ 2915729 w 3252161"/>
                <a:gd name="connsiteY66" fmla="*/ 595222 h 683077"/>
                <a:gd name="connsiteX67" fmla="*/ 2829464 w 3252161"/>
                <a:gd name="connsiteY67" fmla="*/ 586596 h 683077"/>
                <a:gd name="connsiteX68" fmla="*/ 2820838 w 3252161"/>
                <a:gd name="connsiteY68" fmla="*/ 573656 h 683077"/>
                <a:gd name="connsiteX69" fmla="*/ 2851031 w 3252161"/>
                <a:gd name="connsiteY69" fmla="*/ 543464 h 683077"/>
                <a:gd name="connsiteX70" fmla="*/ 3075317 w 3252161"/>
                <a:gd name="connsiteY70" fmla="*/ 539151 h 683077"/>
                <a:gd name="connsiteX71" fmla="*/ 3088257 w 3252161"/>
                <a:gd name="connsiteY71" fmla="*/ 534838 h 683077"/>
                <a:gd name="connsiteX72" fmla="*/ 3105510 w 3252161"/>
                <a:gd name="connsiteY72" fmla="*/ 517585 h 683077"/>
                <a:gd name="connsiteX73" fmla="*/ 3178834 w 3252161"/>
                <a:gd name="connsiteY73" fmla="*/ 504645 h 683077"/>
                <a:gd name="connsiteX74" fmla="*/ 3187461 w 3252161"/>
                <a:gd name="connsiteY74" fmla="*/ 496019 h 683077"/>
                <a:gd name="connsiteX75" fmla="*/ 3191774 w 3252161"/>
                <a:gd name="connsiteY75" fmla="*/ 483079 h 683077"/>
                <a:gd name="connsiteX76" fmla="*/ 3204714 w 3252161"/>
                <a:gd name="connsiteY76" fmla="*/ 478766 h 683077"/>
                <a:gd name="connsiteX77" fmla="*/ 3196087 w 3252161"/>
                <a:gd name="connsiteY77" fmla="*/ 470139 h 683077"/>
                <a:gd name="connsiteX78" fmla="*/ 2846717 w 3252161"/>
                <a:gd name="connsiteY78" fmla="*/ 478766 h 683077"/>
                <a:gd name="connsiteX79" fmla="*/ 2820838 w 3252161"/>
                <a:gd name="connsiteY79" fmla="*/ 487392 h 683077"/>
                <a:gd name="connsiteX80" fmla="*/ 2807898 w 3252161"/>
                <a:gd name="connsiteY80" fmla="*/ 496019 h 683077"/>
                <a:gd name="connsiteX81" fmla="*/ 2743200 w 3252161"/>
                <a:gd name="connsiteY81" fmla="*/ 500332 h 683077"/>
                <a:gd name="connsiteX82" fmla="*/ 2691442 w 3252161"/>
                <a:gd name="connsiteY82" fmla="*/ 517585 h 683077"/>
                <a:gd name="connsiteX83" fmla="*/ 2678502 w 3252161"/>
                <a:gd name="connsiteY83" fmla="*/ 521898 h 683077"/>
                <a:gd name="connsiteX84" fmla="*/ 2540480 w 3252161"/>
                <a:gd name="connsiteY84" fmla="*/ 530524 h 683077"/>
                <a:gd name="connsiteX85" fmla="*/ 2303253 w 3252161"/>
                <a:gd name="connsiteY85" fmla="*/ 539151 h 683077"/>
                <a:gd name="connsiteX86" fmla="*/ 2225615 w 3252161"/>
                <a:gd name="connsiteY86" fmla="*/ 534838 h 683077"/>
                <a:gd name="connsiteX87" fmla="*/ 2216989 w 3252161"/>
                <a:gd name="connsiteY87" fmla="*/ 526211 h 683077"/>
                <a:gd name="connsiteX88" fmla="*/ 2147978 w 3252161"/>
                <a:gd name="connsiteY88" fmla="*/ 521898 h 683077"/>
                <a:gd name="connsiteX89" fmla="*/ 2135038 w 3252161"/>
                <a:gd name="connsiteY89" fmla="*/ 526211 h 683077"/>
                <a:gd name="connsiteX90" fmla="*/ 2126412 w 3252161"/>
                <a:gd name="connsiteY90" fmla="*/ 534838 h 683077"/>
                <a:gd name="connsiteX91" fmla="*/ 2053087 w 3252161"/>
                <a:gd name="connsiteY91" fmla="*/ 539151 h 683077"/>
                <a:gd name="connsiteX92" fmla="*/ 2040148 w 3252161"/>
                <a:gd name="connsiteY92" fmla="*/ 543464 h 683077"/>
                <a:gd name="connsiteX93" fmla="*/ 2022895 w 3252161"/>
                <a:gd name="connsiteY93" fmla="*/ 560717 h 683077"/>
                <a:gd name="connsiteX94" fmla="*/ 2014268 w 3252161"/>
                <a:gd name="connsiteY94" fmla="*/ 569343 h 683077"/>
                <a:gd name="connsiteX95" fmla="*/ 2001329 w 3252161"/>
                <a:gd name="connsiteY95" fmla="*/ 573656 h 683077"/>
                <a:gd name="connsiteX96" fmla="*/ 1686464 w 3252161"/>
                <a:gd name="connsiteY96" fmla="*/ 569343 h 683077"/>
                <a:gd name="connsiteX97" fmla="*/ 1673525 w 3252161"/>
                <a:gd name="connsiteY97" fmla="*/ 565030 h 683077"/>
                <a:gd name="connsiteX98" fmla="*/ 1651959 w 3252161"/>
                <a:gd name="connsiteY98" fmla="*/ 552090 h 683077"/>
                <a:gd name="connsiteX99" fmla="*/ 1634706 w 3252161"/>
                <a:gd name="connsiteY99" fmla="*/ 530524 h 683077"/>
                <a:gd name="connsiteX100" fmla="*/ 1630393 w 3252161"/>
                <a:gd name="connsiteY100" fmla="*/ 517585 h 683077"/>
                <a:gd name="connsiteX101" fmla="*/ 1634706 w 3252161"/>
                <a:gd name="connsiteY101" fmla="*/ 504645 h 683077"/>
                <a:gd name="connsiteX102" fmla="*/ 1664898 w 3252161"/>
                <a:gd name="connsiteY102" fmla="*/ 491706 h 683077"/>
                <a:gd name="connsiteX103" fmla="*/ 1669212 w 3252161"/>
                <a:gd name="connsiteY103" fmla="*/ 478766 h 683077"/>
                <a:gd name="connsiteX104" fmla="*/ 1660585 w 3252161"/>
                <a:gd name="connsiteY104" fmla="*/ 470139 h 683077"/>
                <a:gd name="connsiteX105" fmla="*/ 1621766 w 3252161"/>
                <a:gd name="connsiteY105" fmla="*/ 465826 h 683077"/>
                <a:gd name="connsiteX106" fmla="*/ 1613140 w 3252161"/>
                <a:gd name="connsiteY106" fmla="*/ 452887 h 683077"/>
                <a:gd name="connsiteX107" fmla="*/ 1617453 w 3252161"/>
                <a:gd name="connsiteY107" fmla="*/ 427007 h 683077"/>
                <a:gd name="connsiteX108" fmla="*/ 1630393 w 3252161"/>
                <a:gd name="connsiteY108" fmla="*/ 383875 h 683077"/>
                <a:gd name="connsiteX109" fmla="*/ 1643332 w 3252161"/>
                <a:gd name="connsiteY109" fmla="*/ 370936 h 683077"/>
                <a:gd name="connsiteX110" fmla="*/ 1807234 w 3252161"/>
                <a:gd name="connsiteY110" fmla="*/ 375249 h 683077"/>
                <a:gd name="connsiteX111" fmla="*/ 1846053 w 3252161"/>
                <a:gd name="connsiteY111" fmla="*/ 388189 h 683077"/>
                <a:gd name="connsiteX112" fmla="*/ 1858993 w 3252161"/>
                <a:gd name="connsiteY112" fmla="*/ 392502 h 683077"/>
                <a:gd name="connsiteX113" fmla="*/ 1876246 w 3252161"/>
                <a:gd name="connsiteY113" fmla="*/ 431321 h 683077"/>
                <a:gd name="connsiteX114" fmla="*/ 1884872 w 3252161"/>
                <a:gd name="connsiteY114" fmla="*/ 465826 h 683077"/>
                <a:gd name="connsiteX115" fmla="*/ 1893498 w 3252161"/>
                <a:gd name="connsiteY115" fmla="*/ 474453 h 683077"/>
                <a:gd name="connsiteX116" fmla="*/ 1919378 w 3252161"/>
                <a:gd name="connsiteY116" fmla="*/ 504645 h 683077"/>
                <a:gd name="connsiteX117" fmla="*/ 1928004 w 3252161"/>
                <a:gd name="connsiteY117" fmla="*/ 513272 h 683077"/>
                <a:gd name="connsiteX118" fmla="*/ 1932317 w 3252161"/>
                <a:gd name="connsiteY118" fmla="*/ 526211 h 683077"/>
                <a:gd name="connsiteX119" fmla="*/ 1979763 w 3252161"/>
                <a:gd name="connsiteY119" fmla="*/ 526211 h 683077"/>
                <a:gd name="connsiteX120" fmla="*/ 1984076 w 3252161"/>
                <a:gd name="connsiteY120" fmla="*/ 508958 h 683077"/>
                <a:gd name="connsiteX121" fmla="*/ 2001329 w 3252161"/>
                <a:gd name="connsiteY121" fmla="*/ 487392 h 683077"/>
                <a:gd name="connsiteX122" fmla="*/ 2018581 w 3252161"/>
                <a:gd name="connsiteY122" fmla="*/ 491706 h 683077"/>
                <a:gd name="connsiteX123" fmla="*/ 2027208 w 3252161"/>
                <a:gd name="connsiteY123" fmla="*/ 500332 h 683077"/>
                <a:gd name="connsiteX124" fmla="*/ 2040148 w 3252161"/>
                <a:gd name="connsiteY124" fmla="*/ 508958 h 683077"/>
                <a:gd name="connsiteX125" fmla="*/ 2122098 w 3252161"/>
                <a:gd name="connsiteY125" fmla="*/ 504645 h 683077"/>
                <a:gd name="connsiteX126" fmla="*/ 2130725 w 3252161"/>
                <a:gd name="connsiteY126" fmla="*/ 496019 h 683077"/>
                <a:gd name="connsiteX127" fmla="*/ 2135038 w 3252161"/>
                <a:gd name="connsiteY127" fmla="*/ 461513 h 683077"/>
                <a:gd name="connsiteX128" fmla="*/ 2139351 w 3252161"/>
                <a:gd name="connsiteY128" fmla="*/ 439947 h 683077"/>
                <a:gd name="connsiteX129" fmla="*/ 2143664 w 3252161"/>
                <a:gd name="connsiteY129" fmla="*/ 427007 h 683077"/>
                <a:gd name="connsiteX130" fmla="*/ 2100532 w 3252161"/>
                <a:gd name="connsiteY130" fmla="*/ 418381 h 683077"/>
                <a:gd name="connsiteX131" fmla="*/ 2083280 w 3252161"/>
                <a:gd name="connsiteY131" fmla="*/ 414068 h 683077"/>
                <a:gd name="connsiteX132" fmla="*/ 2096219 w 3252161"/>
                <a:gd name="connsiteY132" fmla="*/ 409755 h 683077"/>
                <a:gd name="connsiteX133" fmla="*/ 2311880 w 3252161"/>
                <a:gd name="connsiteY133" fmla="*/ 401128 h 683077"/>
                <a:gd name="connsiteX134" fmla="*/ 2333446 w 3252161"/>
                <a:gd name="connsiteY134" fmla="*/ 388189 h 683077"/>
                <a:gd name="connsiteX135" fmla="*/ 2424023 w 3252161"/>
                <a:gd name="connsiteY135" fmla="*/ 375249 h 683077"/>
                <a:gd name="connsiteX136" fmla="*/ 2454215 w 3252161"/>
                <a:gd name="connsiteY136" fmla="*/ 366622 h 683077"/>
                <a:gd name="connsiteX137" fmla="*/ 2467155 w 3252161"/>
                <a:gd name="connsiteY137" fmla="*/ 362309 h 683077"/>
                <a:gd name="connsiteX138" fmla="*/ 2695755 w 3252161"/>
                <a:gd name="connsiteY138" fmla="*/ 353683 h 683077"/>
                <a:gd name="connsiteX139" fmla="*/ 2708695 w 3252161"/>
                <a:gd name="connsiteY139" fmla="*/ 349370 h 683077"/>
                <a:gd name="connsiteX140" fmla="*/ 2725948 w 3252161"/>
                <a:gd name="connsiteY140" fmla="*/ 332117 h 683077"/>
                <a:gd name="connsiteX141" fmla="*/ 2751827 w 3252161"/>
                <a:gd name="connsiteY141" fmla="*/ 323490 h 683077"/>
                <a:gd name="connsiteX142" fmla="*/ 2764766 w 3252161"/>
                <a:gd name="connsiteY142" fmla="*/ 319177 h 683077"/>
                <a:gd name="connsiteX143" fmla="*/ 2794959 w 3252161"/>
                <a:gd name="connsiteY143" fmla="*/ 306238 h 683077"/>
                <a:gd name="connsiteX144" fmla="*/ 2825151 w 3252161"/>
                <a:gd name="connsiteY144" fmla="*/ 297611 h 683077"/>
                <a:gd name="connsiteX145" fmla="*/ 2842404 w 3252161"/>
                <a:gd name="connsiteY145" fmla="*/ 293298 h 683077"/>
                <a:gd name="connsiteX146" fmla="*/ 2838091 w 3252161"/>
                <a:gd name="connsiteY146" fmla="*/ 271732 h 683077"/>
                <a:gd name="connsiteX147" fmla="*/ 2725948 w 3252161"/>
                <a:gd name="connsiteY147" fmla="*/ 276045 h 683077"/>
                <a:gd name="connsiteX148" fmla="*/ 2704381 w 3252161"/>
                <a:gd name="connsiteY148" fmla="*/ 280358 h 683077"/>
                <a:gd name="connsiteX149" fmla="*/ 2678502 w 3252161"/>
                <a:gd name="connsiteY149" fmla="*/ 284672 h 683077"/>
                <a:gd name="connsiteX150" fmla="*/ 2557732 w 3252161"/>
                <a:gd name="connsiteY150" fmla="*/ 288985 h 683077"/>
                <a:gd name="connsiteX151" fmla="*/ 2471468 w 3252161"/>
                <a:gd name="connsiteY151" fmla="*/ 293298 h 683077"/>
                <a:gd name="connsiteX152" fmla="*/ 2445589 w 3252161"/>
                <a:gd name="connsiteY152" fmla="*/ 301924 h 683077"/>
                <a:gd name="connsiteX153" fmla="*/ 2281687 w 3252161"/>
                <a:gd name="connsiteY153" fmla="*/ 310551 h 683077"/>
                <a:gd name="connsiteX154" fmla="*/ 2255808 w 3252161"/>
                <a:gd name="connsiteY154" fmla="*/ 314864 h 683077"/>
                <a:gd name="connsiteX155" fmla="*/ 2204049 w 3252161"/>
                <a:gd name="connsiteY155" fmla="*/ 319177 h 683077"/>
                <a:gd name="connsiteX156" fmla="*/ 2173857 w 3252161"/>
                <a:gd name="connsiteY156" fmla="*/ 327804 h 683077"/>
                <a:gd name="connsiteX157" fmla="*/ 2147978 w 3252161"/>
                <a:gd name="connsiteY157" fmla="*/ 340743 h 683077"/>
                <a:gd name="connsiteX158" fmla="*/ 2135038 w 3252161"/>
                <a:gd name="connsiteY158" fmla="*/ 349370 h 683077"/>
                <a:gd name="connsiteX159" fmla="*/ 2104846 w 3252161"/>
                <a:gd name="connsiteY159" fmla="*/ 357996 h 683077"/>
                <a:gd name="connsiteX160" fmla="*/ 2091906 w 3252161"/>
                <a:gd name="connsiteY160" fmla="*/ 362309 h 683077"/>
                <a:gd name="connsiteX161" fmla="*/ 1940944 w 3252161"/>
                <a:gd name="connsiteY161" fmla="*/ 357996 h 683077"/>
                <a:gd name="connsiteX162" fmla="*/ 1915064 w 3252161"/>
                <a:gd name="connsiteY162" fmla="*/ 349370 h 683077"/>
                <a:gd name="connsiteX163" fmla="*/ 1880559 w 3252161"/>
                <a:gd name="connsiteY163" fmla="*/ 332117 h 683077"/>
                <a:gd name="connsiteX164" fmla="*/ 1867619 w 3252161"/>
                <a:gd name="connsiteY164" fmla="*/ 327804 h 683077"/>
                <a:gd name="connsiteX165" fmla="*/ 1397480 w 3252161"/>
                <a:gd name="connsiteY165" fmla="*/ 332117 h 683077"/>
                <a:gd name="connsiteX166" fmla="*/ 1337095 w 3252161"/>
                <a:gd name="connsiteY166" fmla="*/ 345056 h 683077"/>
                <a:gd name="connsiteX167" fmla="*/ 1328468 w 3252161"/>
                <a:gd name="connsiteY167" fmla="*/ 353683 h 683077"/>
                <a:gd name="connsiteX168" fmla="*/ 1315529 w 3252161"/>
                <a:gd name="connsiteY168" fmla="*/ 357996 h 683077"/>
                <a:gd name="connsiteX169" fmla="*/ 1220638 w 3252161"/>
                <a:gd name="connsiteY169" fmla="*/ 362309 h 683077"/>
                <a:gd name="connsiteX170" fmla="*/ 1155940 w 3252161"/>
                <a:gd name="connsiteY170" fmla="*/ 370936 h 683077"/>
                <a:gd name="connsiteX171" fmla="*/ 1073989 w 3252161"/>
                <a:gd name="connsiteY171" fmla="*/ 379562 h 683077"/>
                <a:gd name="connsiteX172" fmla="*/ 1035170 w 3252161"/>
                <a:gd name="connsiteY172" fmla="*/ 388189 h 683077"/>
                <a:gd name="connsiteX173" fmla="*/ 1000664 w 3252161"/>
                <a:gd name="connsiteY173" fmla="*/ 392502 h 683077"/>
                <a:gd name="connsiteX174" fmla="*/ 776378 w 3252161"/>
                <a:gd name="connsiteY174" fmla="*/ 396815 h 683077"/>
                <a:gd name="connsiteX175" fmla="*/ 595223 w 3252161"/>
                <a:gd name="connsiteY175" fmla="*/ 396815 h 683077"/>
                <a:gd name="connsiteX176" fmla="*/ 569344 w 3252161"/>
                <a:gd name="connsiteY176" fmla="*/ 388189 h 683077"/>
                <a:gd name="connsiteX177" fmla="*/ 590910 w 3252161"/>
                <a:gd name="connsiteY177" fmla="*/ 375249 h 683077"/>
                <a:gd name="connsiteX178" fmla="*/ 603849 w 3252161"/>
                <a:gd name="connsiteY178" fmla="*/ 370936 h 683077"/>
                <a:gd name="connsiteX179" fmla="*/ 715993 w 3252161"/>
                <a:gd name="connsiteY179" fmla="*/ 366622 h 683077"/>
                <a:gd name="connsiteX180" fmla="*/ 733246 w 3252161"/>
                <a:gd name="connsiteY180" fmla="*/ 345056 h 683077"/>
                <a:gd name="connsiteX181" fmla="*/ 746185 w 3252161"/>
                <a:gd name="connsiteY181" fmla="*/ 332117 h 683077"/>
                <a:gd name="connsiteX182" fmla="*/ 772064 w 3252161"/>
                <a:gd name="connsiteY182" fmla="*/ 314864 h 683077"/>
                <a:gd name="connsiteX183" fmla="*/ 914400 w 3252161"/>
                <a:gd name="connsiteY183" fmla="*/ 306238 h 683077"/>
                <a:gd name="connsiteX184" fmla="*/ 927340 w 3252161"/>
                <a:gd name="connsiteY184" fmla="*/ 280358 h 683077"/>
                <a:gd name="connsiteX185" fmla="*/ 923027 w 3252161"/>
                <a:gd name="connsiteY185" fmla="*/ 263106 h 683077"/>
                <a:gd name="connsiteX186" fmla="*/ 897148 w 3252161"/>
                <a:gd name="connsiteY186" fmla="*/ 254479 h 683077"/>
                <a:gd name="connsiteX187" fmla="*/ 884208 w 3252161"/>
                <a:gd name="connsiteY187" fmla="*/ 250166 h 683077"/>
                <a:gd name="connsiteX188" fmla="*/ 875581 w 3252161"/>
                <a:gd name="connsiteY188" fmla="*/ 241539 h 683077"/>
                <a:gd name="connsiteX189" fmla="*/ 862642 w 3252161"/>
                <a:gd name="connsiteY189" fmla="*/ 237226 h 683077"/>
                <a:gd name="connsiteX190" fmla="*/ 759125 w 3252161"/>
                <a:gd name="connsiteY190" fmla="*/ 241539 h 683077"/>
                <a:gd name="connsiteX191" fmla="*/ 724619 w 3252161"/>
                <a:gd name="connsiteY191" fmla="*/ 245853 h 683077"/>
                <a:gd name="connsiteX192" fmla="*/ 698740 w 3252161"/>
                <a:gd name="connsiteY192" fmla="*/ 254479 h 683077"/>
                <a:gd name="connsiteX193" fmla="*/ 517585 w 3252161"/>
                <a:gd name="connsiteY193" fmla="*/ 258792 h 683077"/>
                <a:gd name="connsiteX194" fmla="*/ 431321 w 3252161"/>
                <a:gd name="connsiteY194" fmla="*/ 271732 h 683077"/>
                <a:gd name="connsiteX195" fmla="*/ 392502 w 3252161"/>
                <a:gd name="connsiteY195" fmla="*/ 276045 h 683077"/>
                <a:gd name="connsiteX196" fmla="*/ 73325 w 3252161"/>
                <a:gd name="connsiteY196" fmla="*/ 271732 h 683077"/>
                <a:gd name="connsiteX197" fmla="*/ 64698 w 3252161"/>
                <a:gd name="connsiteY197" fmla="*/ 263106 h 683077"/>
                <a:gd name="connsiteX198" fmla="*/ 60385 w 3252161"/>
                <a:gd name="connsiteY198" fmla="*/ 232913 h 683077"/>
                <a:gd name="connsiteX199" fmla="*/ 51759 w 3252161"/>
                <a:gd name="connsiteY199" fmla="*/ 207034 h 683077"/>
                <a:gd name="connsiteX200" fmla="*/ 56072 w 3252161"/>
                <a:gd name="connsiteY200" fmla="*/ 163902 h 683077"/>
                <a:gd name="connsiteX201" fmla="*/ 69012 w 3252161"/>
                <a:gd name="connsiteY201" fmla="*/ 159589 h 683077"/>
                <a:gd name="connsiteX202" fmla="*/ 237227 w 3252161"/>
                <a:gd name="connsiteY202" fmla="*/ 155275 h 683077"/>
                <a:gd name="connsiteX203" fmla="*/ 288985 w 3252161"/>
                <a:gd name="connsiteY203" fmla="*/ 138022 h 683077"/>
                <a:gd name="connsiteX204" fmla="*/ 301925 w 3252161"/>
                <a:gd name="connsiteY204" fmla="*/ 133709 h 683077"/>
                <a:gd name="connsiteX205" fmla="*/ 444261 w 3252161"/>
                <a:gd name="connsiteY205" fmla="*/ 129396 h 683077"/>
                <a:gd name="connsiteX206" fmla="*/ 418381 w 3252161"/>
                <a:gd name="connsiteY206" fmla="*/ 120770 h 683077"/>
                <a:gd name="connsiteX207" fmla="*/ 396815 w 3252161"/>
                <a:gd name="connsiteY207" fmla="*/ 107830 h 683077"/>
                <a:gd name="connsiteX208" fmla="*/ 388189 w 3252161"/>
                <a:gd name="connsiteY208" fmla="*/ 73324 h 683077"/>
                <a:gd name="connsiteX209" fmla="*/ 379563 w 3252161"/>
                <a:gd name="connsiteY209" fmla="*/ 60385 h 683077"/>
                <a:gd name="connsiteX210" fmla="*/ 370936 w 3252161"/>
                <a:gd name="connsiteY210" fmla="*/ 51758 h 683077"/>
                <a:gd name="connsiteX211" fmla="*/ 345057 w 3252161"/>
                <a:gd name="connsiteY211" fmla="*/ 43132 h 683077"/>
                <a:gd name="connsiteX212" fmla="*/ 332117 w 3252161"/>
                <a:gd name="connsiteY212" fmla="*/ 38819 h 683077"/>
                <a:gd name="connsiteX213" fmla="*/ 323491 w 3252161"/>
                <a:gd name="connsiteY213" fmla="*/ 30192 h 683077"/>
                <a:gd name="connsiteX214" fmla="*/ 327804 w 3252161"/>
                <a:gd name="connsiteY214" fmla="*/ 17253 h 683077"/>
                <a:gd name="connsiteX215" fmla="*/ 280359 w 3252161"/>
                <a:gd name="connsiteY215" fmla="*/ 12939 h 683077"/>
                <a:gd name="connsiteX216" fmla="*/ 228600 w 3252161"/>
                <a:gd name="connsiteY216" fmla="*/ 17253 h 683077"/>
                <a:gd name="connsiteX217" fmla="*/ 202721 w 3252161"/>
                <a:gd name="connsiteY217" fmla="*/ 25879 h 683077"/>
                <a:gd name="connsiteX218" fmla="*/ 107831 w 3252161"/>
                <a:gd name="connsiteY218" fmla="*/ 21566 h 683077"/>
                <a:gd name="connsiteX219" fmla="*/ 103517 w 3252161"/>
                <a:gd name="connsiteY219" fmla="*/ 4313 h 683077"/>
                <a:gd name="connsiteX220" fmla="*/ 34506 w 3252161"/>
                <a:gd name="connsiteY220" fmla="*/ 8626 h 683077"/>
                <a:gd name="connsiteX221" fmla="*/ 12940 w 3252161"/>
                <a:gd name="connsiteY221" fmla="*/ 12939 h 683077"/>
                <a:gd name="connsiteX222" fmla="*/ 0 w 3252161"/>
                <a:gd name="connsiteY222" fmla="*/ 0 h 683077"/>
                <a:gd name="connsiteX223" fmla="*/ 34506 w 3252161"/>
                <a:gd name="connsiteY223"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483744 w 3252161"/>
                <a:gd name="connsiteY38" fmla="*/ 521898 h 683077"/>
                <a:gd name="connsiteX39" fmla="*/ 1548442 w 3252161"/>
                <a:gd name="connsiteY39" fmla="*/ 543464 h 683077"/>
                <a:gd name="connsiteX40" fmla="*/ 1570008 w 3252161"/>
                <a:gd name="connsiteY40" fmla="*/ 560717 h 683077"/>
                <a:gd name="connsiteX41" fmla="*/ 1595887 w 3252161"/>
                <a:gd name="connsiteY41" fmla="*/ 577970 h 683077"/>
                <a:gd name="connsiteX42" fmla="*/ 1604514 w 3252161"/>
                <a:gd name="connsiteY42" fmla="*/ 586596 h 683077"/>
                <a:gd name="connsiteX43" fmla="*/ 1742536 w 3252161"/>
                <a:gd name="connsiteY43" fmla="*/ 590909 h 683077"/>
                <a:gd name="connsiteX44" fmla="*/ 1979763 w 3252161"/>
                <a:gd name="connsiteY44" fmla="*/ 599536 h 683077"/>
                <a:gd name="connsiteX45" fmla="*/ 2001329 w 3252161"/>
                <a:gd name="connsiteY45" fmla="*/ 603849 h 683077"/>
                <a:gd name="connsiteX46" fmla="*/ 2031521 w 3252161"/>
                <a:gd name="connsiteY46" fmla="*/ 608162 h 683077"/>
                <a:gd name="connsiteX47" fmla="*/ 2286000 w 3252161"/>
                <a:gd name="connsiteY47" fmla="*/ 608162 h 683077"/>
                <a:gd name="connsiteX48" fmla="*/ 2311880 w 3252161"/>
                <a:gd name="connsiteY48" fmla="*/ 599536 h 683077"/>
                <a:gd name="connsiteX49" fmla="*/ 2333446 w 3252161"/>
                <a:gd name="connsiteY49" fmla="*/ 595222 h 683077"/>
                <a:gd name="connsiteX50" fmla="*/ 2467155 w 3252161"/>
                <a:gd name="connsiteY50" fmla="*/ 599536 h 683077"/>
                <a:gd name="connsiteX51" fmla="*/ 2484408 w 3252161"/>
                <a:gd name="connsiteY51" fmla="*/ 603849 h 683077"/>
                <a:gd name="connsiteX52" fmla="*/ 2566359 w 3252161"/>
                <a:gd name="connsiteY52" fmla="*/ 608162 h 683077"/>
                <a:gd name="connsiteX53" fmla="*/ 2609491 w 3252161"/>
                <a:gd name="connsiteY53" fmla="*/ 616789 h 683077"/>
                <a:gd name="connsiteX54" fmla="*/ 2626744 w 3252161"/>
                <a:gd name="connsiteY54" fmla="*/ 621102 h 683077"/>
                <a:gd name="connsiteX55" fmla="*/ 2665563 w 3252161"/>
                <a:gd name="connsiteY55" fmla="*/ 638355 h 683077"/>
                <a:gd name="connsiteX56" fmla="*/ 2704381 w 3252161"/>
                <a:gd name="connsiteY56" fmla="*/ 655607 h 683077"/>
                <a:gd name="connsiteX57" fmla="*/ 2717321 w 3252161"/>
                <a:gd name="connsiteY57" fmla="*/ 664234 h 683077"/>
                <a:gd name="connsiteX58" fmla="*/ 2954548 w 3252161"/>
                <a:gd name="connsiteY58" fmla="*/ 655607 h 683077"/>
                <a:gd name="connsiteX59" fmla="*/ 3148642 w 3252161"/>
                <a:gd name="connsiteY59" fmla="*/ 655607 h 683077"/>
                <a:gd name="connsiteX60" fmla="*/ 3187461 w 3252161"/>
                <a:gd name="connsiteY60" fmla="*/ 642668 h 683077"/>
                <a:gd name="connsiteX61" fmla="*/ 3226280 w 3252161"/>
                <a:gd name="connsiteY61" fmla="*/ 638355 h 683077"/>
                <a:gd name="connsiteX62" fmla="*/ 3221966 w 3252161"/>
                <a:gd name="connsiteY62" fmla="*/ 616789 h 683077"/>
                <a:gd name="connsiteX63" fmla="*/ 3200400 w 3252161"/>
                <a:gd name="connsiteY63" fmla="*/ 599536 h 683077"/>
                <a:gd name="connsiteX64" fmla="*/ 3174521 w 3252161"/>
                <a:gd name="connsiteY64" fmla="*/ 590909 h 683077"/>
                <a:gd name="connsiteX65" fmla="*/ 2915729 w 3252161"/>
                <a:gd name="connsiteY65" fmla="*/ 595222 h 683077"/>
                <a:gd name="connsiteX66" fmla="*/ 2829464 w 3252161"/>
                <a:gd name="connsiteY66" fmla="*/ 586596 h 683077"/>
                <a:gd name="connsiteX67" fmla="*/ 2820838 w 3252161"/>
                <a:gd name="connsiteY67" fmla="*/ 573656 h 683077"/>
                <a:gd name="connsiteX68" fmla="*/ 2851031 w 3252161"/>
                <a:gd name="connsiteY68" fmla="*/ 543464 h 683077"/>
                <a:gd name="connsiteX69" fmla="*/ 3075317 w 3252161"/>
                <a:gd name="connsiteY69" fmla="*/ 539151 h 683077"/>
                <a:gd name="connsiteX70" fmla="*/ 3088257 w 3252161"/>
                <a:gd name="connsiteY70" fmla="*/ 534838 h 683077"/>
                <a:gd name="connsiteX71" fmla="*/ 3105510 w 3252161"/>
                <a:gd name="connsiteY71" fmla="*/ 517585 h 683077"/>
                <a:gd name="connsiteX72" fmla="*/ 3178834 w 3252161"/>
                <a:gd name="connsiteY72" fmla="*/ 504645 h 683077"/>
                <a:gd name="connsiteX73" fmla="*/ 3187461 w 3252161"/>
                <a:gd name="connsiteY73" fmla="*/ 496019 h 683077"/>
                <a:gd name="connsiteX74" fmla="*/ 3191774 w 3252161"/>
                <a:gd name="connsiteY74" fmla="*/ 483079 h 683077"/>
                <a:gd name="connsiteX75" fmla="*/ 3204714 w 3252161"/>
                <a:gd name="connsiteY75" fmla="*/ 478766 h 683077"/>
                <a:gd name="connsiteX76" fmla="*/ 3196087 w 3252161"/>
                <a:gd name="connsiteY76" fmla="*/ 470139 h 683077"/>
                <a:gd name="connsiteX77" fmla="*/ 2846717 w 3252161"/>
                <a:gd name="connsiteY77" fmla="*/ 478766 h 683077"/>
                <a:gd name="connsiteX78" fmla="*/ 2820838 w 3252161"/>
                <a:gd name="connsiteY78" fmla="*/ 487392 h 683077"/>
                <a:gd name="connsiteX79" fmla="*/ 2807898 w 3252161"/>
                <a:gd name="connsiteY79" fmla="*/ 496019 h 683077"/>
                <a:gd name="connsiteX80" fmla="*/ 2743200 w 3252161"/>
                <a:gd name="connsiteY80" fmla="*/ 500332 h 683077"/>
                <a:gd name="connsiteX81" fmla="*/ 2691442 w 3252161"/>
                <a:gd name="connsiteY81" fmla="*/ 517585 h 683077"/>
                <a:gd name="connsiteX82" fmla="*/ 2678502 w 3252161"/>
                <a:gd name="connsiteY82" fmla="*/ 521898 h 683077"/>
                <a:gd name="connsiteX83" fmla="*/ 2540480 w 3252161"/>
                <a:gd name="connsiteY83" fmla="*/ 530524 h 683077"/>
                <a:gd name="connsiteX84" fmla="*/ 2303253 w 3252161"/>
                <a:gd name="connsiteY84" fmla="*/ 539151 h 683077"/>
                <a:gd name="connsiteX85" fmla="*/ 2225615 w 3252161"/>
                <a:gd name="connsiteY85" fmla="*/ 534838 h 683077"/>
                <a:gd name="connsiteX86" fmla="*/ 2216989 w 3252161"/>
                <a:gd name="connsiteY86" fmla="*/ 526211 h 683077"/>
                <a:gd name="connsiteX87" fmla="*/ 2147978 w 3252161"/>
                <a:gd name="connsiteY87" fmla="*/ 521898 h 683077"/>
                <a:gd name="connsiteX88" fmla="*/ 2135038 w 3252161"/>
                <a:gd name="connsiteY88" fmla="*/ 526211 h 683077"/>
                <a:gd name="connsiteX89" fmla="*/ 2126412 w 3252161"/>
                <a:gd name="connsiteY89" fmla="*/ 534838 h 683077"/>
                <a:gd name="connsiteX90" fmla="*/ 2053087 w 3252161"/>
                <a:gd name="connsiteY90" fmla="*/ 539151 h 683077"/>
                <a:gd name="connsiteX91" fmla="*/ 2040148 w 3252161"/>
                <a:gd name="connsiteY91" fmla="*/ 543464 h 683077"/>
                <a:gd name="connsiteX92" fmla="*/ 2022895 w 3252161"/>
                <a:gd name="connsiteY92" fmla="*/ 560717 h 683077"/>
                <a:gd name="connsiteX93" fmla="*/ 2014268 w 3252161"/>
                <a:gd name="connsiteY93" fmla="*/ 569343 h 683077"/>
                <a:gd name="connsiteX94" fmla="*/ 2001329 w 3252161"/>
                <a:gd name="connsiteY94" fmla="*/ 573656 h 683077"/>
                <a:gd name="connsiteX95" fmla="*/ 1686464 w 3252161"/>
                <a:gd name="connsiteY95" fmla="*/ 569343 h 683077"/>
                <a:gd name="connsiteX96" fmla="*/ 1673525 w 3252161"/>
                <a:gd name="connsiteY96" fmla="*/ 565030 h 683077"/>
                <a:gd name="connsiteX97" fmla="*/ 1651959 w 3252161"/>
                <a:gd name="connsiteY97" fmla="*/ 552090 h 683077"/>
                <a:gd name="connsiteX98" fmla="*/ 1634706 w 3252161"/>
                <a:gd name="connsiteY98" fmla="*/ 530524 h 683077"/>
                <a:gd name="connsiteX99" fmla="*/ 1630393 w 3252161"/>
                <a:gd name="connsiteY99" fmla="*/ 517585 h 683077"/>
                <a:gd name="connsiteX100" fmla="*/ 1634706 w 3252161"/>
                <a:gd name="connsiteY100" fmla="*/ 504645 h 683077"/>
                <a:gd name="connsiteX101" fmla="*/ 1664898 w 3252161"/>
                <a:gd name="connsiteY101" fmla="*/ 491706 h 683077"/>
                <a:gd name="connsiteX102" fmla="*/ 1669212 w 3252161"/>
                <a:gd name="connsiteY102" fmla="*/ 478766 h 683077"/>
                <a:gd name="connsiteX103" fmla="*/ 1660585 w 3252161"/>
                <a:gd name="connsiteY103" fmla="*/ 470139 h 683077"/>
                <a:gd name="connsiteX104" fmla="*/ 1621766 w 3252161"/>
                <a:gd name="connsiteY104" fmla="*/ 465826 h 683077"/>
                <a:gd name="connsiteX105" fmla="*/ 1613140 w 3252161"/>
                <a:gd name="connsiteY105" fmla="*/ 452887 h 683077"/>
                <a:gd name="connsiteX106" fmla="*/ 1617453 w 3252161"/>
                <a:gd name="connsiteY106" fmla="*/ 427007 h 683077"/>
                <a:gd name="connsiteX107" fmla="*/ 1630393 w 3252161"/>
                <a:gd name="connsiteY107" fmla="*/ 383875 h 683077"/>
                <a:gd name="connsiteX108" fmla="*/ 1643332 w 3252161"/>
                <a:gd name="connsiteY108" fmla="*/ 370936 h 683077"/>
                <a:gd name="connsiteX109" fmla="*/ 1807234 w 3252161"/>
                <a:gd name="connsiteY109" fmla="*/ 375249 h 683077"/>
                <a:gd name="connsiteX110" fmla="*/ 1846053 w 3252161"/>
                <a:gd name="connsiteY110" fmla="*/ 388189 h 683077"/>
                <a:gd name="connsiteX111" fmla="*/ 1858993 w 3252161"/>
                <a:gd name="connsiteY111" fmla="*/ 392502 h 683077"/>
                <a:gd name="connsiteX112" fmla="*/ 1876246 w 3252161"/>
                <a:gd name="connsiteY112" fmla="*/ 431321 h 683077"/>
                <a:gd name="connsiteX113" fmla="*/ 1884872 w 3252161"/>
                <a:gd name="connsiteY113" fmla="*/ 465826 h 683077"/>
                <a:gd name="connsiteX114" fmla="*/ 1893498 w 3252161"/>
                <a:gd name="connsiteY114" fmla="*/ 474453 h 683077"/>
                <a:gd name="connsiteX115" fmla="*/ 1919378 w 3252161"/>
                <a:gd name="connsiteY115" fmla="*/ 504645 h 683077"/>
                <a:gd name="connsiteX116" fmla="*/ 1928004 w 3252161"/>
                <a:gd name="connsiteY116" fmla="*/ 513272 h 683077"/>
                <a:gd name="connsiteX117" fmla="*/ 1932317 w 3252161"/>
                <a:gd name="connsiteY117" fmla="*/ 526211 h 683077"/>
                <a:gd name="connsiteX118" fmla="*/ 1979763 w 3252161"/>
                <a:gd name="connsiteY118" fmla="*/ 526211 h 683077"/>
                <a:gd name="connsiteX119" fmla="*/ 1984076 w 3252161"/>
                <a:gd name="connsiteY119" fmla="*/ 508958 h 683077"/>
                <a:gd name="connsiteX120" fmla="*/ 2001329 w 3252161"/>
                <a:gd name="connsiteY120" fmla="*/ 487392 h 683077"/>
                <a:gd name="connsiteX121" fmla="*/ 2018581 w 3252161"/>
                <a:gd name="connsiteY121" fmla="*/ 491706 h 683077"/>
                <a:gd name="connsiteX122" fmla="*/ 2027208 w 3252161"/>
                <a:gd name="connsiteY122" fmla="*/ 500332 h 683077"/>
                <a:gd name="connsiteX123" fmla="*/ 2040148 w 3252161"/>
                <a:gd name="connsiteY123" fmla="*/ 508958 h 683077"/>
                <a:gd name="connsiteX124" fmla="*/ 2122098 w 3252161"/>
                <a:gd name="connsiteY124" fmla="*/ 504645 h 683077"/>
                <a:gd name="connsiteX125" fmla="*/ 2130725 w 3252161"/>
                <a:gd name="connsiteY125" fmla="*/ 496019 h 683077"/>
                <a:gd name="connsiteX126" fmla="*/ 2135038 w 3252161"/>
                <a:gd name="connsiteY126" fmla="*/ 461513 h 683077"/>
                <a:gd name="connsiteX127" fmla="*/ 2139351 w 3252161"/>
                <a:gd name="connsiteY127" fmla="*/ 439947 h 683077"/>
                <a:gd name="connsiteX128" fmla="*/ 2143664 w 3252161"/>
                <a:gd name="connsiteY128" fmla="*/ 427007 h 683077"/>
                <a:gd name="connsiteX129" fmla="*/ 2100532 w 3252161"/>
                <a:gd name="connsiteY129" fmla="*/ 418381 h 683077"/>
                <a:gd name="connsiteX130" fmla="*/ 2083280 w 3252161"/>
                <a:gd name="connsiteY130" fmla="*/ 414068 h 683077"/>
                <a:gd name="connsiteX131" fmla="*/ 2096219 w 3252161"/>
                <a:gd name="connsiteY131" fmla="*/ 409755 h 683077"/>
                <a:gd name="connsiteX132" fmla="*/ 2311880 w 3252161"/>
                <a:gd name="connsiteY132" fmla="*/ 401128 h 683077"/>
                <a:gd name="connsiteX133" fmla="*/ 2333446 w 3252161"/>
                <a:gd name="connsiteY133" fmla="*/ 388189 h 683077"/>
                <a:gd name="connsiteX134" fmla="*/ 2424023 w 3252161"/>
                <a:gd name="connsiteY134" fmla="*/ 375249 h 683077"/>
                <a:gd name="connsiteX135" fmla="*/ 2454215 w 3252161"/>
                <a:gd name="connsiteY135" fmla="*/ 366622 h 683077"/>
                <a:gd name="connsiteX136" fmla="*/ 2467155 w 3252161"/>
                <a:gd name="connsiteY136" fmla="*/ 362309 h 683077"/>
                <a:gd name="connsiteX137" fmla="*/ 2695755 w 3252161"/>
                <a:gd name="connsiteY137" fmla="*/ 353683 h 683077"/>
                <a:gd name="connsiteX138" fmla="*/ 2708695 w 3252161"/>
                <a:gd name="connsiteY138" fmla="*/ 349370 h 683077"/>
                <a:gd name="connsiteX139" fmla="*/ 2725948 w 3252161"/>
                <a:gd name="connsiteY139" fmla="*/ 332117 h 683077"/>
                <a:gd name="connsiteX140" fmla="*/ 2751827 w 3252161"/>
                <a:gd name="connsiteY140" fmla="*/ 323490 h 683077"/>
                <a:gd name="connsiteX141" fmla="*/ 2764766 w 3252161"/>
                <a:gd name="connsiteY141" fmla="*/ 319177 h 683077"/>
                <a:gd name="connsiteX142" fmla="*/ 2794959 w 3252161"/>
                <a:gd name="connsiteY142" fmla="*/ 306238 h 683077"/>
                <a:gd name="connsiteX143" fmla="*/ 2825151 w 3252161"/>
                <a:gd name="connsiteY143" fmla="*/ 297611 h 683077"/>
                <a:gd name="connsiteX144" fmla="*/ 2842404 w 3252161"/>
                <a:gd name="connsiteY144" fmla="*/ 293298 h 683077"/>
                <a:gd name="connsiteX145" fmla="*/ 2838091 w 3252161"/>
                <a:gd name="connsiteY145" fmla="*/ 271732 h 683077"/>
                <a:gd name="connsiteX146" fmla="*/ 2725948 w 3252161"/>
                <a:gd name="connsiteY146" fmla="*/ 276045 h 683077"/>
                <a:gd name="connsiteX147" fmla="*/ 2704381 w 3252161"/>
                <a:gd name="connsiteY147" fmla="*/ 280358 h 683077"/>
                <a:gd name="connsiteX148" fmla="*/ 2678502 w 3252161"/>
                <a:gd name="connsiteY148" fmla="*/ 284672 h 683077"/>
                <a:gd name="connsiteX149" fmla="*/ 2557732 w 3252161"/>
                <a:gd name="connsiteY149" fmla="*/ 288985 h 683077"/>
                <a:gd name="connsiteX150" fmla="*/ 2471468 w 3252161"/>
                <a:gd name="connsiteY150" fmla="*/ 293298 h 683077"/>
                <a:gd name="connsiteX151" fmla="*/ 2445589 w 3252161"/>
                <a:gd name="connsiteY151" fmla="*/ 301924 h 683077"/>
                <a:gd name="connsiteX152" fmla="*/ 2281687 w 3252161"/>
                <a:gd name="connsiteY152" fmla="*/ 310551 h 683077"/>
                <a:gd name="connsiteX153" fmla="*/ 2255808 w 3252161"/>
                <a:gd name="connsiteY153" fmla="*/ 314864 h 683077"/>
                <a:gd name="connsiteX154" fmla="*/ 2204049 w 3252161"/>
                <a:gd name="connsiteY154" fmla="*/ 319177 h 683077"/>
                <a:gd name="connsiteX155" fmla="*/ 2173857 w 3252161"/>
                <a:gd name="connsiteY155" fmla="*/ 327804 h 683077"/>
                <a:gd name="connsiteX156" fmla="*/ 2147978 w 3252161"/>
                <a:gd name="connsiteY156" fmla="*/ 340743 h 683077"/>
                <a:gd name="connsiteX157" fmla="*/ 2135038 w 3252161"/>
                <a:gd name="connsiteY157" fmla="*/ 349370 h 683077"/>
                <a:gd name="connsiteX158" fmla="*/ 2104846 w 3252161"/>
                <a:gd name="connsiteY158" fmla="*/ 357996 h 683077"/>
                <a:gd name="connsiteX159" fmla="*/ 2091906 w 3252161"/>
                <a:gd name="connsiteY159" fmla="*/ 362309 h 683077"/>
                <a:gd name="connsiteX160" fmla="*/ 1940944 w 3252161"/>
                <a:gd name="connsiteY160" fmla="*/ 357996 h 683077"/>
                <a:gd name="connsiteX161" fmla="*/ 1915064 w 3252161"/>
                <a:gd name="connsiteY161" fmla="*/ 349370 h 683077"/>
                <a:gd name="connsiteX162" fmla="*/ 1880559 w 3252161"/>
                <a:gd name="connsiteY162" fmla="*/ 332117 h 683077"/>
                <a:gd name="connsiteX163" fmla="*/ 1867619 w 3252161"/>
                <a:gd name="connsiteY163" fmla="*/ 327804 h 683077"/>
                <a:gd name="connsiteX164" fmla="*/ 1397480 w 3252161"/>
                <a:gd name="connsiteY164" fmla="*/ 332117 h 683077"/>
                <a:gd name="connsiteX165" fmla="*/ 1337095 w 3252161"/>
                <a:gd name="connsiteY165" fmla="*/ 345056 h 683077"/>
                <a:gd name="connsiteX166" fmla="*/ 1328468 w 3252161"/>
                <a:gd name="connsiteY166" fmla="*/ 353683 h 683077"/>
                <a:gd name="connsiteX167" fmla="*/ 1315529 w 3252161"/>
                <a:gd name="connsiteY167" fmla="*/ 357996 h 683077"/>
                <a:gd name="connsiteX168" fmla="*/ 1220638 w 3252161"/>
                <a:gd name="connsiteY168" fmla="*/ 362309 h 683077"/>
                <a:gd name="connsiteX169" fmla="*/ 1155940 w 3252161"/>
                <a:gd name="connsiteY169" fmla="*/ 370936 h 683077"/>
                <a:gd name="connsiteX170" fmla="*/ 1073989 w 3252161"/>
                <a:gd name="connsiteY170" fmla="*/ 379562 h 683077"/>
                <a:gd name="connsiteX171" fmla="*/ 1035170 w 3252161"/>
                <a:gd name="connsiteY171" fmla="*/ 388189 h 683077"/>
                <a:gd name="connsiteX172" fmla="*/ 1000664 w 3252161"/>
                <a:gd name="connsiteY172" fmla="*/ 392502 h 683077"/>
                <a:gd name="connsiteX173" fmla="*/ 776378 w 3252161"/>
                <a:gd name="connsiteY173" fmla="*/ 396815 h 683077"/>
                <a:gd name="connsiteX174" fmla="*/ 595223 w 3252161"/>
                <a:gd name="connsiteY174" fmla="*/ 396815 h 683077"/>
                <a:gd name="connsiteX175" fmla="*/ 569344 w 3252161"/>
                <a:gd name="connsiteY175" fmla="*/ 388189 h 683077"/>
                <a:gd name="connsiteX176" fmla="*/ 590910 w 3252161"/>
                <a:gd name="connsiteY176" fmla="*/ 375249 h 683077"/>
                <a:gd name="connsiteX177" fmla="*/ 603849 w 3252161"/>
                <a:gd name="connsiteY177" fmla="*/ 370936 h 683077"/>
                <a:gd name="connsiteX178" fmla="*/ 715993 w 3252161"/>
                <a:gd name="connsiteY178" fmla="*/ 366622 h 683077"/>
                <a:gd name="connsiteX179" fmla="*/ 733246 w 3252161"/>
                <a:gd name="connsiteY179" fmla="*/ 345056 h 683077"/>
                <a:gd name="connsiteX180" fmla="*/ 746185 w 3252161"/>
                <a:gd name="connsiteY180" fmla="*/ 332117 h 683077"/>
                <a:gd name="connsiteX181" fmla="*/ 772064 w 3252161"/>
                <a:gd name="connsiteY181" fmla="*/ 314864 h 683077"/>
                <a:gd name="connsiteX182" fmla="*/ 914400 w 3252161"/>
                <a:gd name="connsiteY182" fmla="*/ 306238 h 683077"/>
                <a:gd name="connsiteX183" fmla="*/ 927340 w 3252161"/>
                <a:gd name="connsiteY183" fmla="*/ 280358 h 683077"/>
                <a:gd name="connsiteX184" fmla="*/ 923027 w 3252161"/>
                <a:gd name="connsiteY184" fmla="*/ 263106 h 683077"/>
                <a:gd name="connsiteX185" fmla="*/ 897148 w 3252161"/>
                <a:gd name="connsiteY185" fmla="*/ 254479 h 683077"/>
                <a:gd name="connsiteX186" fmla="*/ 884208 w 3252161"/>
                <a:gd name="connsiteY186" fmla="*/ 250166 h 683077"/>
                <a:gd name="connsiteX187" fmla="*/ 875581 w 3252161"/>
                <a:gd name="connsiteY187" fmla="*/ 241539 h 683077"/>
                <a:gd name="connsiteX188" fmla="*/ 862642 w 3252161"/>
                <a:gd name="connsiteY188" fmla="*/ 237226 h 683077"/>
                <a:gd name="connsiteX189" fmla="*/ 759125 w 3252161"/>
                <a:gd name="connsiteY189" fmla="*/ 241539 h 683077"/>
                <a:gd name="connsiteX190" fmla="*/ 724619 w 3252161"/>
                <a:gd name="connsiteY190" fmla="*/ 245853 h 683077"/>
                <a:gd name="connsiteX191" fmla="*/ 698740 w 3252161"/>
                <a:gd name="connsiteY191" fmla="*/ 254479 h 683077"/>
                <a:gd name="connsiteX192" fmla="*/ 517585 w 3252161"/>
                <a:gd name="connsiteY192" fmla="*/ 258792 h 683077"/>
                <a:gd name="connsiteX193" fmla="*/ 431321 w 3252161"/>
                <a:gd name="connsiteY193" fmla="*/ 271732 h 683077"/>
                <a:gd name="connsiteX194" fmla="*/ 392502 w 3252161"/>
                <a:gd name="connsiteY194" fmla="*/ 276045 h 683077"/>
                <a:gd name="connsiteX195" fmla="*/ 73325 w 3252161"/>
                <a:gd name="connsiteY195" fmla="*/ 271732 h 683077"/>
                <a:gd name="connsiteX196" fmla="*/ 64698 w 3252161"/>
                <a:gd name="connsiteY196" fmla="*/ 263106 h 683077"/>
                <a:gd name="connsiteX197" fmla="*/ 60385 w 3252161"/>
                <a:gd name="connsiteY197" fmla="*/ 232913 h 683077"/>
                <a:gd name="connsiteX198" fmla="*/ 51759 w 3252161"/>
                <a:gd name="connsiteY198" fmla="*/ 207034 h 683077"/>
                <a:gd name="connsiteX199" fmla="*/ 56072 w 3252161"/>
                <a:gd name="connsiteY199" fmla="*/ 163902 h 683077"/>
                <a:gd name="connsiteX200" fmla="*/ 69012 w 3252161"/>
                <a:gd name="connsiteY200" fmla="*/ 159589 h 683077"/>
                <a:gd name="connsiteX201" fmla="*/ 237227 w 3252161"/>
                <a:gd name="connsiteY201" fmla="*/ 155275 h 683077"/>
                <a:gd name="connsiteX202" fmla="*/ 288985 w 3252161"/>
                <a:gd name="connsiteY202" fmla="*/ 138022 h 683077"/>
                <a:gd name="connsiteX203" fmla="*/ 301925 w 3252161"/>
                <a:gd name="connsiteY203" fmla="*/ 133709 h 683077"/>
                <a:gd name="connsiteX204" fmla="*/ 444261 w 3252161"/>
                <a:gd name="connsiteY204" fmla="*/ 129396 h 683077"/>
                <a:gd name="connsiteX205" fmla="*/ 418381 w 3252161"/>
                <a:gd name="connsiteY205" fmla="*/ 120770 h 683077"/>
                <a:gd name="connsiteX206" fmla="*/ 396815 w 3252161"/>
                <a:gd name="connsiteY206" fmla="*/ 107830 h 683077"/>
                <a:gd name="connsiteX207" fmla="*/ 388189 w 3252161"/>
                <a:gd name="connsiteY207" fmla="*/ 73324 h 683077"/>
                <a:gd name="connsiteX208" fmla="*/ 379563 w 3252161"/>
                <a:gd name="connsiteY208" fmla="*/ 60385 h 683077"/>
                <a:gd name="connsiteX209" fmla="*/ 370936 w 3252161"/>
                <a:gd name="connsiteY209" fmla="*/ 51758 h 683077"/>
                <a:gd name="connsiteX210" fmla="*/ 345057 w 3252161"/>
                <a:gd name="connsiteY210" fmla="*/ 43132 h 683077"/>
                <a:gd name="connsiteX211" fmla="*/ 332117 w 3252161"/>
                <a:gd name="connsiteY211" fmla="*/ 38819 h 683077"/>
                <a:gd name="connsiteX212" fmla="*/ 323491 w 3252161"/>
                <a:gd name="connsiteY212" fmla="*/ 30192 h 683077"/>
                <a:gd name="connsiteX213" fmla="*/ 327804 w 3252161"/>
                <a:gd name="connsiteY213" fmla="*/ 17253 h 683077"/>
                <a:gd name="connsiteX214" fmla="*/ 280359 w 3252161"/>
                <a:gd name="connsiteY214" fmla="*/ 12939 h 683077"/>
                <a:gd name="connsiteX215" fmla="*/ 228600 w 3252161"/>
                <a:gd name="connsiteY215" fmla="*/ 17253 h 683077"/>
                <a:gd name="connsiteX216" fmla="*/ 202721 w 3252161"/>
                <a:gd name="connsiteY216" fmla="*/ 25879 h 683077"/>
                <a:gd name="connsiteX217" fmla="*/ 107831 w 3252161"/>
                <a:gd name="connsiteY217" fmla="*/ 21566 h 683077"/>
                <a:gd name="connsiteX218" fmla="*/ 103517 w 3252161"/>
                <a:gd name="connsiteY218" fmla="*/ 4313 h 683077"/>
                <a:gd name="connsiteX219" fmla="*/ 34506 w 3252161"/>
                <a:gd name="connsiteY219" fmla="*/ 8626 h 683077"/>
                <a:gd name="connsiteX220" fmla="*/ 12940 w 3252161"/>
                <a:gd name="connsiteY220" fmla="*/ 12939 h 683077"/>
                <a:gd name="connsiteX221" fmla="*/ 0 w 3252161"/>
                <a:gd name="connsiteY221" fmla="*/ 0 h 683077"/>
                <a:gd name="connsiteX222" fmla="*/ 34506 w 3252161"/>
                <a:gd name="connsiteY222"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39815 w 3252161"/>
                <a:gd name="connsiteY37" fmla="*/ 526211 h 683077"/>
                <a:gd name="connsiteX38" fmla="*/ 1548442 w 3252161"/>
                <a:gd name="connsiteY38" fmla="*/ 543464 h 683077"/>
                <a:gd name="connsiteX39" fmla="*/ 1570008 w 3252161"/>
                <a:gd name="connsiteY39" fmla="*/ 560717 h 683077"/>
                <a:gd name="connsiteX40" fmla="*/ 1595887 w 3252161"/>
                <a:gd name="connsiteY40" fmla="*/ 577970 h 683077"/>
                <a:gd name="connsiteX41" fmla="*/ 1604514 w 3252161"/>
                <a:gd name="connsiteY41" fmla="*/ 586596 h 683077"/>
                <a:gd name="connsiteX42" fmla="*/ 1742536 w 3252161"/>
                <a:gd name="connsiteY42" fmla="*/ 590909 h 683077"/>
                <a:gd name="connsiteX43" fmla="*/ 1979763 w 3252161"/>
                <a:gd name="connsiteY43" fmla="*/ 599536 h 683077"/>
                <a:gd name="connsiteX44" fmla="*/ 2001329 w 3252161"/>
                <a:gd name="connsiteY44" fmla="*/ 603849 h 683077"/>
                <a:gd name="connsiteX45" fmla="*/ 2031521 w 3252161"/>
                <a:gd name="connsiteY45" fmla="*/ 608162 h 683077"/>
                <a:gd name="connsiteX46" fmla="*/ 2286000 w 3252161"/>
                <a:gd name="connsiteY46" fmla="*/ 608162 h 683077"/>
                <a:gd name="connsiteX47" fmla="*/ 2311880 w 3252161"/>
                <a:gd name="connsiteY47" fmla="*/ 599536 h 683077"/>
                <a:gd name="connsiteX48" fmla="*/ 2333446 w 3252161"/>
                <a:gd name="connsiteY48" fmla="*/ 595222 h 683077"/>
                <a:gd name="connsiteX49" fmla="*/ 2467155 w 3252161"/>
                <a:gd name="connsiteY49" fmla="*/ 599536 h 683077"/>
                <a:gd name="connsiteX50" fmla="*/ 2484408 w 3252161"/>
                <a:gd name="connsiteY50" fmla="*/ 603849 h 683077"/>
                <a:gd name="connsiteX51" fmla="*/ 2566359 w 3252161"/>
                <a:gd name="connsiteY51" fmla="*/ 608162 h 683077"/>
                <a:gd name="connsiteX52" fmla="*/ 2609491 w 3252161"/>
                <a:gd name="connsiteY52" fmla="*/ 616789 h 683077"/>
                <a:gd name="connsiteX53" fmla="*/ 2626744 w 3252161"/>
                <a:gd name="connsiteY53" fmla="*/ 621102 h 683077"/>
                <a:gd name="connsiteX54" fmla="*/ 2665563 w 3252161"/>
                <a:gd name="connsiteY54" fmla="*/ 638355 h 683077"/>
                <a:gd name="connsiteX55" fmla="*/ 2704381 w 3252161"/>
                <a:gd name="connsiteY55" fmla="*/ 655607 h 683077"/>
                <a:gd name="connsiteX56" fmla="*/ 2717321 w 3252161"/>
                <a:gd name="connsiteY56" fmla="*/ 664234 h 683077"/>
                <a:gd name="connsiteX57" fmla="*/ 2954548 w 3252161"/>
                <a:gd name="connsiteY57" fmla="*/ 655607 h 683077"/>
                <a:gd name="connsiteX58" fmla="*/ 3148642 w 3252161"/>
                <a:gd name="connsiteY58" fmla="*/ 655607 h 683077"/>
                <a:gd name="connsiteX59" fmla="*/ 3187461 w 3252161"/>
                <a:gd name="connsiteY59" fmla="*/ 642668 h 683077"/>
                <a:gd name="connsiteX60" fmla="*/ 3226280 w 3252161"/>
                <a:gd name="connsiteY60" fmla="*/ 638355 h 683077"/>
                <a:gd name="connsiteX61" fmla="*/ 3221966 w 3252161"/>
                <a:gd name="connsiteY61" fmla="*/ 616789 h 683077"/>
                <a:gd name="connsiteX62" fmla="*/ 3200400 w 3252161"/>
                <a:gd name="connsiteY62" fmla="*/ 599536 h 683077"/>
                <a:gd name="connsiteX63" fmla="*/ 3174521 w 3252161"/>
                <a:gd name="connsiteY63" fmla="*/ 590909 h 683077"/>
                <a:gd name="connsiteX64" fmla="*/ 2915729 w 3252161"/>
                <a:gd name="connsiteY64" fmla="*/ 595222 h 683077"/>
                <a:gd name="connsiteX65" fmla="*/ 2829464 w 3252161"/>
                <a:gd name="connsiteY65" fmla="*/ 586596 h 683077"/>
                <a:gd name="connsiteX66" fmla="*/ 2820838 w 3252161"/>
                <a:gd name="connsiteY66" fmla="*/ 573656 h 683077"/>
                <a:gd name="connsiteX67" fmla="*/ 2851031 w 3252161"/>
                <a:gd name="connsiteY67" fmla="*/ 543464 h 683077"/>
                <a:gd name="connsiteX68" fmla="*/ 3075317 w 3252161"/>
                <a:gd name="connsiteY68" fmla="*/ 539151 h 683077"/>
                <a:gd name="connsiteX69" fmla="*/ 3088257 w 3252161"/>
                <a:gd name="connsiteY69" fmla="*/ 534838 h 683077"/>
                <a:gd name="connsiteX70" fmla="*/ 3105510 w 3252161"/>
                <a:gd name="connsiteY70" fmla="*/ 517585 h 683077"/>
                <a:gd name="connsiteX71" fmla="*/ 3178834 w 3252161"/>
                <a:gd name="connsiteY71" fmla="*/ 504645 h 683077"/>
                <a:gd name="connsiteX72" fmla="*/ 3187461 w 3252161"/>
                <a:gd name="connsiteY72" fmla="*/ 496019 h 683077"/>
                <a:gd name="connsiteX73" fmla="*/ 3191774 w 3252161"/>
                <a:gd name="connsiteY73" fmla="*/ 483079 h 683077"/>
                <a:gd name="connsiteX74" fmla="*/ 3204714 w 3252161"/>
                <a:gd name="connsiteY74" fmla="*/ 478766 h 683077"/>
                <a:gd name="connsiteX75" fmla="*/ 3196087 w 3252161"/>
                <a:gd name="connsiteY75" fmla="*/ 470139 h 683077"/>
                <a:gd name="connsiteX76" fmla="*/ 2846717 w 3252161"/>
                <a:gd name="connsiteY76" fmla="*/ 478766 h 683077"/>
                <a:gd name="connsiteX77" fmla="*/ 2820838 w 3252161"/>
                <a:gd name="connsiteY77" fmla="*/ 487392 h 683077"/>
                <a:gd name="connsiteX78" fmla="*/ 2807898 w 3252161"/>
                <a:gd name="connsiteY78" fmla="*/ 496019 h 683077"/>
                <a:gd name="connsiteX79" fmla="*/ 2743200 w 3252161"/>
                <a:gd name="connsiteY79" fmla="*/ 500332 h 683077"/>
                <a:gd name="connsiteX80" fmla="*/ 2691442 w 3252161"/>
                <a:gd name="connsiteY80" fmla="*/ 517585 h 683077"/>
                <a:gd name="connsiteX81" fmla="*/ 2678502 w 3252161"/>
                <a:gd name="connsiteY81" fmla="*/ 521898 h 683077"/>
                <a:gd name="connsiteX82" fmla="*/ 2540480 w 3252161"/>
                <a:gd name="connsiteY82" fmla="*/ 530524 h 683077"/>
                <a:gd name="connsiteX83" fmla="*/ 2303253 w 3252161"/>
                <a:gd name="connsiteY83" fmla="*/ 539151 h 683077"/>
                <a:gd name="connsiteX84" fmla="*/ 2225615 w 3252161"/>
                <a:gd name="connsiteY84" fmla="*/ 534838 h 683077"/>
                <a:gd name="connsiteX85" fmla="*/ 2216989 w 3252161"/>
                <a:gd name="connsiteY85" fmla="*/ 526211 h 683077"/>
                <a:gd name="connsiteX86" fmla="*/ 2147978 w 3252161"/>
                <a:gd name="connsiteY86" fmla="*/ 521898 h 683077"/>
                <a:gd name="connsiteX87" fmla="*/ 2135038 w 3252161"/>
                <a:gd name="connsiteY87" fmla="*/ 526211 h 683077"/>
                <a:gd name="connsiteX88" fmla="*/ 2126412 w 3252161"/>
                <a:gd name="connsiteY88" fmla="*/ 534838 h 683077"/>
                <a:gd name="connsiteX89" fmla="*/ 2053087 w 3252161"/>
                <a:gd name="connsiteY89" fmla="*/ 539151 h 683077"/>
                <a:gd name="connsiteX90" fmla="*/ 2040148 w 3252161"/>
                <a:gd name="connsiteY90" fmla="*/ 543464 h 683077"/>
                <a:gd name="connsiteX91" fmla="*/ 2022895 w 3252161"/>
                <a:gd name="connsiteY91" fmla="*/ 560717 h 683077"/>
                <a:gd name="connsiteX92" fmla="*/ 2014268 w 3252161"/>
                <a:gd name="connsiteY92" fmla="*/ 569343 h 683077"/>
                <a:gd name="connsiteX93" fmla="*/ 2001329 w 3252161"/>
                <a:gd name="connsiteY93" fmla="*/ 573656 h 683077"/>
                <a:gd name="connsiteX94" fmla="*/ 1686464 w 3252161"/>
                <a:gd name="connsiteY94" fmla="*/ 569343 h 683077"/>
                <a:gd name="connsiteX95" fmla="*/ 1673525 w 3252161"/>
                <a:gd name="connsiteY95" fmla="*/ 565030 h 683077"/>
                <a:gd name="connsiteX96" fmla="*/ 1651959 w 3252161"/>
                <a:gd name="connsiteY96" fmla="*/ 552090 h 683077"/>
                <a:gd name="connsiteX97" fmla="*/ 1634706 w 3252161"/>
                <a:gd name="connsiteY97" fmla="*/ 530524 h 683077"/>
                <a:gd name="connsiteX98" fmla="*/ 1630393 w 3252161"/>
                <a:gd name="connsiteY98" fmla="*/ 517585 h 683077"/>
                <a:gd name="connsiteX99" fmla="*/ 1634706 w 3252161"/>
                <a:gd name="connsiteY99" fmla="*/ 504645 h 683077"/>
                <a:gd name="connsiteX100" fmla="*/ 1664898 w 3252161"/>
                <a:gd name="connsiteY100" fmla="*/ 491706 h 683077"/>
                <a:gd name="connsiteX101" fmla="*/ 1669212 w 3252161"/>
                <a:gd name="connsiteY101" fmla="*/ 478766 h 683077"/>
                <a:gd name="connsiteX102" fmla="*/ 1660585 w 3252161"/>
                <a:gd name="connsiteY102" fmla="*/ 470139 h 683077"/>
                <a:gd name="connsiteX103" fmla="*/ 1621766 w 3252161"/>
                <a:gd name="connsiteY103" fmla="*/ 465826 h 683077"/>
                <a:gd name="connsiteX104" fmla="*/ 1613140 w 3252161"/>
                <a:gd name="connsiteY104" fmla="*/ 452887 h 683077"/>
                <a:gd name="connsiteX105" fmla="*/ 1617453 w 3252161"/>
                <a:gd name="connsiteY105" fmla="*/ 427007 h 683077"/>
                <a:gd name="connsiteX106" fmla="*/ 1630393 w 3252161"/>
                <a:gd name="connsiteY106" fmla="*/ 383875 h 683077"/>
                <a:gd name="connsiteX107" fmla="*/ 1643332 w 3252161"/>
                <a:gd name="connsiteY107" fmla="*/ 370936 h 683077"/>
                <a:gd name="connsiteX108" fmla="*/ 1807234 w 3252161"/>
                <a:gd name="connsiteY108" fmla="*/ 375249 h 683077"/>
                <a:gd name="connsiteX109" fmla="*/ 1846053 w 3252161"/>
                <a:gd name="connsiteY109" fmla="*/ 388189 h 683077"/>
                <a:gd name="connsiteX110" fmla="*/ 1858993 w 3252161"/>
                <a:gd name="connsiteY110" fmla="*/ 392502 h 683077"/>
                <a:gd name="connsiteX111" fmla="*/ 1876246 w 3252161"/>
                <a:gd name="connsiteY111" fmla="*/ 431321 h 683077"/>
                <a:gd name="connsiteX112" fmla="*/ 1884872 w 3252161"/>
                <a:gd name="connsiteY112" fmla="*/ 465826 h 683077"/>
                <a:gd name="connsiteX113" fmla="*/ 1893498 w 3252161"/>
                <a:gd name="connsiteY113" fmla="*/ 474453 h 683077"/>
                <a:gd name="connsiteX114" fmla="*/ 1919378 w 3252161"/>
                <a:gd name="connsiteY114" fmla="*/ 504645 h 683077"/>
                <a:gd name="connsiteX115" fmla="*/ 1928004 w 3252161"/>
                <a:gd name="connsiteY115" fmla="*/ 513272 h 683077"/>
                <a:gd name="connsiteX116" fmla="*/ 1932317 w 3252161"/>
                <a:gd name="connsiteY116" fmla="*/ 526211 h 683077"/>
                <a:gd name="connsiteX117" fmla="*/ 1979763 w 3252161"/>
                <a:gd name="connsiteY117" fmla="*/ 526211 h 683077"/>
                <a:gd name="connsiteX118" fmla="*/ 1984076 w 3252161"/>
                <a:gd name="connsiteY118" fmla="*/ 508958 h 683077"/>
                <a:gd name="connsiteX119" fmla="*/ 2001329 w 3252161"/>
                <a:gd name="connsiteY119" fmla="*/ 487392 h 683077"/>
                <a:gd name="connsiteX120" fmla="*/ 2018581 w 3252161"/>
                <a:gd name="connsiteY120" fmla="*/ 491706 h 683077"/>
                <a:gd name="connsiteX121" fmla="*/ 2027208 w 3252161"/>
                <a:gd name="connsiteY121" fmla="*/ 500332 h 683077"/>
                <a:gd name="connsiteX122" fmla="*/ 2040148 w 3252161"/>
                <a:gd name="connsiteY122" fmla="*/ 508958 h 683077"/>
                <a:gd name="connsiteX123" fmla="*/ 2122098 w 3252161"/>
                <a:gd name="connsiteY123" fmla="*/ 504645 h 683077"/>
                <a:gd name="connsiteX124" fmla="*/ 2130725 w 3252161"/>
                <a:gd name="connsiteY124" fmla="*/ 496019 h 683077"/>
                <a:gd name="connsiteX125" fmla="*/ 2135038 w 3252161"/>
                <a:gd name="connsiteY125" fmla="*/ 461513 h 683077"/>
                <a:gd name="connsiteX126" fmla="*/ 2139351 w 3252161"/>
                <a:gd name="connsiteY126" fmla="*/ 439947 h 683077"/>
                <a:gd name="connsiteX127" fmla="*/ 2143664 w 3252161"/>
                <a:gd name="connsiteY127" fmla="*/ 427007 h 683077"/>
                <a:gd name="connsiteX128" fmla="*/ 2100532 w 3252161"/>
                <a:gd name="connsiteY128" fmla="*/ 418381 h 683077"/>
                <a:gd name="connsiteX129" fmla="*/ 2083280 w 3252161"/>
                <a:gd name="connsiteY129" fmla="*/ 414068 h 683077"/>
                <a:gd name="connsiteX130" fmla="*/ 2096219 w 3252161"/>
                <a:gd name="connsiteY130" fmla="*/ 409755 h 683077"/>
                <a:gd name="connsiteX131" fmla="*/ 2311880 w 3252161"/>
                <a:gd name="connsiteY131" fmla="*/ 401128 h 683077"/>
                <a:gd name="connsiteX132" fmla="*/ 2333446 w 3252161"/>
                <a:gd name="connsiteY132" fmla="*/ 388189 h 683077"/>
                <a:gd name="connsiteX133" fmla="*/ 2424023 w 3252161"/>
                <a:gd name="connsiteY133" fmla="*/ 375249 h 683077"/>
                <a:gd name="connsiteX134" fmla="*/ 2454215 w 3252161"/>
                <a:gd name="connsiteY134" fmla="*/ 366622 h 683077"/>
                <a:gd name="connsiteX135" fmla="*/ 2467155 w 3252161"/>
                <a:gd name="connsiteY135" fmla="*/ 362309 h 683077"/>
                <a:gd name="connsiteX136" fmla="*/ 2695755 w 3252161"/>
                <a:gd name="connsiteY136" fmla="*/ 353683 h 683077"/>
                <a:gd name="connsiteX137" fmla="*/ 2708695 w 3252161"/>
                <a:gd name="connsiteY137" fmla="*/ 349370 h 683077"/>
                <a:gd name="connsiteX138" fmla="*/ 2725948 w 3252161"/>
                <a:gd name="connsiteY138" fmla="*/ 332117 h 683077"/>
                <a:gd name="connsiteX139" fmla="*/ 2751827 w 3252161"/>
                <a:gd name="connsiteY139" fmla="*/ 323490 h 683077"/>
                <a:gd name="connsiteX140" fmla="*/ 2764766 w 3252161"/>
                <a:gd name="connsiteY140" fmla="*/ 319177 h 683077"/>
                <a:gd name="connsiteX141" fmla="*/ 2794959 w 3252161"/>
                <a:gd name="connsiteY141" fmla="*/ 306238 h 683077"/>
                <a:gd name="connsiteX142" fmla="*/ 2825151 w 3252161"/>
                <a:gd name="connsiteY142" fmla="*/ 297611 h 683077"/>
                <a:gd name="connsiteX143" fmla="*/ 2842404 w 3252161"/>
                <a:gd name="connsiteY143" fmla="*/ 293298 h 683077"/>
                <a:gd name="connsiteX144" fmla="*/ 2838091 w 3252161"/>
                <a:gd name="connsiteY144" fmla="*/ 271732 h 683077"/>
                <a:gd name="connsiteX145" fmla="*/ 2725948 w 3252161"/>
                <a:gd name="connsiteY145" fmla="*/ 276045 h 683077"/>
                <a:gd name="connsiteX146" fmla="*/ 2704381 w 3252161"/>
                <a:gd name="connsiteY146" fmla="*/ 280358 h 683077"/>
                <a:gd name="connsiteX147" fmla="*/ 2678502 w 3252161"/>
                <a:gd name="connsiteY147" fmla="*/ 284672 h 683077"/>
                <a:gd name="connsiteX148" fmla="*/ 2557732 w 3252161"/>
                <a:gd name="connsiteY148" fmla="*/ 288985 h 683077"/>
                <a:gd name="connsiteX149" fmla="*/ 2471468 w 3252161"/>
                <a:gd name="connsiteY149" fmla="*/ 293298 h 683077"/>
                <a:gd name="connsiteX150" fmla="*/ 2445589 w 3252161"/>
                <a:gd name="connsiteY150" fmla="*/ 301924 h 683077"/>
                <a:gd name="connsiteX151" fmla="*/ 2281687 w 3252161"/>
                <a:gd name="connsiteY151" fmla="*/ 310551 h 683077"/>
                <a:gd name="connsiteX152" fmla="*/ 2255808 w 3252161"/>
                <a:gd name="connsiteY152" fmla="*/ 314864 h 683077"/>
                <a:gd name="connsiteX153" fmla="*/ 2204049 w 3252161"/>
                <a:gd name="connsiteY153" fmla="*/ 319177 h 683077"/>
                <a:gd name="connsiteX154" fmla="*/ 2173857 w 3252161"/>
                <a:gd name="connsiteY154" fmla="*/ 327804 h 683077"/>
                <a:gd name="connsiteX155" fmla="*/ 2147978 w 3252161"/>
                <a:gd name="connsiteY155" fmla="*/ 340743 h 683077"/>
                <a:gd name="connsiteX156" fmla="*/ 2135038 w 3252161"/>
                <a:gd name="connsiteY156" fmla="*/ 349370 h 683077"/>
                <a:gd name="connsiteX157" fmla="*/ 2104846 w 3252161"/>
                <a:gd name="connsiteY157" fmla="*/ 357996 h 683077"/>
                <a:gd name="connsiteX158" fmla="*/ 2091906 w 3252161"/>
                <a:gd name="connsiteY158" fmla="*/ 362309 h 683077"/>
                <a:gd name="connsiteX159" fmla="*/ 1940944 w 3252161"/>
                <a:gd name="connsiteY159" fmla="*/ 357996 h 683077"/>
                <a:gd name="connsiteX160" fmla="*/ 1915064 w 3252161"/>
                <a:gd name="connsiteY160" fmla="*/ 349370 h 683077"/>
                <a:gd name="connsiteX161" fmla="*/ 1880559 w 3252161"/>
                <a:gd name="connsiteY161" fmla="*/ 332117 h 683077"/>
                <a:gd name="connsiteX162" fmla="*/ 1867619 w 3252161"/>
                <a:gd name="connsiteY162" fmla="*/ 327804 h 683077"/>
                <a:gd name="connsiteX163" fmla="*/ 1397480 w 3252161"/>
                <a:gd name="connsiteY163" fmla="*/ 332117 h 683077"/>
                <a:gd name="connsiteX164" fmla="*/ 1337095 w 3252161"/>
                <a:gd name="connsiteY164" fmla="*/ 345056 h 683077"/>
                <a:gd name="connsiteX165" fmla="*/ 1328468 w 3252161"/>
                <a:gd name="connsiteY165" fmla="*/ 353683 h 683077"/>
                <a:gd name="connsiteX166" fmla="*/ 1315529 w 3252161"/>
                <a:gd name="connsiteY166" fmla="*/ 357996 h 683077"/>
                <a:gd name="connsiteX167" fmla="*/ 1220638 w 3252161"/>
                <a:gd name="connsiteY167" fmla="*/ 362309 h 683077"/>
                <a:gd name="connsiteX168" fmla="*/ 1155940 w 3252161"/>
                <a:gd name="connsiteY168" fmla="*/ 370936 h 683077"/>
                <a:gd name="connsiteX169" fmla="*/ 1073989 w 3252161"/>
                <a:gd name="connsiteY169" fmla="*/ 379562 h 683077"/>
                <a:gd name="connsiteX170" fmla="*/ 1035170 w 3252161"/>
                <a:gd name="connsiteY170" fmla="*/ 388189 h 683077"/>
                <a:gd name="connsiteX171" fmla="*/ 1000664 w 3252161"/>
                <a:gd name="connsiteY171" fmla="*/ 392502 h 683077"/>
                <a:gd name="connsiteX172" fmla="*/ 776378 w 3252161"/>
                <a:gd name="connsiteY172" fmla="*/ 396815 h 683077"/>
                <a:gd name="connsiteX173" fmla="*/ 595223 w 3252161"/>
                <a:gd name="connsiteY173" fmla="*/ 396815 h 683077"/>
                <a:gd name="connsiteX174" fmla="*/ 569344 w 3252161"/>
                <a:gd name="connsiteY174" fmla="*/ 388189 h 683077"/>
                <a:gd name="connsiteX175" fmla="*/ 590910 w 3252161"/>
                <a:gd name="connsiteY175" fmla="*/ 375249 h 683077"/>
                <a:gd name="connsiteX176" fmla="*/ 603849 w 3252161"/>
                <a:gd name="connsiteY176" fmla="*/ 370936 h 683077"/>
                <a:gd name="connsiteX177" fmla="*/ 715993 w 3252161"/>
                <a:gd name="connsiteY177" fmla="*/ 366622 h 683077"/>
                <a:gd name="connsiteX178" fmla="*/ 733246 w 3252161"/>
                <a:gd name="connsiteY178" fmla="*/ 345056 h 683077"/>
                <a:gd name="connsiteX179" fmla="*/ 746185 w 3252161"/>
                <a:gd name="connsiteY179" fmla="*/ 332117 h 683077"/>
                <a:gd name="connsiteX180" fmla="*/ 772064 w 3252161"/>
                <a:gd name="connsiteY180" fmla="*/ 314864 h 683077"/>
                <a:gd name="connsiteX181" fmla="*/ 914400 w 3252161"/>
                <a:gd name="connsiteY181" fmla="*/ 306238 h 683077"/>
                <a:gd name="connsiteX182" fmla="*/ 927340 w 3252161"/>
                <a:gd name="connsiteY182" fmla="*/ 280358 h 683077"/>
                <a:gd name="connsiteX183" fmla="*/ 923027 w 3252161"/>
                <a:gd name="connsiteY183" fmla="*/ 263106 h 683077"/>
                <a:gd name="connsiteX184" fmla="*/ 897148 w 3252161"/>
                <a:gd name="connsiteY184" fmla="*/ 254479 h 683077"/>
                <a:gd name="connsiteX185" fmla="*/ 884208 w 3252161"/>
                <a:gd name="connsiteY185" fmla="*/ 250166 h 683077"/>
                <a:gd name="connsiteX186" fmla="*/ 875581 w 3252161"/>
                <a:gd name="connsiteY186" fmla="*/ 241539 h 683077"/>
                <a:gd name="connsiteX187" fmla="*/ 862642 w 3252161"/>
                <a:gd name="connsiteY187" fmla="*/ 237226 h 683077"/>
                <a:gd name="connsiteX188" fmla="*/ 759125 w 3252161"/>
                <a:gd name="connsiteY188" fmla="*/ 241539 h 683077"/>
                <a:gd name="connsiteX189" fmla="*/ 724619 w 3252161"/>
                <a:gd name="connsiteY189" fmla="*/ 245853 h 683077"/>
                <a:gd name="connsiteX190" fmla="*/ 698740 w 3252161"/>
                <a:gd name="connsiteY190" fmla="*/ 254479 h 683077"/>
                <a:gd name="connsiteX191" fmla="*/ 517585 w 3252161"/>
                <a:gd name="connsiteY191" fmla="*/ 258792 h 683077"/>
                <a:gd name="connsiteX192" fmla="*/ 431321 w 3252161"/>
                <a:gd name="connsiteY192" fmla="*/ 271732 h 683077"/>
                <a:gd name="connsiteX193" fmla="*/ 392502 w 3252161"/>
                <a:gd name="connsiteY193" fmla="*/ 276045 h 683077"/>
                <a:gd name="connsiteX194" fmla="*/ 73325 w 3252161"/>
                <a:gd name="connsiteY194" fmla="*/ 271732 h 683077"/>
                <a:gd name="connsiteX195" fmla="*/ 64698 w 3252161"/>
                <a:gd name="connsiteY195" fmla="*/ 263106 h 683077"/>
                <a:gd name="connsiteX196" fmla="*/ 60385 w 3252161"/>
                <a:gd name="connsiteY196" fmla="*/ 232913 h 683077"/>
                <a:gd name="connsiteX197" fmla="*/ 51759 w 3252161"/>
                <a:gd name="connsiteY197" fmla="*/ 207034 h 683077"/>
                <a:gd name="connsiteX198" fmla="*/ 56072 w 3252161"/>
                <a:gd name="connsiteY198" fmla="*/ 163902 h 683077"/>
                <a:gd name="connsiteX199" fmla="*/ 69012 w 3252161"/>
                <a:gd name="connsiteY199" fmla="*/ 159589 h 683077"/>
                <a:gd name="connsiteX200" fmla="*/ 237227 w 3252161"/>
                <a:gd name="connsiteY200" fmla="*/ 155275 h 683077"/>
                <a:gd name="connsiteX201" fmla="*/ 288985 w 3252161"/>
                <a:gd name="connsiteY201" fmla="*/ 138022 h 683077"/>
                <a:gd name="connsiteX202" fmla="*/ 301925 w 3252161"/>
                <a:gd name="connsiteY202" fmla="*/ 133709 h 683077"/>
                <a:gd name="connsiteX203" fmla="*/ 444261 w 3252161"/>
                <a:gd name="connsiteY203" fmla="*/ 129396 h 683077"/>
                <a:gd name="connsiteX204" fmla="*/ 418381 w 3252161"/>
                <a:gd name="connsiteY204" fmla="*/ 120770 h 683077"/>
                <a:gd name="connsiteX205" fmla="*/ 396815 w 3252161"/>
                <a:gd name="connsiteY205" fmla="*/ 107830 h 683077"/>
                <a:gd name="connsiteX206" fmla="*/ 388189 w 3252161"/>
                <a:gd name="connsiteY206" fmla="*/ 73324 h 683077"/>
                <a:gd name="connsiteX207" fmla="*/ 379563 w 3252161"/>
                <a:gd name="connsiteY207" fmla="*/ 60385 h 683077"/>
                <a:gd name="connsiteX208" fmla="*/ 370936 w 3252161"/>
                <a:gd name="connsiteY208" fmla="*/ 51758 h 683077"/>
                <a:gd name="connsiteX209" fmla="*/ 345057 w 3252161"/>
                <a:gd name="connsiteY209" fmla="*/ 43132 h 683077"/>
                <a:gd name="connsiteX210" fmla="*/ 332117 w 3252161"/>
                <a:gd name="connsiteY210" fmla="*/ 38819 h 683077"/>
                <a:gd name="connsiteX211" fmla="*/ 323491 w 3252161"/>
                <a:gd name="connsiteY211" fmla="*/ 30192 h 683077"/>
                <a:gd name="connsiteX212" fmla="*/ 327804 w 3252161"/>
                <a:gd name="connsiteY212" fmla="*/ 17253 h 683077"/>
                <a:gd name="connsiteX213" fmla="*/ 280359 w 3252161"/>
                <a:gd name="connsiteY213" fmla="*/ 12939 h 683077"/>
                <a:gd name="connsiteX214" fmla="*/ 228600 w 3252161"/>
                <a:gd name="connsiteY214" fmla="*/ 17253 h 683077"/>
                <a:gd name="connsiteX215" fmla="*/ 202721 w 3252161"/>
                <a:gd name="connsiteY215" fmla="*/ 25879 h 683077"/>
                <a:gd name="connsiteX216" fmla="*/ 107831 w 3252161"/>
                <a:gd name="connsiteY216" fmla="*/ 21566 h 683077"/>
                <a:gd name="connsiteX217" fmla="*/ 103517 w 3252161"/>
                <a:gd name="connsiteY217" fmla="*/ 4313 h 683077"/>
                <a:gd name="connsiteX218" fmla="*/ 34506 w 3252161"/>
                <a:gd name="connsiteY218" fmla="*/ 8626 h 683077"/>
                <a:gd name="connsiteX219" fmla="*/ 12940 w 3252161"/>
                <a:gd name="connsiteY219" fmla="*/ 12939 h 683077"/>
                <a:gd name="connsiteX220" fmla="*/ 0 w 3252161"/>
                <a:gd name="connsiteY220" fmla="*/ 0 h 683077"/>
                <a:gd name="connsiteX221" fmla="*/ 34506 w 3252161"/>
                <a:gd name="connsiteY221"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48442 w 3252161"/>
                <a:gd name="connsiteY37" fmla="*/ 543464 h 683077"/>
                <a:gd name="connsiteX38" fmla="*/ 1570008 w 3252161"/>
                <a:gd name="connsiteY38" fmla="*/ 560717 h 683077"/>
                <a:gd name="connsiteX39" fmla="*/ 1595887 w 3252161"/>
                <a:gd name="connsiteY39" fmla="*/ 577970 h 683077"/>
                <a:gd name="connsiteX40" fmla="*/ 1604514 w 3252161"/>
                <a:gd name="connsiteY40" fmla="*/ 586596 h 683077"/>
                <a:gd name="connsiteX41" fmla="*/ 1742536 w 3252161"/>
                <a:gd name="connsiteY41" fmla="*/ 590909 h 683077"/>
                <a:gd name="connsiteX42" fmla="*/ 1979763 w 3252161"/>
                <a:gd name="connsiteY42" fmla="*/ 599536 h 683077"/>
                <a:gd name="connsiteX43" fmla="*/ 2001329 w 3252161"/>
                <a:gd name="connsiteY43" fmla="*/ 603849 h 683077"/>
                <a:gd name="connsiteX44" fmla="*/ 2031521 w 3252161"/>
                <a:gd name="connsiteY44" fmla="*/ 608162 h 683077"/>
                <a:gd name="connsiteX45" fmla="*/ 2286000 w 3252161"/>
                <a:gd name="connsiteY45" fmla="*/ 608162 h 683077"/>
                <a:gd name="connsiteX46" fmla="*/ 2311880 w 3252161"/>
                <a:gd name="connsiteY46" fmla="*/ 599536 h 683077"/>
                <a:gd name="connsiteX47" fmla="*/ 2333446 w 3252161"/>
                <a:gd name="connsiteY47" fmla="*/ 595222 h 683077"/>
                <a:gd name="connsiteX48" fmla="*/ 2467155 w 3252161"/>
                <a:gd name="connsiteY48" fmla="*/ 599536 h 683077"/>
                <a:gd name="connsiteX49" fmla="*/ 2484408 w 3252161"/>
                <a:gd name="connsiteY49" fmla="*/ 603849 h 683077"/>
                <a:gd name="connsiteX50" fmla="*/ 2566359 w 3252161"/>
                <a:gd name="connsiteY50" fmla="*/ 608162 h 683077"/>
                <a:gd name="connsiteX51" fmla="*/ 2609491 w 3252161"/>
                <a:gd name="connsiteY51" fmla="*/ 616789 h 683077"/>
                <a:gd name="connsiteX52" fmla="*/ 2626744 w 3252161"/>
                <a:gd name="connsiteY52" fmla="*/ 621102 h 683077"/>
                <a:gd name="connsiteX53" fmla="*/ 2665563 w 3252161"/>
                <a:gd name="connsiteY53" fmla="*/ 638355 h 683077"/>
                <a:gd name="connsiteX54" fmla="*/ 2704381 w 3252161"/>
                <a:gd name="connsiteY54" fmla="*/ 655607 h 683077"/>
                <a:gd name="connsiteX55" fmla="*/ 2717321 w 3252161"/>
                <a:gd name="connsiteY55" fmla="*/ 664234 h 683077"/>
                <a:gd name="connsiteX56" fmla="*/ 2954548 w 3252161"/>
                <a:gd name="connsiteY56" fmla="*/ 655607 h 683077"/>
                <a:gd name="connsiteX57" fmla="*/ 3148642 w 3252161"/>
                <a:gd name="connsiteY57" fmla="*/ 655607 h 683077"/>
                <a:gd name="connsiteX58" fmla="*/ 3187461 w 3252161"/>
                <a:gd name="connsiteY58" fmla="*/ 642668 h 683077"/>
                <a:gd name="connsiteX59" fmla="*/ 3226280 w 3252161"/>
                <a:gd name="connsiteY59" fmla="*/ 638355 h 683077"/>
                <a:gd name="connsiteX60" fmla="*/ 3221966 w 3252161"/>
                <a:gd name="connsiteY60" fmla="*/ 616789 h 683077"/>
                <a:gd name="connsiteX61" fmla="*/ 3200400 w 3252161"/>
                <a:gd name="connsiteY61" fmla="*/ 599536 h 683077"/>
                <a:gd name="connsiteX62" fmla="*/ 3174521 w 3252161"/>
                <a:gd name="connsiteY62" fmla="*/ 590909 h 683077"/>
                <a:gd name="connsiteX63" fmla="*/ 2915729 w 3252161"/>
                <a:gd name="connsiteY63" fmla="*/ 595222 h 683077"/>
                <a:gd name="connsiteX64" fmla="*/ 2829464 w 3252161"/>
                <a:gd name="connsiteY64" fmla="*/ 586596 h 683077"/>
                <a:gd name="connsiteX65" fmla="*/ 2820838 w 3252161"/>
                <a:gd name="connsiteY65" fmla="*/ 573656 h 683077"/>
                <a:gd name="connsiteX66" fmla="*/ 2851031 w 3252161"/>
                <a:gd name="connsiteY66" fmla="*/ 543464 h 683077"/>
                <a:gd name="connsiteX67" fmla="*/ 3075317 w 3252161"/>
                <a:gd name="connsiteY67" fmla="*/ 539151 h 683077"/>
                <a:gd name="connsiteX68" fmla="*/ 3088257 w 3252161"/>
                <a:gd name="connsiteY68" fmla="*/ 534838 h 683077"/>
                <a:gd name="connsiteX69" fmla="*/ 3105510 w 3252161"/>
                <a:gd name="connsiteY69" fmla="*/ 517585 h 683077"/>
                <a:gd name="connsiteX70" fmla="*/ 3178834 w 3252161"/>
                <a:gd name="connsiteY70" fmla="*/ 504645 h 683077"/>
                <a:gd name="connsiteX71" fmla="*/ 3187461 w 3252161"/>
                <a:gd name="connsiteY71" fmla="*/ 496019 h 683077"/>
                <a:gd name="connsiteX72" fmla="*/ 3191774 w 3252161"/>
                <a:gd name="connsiteY72" fmla="*/ 483079 h 683077"/>
                <a:gd name="connsiteX73" fmla="*/ 3204714 w 3252161"/>
                <a:gd name="connsiteY73" fmla="*/ 478766 h 683077"/>
                <a:gd name="connsiteX74" fmla="*/ 3196087 w 3252161"/>
                <a:gd name="connsiteY74" fmla="*/ 470139 h 683077"/>
                <a:gd name="connsiteX75" fmla="*/ 2846717 w 3252161"/>
                <a:gd name="connsiteY75" fmla="*/ 478766 h 683077"/>
                <a:gd name="connsiteX76" fmla="*/ 2820838 w 3252161"/>
                <a:gd name="connsiteY76" fmla="*/ 487392 h 683077"/>
                <a:gd name="connsiteX77" fmla="*/ 2807898 w 3252161"/>
                <a:gd name="connsiteY77" fmla="*/ 496019 h 683077"/>
                <a:gd name="connsiteX78" fmla="*/ 2743200 w 3252161"/>
                <a:gd name="connsiteY78" fmla="*/ 500332 h 683077"/>
                <a:gd name="connsiteX79" fmla="*/ 2691442 w 3252161"/>
                <a:gd name="connsiteY79" fmla="*/ 517585 h 683077"/>
                <a:gd name="connsiteX80" fmla="*/ 2678502 w 3252161"/>
                <a:gd name="connsiteY80" fmla="*/ 521898 h 683077"/>
                <a:gd name="connsiteX81" fmla="*/ 2540480 w 3252161"/>
                <a:gd name="connsiteY81" fmla="*/ 530524 h 683077"/>
                <a:gd name="connsiteX82" fmla="*/ 2303253 w 3252161"/>
                <a:gd name="connsiteY82" fmla="*/ 539151 h 683077"/>
                <a:gd name="connsiteX83" fmla="*/ 2225615 w 3252161"/>
                <a:gd name="connsiteY83" fmla="*/ 534838 h 683077"/>
                <a:gd name="connsiteX84" fmla="*/ 2216989 w 3252161"/>
                <a:gd name="connsiteY84" fmla="*/ 526211 h 683077"/>
                <a:gd name="connsiteX85" fmla="*/ 2147978 w 3252161"/>
                <a:gd name="connsiteY85" fmla="*/ 521898 h 683077"/>
                <a:gd name="connsiteX86" fmla="*/ 2135038 w 3252161"/>
                <a:gd name="connsiteY86" fmla="*/ 526211 h 683077"/>
                <a:gd name="connsiteX87" fmla="*/ 2126412 w 3252161"/>
                <a:gd name="connsiteY87" fmla="*/ 534838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2001329 w 3252161"/>
                <a:gd name="connsiteY92" fmla="*/ 573656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39351 w 3252161"/>
                <a:gd name="connsiteY125" fmla="*/ 439947 h 683077"/>
                <a:gd name="connsiteX126" fmla="*/ 2143664 w 3252161"/>
                <a:gd name="connsiteY126" fmla="*/ 427007 h 683077"/>
                <a:gd name="connsiteX127" fmla="*/ 2100532 w 3252161"/>
                <a:gd name="connsiteY127" fmla="*/ 418381 h 683077"/>
                <a:gd name="connsiteX128" fmla="*/ 2083280 w 3252161"/>
                <a:gd name="connsiteY128" fmla="*/ 414068 h 683077"/>
                <a:gd name="connsiteX129" fmla="*/ 2096219 w 3252161"/>
                <a:gd name="connsiteY129" fmla="*/ 409755 h 683077"/>
                <a:gd name="connsiteX130" fmla="*/ 2311880 w 3252161"/>
                <a:gd name="connsiteY130" fmla="*/ 401128 h 683077"/>
                <a:gd name="connsiteX131" fmla="*/ 2333446 w 3252161"/>
                <a:gd name="connsiteY131" fmla="*/ 388189 h 683077"/>
                <a:gd name="connsiteX132" fmla="*/ 2424023 w 3252161"/>
                <a:gd name="connsiteY132" fmla="*/ 375249 h 683077"/>
                <a:gd name="connsiteX133" fmla="*/ 2454215 w 3252161"/>
                <a:gd name="connsiteY133" fmla="*/ 366622 h 683077"/>
                <a:gd name="connsiteX134" fmla="*/ 2467155 w 3252161"/>
                <a:gd name="connsiteY134" fmla="*/ 362309 h 683077"/>
                <a:gd name="connsiteX135" fmla="*/ 2695755 w 3252161"/>
                <a:gd name="connsiteY135" fmla="*/ 353683 h 683077"/>
                <a:gd name="connsiteX136" fmla="*/ 2708695 w 3252161"/>
                <a:gd name="connsiteY136" fmla="*/ 349370 h 683077"/>
                <a:gd name="connsiteX137" fmla="*/ 2725948 w 3252161"/>
                <a:gd name="connsiteY137" fmla="*/ 332117 h 683077"/>
                <a:gd name="connsiteX138" fmla="*/ 2751827 w 3252161"/>
                <a:gd name="connsiteY138" fmla="*/ 323490 h 683077"/>
                <a:gd name="connsiteX139" fmla="*/ 2764766 w 3252161"/>
                <a:gd name="connsiteY139" fmla="*/ 319177 h 683077"/>
                <a:gd name="connsiteX140" fmla="*/ 2794959 w 3252161"/>
                <a:gd name="connsiteY140" fmla="*/ 306238 h 683077"/>
                <a:gd name="connsiteX141" fmla="*/ 2825151 w 3252161"/>
                <a:gd name="connsiteY141" fmla="*/ 297611 h 683077"/>
                <a:gd name="connsiteX142" fmla="*/ 2842404 w 3252161"/>
                <a:gd name="connsiteY142" fmla="*/ 293298 h 683077"/>
                <a:gd name="connsiteX143" fmla="*/ 2838091 w 3252161"/>
                <a:gd name="connsiteY143" fmla="*/ 271732 h 683077"/>
                <a:gd name="connsiteX144" fmla="*/ 2725948 w 3252161"/>
                <a:gd name="connsiteY144" fmla="*/ 276045 h 683077"/>
                <a:gd name="connsiteX145" fmla="*/ 2704381 w 3252161"/>
                <a:gd name="connsiteY145" fmla="*/ 280358 h 683077"/>
                <a:gd name="connsiteX146" fmla="*/ 2678502 w 3252161"/>
                <a:gd name="connsiteY146" fmla="*/ 284672 h 683077"/>
                <a:gd name="connsiteX147" fmla="*/ 2557732 w 3252161"/>
                <a:gd name="connsiteY147" fmla="*/ 288985 h 683077"/>
                <a:gd name="connsiteX148" fmla="*/ 2471468 w 3252161"/>
                <a:gd name="connsiteY148" fmla="*/ 293298 h 683077"/>
                <a:gd name="connsiteX149" fmla="*/ 2445589 w 3252161"/>
                <a:gd name="connsiteY149" fmla="*/ 301924 h 683077"/>
                <a:gd name="connsiteX150" fmla="*/ 2281687 w 3252161"/>
                <a:gd name="connsiteY150" fmla="*/ 310551 h 683077"/>
                <a:gd name="connsiteX151" fmla="*/ 2255808 w 3252161"/>
                <a:gd name="connsiteY151" fmla="*/ 314864 h 683077"/>
                <a:gd name="connsiteX152" fmla="*/ 2204049 w 3252161"/>
                <a:gd name="connsiteY152" fmla="*/ 319177 h 683077"/>
                <a:gd name="connsiteX153" fmla="*/ 2173857 w 3252161"/>
                <a:gd name="connsiteY153" fmla="*/ 327804 h 683077"/>
                <a:gd name="connsiteX154" fmla="*/ 2147978 w 3252161"/>
                <a:gd name="connsiteY154" fmla="*/ 340743 h 683077"/>
                <a:gd name="connsiteX155" fmla="*/ 2135038 w 3252161"/>
                <a:gd name="connsiteY155" fmla="*/ 349370 h 683077"/>
                <a:gd name="connsiteX156" fmla="*/ 2104846 w 3252161"/>
                <a:gd name="connsiteY156" fmla="*/ 357996 h 683077"/>
                <a:gd name="connsiteX157" fmla="*/ 2091906 w 3252161"/>
                <a:gd name="connsiteY157" fmla="*/ 362309 h 683077"/>
                <a:gd name="connsiteX158" fmla="*/ 1940944 w 3252161"/>
                <a:gd name="connsiteY158" fmla="*/ 357996 h 683077"/>
                <a:gd name="connsiteX159" fmla="*/ 1915064 w 3252161"/>
                <a:gd name="connsiteY159" fmla="*/ 349370 h 683077"/>
                <a:gd name="connsiteX160" fmla="*/ 1880559 w 3252161"/>
                <a:gd name="connsiteY160" fmla="*/ 332117 h 683077"/>
                <a:gd name="connsiteX161" fmla="*/ 1867619 w 3252161"/>
                <a:gd name="connsiteY161" fmla="*/ 327804 h 683077"/>
                <a:gd name="connsiteX162" fmla="*/ 1397480 w 3252161"/>
                <a:gd name="connsiteY162" fmla="*/ 332117 h 683077"/>
                <a:gd name="connsiteX163" fmla="*/ 1337095 w 3252161"/>
                <a:gd name="connsiteY163" fmla="*/ 345056 h 683077"/>
                <a:gd name="connsiteX164" fmla="*/ 1328468 w 3252161"/>
                <a:gd name="connsiteY164" fmla="*/ 353683 h 683077"/>
                <a:gd name="connsiteX165" fmla="*/ 1315529 w 3252161"/>
                <a:gd name="connsiteY165" fmla="*/ 357996 h 683077"/>
                <a:gd name="connsiteX166" fmla="*/ 1220638 w 3252161"/>
                <a:gd name="connsiteY166" fmla="*/ 362309 h 683077"/>
                <a:gd name="connsiteX167" fmla="*/ 1155940 w 3252161"/>
                <a:gd name="connsiteY167" fmla="*/ 370936 h 683077"/>
                <a:gd name="connsiteX168" fmla="*/ 1073989 w 3252161"/>
                <a:gd name="connsiteY168" fmla="*/ 379562 h 683077"/>
                <a:gd name="connsiteX169" fmla="*/ 1035170 w 3252161"/>
                <a:gd name="connsiteY169" fmla="*/ 388189 h 683077"/>
                <a:gd name="connsiteX170" fmla="*/ 1000664 w 3252161"/>
                <a:gd name="connsiteY170" fmla="*/ 392502 h 683077"/>
                <a:gd name="connsiteX171" fmla="*/ 776378 w 3252161"/>
                <a:gd name="connsiteY171" fmla="*/ 396815 h 683077"/>
                <a:gd name="connsiteX172" fmla="*/ 595223 w 3252161"/>
                <a:gd name="connsiteY172" fmla="*/ 396815 h 683077"/>
                <a:gd name="connsiteX173" fmla="*/ 569344 w 3252161"/>
                <a:gd name="connsiteY173" fmla="*/ 388189 h 683077"/>
                <a:gd name="connsiteX174" fmla="*/ 590910 w 3252161"/>
                <a:gd name="connsiteY174" fmla="*/ 375249 h 683077"/>
                <a:gd name="connsiteX175" fmla="*/ 603849 w 3252161"/>
                <a:gd name="connsiteY175" fmla="*/ 370936 h 683077"/>
                <a:gd name="connsiteX176" fmla="*/ 715993 w 3252161"/>
                <a:gd name="connsiteY176" fmla="*/ 366622 h 683077"/>
                <a:gd name="connsiteX177" fmla="*/ 733246 w 3252161"/>
                <a:gd name="connsiteY177" fmla="*/ 345056 h 683077"/>
                <a:gd name="connsiteX178" fmla="*/ 746185 w 3252161"/>
                <a:gd name="connsiteY178" fmla="*/ 332117 h 683077"/>
                <a:gd name="connsiteX179" fmla="*/ 772064 w 3252161"/>
                <a:gd name="connsiteY179" fmla="*/ 314864 h 683077"/>
                <a:gd name="connsiteX180" fmla="*/ 914400 w 3252161"/>
                <a:gd name="connsiteY180" fmla="*/ 306238 h 683077"/>
                <a:gd name="connsiteX181" fmla="*/ 927340 w 3252161"/>
                <a:gd name="connsiteY181" fmla="*/ 280358 h 683077"/>
                <a:gd name="connsiteX182" fmla="*/ 923027 w 3252161"/>
                <a:gd name="connsiteY182" fmla="*/ 263106 h 683077"/>
                <a:gd name="connsiteX183" fmla="*/ 897148 w 3252161"/>
                <a:gd name="connsiteY183" fmla="*/ 254479 h 683077"/>
                <a:gd name="connsiteX184" fmla="*/ 884208 w 3252161"/>
                <a:gd name="connsiteY184" fmla="*/ 250166 h 683077"/>
                <a:gd name="connsiteX185" fmla="*/ 875581 w 3252161"/>
                <a:gd name="connsiteY185" fmla="*/ 241539 h 683077"/>
                <a:gd name="connsiteX186" fmla="*/ 862642 w 3252161"/>
                <a:gd name="connsiteY186" fmla="*/ 237226 h 683077"/>
                <a:gd name="connsiteX187" fmla="*/ 759125 w 3252161"/>
                <a:gd name="connsiteY187" fmla="*/ 241539 h 683077"/>
                <a:gd name="connsiteX188" fmla="*/ 724619 w 3252161"/>
                <a:gd name="connsiteY188" fmla="*/ 245853 h 683077"/>
                <a:gd name="connsiteX189" fmla="*/ 698740 w 3252161"/>
                <a:gd name="connsiteY189" fmla="*/ 254479 h 683077"/>
                <a:gd name="connsiteX190" fmla="*/ 517585 w 3252161"/>
                <a:gd name="connsiteY190" fmla="*/ 258792 h 683077"/>
                <a:gd name="connsiteX191" fmla="*/ 431321 w 3252161"/>
                <a:gd name="connsiteY191" fmla="*/ 271732 h 683077"/>
                <a:gd name="connsiteX192" fmla="*/ 392502 w 3252161"/>
                <a:gd name="connsiteY192" fmla="*/ 276045 h 683077"/>
                <a:gd name="connsiteX193" fmla="*/ 73325 w 3252161"/>
                <a:gd name="connsiteY193" fmla="*/ 271732 h 683077"/>
                <a:gd name="connsiteX194" fmla="*/ 64698 w 3252161"/>
                <a:gd name="connsiteY194" fmla="*/ 263106 h 683077"/>
                <a:gd name="connsiteX195" fmla="*/ 60385 w 3252161"/>
                <a:gd name="connsiteY195" fmla="*/ 232913 h 683077"/>
                <a:gd name="connsiteX196" fmla="*/ 51759 w 3252161"/>
                <a:gd name="connsiteY196" fmla="*/ 207034 h 683077"/>
                <a:gd name="connsiteX197" fmla="*/ 56072 w 3252161"/>
                <a:gd name="connsiteY197" fmla="*/ 163902 h 683077"/>
                <a:gd name="connsiteX198" fmla="*/ 69012 w 3252161"/>
                <a:gd name="connsiteY198" fmla="*/ 159589 h 683077"/>
                <a:gd name="connsiteX199" fmla="*/ 237227 w 3252161"/>
                <a:gd name="connsiteY199" fmla="*/ 155275 h 683077"/>
                <a:gd name="connsiteX200" fmla="*/ 288985 w 3252161"/>
                <a:gd name="connsiteY200" fmla="*/ 138022 h 683077"/>
                <a:gd name="connsiteX201" fmla="*/ 301925 w 3252161"/>
                <a:gd name="connsiteY201" fmla="*/ 133709 h 683077"/>
                <a:gd name="connsiteX202" fmla="*/ 444261 w 3252161"/>
                <a:gd name="connsiteY202" fmla="*/ 129396 h 683077"/>
                <a:gd name="connsiteX203" fmla="*/ 418381 w 3252161"/>
                <a:gd name="connsiteY203" fmla="*/ 120770 h 683077"/>
                <a:gd name="connsiteX204" fmla="*/ 396815 w 3252161"/>
                <a:gd name="connsiteY204" fmla="*/ 107830 h 683077"/>
                <a:gd name="connsiteX205" fmla="*/ 388189 w 3252161"/>
                <a:gd name="connsiteY205" fmla="*/ 73324 h 683077"/>
                <a:gd name="connsiteX206" fmla="*/ 379563 w 3252161"/>
                <a:gd name="connsiteY206" fmla="*/ 60385 h 683077"/>
                <a:gd name="connsiteX207" fmla="*/ 370936 w 3252161"/>
                <a:gd name="connsiteY207" fmla="*/ 51758 h 683077"/>
                <a:gd name="connsiteX208" fmla="*/ 345057 w 3252161"/>
                <a:gd name="connsiteY208" fmla="*/ 43132 h 683077"/>
                <a:gd name="connsiteX209" fmla="*/ 332117 w 3252161"/>
                <a:gd name="connsiteY209" fmla="*/ 38819 h 683077"/>
                <a:gd name="connsiteX210" fmla="*/ 323491 w 3252161"/>
                <a:gd name="connsiteY210" fmla="*/ 30192 h 683077"/>
                <a:gd name="connsiteX211" fmla="*/ 327804 w 3252161"/>
                <a:gd name="connsiteY211" fmla="*/ 17253 h 683077"/>
                <a:gd name="connsiteX212" fmla="*/ 280359 w 3252161"/>
                <a:gd name="connsiteY212" fmla="*/ 12939 h 683077"/>
                <a:gd name="connsiteX213" fmla="*/ 228600 w 3252161"/>
                <a:gd name="connsiteY213" fmla="*/ 17253 h 683077"/>
                <a:gd name="connsiteX214" fmla="*/ 202721 w 3252161"/>
                <a:gd name="connsiteY214" fmla="*/ 25879 h 683077"/>
                <a:gd name="connsiteX215" fmla="*/ 107831 w 3252161"/>
                <a:gd name="connsiteY215" fmla="*/ 21566 h 683077"/>
                <a:gd name="connsiteX216" fmla="*/ 103517 w 3252161"/>
                <a:gd name="connsiteY216" fmla="*/ 4313 h 683077"/>
                <a:gd name="connsiteX217" fmla="*/ 34506 w 3252161"/>
                <a:gd name="connsiteY217" fmla="*/ 8626 h 683077"/>
                <a:gd name="connsiteX218" fmla="*/ 12940 w 3252161"/>
                <a:gd name="connsiteY218" fmla="*/ 12939 h 683077"/>
                <a:gd name="connsiteX219" fmla="*/ 0 w 3252161"/>
                <a:gd name="connsiteY219" fmla="*/ 0 h 683077"/>
                <a:gd name="connsiteX220" fmla="*/ 34506 w 3252161"/>
                <a:gd name="connsiteY220"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79431 w 3252161"/>
                <a:gd name="connsiteY33" fmla="*/ 526211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43712 w 3252161"/>
                <a:gd name="connsiteY33" fmla="*/ 528592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18249 w 3252161"/>
                <a:gd name="connsiteY35" fmla="*/ 539151 h 683077"/>
                <a:gd name="connsiteX36" fmla="*/ 1548442 w 3252161"/>
                <a:gd name="connsiteY36" fmla="*/ 534838 h 683077"/>
                <a:gd name="connsiteX37" fmla="*/ 1570008 w 3252161"/>
                <a:gd name="connsiteY37" fmla="*/ 560717 h 683077"/>
                <a:gd name="connsiteX38" fmla="*/ 1595887 w 3252161"/>
                <a:gd name="connsiteY38" fmla="*/ 577970 h 683077"/>
                <a:gd name="connsiteX39" fmla="*/ 1604514 w 3252161"/>
                <a:gd name="connsiteY39" fmla="*/ 586596 h 683077"/>
                <a:gd name="connsiteX40" fmla="*/ 1742536 w 3252161"/>
                <a:gd name="connsiteY40" fmla="*/ 590909 h 683077"/>
                <a:gd name="connsiteX41" fmla="*/ 1979763 w 3252161"/>
                <a:gd name="connsiteY41" fmla="*/ 599536 h 683077"/>
                <a:gd name="connsiteX42" fmla="*/ 2001329 w 3252161"/>
                <a:gd name="connsiteY42" fmla="*/ 603849 h 683077"/>
                <a:gd name="connsiteX43" fmla="*/ 2031521 w 3252161"/>
                <a:gd name="connsiteY43" fmla="*/ 608162 h 683077"/>
                <a:gd name="connsiteX44" fmla="*/ 2286000 w 3252161"/>
                <a:gd name="connsiteY44" fmla="*/ 608162 h 683077"/>
                <a:gd name="connsiteX45" fmla="*/ 2311880 w 3252161"/>
                <a:gd name="connsiteY45" fmla="*/ 599536 h 683077"/>
                <a:gd name="connsiteX46" fmla="*/ 2333446 w 3252161"/>
                <a:gd name="connsiteY46" fmla="*/ 595222 h 683077"/>
                <a:gd name="connsiteX47" fmla="*/ 2467155 w 3252161"/>
                <a:gd name="connsiteY47" fmla="*/ 599536 h 683077"/>
                <a:gd name="connsiteX48" fmla="*/ 2484408 w 3252161"/>
                <a:gd name="connsiteY48" fmla="*/ 603849 h 683077"/>
                <a:gd name="connsiteX49" fmla="*/ 2566359 w 3252161"/>
                <a:gd name="connsiteY49" fmla="*/ 608162 h 683077"/>
                <a:gd name="connsiteX50" fmla="*/ 2609491 w 3252161"/>
                <a:gd name="connsiteY50" fmla="*/ 616789 h 683077"/>
                <a:gd name="connsiteX51" fmla="*/ 2626744 w 3252161"/>
                <a:gd name="connsiteY51" fmla="*/ 621102 h 683077"/>
                <a:gd name="connsiteX52" fmla="*/ 2665563 w 3252161"/>
                <a:gd name="connsiteY52" fmla="*/ 638355 h 683077"/>
                <a:gd name="connsiteX53" fmla="*/ 2704381 w 3252161"/>
                <a:gd name="connsiteY53" fmla="*/ 655607 h 683077"/>
                <a:gd name="connsiteX54" fmla="*/ 2717321 w 3252161"/>
                <a:gd name="connsiteY54" fmla="*/ 664234 h 683077"/>
                <a:gd name="connsiteX55" fmla="*/ 2954548 w 3252161"/>
                <a:gd name="connsiteY55" fmla="*/ 655607 h 683077"/>
                <a:gd name="connsiteX56" fmla="*/ 3148642 w 3252161"/>
                <a:gd name="connsiteY56" fmla="*/ 655607 h 683077"/>
                <a:gd name="connsiteX57" fmla="*/ 3187461 w 3252161"/>
                <a:gd name="connsiteY57" fmla="*/ 642668 h 683077"/>
                <a:gd name="connsiteX58" fmla="*/ 3226280 w 3252161"/>
                <a:gd name="connsiteY58" fmla="*/ 638355 h 683077"/>
                <a:gd name="connsiteX59" fmla="*/ 3221966 w 3252161"/>
                <a:gd name="connsiteY59" fmla="*/ 616789 h 683077"/>
                <a:gd name="connsiteX60" fmla="*/ 3200400 w 3252161"/>
                <a:gd name="connsiteY60" fmla="*/ 599536 h 683077"/>
                <a:gd name="connsiteX61" fmla="*/ 3174521 w 3252161"/>
                <a:gd name="connsiteY61" fmla="*/ 590909 h 683077"/>
                <a:gd name="connsiteX62" fmla="*/ 2915729 w 3252161"/>
                <a:gd name="connsiteY62" fmla="*/ 595222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39351 w 3252161"/>
                <a:gd name="connsiteY124" fmla="*/ 439947 h 683077"/>
                <a:gd name="connsiteX125" fmla="*/ 2143664 w 3252161"/>
                <a:gd name="connsiteY125" fmla="*/ 427007 h 683077"/>
                <a:gd name="connsiteX126" fmla="*/ 2100532 w 3252161"/>
                <a:gd name="connsiteY126" fmla="*/ 418381 h 683077"/>
                <a:gd name="connsiteX127" fmla="*/ 2083280 w 3252161"/>
                <a:gd name="connsiteY127" fmla="*/ 414068 h 683077"/>
                <a:gd name="connsiteX128" fmla="*/ 2096219 w 3252161"/>
                <a:gd name="connsiteY128" fmla="*/ 409755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48442 w 3252161"/>
                <a:gd name="connsiteY35" fmla="*/ 534838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70008 w 3252161"/>
                <a:gd name="connsiteY35" fmla="*/ 560717 h 683077"/>
                <a:gd name="connsiteX36" fmla="*/ 1595887 w 3252161"/>
                <a:gd name="connsiteY36" fmla="*/ 577970 h 683077"/>
                <a:gd name="connsiteX37" fmla="*/ 1604514 w 3252161"/>
                <a:gd name="connsiteY37" fmla="*/ 586596 h 683077"/>
                <a:gd name="connsiteX38" fmla="*/ 1742536 w 3252161"/>
                <a:gd name="connsiteY38" fmla="*/ 590909 h 683077"/>
                <a:gd name="connsiteX39" fmla="*/ 1979763 w 3252161"/>
                <a:gd name="connsiteY39" fmla="*/ 599536 h 683077"/>
                <a:gd name="connsiteX40" fmla="*/ 2001329 w 3252161"/>
                <a:gd name="connsiteY40" fmla="*/ 603849 h 683077"/>
                <a:gd name="connsiteX41" fmla="*/ 2031521 w 3252161"/>
                <a:gd name="connsiteY41" fmla="*/ 608162 h 683077"/>
                <a:gd name="connsiteX42" fmla="*/ 2286000 w 3252161"/>
                <a:gd name="connsiteY42" fmla="*/ 608162 h 683077"/>
                <a:gd name="connsiteX43" fmla="*/ 2311880 w 3252161"/>
                <a:gd name="connsiteY43" fmla="*/ 599536 h 683077"/>
                <a:gd name="connsiteX44" fmla="*/ 2333446 w 3252161"/>
                <a:gd name="connsiteY44" fmla="*/ 595222 h 683077"/>
                <a:gd name="connsiteX45" fmla="*/ 2467155 w 3252161"/>
                <a:gd name="connsiteY45" fmla="*/ 599536 h 683077"/>
                <a:gd name="connsiteX46" fmla="*/ 2484408 w 3252161"/>
                <a:gd name="connsiteY46" fmla="*/ 603849 h 683077"/>
                <a:gd name="connsiteX47" fmla="*/ 2566359 w 3252161"/>
                <a:gd name="connsiteY47" fmla="*/ 608162 h 683077"/>
                <a:gd name="connsiteX48" fmla="*/ 2609491 w 3252161"/>
                <a:gd name="connsiteY48" fmla="*/ 616789 h 683077"/>
                <a:gd name="connsiteX49" fmla="*/ 2626744 w 3252161"/>
                <a:gd name="connsiteY49" fmla="*/ 621102 h 683077"/>
                <a:gd name="connsiteX50" fmla="*/ 2665563 w 3252161"/>
                <a:gd name="connsiteY50" fmla="*/ 638355 h 683077"/>
                <a:gd name="connsiteX51" fmla="*/ 2704381 w 3252161"/>
                <a:gd name="connsiteY51" fmla="*/ 655607 h 683077"/>
                <a:gd name="connsiteX52" fmla="*/ 2717321 w 3252161"/>
                <a:gd name="connsiteY52" fmla="*/ 664234 h 683077"/>
                <a:gd name="connsiteX53" fmla="*/ 2954548 w 3252161"/>
                <a:gd name="connsiteY53" fmla="*/ 655607 h 683077"/>
                <a:gd name="connsiteX54" fmla="*/ 3148642 w 3252161"/>
                <a:gd name="connsiteY54" fmla="*/ 655607 h 683077"/>
                <a:gd name="connsiteX55" fmla="*/ 3187461 w 3252161"/>
                <a:gd name="connsiteY55" fmla="*/ 642668 h 683077"/>
                <a:gd name="connsiteX56" fmla="*/ 3226280 w 3252161"/>
                <a:gd name="connsiteY56" fmla="*/ 638355 h 683077"/>
                <a:gd name="connsiteX57" fmla="*/ 3221966 w 3252161"/>
                <a:gd name="connsiteY57" fmla="*/ 616789 h 683077"/>
                <a:gd name="connsiteX58" fmla="*/ 3200400 w 3252161"/>
                <a:gd name="connsiteY58" fmla="*/ 599536 h 683077"/>
                <a:gd name="connsiteX59" fmla="*/ 3174521 w 3252161"/>
                <a:gd name="connsiteY59" fmla="*/ 590909 h 683077"/>
                <a:gd name="connsiteX60" fmla="*/ 2915729 w 3252161"/>
                <a:gd name="connsiteY60" fmla="*/ 595222 h 683077"/>
                <a:gd name="connsiteX61" fmla="*/ 2829464 w 3252161"/>
                <a:gd name="connsiteY61" fmla="*/ 586596 h 683077"/>
                <a:gd name="connsiteX62" fmla="*/ 2820838 w 3252161"/>
                <a:gd name="connsiteY62" fmla="*/ 573656 h 683077"/>
                <a:gd name="connsiteX63" fmla="*/ 2851031 w 3252161"/>
                <a:gd name="connsiteY63" fmla="*/ 543464 h 683077"/>
                <a:gd name="connsiteX64" fmla="*/ 3075317 w 3252161"/>
                <a:gd name="connsiteY64" fmla="*/ 539151 h 683077"/>
                <a:gd name="connsiteX65" fmla="*/ 3088257 w 3252161"/>
                <a:gd name="connsiteY65" fmla="*/ 534838 h 683077"/>
                <a:gd name="connsiteX66" fmla="*/ 3105510 w 3252161"/>
                <a:gd name="connsiteY66" fmla="*/ 517585 h 683077"/>
                <a:gd name="connsiteX67" fmla="*/ 3178834 w 3252161"/>
                <a:gd name="connsiteY67" fmla="*/ 504645 h 683077"/>
                <a:gd name="connsiteX68" fmla="*/ 3187461 w 3252161"/>
                <a:gd name="connsiteY68" fmla="*/ 496019 h 683077"/>
                <a:gd name="connsiteX69" fmla="*/ 3191774 w 3252161"/>
                <a:gd name="connsiteY69" fmla="*/ 483079 h 683077"/>
                <a:gd name="connsiteX70" fmla="*/ 3204714 w 3252161"/>
                <a:gd name="connsiteY70" fmla="*/ 478766 h 683077"/>
                <a:gd name="connsiteX71" fmla="*/ 3196087 w 3252161"/>
                <a:gd name="connsiteY71" fmla="*/ 470139 h 683077"/>
                <a:gd name="connsiteX72" fmla="*/ 2846717 w 3252161"/>
                <a:gd name="connsiteY72" fmla="*/ 478766 h 683077"/>
                <a:gd name="connsiteX73" fmla="*/ 2820838 w 3252161"/>
                <a:gd name="connsiteY73" fmla="*/ 487392 h 683077"/>
                <a:gd name="connsiteX74" fmla="*/ 2807898 w 3252161"/>
                <a:gd name="connsiteY74" fmla="*/ 496019 h 683077"/>
                <a:gd name="connsiteX75" fmla="*/ 2743200 w 3252161"/>
                <a:gd name="connsiteY75" fmla="*/ 500332 h 683077"/>
                <a:gd name="connsiteX76" fmla="*/ 2691442 w 3252161"/>
                <a:gd name="connsiteY76" fmla="*/ 517585 h 683077"/>
                <a:gd name="connsiteX77" fmla="*/ 2678502 w 3252161"/>
                <a:gd name="connsiteY77" fmla="*/ 521898 h 683077"/>
                <a:gd name="connsiteX78" fmla="*/ 2540480 w 3252161"/>
                <a:gd name="connsiteY78" fmla="*/ 530524 h 683077"/>
                <a:gd name="connsiteX79" fmla="*/ 2303253 w 3252161"/>
                <a:gd name="connsiteY79" fmla="*/ 539151 h 683077"/>
                <a:gd name="connsiteX80" fmla="*/ 2225615 w 3252161"/>
                <a:gd name="connsiteY80" fmla="*/ 534838 h 683077"/>
                <a:gd name="connsiteX81" fmla="*/ 2216989 w 3252161"/>
                <a:gd name="connsiteY81" fmla="*/ 526211 h 683077"/>
                <a:gd name="connsiteX82" fmla="*/ 2147978 w 3252161"/>
                <a:gd name="connsiteY82" fmla="*/ 521898 h 683077"/>
                <a:gd name="connsiteX83" fmla="*/ 2135038 w 3252161"/>
                <a:gd name="connsiteY83" fmla="*/ 526211 h 683077"/>
                <a:gd name="connsiteX84" fmla="*/ 2126412 w 3252161"/>
                <a:gd name="connsiteY84" fmla="*/ 534838 h 683077"/>
                <a:gd name="connsiteX85" fmla="*/ 2053087 w 3252161"/>
                <a:gd name="connsiteY85" fmla="*/ 539151 h 683077"/>
                <a:gd name="connsiteX86" fmla="*/ 2040148 w 3252161"/>
                <a:gd name="connsiteY86" fmla="*/ 543464 h 683077"/>
                <a:gd name="connsiteX87" fmla="*/ 2022895 w 3252161"/>
                <a:gd name="connsiteY87" fmla="*/ 560717 h 683077"/>
                <a:gd name="connsiteX88" fmla="*/ 2014268 w 3252161"/>
                <a:gd name="connsiteY88" fmla="*/ 569343 h 683077"/>
                <a:gd name="connsiteX89" fmla="*/ 2001329 w 3252161"/>
                <a:gd name="connsiteY89" fmla="*/ 573656 h 683077"/>
                <a:gd name="connsiteX90" fmla="*/ 1686464 w 3252161"/>
                <a:gd name="connsiteY90" fmla="*/ 569343 h 683077"/>
                <a:gd name="connsiteX91" fmla="*/ 1673525 w 3252161"/>
                <a:gd name="connsiteY91" fmla="*/ 565030 h 683077"/>
                <a:gd name="connsiteX92" fmla="*/ 1651959 w 3252161"/>
                <a:gd name="connsiteY92" fmla="*/ 552090 h 683077"/>
                <a:gd name="connsiteX93" fmla="*/ 1634706 w 3252161"/>
                <a:gd name="connsiteY93" fmla="*/ 530524 h 683077"/>
                <a:gd name="connsiteX94" fmla="*/ 1630393 w 3252161"/>
                <a:gd name="connsiteY94" fmla="*/ 517585 h 683077"/>
                <a:gd name="connsiteX95" fmla="*/ 1634706 w 3252161"/>
                <a:gd name="connsiteY95" fmla="*/ 504645 h 683077"/>
                <a:gd name="connsiteX96" fmla="*/ 1664898 w 3252161"/>
                <a:gd name="connsiteY96" fmla="*/ 491706 h 683077"/>
                <a:gd name="connsiteX97" fmla="*/ 1669212 w 3252161"/>
                <a:gd name="connsiteY97" fmla="*/ 478766 h 683077"/>
                <a:gd name="connsiteX98" fmla="*/ 1660585 w 3252161"/>
                <a:gd name="connsiteY98" fmla="*/ 470139 h 683077"/>
                <a:gd name="connsiteX99" fmla="*/ 1621766 w 3252161"/>
                <a:gd name="connsiteY99" fmla="*/ 465826 h 683077"/>
                <a:gd name="connsiteX100" fmla="*/ 1613140 w 3252161"/>
                <a:gd name="connsiteY100" fmla="*/ 452887 h 683077"/>
                <a:gd name="connsiteX101" fmla="*/ 1617453 w 3252161"/>
                <a:gd name="connsiteY101" fmla="*/ 427007 h 683077"/>
                <a:gd name="connsiteX102" fmla="*/ 1630393 w 3252161"/>
                <a:gd name="connsiteY102" fmla="*/ 383875 h 683077"/>
                <a:gd name="connsiteX103" fmla="*/ 1643332 w 3252161"/>
                <a:gd name="connsiteY103" fmla="*/ 370936 h 683077"/>
                <a:gd name="connsiteX104" fmla="*/ 1807234 w 3252161"/>
                <a:gd name="connsiteY104" fmla="*/ 375249 h 683077"/>
                <a:gd name="connsiteX105" fmla="*/ 1846053 w 3252161"/>
                <a:gd name="connsiteY105" fmla="*/ 388189 h 683077"/>
                <a:gd name="connsiteX106" fmla="*/ 1858993 w 3252161"/>
                <a:gd name="connsiteY106" fmla="*/ 392502 h 683077"/>
                <a:gd name="connsiteX107" fmla="*/ 1876246 w 3252161"/>
                <a:gd name="connsiteY107" fmla="*/ 431321 h 683077"/>
                <a:gd name="connsiteX108" fmla="*/ 1884872 w 3252161"/>
                <a:gd name="connsiteY108" fmla="*/ 465826 h 683077"/>
                <a:gd name="connsiteX109" fmla="*/ 1893498 w 3252161"/>
                <a:gd name="connsiteY109" fmla="*/ 474453 h 683077"/>
                <a:gd name="connsiteX110" fmla="*/ 1919378 w 3252161"/>
                <a:gd name="connsiteY110" fmla="*/ 504645 h 683077"/>
                <a:gd name="connsiteX111" fmla="*/ 1928004 w 3252161"/>
                <a:gd name="connsiteY111" fmla="*/ 513272 h 683077"/>
                <a:gd name="connsiteX112" fmla="*/ 1932317 w 3252161"/>
                <a:gd name="connsiteY112" fmla="*/ 526211 h 683077"/>
                <a:gd name="connsiteX113" fmla="*/ 1979763 w 3252161"/>
                <a:gd name="connsiteY113" fmla="*/ 526211 h 683077"/>
                <a:gd name="connsiteX114" fmla="*/ 1984076 w 3252161"/>
                <a:gd name="connsiteY114" fmla="*/ 508958 h 683077"/>
                <a:gd name="connsiteX115" fmla="*/ 2001329 w 3252161"/>
                <a:gd name="connsiteY115" fmla="*/ 487392 h 683077"/>
                <a:gd name="connsiteX116" fmla="*/ 2018581 w 3252161"/>
                <a:gd name="connsiteY116" fmla="*/ 491706 h 683077"/>
                <a:gd name="connsiteX117" fmla="*/ 2027208 w 3252161"/>
                <a:gd name="connsiteY117" fmla="*/ 500332 h 683077"/>
                <a:gd name="connsiteX118" fmla="*/ 2040148 w 3252161"/>
                <a:gd name="connsiteY118" fmla="*/ 508958 h 683077"/>
                <a:gd name="connsiteX119" fmla="*/ 2122098 w 3252161"/>
                <a:gd name="connsiteY119" fmla="*/ 504645 h 683077"/>
                <a:gd name="connsiteX120" fmla="*/ 2130725 w 3252161"/>
                <a:gd name="connsiteY120" fmla="*/ 496019 h 683077"/>
                <a:gd name="connsiteX121" fmla="*/ 2135038 w 3252161"/>
                <a:gd name="connsiteY121" fmla="*/ 461513 h 683077"/>
                <a:gd name="connsiteX122" fmla="*/ 2139351 w 3252161"/>
                <a:gd name="connsiteY122" fmla="*/ 439947 h 683077"/>
                <a:gd name="connsiteX123" fmla="*/ 2143664 w 3252161"/>
                <a:gd name="connsiteY123" fmla="*/ 427007 h 683077"/>
                <a:gd name="connsiteX124" fmla="*/ 2100532 w 3252161"/>
                <a:gd name="connsiteY124" fmla="*/ 418381 h 683077"/>
                <a:gd name="connsiteX125" fmla="*/ 2083280 w 3252161"/>
                <a:gd name="connsiteY125" fmla="*/ 414068 h 683077"/>
                <a:gd name="connsiteX126" fmla="*/ 2096219 w 3252161"/>
                <a:gd name="connsiteY126" fmla="*/ 409755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096219 w 3252161"/>
                <a:gd name="connsiteY127" fmla="*/ 409755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083280 w 3252161"/>
                <a:gd name="connsiteY126" fmla="*/ 414068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00532 w 3252161"/>
                <a:gd name="connsiteY125" fmla="*/ 418381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126726 w 3252161"/>
                <a:gd name="connsiteY125" fmla="*/ 406475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143664 w 3252161"/>
                <a:gd name="connsiteY124" fmla="*/ 42700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39351 w 3252161"/>
                <a:gd name="connsiteY123" fmla="*/ 439947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210070 w 3252161"/>
                <a:gd name="connsiteY123" fmla="*/ 411238 h 683077"/>
                <a:gd name="connsiteX124" fmla="*/ 2311880 w 3252161"/>
                <a:gd name="connsiteY124" fmla="*/ 401128 h 683077"/>
                <a:gd name="connsiteX125" fmla="*/ 2333446 w 3252161"/>
                <a:gd name="connsiteY125" fmla="*/ 388189 h 683077"/>
                <a:gd name="connsiteX126" fmla="*/ 2424023 w 3252161"/>
                <a:gd name="connsiteY126" fmla="*/ 375249 h 683077"/>
                <a:gd name="connsiteX127" fmla="*/ 2454215 w 3252161"/>
                <a:gd name="connsiteY127" fmla="*/ 366622 h 683077"/>
                <a:gd name="connsiteX128" fmla="*/ 2467155 w 3252161"/>
                <a:gd name="connsiteY128" fmla="*/ 362309 h 683077"/>
                <a:gd name="connsiteX129" fmla="*/ 2695755 w 3252161"/>
                <a:gd name="connsiteY129" fmla="*/ 353683 h 683077"/>
                <a:gd name="connsiteX130" fmla="*/ 2708695 w 3252161"/>
                <a:gd name="connsiteY130" fmla="*/ 349370 h 683077"/>
                <a:gd name="connsiteX131" fmla="*/ 2725948 w 3252161"/>
                <a:gd name="connsiteY131" fmla="*/ 332117 h 683077"/>
                <a:gd name="connsiteX132" fmla="*/ 2751827 w 3252161"/>
                <a:gd name="connsiteY132" fmla="*/ 323490 h 683077"/>
                <a:gd name="connsiteX133" fmla="*/ 2764766 w 3252161"/>
                <a:gd name="connsiteY133" fmla="*/ 319177 h 683077"/>
                <a:gd name="connsiteX134" fmla="*/ 2794959 w 3252161"/>
                <a:gd name="connsiteY134" fmla="*/ 306238 h 683077"/>
                <a:gd name="connsiteX135" fmla="*/ 2825151 w 3252161"/>
                <a:gd name="connsiteY135" fmla="*/ 297611 h 683077"/>
                <a:gd name="connsiteX136" fmla="*/ 2842404 w 3252161"/>
                <a:gd name="connsiteY136" fmla="*/ 293298 h 683077"/>
                <a:gd name="connsiteX137" fmla="*/ 2838091 w 3252161"/>
                <a:gd name="connsiteY137" fmla="*/ 271732 h 683077"/>
                <a:gd name="connsiteX138" fmla="*/ 2725948 w 3252161"/>
                <a:gd name="connsiteY138" fmla="*/ 276045 h 683077"/>
                <a:gd name="connsiteX139" fmla="*/ 2704381 w 3252161"/>
                <a:gd name="connsiteY139" fmla="*/ 280358 h 683077"/>
                <a:gd name="connsiteX140" fmla="*/ 2678502 w 3252161"/>
                <a:gd name="connsiteY140" fmla="*/ 284672 h 683077"/>
                <a:gd name="connsiteX141" fmla="*/ 2557732 w 3252161"/>
                <a:gd name="connsiteY141" fmla="*/ 288985 h 683077"/>
                <a:gd name="connsiteX142" fmla="*/ 2471468 w 3252161"/>
                <a:gd name="connsiteY142" fmla="*/ 293298 h 683077"/>
                <a:gd name="connsiteX143" fmla="*/ 2445589 w 3252161"/>
                <a:gd name="connsiteY143" fmla="*/ 301924 h 683077"/>
                <a:gd name="connsiteX144" fmla="*/ 2281687 w 3252161"/>
                <a:gd name="connsiteY144" fmla="*/ 310551 h 683077"/>
                <a:gd name="connsiteX145" fmla="*/ 2255808 w 3252161"/>
                <a:gd name="connsiteY145" fmla="*/ 314864 h 683077"/>
                <a:gd name="connsiteX146" fmla="*/ 2204049 w 3252161"/>
                <a:gd name="connsiteY146" fmla="*/ 319177 h 683077"/>
                <a:gd name="connsiteX147" fmla="*/ 2173857 w 3252161"/>
                <a:gd name="connsiteY147" fmla="*/ 327804 h 683077"/>
                <a:gd name="connsiteX148" fmla="*/ 2147978 w 3252161"/>
                <a:gd name="connsiteY148" fmla="*/ 340743 h 683077"/>
                <a:gd name="connsiteX149" fmla="*/ 2135038 w 3252161"/>
                <a:gd name="connsiteY149" fmla="*/ 349370 h 683077"/>
                <a:gd name="connsiteX150" fmla="*/ 2104846 w 3252161"/>
                <a:gd name="connsiteY150" fmla="*/ 357996 h 683077"/>
                <a:gd name="connsiteX151" fmla="*/ 2091906 w 3252161"/>
                <a:gd name="connsiteY151" fmla="*/ 362309 h 683077"/>
                <a:gd name="connsiteX152" fmla="*/ 1940944 w 3252161"/>
                <a:gd name="connsiteY152" fmla="*/ 357996 h 683077"/>
                <a:gd name="connsiteX153" fmla="*/ 1915064 w 3252161"/>
                <a:gd name="connsiteY153" fmla="*/ 349370 h 683077"/>
                <a:gd name="connsiteX154" fmla="*/ 1880559 w 3252161"/>
                <a:gd name="connsiteY154" fmla="*/ 332117 h 683077"/>
                <a:gd name="connsiteX155" fmla="*/ 1867619 w 3252161"/>
                <a:gd name="connsiteY155" fmla="*/ 327804 h 683077"/>
                <a:gd name="connsiteX156" fmla="*/ 1397480 w 3252161"/>
                <a:gd name="connsiteY156" fmla="*/ 332117 h 683077"/>
                <a:gd name="connsiteX157" fmla="*/ 1337095 w 3252161"/>
                <a:gd name="connsiteY157" fmla="*/ 345056 h 683077"/>
                <a:gd name="connsiteX158" fmla="*/ 1328468 w 3252161"/>
                <a:gd name="connsiteY158" fmla="*/ 353683 h 683077"/>
                <a:gd name="connsiteX159" fmla="*/ 1315529 w 3252161"/>
                <a:gd name="connsiteY159" fmla="*/ 357996 h 683077"/>
                <a:gd name="connsiteX160" fmla="*/ 1220638 w 3252161"/>
                <a:gd name="connsiteY160" fmla="*/ 362309 h 683077"/>
                <a:gd name="connsiteX161" fmla="*/ 1155940 w 3252161"/>
                <a:gd name="connsiteY161" fmla="*/ 370936 h 683077"/>
                <a:gd name="connsiteX162" fmla="*/ 1073989 w 3252161"/>
                <a:gd name="connsiteY162" fmla="*/ 379562 h 683077"/>
                <a:gd name="connsiteX163" fmla="*/ 1035170 w 3252161"/>
                <a:gd name="connsiteY163" fmla="*/ 388189 h 683077"/>
                <a:gd name="connsiteX164" fmla="*/ 1000664 w 3252161"/>
                <a:gd name="connsiteY164" fmla="*/ 392502 h 683077"/>
                <a:gd name="connsiteX165" fmla="*/ 776378 w 3252161"/>
                <a:gd name="connsiteY165" fmla="*/ 396815 h 683077"/>
                <a:gd name="connsiteX166" fmla="*/ 595223 w 3252161"/>
                <a:gd name="connsiteY166" fmla="*/ 396815 h 683077"/>
                <a:gd name="connsiteX167" fmla="*/ 569344 w 3252161"/>
                <a:gd name="connsiteY167" fmla="*/ 388189 h 683077"/>
                <a:gd name="connsiteX168" fmla="*/ 590910 w 3252161"/>
                <a:gd name="connsiteY168" fmla="*/ 375249 h 683077"/>
                <a:gd name="connsiteX169" fmla="*/ 603849 w 3252161"/>
                <a:gd name="connsiteY169" fmla="*/ 370936 h 683077"/>
                <a:gd name="connsiteX170" fmla="*/ 715993 w 3252161"/>
                <a:gd name="connsiteY170" fmla="*/ 366622 h 683077"/>
                <a:gd name="connsiteX171" fmla="*/ 733246 w 3252161"/>
                <a:gd name="connsiteY171" fmla="*/ 345056 h 683077"/>
                <a:gd name="connsiteX172" fmla="*/ 746185 w 3252161"/>
                <a:gd name="connsiteY172" fmla="*/ 332117 h 683077"/>
                <a:gd name="connsiteX173" fmla="*/ 772064 w 3252161"/>
                <a:gd name="connsiteY173" fmla="*/ 314864 h 683077"/>
                <a:gd name="connsiteX174" fmla="*/ 914400 w 3252161"/>
                <a:gd name="connsiteY174" fmla="*/ 306238 h 683077"/>
                <a:gd name="connsiteX175" fmla="*/ 927340 w 3252161"/>
                <a:gd name="connsiteY175" fmla="*/ 280358 h 683077"/>
                <a:gd name="connsiteX176" fmla="*/ 923027 w 3252161"/>
                <a:gd name="connsiteY176" fmla="*/ 263106 h 683077"/>
                <a:gd name="connsiteX177" fmla="*/ 897148 w 3252161"/>
                <a:gd name="connsiteY177" fmla="*/ 254479 h 683077"/>
                <a:gd name="connsiteX178" fmla="*/ 884208 w 3252161"/>
                <a:gd name="connsiteY178" fmla="*/ 250166 h 683077"/>
                <a:gd name="connsiteX179" fmla="*/ 875581 w 3252161"/>
                <a:gd name="connsiteY179" fmla="*/ 241539 h 683077"/>
                <a:gd name="connsiteX180" fmla="*/ 862642 w 3252161"/>
                <a:gd name="connsiteY180" fmla="*/ 237226 h 683077"/>
                <a:gd name="connsiteX181" fmla="*/ 759125 w 3252161"/>
                <a:gd name="connsiteY181" fmla="*/ 241539 h 683077"/>
                <a:gd name="connsiteX182" fmla="*/ 724619 w 3252161"/>
                <a:gd name="connsiteY182" fmla="*/ 245853 h 683077"/>
                <a:gd name="connsiteX183" fmla="*/ 698740 w 3252161"/>
                <a:gd name="connsiteY183" fmla="*/ 254479 h 683077"/>
                <a:gd name="connsiteX184" fmla="*/ 517585 w 3252161"/>
                <a:gd name="connsiteY184" fmla="*/ 258792 h 683077"/>
                <a:gd name="connsiteX185" fmla="*/ 431321 w 3252161"/>
                <a:gd name="connsiteY185" fmla="*/ 271732 h 683077"/>
                <a:gd name="connsiteX186" fmla="*/ 392502 w 3252161"/>
                <a:gd name="connsiteY186" fmla="*/ 276045 h 683077"/>
                <a:gd name="connsiteX187" fmla="*/ 73325 w 3252161"/>
                <a:gd name="connsiteY187" fmla="*/ 271732 h 683077"/>
                <a:gd name="connsiteX188" fmla="*/ 64698 w 3252161"/>
                <a:gd name="connsiteY188" fmla="*/ 263106 h 683077"/>
                <a:gd name="connsiteX189" fmla="*/ 60385 w 3252161"/>
                <a:gd name="connsiteY189" fmla="*/ 232913 h 683077"/>
                <a:gd name="connsiteX190" fmla="*/ 51759 w 3252161"/>
                <a:gd name="connsiteY190" fmla="*/ 207034 h 683077"/>
                <a:gd name="connsiteX191" fmla="*/ 56072 w 3252161"/>
                <a:gd name="connsiteY191" fmla="*/ 163902 h 683077"/>
                <a:gd name="connsiteX192" fmla="*/ 69012 w 3252161"/>
                <a:gd name="connsiteY192" fmla="*/ 159589 h 683077"/>
                <a:gd name="connsiteX193" fmla="*/ 237227 w 3252161"/>
                <a:gd name="connsiteY193" fmla="*/ 155275 h 683077"/>
                <a:gd name="connsiteX194" fmla="*/ 288985 w 3252161"/>
                <a:gd name="connsiteY194" fmla="*/ 138022 h 683077"/>
                <a:gd name="connsiteX195" fmla="*/ 301925 w 3252161"/>
                <a:gd name="connsiteY195" fmla="*/ 133709 h 683077"/>
                <a:gd name="connsiteX196" fmla="*/ 444261 w 3252161"/>
                <a:gd name="connsiteY196" fmla="*/ 129396 h 683077"/>
                <a:gd name="connsiteX197" fmla="*/ 418381 w 3252161"/>
                <a:gd name="connsiteY197" fmla="*/ 120770 h 683077"/>
                <a:gd name="connsiteX198" fmla="*/ 396815 w 3252161"/>
                <a:gd name="connsiteY198" fmla="*/ 107830 h 683077"/>
                <a:gd name="connsiteX199" fmla="*/ 388189 w 3252161"/>
                <a:gd name="connsiteY199" fmla="*/ 73324 h 683077"/>
                <a:gd name="connsiteX200" fmla="*/ 379563 w 3252161"/>
                <a:gd name="connsiteY200" fmla="*/ 60385 h 683077"/>
                <a:gd name="connsiteX201" fmla="*/ 370936 w 3252161"/>
                <a:gd name="connsiteY201" fmla="*/ 51758 h 683077"/>
                <a:gd name="connsiteX202" fmla="*/ 345057 w 3252161"/>
                <a:gd name="connsiteY202" fmla="*/ 43132 h 683077"/>
                <a:gd name="connsiteX203" fmla="*/ 332117 w 3252161"/>
                <a:gd name="connsiteY203" fmla="*/ 38819 h 683077"/>
                <a:gd name="connsiteX204" fmla="*/ 323491 w 3252161"/>
                <a:gd name="connsiteY204" fmla="*/ 30192 h 683077"/>
                <a:gd name="connsiteX205" fmla="*/ 327804 w 3252161"/>
                <a:gd name="connsiteY205" fmla="*/ 17253 h 683077"/>
                <a:gd name="connsiteX206" fmla="*/ 280359 w 3252161"/>
                <a:gd name="connsiteY206" fmla="*/ 12939 h 683077"/>
                <a:gd name="connsiteX207" fmla="*/ 228600 w 3252161"/>
                <a:gd name="connsiteY207" fmla="*/ 17253 h 683077"/>
                <a:gd name="connsiteX208" fmla="*/ 202721 w 3252161"/>
                <a:gd name="connsiteY208" fmla="*/ 25879 h 683077"/>
                <a:gd name="connsiteX209" fmla="*/ 107831 w 3252161"/>
                <a:gd name="connsiteY209" fmla="*/ 21566 h 683077"/>
                <a:gd name="connsiteX210" fmla="*/ 103517 w 3252161"/>
                <a:gd name="connsiteY210" fmla="*/ 4313 h 683077"/>
                <a:gd name="connsiteX211" fmla="*/ 34506 w 3252161"/>
                <a:gd name="connsiteY211" fmla="*/ 8626 h 683077"/>
                <a:gd name="connsiteX212" fmla="*/ 12940 w 3252161"/>
                <a:gd name="connsiteY212" fmla="*/ 12939 h 683077"/>
                <a:gd name="connsiteX213" fmla="*/ 0 w 3252161"/>
                <a:gd name="connsiteY213" fmla="*/ 0 h 683077"/>
                <a:gd name="connsiteX214" fmla="*/ 34506 w 3252161"/>
                <a:gd name="connsiteY214"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74521 w 3252161"/>
                <a:gd name="connsiteY60" fmla="*/ 590909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210070 w 3252161"/>
                <a:gd name="connsiteY124" fmla="*/ 411238 h 683077"/>
                <a:gd name="connsiteX125" fmla="*/ 2311880 w 3252161"/>
                <a:gd name="connsiteY125" fmla="*/ 401128 h 683077"/>
                <a:gd name="connsiteX126" fmla="*/ 2333446 w 3252161"/>
                <a:gd name="connsiteY126" fmla="*/ 388189 h 683077"/>
                <a:gd name="connsiteX127" fmla="*/ 2424023 w 3252161"/>
                <a:gd name="connsiteY127" fmla="*/ 375249 h 683077"/>
                <a:gd name="connsiteX128" fmla="*/ 2454215 w 3252161"/>
                <a:gd name="connsiteY128" fmla="*/ 366622 h 683077"/>
                <a:gd name="connsiteX129" fmla="*/ 2467155 w 3252161"/>
                <a:gd name="connsiteY129" fmla="*/ 362309 h 683077"/>
                <a:gd name="connsiteX130" fmla="*/ 2695755 w 3252161"/>
                <a:gd name="connsiteY130" fmla="*/ 353683 h 683077"/>
                <a:gd name="connsiteX131" fmla="*/ 2708695 w 3252161"/>
                <a:gd name="connsiteY131" fmla="*/ 349370 h 683077"/>
                <a:gd name="connsiteX132" fmla="*/ 2725948 w 3252161"/>
                <a:gd name="connsiteY132" fmla="*/ 332117 h 683077"/>
                <a:gd name="connsiteX133" fmla="*/ 2751827 w 3252161"/>
                <a:gd name="connsiteY133" fmla="*/ 323490 h 683077"/>
                <a:gd name="connsiteX134" fmla="*/ 2764766 w 3252161"/>
                <a:gd name="connsiteY134" fmla="*/ 319177 h 683077"/>
                <a:gd name="connsiteX135" fmla="*/ 2794959 w 3252161"/>
                <a:gd name="connsiteY135" fmla="*/ 306238 h 683077"/>
                <a:gd name="connsiteX136" fmla="*/ 2825151 w 3252161"/>
                <a:gd name="connsiteY136" fmla="*/ 297611 h 683077"/>
                <a:gd name="connsiteX137" fmla="*/ 2842404 w 3252161"/>
                <a:gd name="connsiteY137" fmla="*/ 293298 h 683077"/>
                <a:gd name="connsiteX138" fmla="*/ 2838091 w 3252161"/>
                <a:gd name="connsiteY138" fmla="*/ 271732 h 683077"/>
                <a:gd name="connsiteX139" fmla="*/ 2725948 w 3252161"/>
                <a:gd name="connsiteY139" fmla="*/ 276045 h 683077"/>
                <a:gd name="connsiteX140" fmla="*/ 2704381 w 3252161"/>
                <a:gd name="connsiteY140" fmla="*/ 280358 h 683077"/>
                <a:gd name="connsiteX141" fmla="*/ 2678502 w 3252161"/>
                <a:gd name="connsiteY141" fmla="*/ 284672 h 683077"/>
                <a:gd name="connsiteX142" fmla="*/ 2557732 w 3252161"/>
                <a:gd name="connsiteY142" fmla="*/ 288985 h 683077"/>
                <a:gd name="connsiteX143" fmla="*/ 2471468 w 3252161"/>
                <a:gd name="connsiteY143" fmla="*/ 293298 h 683077"/>
                <a:gd name="connsiteX144" fmla="*/ 2445589 w 3252161"/>
                <a:gd name="connsiteY144" fmla="*/ 301924 h 683077"/>
                <a:gd name="connsiteX145" fmla="*/ 2281687 w 3252161"/>
                <a:gd name="connsiteY145" fmla="*/ 310551 h 683077"/>
                <a:gd name="connsiteX146" fmla="*/ 2255808 w 3252161"/>
                <a:gd name="connsiteY146" fmla="*/ 314864 h 683077"/>
                <a:gd name="connsiteX147" fmla="*/ 2204049 w 3252161"/>
                <a:gd name="connsiteY147" fmla="*/ 319177 h 683077"/>
                <a:gd name="connsiteX148" fmla="*/ 2173857 w 3252161"/>
                <a:gd name="connsiteY148" fmla="*/ 327804 h 683077"/>
                <a:gd name="connsiteX149" fmla="*/ 2147978 w 3252161"/>
                <a:gd name="connsiteY149" fmla="*/ 340743 h 683077"/>
                <a:gd name="connsiteX150" fmla="*/ 2135038 w 3252161"/>
                <a:gd name="connsiteY150" fmla="*/ 349370 h 683077"/>
                <a:gd name="connsiteX151" fmla="*/ 2104846 w 3252161"/>
                <a:gd name="connsiteY151" fmla="*/ 357996 h 683077"/>
                <a:gd name="connsiteX152" fmla="*/ 2091906 w 3252161"/>
                <a:gd name="connsiteY152" fmla="*/ 362309 h 683077"/>
                <a:gd name="connsiteX153" fmla="*/ 1940944 w 3252161"/>
                <a:gd name="connsiteY153" fmla="*/ 357996 h 683077"/>
                <a:gd name="connsiteX154" fmla="*/ 1915064 w 3252161"/>
                <a:gd name="connsiteY154" fmla="*/ 349370 h 683077"/>
                <a:gd name="connsiteX155" fmla="*/ 1880559 w 3252161"/>
                <a:gd name="connsiteY155" fmla="*/ 332117 h 683077"/>
                <a:gd name="connsiteX156" fmla="*/ 1867619 w 3252161"/>
                <a:gd name="connsiteY156" fmla="*/ 327804 h 683077"/>
                <a:gd name="connsiteX157" fmla="*/ 1397480 w 3252161"/>
                <a:gd name="connsiteY157" fmla="*/ 332117 h 683077"/>
                <a:gd name="connsiteX158" fmla="*/ 1337095 w 3252161"/>
                <a:gd name="connsiteY158" fmla="*/ 345056 h 683077"/>
                <a:gd name="connsiteX159" fmla="*/ 1328468 w 3252161"/>
                <a:gd name="connsiteY159" fmla="*/ 353683 h 683077"/>
                <a:gd name="connsiteX160" fmla="*/ 1315529 w 3252161"/>
                <a:gd name="connsiteY160" fmla="*/ 357996 h 683077"/>
                <a:gd name="connsiteX161" fmla="*/ 1220638 w 3252161"/>
                <a:gd name="connsiteY161" fmla="*/ 362309 h 683077"/>
                <a:gd name="connsiteX162" fmla="*/ 1155940 w 3252161"/>
                <a:gd name="connsiteY162" fmla="*/ 370936 h 683077"/>
                <a:gd name="connsiteX163" fmla="*/ 1073989 w 3252161"/>
                <a:gd name="connsiteY163" fmla="*/ 379562 h 683077"/>
                <a:gd name="connsiteX164" fmla="*/ 1035170 w 3252161"/>
                <a:gd name="connsiteY164" fmla="*/ 388189 h 683077"/>
                <a:gd name="connsiteX165" fmla="*/ 1000664 w 3252161"/>
                <a:gd name="connsiteY165" fmla="*/ 392502 h 683077"/>
                <a:gd name="connsiteX166" fmla="*/ 776378 w 3252161"/>
                <a:gd name="connsiteY166" fmla="*/ 396815 h 683077"/>
                <a:gd name="connsiteX167" fmla="*/ 595223 w 3252161"/>
                <a:gd name="connsiteY167" fmla="*/ 396815 h 683077"/>
                <a:gd name="connsiteX168" fmla="*/ 569344 w 3252161"/>
                <a:gd name="connsiteY168" fmla="*/ 388189 h 683077"/>
                <a:gd name="connsiteX169" fmla="*/ 590910 w 3252161"/>
                <a:gd name="connsiteY169" fmla="*/ 375249 h 683077"/>
                <a:gd name="connsiteX170" fmla="*/ 603849 w 3252161"/>
                <a:gd name="connsiteY170" fmla="*/ 370936 h 683077"/>
                <a:gd name="connsiteX171" fmla="*/ 715993 w 3252161"/>
                <a:gd name="connsiteY171" fmla="*/ 366622 h 683077"/>
                <a:gd name="connsiteX172" fmla="*/ 733246 w 3252161"/>
                <a:gd name="connsiteY172" fmla="*/ 345056 h 683077"/>
                <a:gd name="connsiteX173" fmla="*/ 746185 w 3252161"/>
                <a:gd name="connsiteY173" fmla="*/ 332117 h 683077"/>
                <a:gd name="connsiteX174" fmla="*/ 772064 w 3252161"/>
                <a:gd name="connsiteY174" fmla="*/ 314864 h 683077"/>
                <a:gd name="connsiteX175" fmla="*/ 914400 w 3252161"/>
                <a:gd name="connsiteY175" fmla="*/ 306238 h 683077"/>
                <a:gd name="connsiteX176" fmla="*/ 927340 w 3252161"/>
                <a:gd name="connsiteY176" fmla="*/ 280358 h 683077"/>
                <a:gd name="connsiteX177" fmla="*/ 923027 w 3252161"/>
                <a:gd name="connsiteY177" fmla="*/ 263106 h 683077"/>
                <a:gd name="connsiteX178" fmla="*/ 897148 w 3252161"/>
                <a:gd name="connsiteY178" fmla="*/ 254479 h 683077"/>
                <a:gd name="connsiteX179" fmla="*/ 884208 w 3252161"/>
                <a:gd name="connsiteY179" fmla="*/ 250166 h 683077"/>
                <a:gd name="connsiteX180" fmla="*/ 875581 w 3252161"/>
                <a:gd name="connsiteY180" fmla="*/ 241539 h 683077"/>
                <a:gd name="connsiteX181" fmla="*/ 862642 w 3252161"/>
                <a:gd name="connsiteY181" fmla="*/ 237226 h 683077"/>
                <a:gd name="connsiteX182" fmla="*/ 759125 w 3252161"/>
                <a:gd name="connsiteY182" fmla="*/ 241539 h 683077"/>
                <a:gd name="connsiteX183" fmla="*/ 724619 w 3252161"/>
                <a:gd name="connsiteY183" fmla="*/ 245853 h 683077"/>
                <a:gd name="connsiteX184" fmla="*/ 698740 w 3252161"/>
                <a:gd name="connsiteY184" fmla="*/ 254479 h 683077"/>
                <a:gd name="connsiteX185" fmla="*/ 517585 w 3252161"/>
                <a:gd name="connsiteY185" fmla="*/ 258792 h 683077"/>
                <a:gd name="connsiteX186" fmla="*/ 431321 w 3252161"/>
                <a:gd name="connsiteY186" fmla="*/ 271732 h 683077"/>
                <a:gd name="connsiteX187" fmla="*/ 392502 w 3252161"/>
                <a:gd name="connsiteY187" fmla="*/ 276045 h 683077"/>
                <a:gd name="connsiteX188" fmla="*/ 73325 w 3252161"/>
                <a:gd name="connsiteY188" fmla="*/ 271732 h 683077"/>
                <a:gd name="connsiteX189" fmla="*/ 64698 w 3252161"/>
                <a:gd name="connsiteY189" fmla="*/ 263106 h 683077"/>
                <a:gd name="connsiteX190" fmla="*/ 60385 w 3252161"/>
                <a:gd name="connsiteY190" fmla="*/ 232913 h 683077"/>
                <a:gd name="connsiteX191" fmla="*/ 51759 w 3252161"/>
                <a:gd name="connsiteY191" fmla="*/ 207034 h 683077"/>
                <a:gd name="connsiteX192" fmla="*/ 56072 w 3252161"/>
                <a:gd name="connsiteY192" fmla="*/ 163902 h 683077"/>
                <a:gd name="connsiteX193" fmla="*/ 69012 w 3252161"/>
                <a:gd name="connsiteY193" fmla="*/ 159589 h 683077"/>
                <a:gd name="connsiteX194" fmla="*/ 237227 w 3252161"/>
                <a:gd name="connsiteY194" fmla="*/ 155275 h 683077"/>
                <a:gd name="connsiteX195" fmla="*/ 288985 w 3252161"/>
                <a:gd name="connsiteY195" fmla="*/ 138022 h 683077"/>
                <a:gd name="connsiteX196" fmla="*/ 301925 w 3252161"/>
                <a:gd name="connsiteY196" fmla="*/ 133709 h 683077"/>
                <a:gd name="connsiteX197" fmla="*/ 444261 w 3252161"/>
                <a:gd name="connsiteY197" fmla="*/ 129396 h 683077"/>
                <a:gd name="connsiteX198" fmla="*/ 418381 w 3252161"/>
                <a:gd name="connsiteY198" fmla="*/ 120770 h 683077"/>
                <a:gd name="connsiteX199" fmla="*/ 396815 w 3252161"/>
                <a:gd name="connsiteY199" fmla="*/ 107830 h 683077"/>
                <a:gd name="connsiteX200" fmla="*/ 388189 w 3252161"/>
                <a:gd name="connsiteY200" fmla="*/ 73324 h 683077"/>
                <a:gd name="connsiteX201" fmla="*/ 379563 w 3252161"/>
                <a:gd name="connsiteY201" fmla="*/ 60385 h 683077"/>
                <a:gd name="connsiteX202" fmla="*/ 370936 w 3252161"/>
                <a:gd name="connsiteY202" fmla="*/ 51758 h 683077"/>
                <a:gd name="connsiteX203" fmla="*/ 345057 w 3252161"/>
                <a:gd name="connsiteY203" fmla="*/ 43132 h 683077"/>
                <a:gd name="connsiteX204" fmla="*/ 332117 w 3252161"/>
                <a:gd name="connsiteY204" fmla="*/ 38819 h 683077"/>
                <a:gd name="connsiteX205" fmla="*/ 323491 w 3252161"/>
                <a:gd name="connsiteY205" fmla="*/ 30192 h 683077"/>
                <a:gd name="connsiteX206" fmla="*/ 327804 w 3252161"/>
                <a:gd name="connsiteY206" fmla="*/ 17253 h 683077"/>
                <a:gd name="connsiteX207" fmla="*/ 280359 w 3252161"/>
                <a:gd name="connsiteY207" fmla="*/ 12939 h 683077"/>
                <a:gd name="connsiteX208" fmla="*/ 228600 w 3252161"/>
                <a:gd name="connsiteY208" fmla="*/ 17253 h 683077"/>
                <a:gd name="connsiteX209" fmla="*/ 202721 w 3252161"/>
                <a:gd name="connsiteY209" fmla="*/ 25879 h 683077"/>
                <a:gd name="connsiteX210" fmla="*/ 107831 w 3252161"/>
                <a:gd name="connsiteY210" fmla="*/ 21566 h 683077"/>
                <a:gd name="connsiteX211" fmla="*/ 103517 w 3252161"/>
                <a:gd name="connsiteY211" fmla="*/ 4313 h 683077"/>
                <a:gd name="connsiteX212" fmla="*/ 34506 w 3252161"/>
                <a:gd name="connsiteY212" fmla="*/ 8626 h 683077"/>
                <a:gd name="connsiteX213" fmla="*/ 12940 w 3252161"/>
                <a:gd name="connsiteY213" fmla="*/ 12939 h 683077"/>
                <a:gd name="connsiteX214" fmla="*/ 0 w 3252161"/>
                <a:gd name="connsiteY214" fmla="*/ 0 h 683077"/>
                <a:gd name="connsiteX215" fmla="*/ 34506 w 3252161"/>
                <a:gd name="connsiteY215"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1913 w 3252161"/>
                <a:gd name="connsiteY123" fmla="*/ 43392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311880 w 3252161"/>
                <a:gd name="connsiteY126" fmla="*/ 401128 h 683077"/>
                <a:gd name="connsiteX127" fmla="*/ 2333446 w 3252161"/>
                <a:gd name="connsiteY127" fmla="*/ 388189 h 683077"/>
                <a:gd name="connsiteX128" fmla="*/ 2424023 w 3252161"/>
                <a:gd name="connsiteY128" fmla="*/ 375249 h 683077"/>
                <a:gd name="connsiteX129" fmla="*/ 2454215 w 3252161"/>
                <a:gd name="connsiteY129" fmla="*/ 366622 h 683077"/>
                <a:gd name="connsiteX130" fmla="*/ 2467155 w 3252161"/>
                <a:gd name="connsiteY130" fmla="*/ 362309 h 683077"/>
                <a:gd name="connsiteX131" fmla="*/ 2695755 w 3252161"/>
                <a:gd name="connsiteY131" fmla="*/ 353683 h 683077"/>
                <a:gd name="connsiteX132" fmla="*/ 2708695 w 3252161"/>
                <a:gd name="connsiteY132" fmla="*/ 349370 h 683077"/>
                <a:gd name="connsiteX133" fmla="*/ 2725948 w 3252161"/>
                <a:gd name="connsiteY133" fmla="*/ 332117 h 683077"/>
                <a:gd name="connsiteX134" fmla="*/ 2751827 w 3252161"/>
                <a:gd name="connsiteY134" fmla="*/ 323490 h 683077"/>
                <a:gd name="connsiteX135" fmla="*/ 2764766 w 3252161"/>
                <a:gd name="connsiteY135" fmla="*/ 319177 h 683077"/>
                <a:gd name="connsiteX136" fmla="*/ 2794959 w 3252161"/>
                <a:gd name="connsiteY136" fmla="*/ 306238 h 683077"/>
                <a:gd name="connsiteX137" fmla="*/ 2825151 w 3252161"/>
                <a:gd name="connsiteY137" fmla="*/ 297611 h 683077"/>
                <a:gd name="connsiteX138" fmla="*/ 2842404 w 3252161"/>
                <a:gd name="connsiteY138" fmla="*/ 293298 h 683077"/>
                <a:gd name="connsiteX139" fmla="*/ 2838091 w 3252161"/>
                <a:gd name="connsiteY139" fmla="*/ 271732 h 683077"/>
                <a:gd name="connsiteX140" fmla="*/ 2725948 w 3252161"/>
                <a:gd name="connsiteY140" fmla="*/ 276045 h 683077"/>
                <a:gd name="connsiteX141" fmla="*/ 2704381 w 3252161"/>
                <a:gd name="connsiteY141" fmla="*/ 280358 h 683077"/>
                <a:gd name="connsiteX142" fmla="*/ 2678502 w 3252161"/>
                <a:gd name="connsiteY142" fmla="*/ 284672 h 683077"/>
                <a:gd name="connsiteX143" fmla="*/ 2557732 w 3252161"/>
                <a:gd name="connsiteY143" fmla="*/ 288985 h 683077"/>
                <a:gd name="connsiteX144" fmla="*/ 2471468 w 3252161"/>
                <a:gd name="connsiteY144" fmla="*/ 293298 h 683077"/>
                <a:gd name="connsiteX145" fmla="*/ 2445589 w 3252161"/>
                <a:gd name="connsiteY145" fmla="*/ 301924 h 683077"/>
                <a:gd name="connsiteX146" fmla="*/ 2281687 w 3252161"/>
                <a:gd name="connsiteY146" fmla="*/ 310551 h 683077"/>
                <a:gd name="connsiteX147" fmla="*/ 2255808 w 3252161"/>
                <a:gd name="connsiteY147" fmla="*/ 314864 h 683077"/>
                <a:gd name="connsiteX148" fmla="*/ 2204049 w 3252161"/>
                <a:gd name="connsiteY148" fmla="*/ 319177 h 683077"/>
                <a:gd name="connsiteX149" fmla="*/ 2173857 w 3252161"/>
                <a:gd name="connsiteY149" fmla="*/ 327804 h 683077"/>
                <a:gd name="connsiteX150" fmla="*/ 2147978 w 3252161"/>
                <a:gd name="connsiteY150" fmla="*/ 340743 h 683077"/>
                <a:gd name="connsiteX151" fmla="*/ 2135038 w 3252161"/>
                <a:gd name="connsiteY151" fmla="*/ 349370 h 683077"/>
                <a:gd name="connsiteX152" fmla="*/ 2104846 w 3252161"/>
                <a:gd name="connsiteY152" fmla="*/ 357996 h 683077"/>
                <a:gd name="connsiteX153" fmla="*/ 2091906 w 3252161"/>
                <a:gd name="connsiteY153" fmla="*/ 362309 h 683077"/>
                <a:gd name="connsiteX154" fmla="*/ 1940944 w 3252161"/>
                <a:gd name="connsiteY154" fmla="*/ 357996 h 683077"/>
                <a:gd name="connsiteX155" fmla="*/ 1915064 w 3252161"/>
                <a:gd name="connsiteY155" fmla="*/ 349370 h 683077"/>
                <a:gd name="connsiteX156" fmla="*/ 1880559 w 3252161"/>
                <a:gd name="connsiteY156" fmla="*/ 332117 h 683077"/>
                <a:gd name="connsiteX157" fmla="*/ 1867619 w 3252161"/>
                <a:gd name="connsiteY157" fmla="*/ 327804 h 683077"/>
                <a:gd name="connsiteX158" fmla="*/ 1397480 w 3252161"/>
                <a:gd name="connsiteY158" fmla="*/ 332117 h 683077"/>
                <a:gd name="connsiteX159" fmla="*/ 1337095 w 3252161"/>
                <a:gd name="connsiteY159" fmla="*/ 345056 h 683077"/>
                <a:gd name="connsiteX160" fmla="*/ 1328468 w 3252161"/>
                <a:gd name="connsiteY160" fmla="*/ 353683 h 683077"/>
                <a:gd name="connsiteX161" fmla="*/ 1315529 w 3252161"/>
                <a:gd name="connsiteY161" fmla="*/ 357996 h 683077"/>
                <a:gd name="connsiteX162" fmla="*/ 1220638 w 3252161"/>
                <a:gd name="connsiteY162" fmla="*/ 362309 h 683077"/>
                <a:gd name="connsiteX163" fmla="*/ 1155940 w 3252161"/>
                <a:gd name="connsiteY163" fmla="*/ 370936 h 683077"/>
                <a:gd name="connsiteX164" fmla="*/ 1073989 w 3252161"/>
                <a:gd name="connsiteY164" fmla="*/ 379562 h 683077"/>
                <a:gd name="connsiteX165" fmla="*/ 1035170 w 3252161"/>
                <a:gd name="connsiteY165" fmla="*/ 388189 h 683077"/>
                <a:gd name="connsiteX166" fmla="*/ 1000664 w 3252161"/>
                <a:gd name="connsiteY166" fmla="*/ 392502 h 683077"/>
                <a:gd name="connsiteX167" fmla="*/ 776378 w 3252161"/>
                <a:gd name="connsiteY167" fmla="*/ 396815 h 683077"/>
                <a:gd name="connsiteX168" fmla="*/ 595223 w 3252161"/>
                <a:gd name="connsiteY168" fmla="*/ 396815 h 683077"/>
                <a:gd name="connsiteX169" fmla="*/ 569344 w 3252161"/>
                <a:gd name="connsiteY169" fmla="*/ 388189 h 683077"/>
                <a:gd name="connsiteX170" fmla="*/ 590910 w 3252161"/>
                <a:gd name="connsiteY170" fmla="*/ 375249 h 683077"/>
                <a:gd name="connsiteX171" fmla="*/ 603849 w 3252161"/>
                <a:gd name="connsiteY171" fmla="*/ 370936 h 683077"/>
                <a:gd name="connsiteX172" fmla="*/ 715993 w 3252161"/>
                <a:gd name="connsiteY172" fmla="*/ 366622 h 683077"/>
                <a:gd name="connsiteX173" fmla="*/ 733246 w 3252161"/>
                <a:gd name="connsiteY173" fmla="*/ 345056 h 683077"/>
                <a:gd name="connsiteX174" fmla="*/ 746185 w 3252161"/>
                <a:gd name="connsiteY174" fmla="*/ 332117 h 683077"/>
                <a:gd name="connsiteX175" fmla="*/ 772064 w 3252161"/>
                <a:gd name="connsiteY175" fmla="*/ 314864 h 683077"/>
                <a:gd name="connsiteX176" fmla="*/ 914400 w 3252161"/>
                <a:gd name="connsiteY176" fmla="*/ 306238 h 683077"/>
                <a:gd name="connsiteX177" fmla="*/ 927340 w 3252161"/>
                <a:gd name="connsiteY177" fmla="*/ 280358 h 683077"/>
                <a:gd name="connsiteX178" fmla="*/ 923027 w 3252161"/>
                <a:gd name="connsiteY178" fmla="*/ 263106 h 683077"/>
                <a:gd name="connsiteX179" fmla="*/ 897148 w 3252161"/>
                <a:gd name="connsiteY179" fmla="*/ 254479 h 683077"/>
                <a:gd name="connsiteX180" fmla="*/ 884208 w 3252161"/>
                <a:gd name="connsiteY180" fmla="*/ 250166 h 683077"/>
                <a:gd name="connsiteX181" fmla="*/ 875581 w 3252161"/>
                <a:gd name="connsiteY181" fmla="*/ 241539 h 683077"/>
                <a:gd name="connsiteX182" fmla="*/ 862642 w 3252161"/>
                <a:gd name="connsiteY182" fmla="*/ 237226 h 683077"/>
                <a:gd name="connsiteX183" fmla="*/ 759125 w 3252161"/>
                <a:gd name="connsiteY183" fmla="*/ 241539 h 683077"/>
                <a:gd name="connsiteX184" fmla="*/ 724619 w 3252161"/>
                <a:gd name="connsiteY184" fmla="*/ 245853 h 683077"/>
                <a:gd name="connsiteX185" fmla="*/ 698740 w 3252161"/>
                <a:gd name="connsiteY185" fmla="*/ 254479 h 683077"/>
                <a:gd name="connsiteX186" fmla="*/ 517585 w 3252161"/>
                <a:gd name="connsiteY186" fmla="*/ 258792 h 683077"/>
                <a:gd name="connsiteX187" fmla="*/ 431321 w 3252161"/>
                <a:gd name="connsiteY187" fmla="*/ 271732 h 683077"/>
                <a:gd name="connsiteX188" fmla="*/ 392502 w 3252161"/>
                <a:gd name="connsiteY188" fmla="*/ 276045 h 683077"/>
                <a:gd name="connsiteX189" fmla="*/ 73325 w 3252161"/>
                <a:gd name="connsiteY189" fmla="*/ 271732 h 683077"/>
                <a:gd name="connsiteX190" fmla="*/ 64698 w 3252161"/>
                <a:gd name="connsiteY190" fmla="*/ 263106 h 683077"/>
                <a:gd name="connsiteX191" fmla="*/ 60385 w 3252161"/>
                <a:gd name="connsiteY191" fmla="*/ 232913 h 683077"/>
                <a:gd name="connsiteX192" fmla="*/ 51759 w 3252161"/>
                <a:gd name="connsiteY192" fmla="*/ 207034 h 683077"/>
                <a:gd name="connsiteX193" fmla="*/ 56072 w 3252161"/>
                <a:gd name="connsiteY193" fmla="*/ 163902 h 683077"/>
                <a:gd name="connsiteX194" fmla="*/ 69012 w 3252161"/>
                <a:gd name="connsiteY194" fmla="*/ 159589 h 683077"/>
                <a:gd name="connsiteX195" fmla="*/ 237227 w 3252161"/>
                <a:gd name="connsiteY195" fmla="*/ 155275 h 683077"/>
                <a:gd name="connsiteX196" fmla="*/ 288985 w 3252161"/>
                <a:gd name="connsiteY196" fmla="*/ 138022 h 683077"/>
                <a:gd name="connsiteX197" fmla="*/ 301925 w 3252161"/>
                <a:gd name="connsiteY197" fmla="*/ 133709 h 683077"/>
                <a:gd name="connsiteX198" fmla="*/ 444261 w 3252161"/>
                <a:gd name="connsiteY198" fmla="*/ 129396 h 683077"/>
                <a:gd name="connsiteX199" fmla="*/ 418381 w 3252161"/>
                <a:gd name="connsiteY199" fmla="*/ 120770 h 683077"/>
                <a:gd name="connsiteX200" fmla="*/ 396815 w 3252161"/>
                <a:gd name="connsiteY200" fmla="*/ 107830 h 683077"/>
                <a:gd name="connsiteX201" fmla="*/ 388189 w 3252161"/>
                <a:gd name="connsiteY201" fmla="*/ 73324 h 683077"/>
                <a:gd name="connsiteX202" fmla="*/ 379563 w 3252161"/>
                <a:gd name="connsiteY202" fmla="*/ 60385 h 683077"/>
                <a:gd name="connsiteX203" fmla="*/ 370936 w 3252161"/>
                <a:gd name="connsiteY203" fmla="*/ 51758 h 683077"/>
                <a:gd name="connsiteX204" fmla="*/ 345057 w 3252161"/>
                <a:gd name="connsiteY204" fmla="*/ 43132 h 683077"/>
                <a:gd name="connsiteX205" fmla="*/ 332117 w 3252161"/>
                <a:gd name="connsiteY205" fmla="*/ 38819 h 683077"/>
                <a:gd name="connsiteX206" fmla="*/ 323491 w 3252161"/>
                <a:gd name="connsiteY206" fmla="*/ 30192 h 683077"/>
                <a:gd name="connsiteX207" fmla="*/ 327804 w 3252161"/>
                <a:gd name="connsiteY207" fmla="*/ 17253 h 683077"/>
                <a:gd name="connsiteX208" fmla="*/ 280359 w 3252161"/>
                <a:gd name="connsiteY208" fmla="*/ 12939 h 683077"/>
                <a:gd name="connsiteX209" fmla="*/ 228600 w 3252161"/>
                <a:gd name="connsiteY209" fmla="*/ 17253 h 683077"/>
                <a:gd name="connsiteX210" fmla="*/ 202721 w 3252161"/>
                <a:gd name="connsiteY210" fmla="*/ 25879 h 683077"/>
                <a:gd name="connsiteX211" fmla="*/ 107831 w 3252161"/>
                <a:gd name="connsiteY211" fmla="*/ 21566 h 683077"/>
                <a:gd name="connsiteX212" fmla="*/ 103517 w 3252161"/>
                <a:gd name="connsiteY212" fmla="*/ 4313 h 683077"/>
                <a:gd name="connsiteX213" fmla="*/ 34506 w 3252161"/>
                <a:gd name="connsiteY213" fmla="*/ 8626 h 683077"/>
                <a:gd name="connsiteX214" fmla="*/ 12940 w 3252161"/>
                <a:gd name="connsiteY214" fmla="*/ 12939 h 683077"/>
                <a:gd name="connsiteX215" fmla="*/ 0 w 3252161"/>
                <a:gd name="connsiteY215" fmla="*/ 0 h 683077"/>
                <a:gd name="connsiteX216" fmla="*/ 34506 w 3252161"/>
                <a:gd name="connsiteY216"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53087 w 3252161"/>
                <a:gd name="connsiteY86" fmla="*/ 539151 h 683077"/>
                <a:gd name="connsiteX87" fmla="*/ 2040148 w 3252161"/>
                <a:gd name="connsiteY87" fmla="*/ 543464 h 683077"/>
                <a:gd name="connsiteX88" fmla="*/ 2022895 w 3252161"/>
                <a:gd name="connsiteY88" fmla="*/ 560717 h 683077"/>
                <a:gd name="connsiteX89" fmla="*/ 2014268 w 3252161"/>
                <a:gd name="connsiteY89" fmla="*/ 569343 h 683077"/>
                <a:gd name="connsiteX90" fmla="*/ 2001329 w 3252161"/>
                <a:gd name="connsiteY90" fmla="*/ 573656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2001329 w 3252161"/>
                <a:gd name="connsiteY91" fmla="*/ 573656 h 683077"/>
                <a:gd name="connsiteX92" fmla="*/ 1956175 w 3252161"/>
                <a:gd name="connsiteY92" fmla="*/ 579183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56175 w 3252161"/>
                <a:gd name="connsiteY91" fmla="*/ 579183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686464 w 3252161"/>
                <a:gd name="connsiteY91" fmla="*/ 569343 h 683077"/>
                <a:gd name="connsiteX92" fmla="*/ 1673525 w 3252161"/>
                <a:gd name="connsiteY92" fmla="*/ 565030 h 683077"/>
                <a:gd name="connsiteX93" fmla="*/ 1651959 w 3252161"/>
                <a:gd name="connsiteY93" fmla="*/ 552090 h 683077"/>
                <a:gd name="connsiteX94" fmla="*/ 1634706 w 3252161"/>
                <a:gd name="connsiteY94" fmla="*/ 530524 h 683077"/>
                <a:gd name="connsiteX95" fmla="*/ 1630393 w 3252161"/>
                <a:gd name="connsiteY95" fmla="*/ 517585 h 683077"/>
                <a:gd name="connsiteX96" fmla="*/ 1634706 w 3252161"/>
                <a:gd name="connsiteY96" fmla="*/ 504645 h 683077"/>
                <a:gd name="connsiteX97" fmla="*/ 1664898 w 3252161"/>
                <a:gd name="connsiteY97" fmla="*/ 491706 h 683077"/>
                <a:gd name="connsiteX98" fmla="*/ 1669212 w 3252161"/>
                <a:gd name="connsiteY98" fmla="*/ 478766 h 683077"/>
                <a:gd name="connsiteX99" fmla="*/ 1660585 w 3252161"/>
                <a:gd name="connsiteY99" fmla="*/ 470139 h 683077"/>
                <a:gd name="connsiteX100" fmla="*/ 1621766 w 3252161"/>
                <a:gd name="connsiteY100" fmla="*/ 465826 h 683077"/>
                <a:gd name="connsiteX101" fmla="*/ 1613140 w 3252161"/>
                <a:gd name="connsiteY101" fmla="*/ 452887 h 683077"/>
                <a:gd name="connsiteX102" fmla="*/ 1617453 w 3252161"/>
                <a:gd name="connsiteY102" fmla="*/ 427007 h 683077"/>
                <a:gd name="connsiteX103" fmla="*/ 1630393 w 3252161"/>
                <a:gd name="connsiteY103" fmla="*/ 383875 h 683077"/>
                <a:gd name="connsiteX104" fmla="*/ 1643332 w 3252161"/>
                <a:gd name="connsiteY104" fmla="*/ 370936 h 683077"/>
                <a:gd name="connsiteX105" fmla="*/ 1807234 w 3252161"/>
                <a:gd name="connsiteY105" fmla="*/ 375249 h 683077"/>
                <a:gd name="connsiteX106" fmla="*/ 1846053 w 3252161"/>
                <a:gd name="connsiteY106" fmla="*/ 388189 h 683077"/>
                <a:gd name="connsiteX107" fmla="*/ 1858993 w 3252161"/>
                <a:gd name="connsiteY107" fmla="*/ 392502 h 683077"/>
                <a:gd name="connsiteX108" fmla="*/ 1876246 w 3252161"/>
                <a:gd name="connsiteY108" fmla="*/ 431321 h 683077"/>
                <a:gd name="connsiteX109" fmla="*/ 1884872 w 3252161"/>
                <a:gd name="connsiteY109" fmla="*/ 465826 h 683077"/>
                <a:gd name="connsiteX110" fmla="*/ 1893498 w 3252161"/>
                <a:gd name="connsiteY110" fmla="*/ 474453 h 683077"/>
                <a:gd name="connsiteX111" fmla="*/ 1919378 w 3252161"/>
                <a:gd name="connsiteY111" fmla="*/ 504645 h 683077"/>
                <a:gd name="connsiteX112" fmla="*/ 1928004 w 3252161"/>
                <a:gd name="connsiteY112" fmla="*/ 513272 h 683077"/>
                <a:gd name="connsiteX113" fmla="*/ 1932317 w 3252161"/>
                <a:gd name="connsiteY113" fmla="*/ 526211 h 683077"/>
                <a:gd name="connsiteX114" fmla="*/ 1979763 w 3252161"/>
                <a:gd name="connsiteY114" fmla="*/ 526211 h 683077"/>
                <a:gd name="connsiteX115" fmla="*/ 1984076 w 3252161"/>
                <a:gd name="connsiteY115" fmla="*/ 508958 h 683077"/>
                <a:gd name="connsiteX116" fmla="*/ 2001329 w 3252161"/>
                <a:gd name="connsiteY116" fmla="*/ 487392 h 683077"/>
                <a:gd name="connsiteX117" fmla="*/ 2018581 w 3252161"/>
                <a:gd name="connsiteY117" fmla="*/ 491706 h 683077"/>
                <a:gd name="connsiteX118" fmla="*/ 2027208 w 3252161"/>
                <a:gd name="connsiteY118" fmla="*/ 500332 h 683077"/>
                <a:gd name="connsiteX119" fmla="*/ 2040148 w 3252161"/>
                <a:gd name="connsiteY119" fmla="*/ 508958 h 683077"/>
                <a:gd name="connsiteX120" fmla="*/ 2122098 w 3252161"/>
                <a:gd name="connsiteY120" fmla="*/ 504645 h 683077"/>
                <a:gd name="connsiteX121" fmla="*/ 2130725 w 3252161"/>
                <a:gd name="connsiteY121" fmla="*/ 496019 h 683077"/>
                <a:gd name="connsiteX122" fmla="*/ 2135038 w 3252161"/>
                <a:gd name="connsiteY122" fmla="*/ 461513 h 683077"/>
                <a:gd name="connsiteX123" fmla="*/ 2149056 w 3252161"/>
                <a:gd name="connsiteY123" fmla="*/ 452976 h 683077"/>
                <a:gd name="connsiteX124" fmla="*/ 2170488 w 3252161"/>
                <a:gd name="connsiteY124" fmla="*/ 452977 h 683077"/>
                <a:gd name="connsiteX125" fmla="*/ 2210070 w 3252161"/>
                <a:gd name="connsiteY125" fmla="*/ 411238 h 683077"/>
                <a:gd name="connsiteX126" fmla="*/ 2201444 w 3252161"/>
                <a:gd name="connsiteY126" fmla="*/ 424401 h 683077"/>
                <a:gd name="connsiteX127" fmla="*/ 2311880 w 3252161"/>
                <a:gd name="connsiteY127" fmla="*/ 401128 h 683077"/>
                <a:gd name="connsiteX128" fmla="*/ 2333446 w 3252161"/>
                <a:gd name="connsiteY128" fmla="*/ 388189 h 683077"/>
                <a:gd name="connsiteX129" fmla="*/ 2424023 w 3252161"/>
                <a:gd name="connsiteY129" fmla="*/ 375249 h 683077"/>
                <a:gd name="connsiteX130" fmla="*/ 2454215 w 3252161"/>
                <a:gd name="connsiteY130" fmla="*/ 366622 h 683077"/>
                <a:gd name="connsiteX131" fmla="*/ 2467155 w 3252161"/>
                <a:gd name="connsiteY131" fmla="*/ 362309 h 683077"/>
                <a:gd name="connsiteX132" fmla="*/ 2695755 w 3252161"/>
                <a:gd name="connsiteY132" fmla="*/ 353683 h 683077"/>
                <a:gd name="connsiteX133" fmla="*/ 2708695 w 3252161"/>
                <a:gd name="connsiteY133" fmla="*/ 349370 h 683077"/>
                <a:gd name="connsiteX134" fmla="*/ 2725948 w 3252161"/>
                <a:gd name="connsiteY134" fmla="*/ 332117 h 683077"/>
                <a:gd name="connsiteX135" fmla="*/ 2751827 w 3252161"/>
                <a:gd name="connsiteY135" fmla="*/ 323490 h 683077"/>
                <a:gd name="connsiteX136" fmla="*/ 2764766 w 3252161"/>
                <a:gd name="connsiteY136" fmla="*/ 319177 h 683077"/>
                <a:gd name="connsiteX137" fmla="*/ 2794959 w 3252161"/>
                <a:gd name="connsiteY137" fmla="*/ 306238 h 683077"/>
                <a:gd name="connsiteX138" fmla="*/ 2825151 w 3252161"/>
                <a:gd name="connsiteY138" fmla="*/ 297611 h 683077"/>
                <a:gd name="connsiteX139" fmla="*/ 2842404 w 3252161"/>
                <a:gd name="connsiteY139" fmla="*/ 293298 h 683077"/>
                <a:gd name="connsiteX140" fmla="*/ 2838091 w 3252161"/>
                <a:gd name="connsiteY140" fmla="*/ 271732 h 683077"/>
                <a:gd name="connsiteX141" fmla="*/ 2725948 w 3252161"/>
                <a:gd name="connsiteY141" fmla="*/ 276045 h 683077"/>
                <a:gd name="connsiteX142" fmla="*/ 2704381 w 3252161"/>
                <a:gd name="connsiteY142" fmla="*/ 280358 h 683077"/>
                <a:gd name="connsiteX143" fmla="*/ 2678502 w 3252161"/>
                <a:gd name="connsiteY143" fmla="*/ 284672 h 683077"/>
                <a:gd name="connsiteX144" fmla="*/ 2557732 w 3252161"/>
                <a:gd name="connsiteY144" fmla="*/ 288985 h 683077"/>
                <a:gd name="connsiteX145" fmla="*/ 2471468 w 3252161"/>
                <a:gd name="connsiteY145" fmla="*/ 293298 h 683077"/>
                <a:gd name="connsiteX146" fmla="*/ 2445589 w 3252161"/>
                <a:gd name="connsiteY146" fmla="*/ 301924 h 683077"/>
                <a:gd name="connsiteX147" fmla="*/ 2281687 w 3252161"/>
                <a:gd name="connsiteY147" fmla="*/ 310551 h 683077"/>
                <a:gd name="connsiteX148" fmla="*/ 2255808 w 3252161"/>
                <a:gd name="connsiteY148" fmla="*/ 314864 h 683077"/>
                <a:gd name="connsiteX149" fmla="*/ 2204049 w 3252161"/>
                <a:gd name="connsiteY149" fmla="*/ 319177 h 683077"/>
                <a:gd name="connsiteX150" fmla="*/ 2173857 w 3252161"/>
                <a:gd name="connsiteY150" fmla="*/ 327804 h 683077"/>
                <a:gd name="connsiteX151" fmla="*/ 2147978 w 3252161"/>
                <a:gd name="connsiteY151" fmla="*/ 340743 h 683077"/>
                <a:gd name="connsiteX152" fmla="*/ 2135038 w 3252161"/>
                <a:gd name="connsiteY152" fmla="*/ 349370 h 683077"/>
                <a:gd name="connsiteX153" fmla="*/ 2104846 w 3252161"/>
                <a:gd name="connsiteY153" fmla="*/ 357996 h 683077"/>
                <a:gd name="connsiteX154" fmla="*/ 2091906 w 3252161"/>
                <a:gd name="connsiteY154" fmla="*/ 362309 h 683077"/>
                <a:gd name="connsiteX155" fmla="*/ 1940944 w 3252161"/>
                <a:gd name="connsiteY155" fmla="*/ 357996 h 683077"/>
                <a:gd name="connsiteX156" fmla="*/ 1915064 w 3252161"/>
                <a:gd name="connsiteY156" fmla="*/ 349370 h 683077"/>
                <a:gd name="connsiteX157" fmla="*/ 1880559 w 3252161"/>
                <a:gd name="connsiteY157" fmla="*/ 332117 h 683077"/>
                <a:gd name="connsiteX158" fmla="*/ 1867619 w 3252161"/>
                <a:gd name="connsiteY158" fmla="*/ 327804 h 683077"/>
                <a:gd name="connsiteX159" fmla="*/ 1397480 w 3252161"/>
                <a:gd name="connsiteY159" fmla="*/ 332117 h 683077"/>
                <a:gd name="connsiteX160" fmla="*/ 1337095 w 3252161"/>
                <a:gd name="connsiteY160" fmla="*/ 345056 h 683077"/>
                <a:gd name="connsiteX161" fmla="*/ 1328468 w 3252161"/>
                <a:gd name="connsiteY161" fmla="*/ 353683 h 683077"/>
                <a:gd name="connsiteX162" fmla="*/ 1315529 w 3252161"/>
                <a:gd name="connsiteY162" fmla="*/ 357996 h 683077"/>
                <a:gd name="connsiteX163" fmla="*/ 1220638 w 3252161"/>
                <a:gd name="connsiteY163" fmla="*/ 362309 h 683077"/>
                <a:gd name="connsiteX164" fmla="*/ 1155940 w 3252161"/>
                <a:gd name="connsiteY164" fmla="*/ 370936 h 683077"/>
                <a:gd name="connsiteX165" fmla="*/ 1073989 w 3252161"/>
                <a:gd name="connsiteY165" fmla="*/ 379562 h 683077"/>
                <a:gd name="connsiteX166" fmla="*/ 1035170 w 3252161"/>
                <a:gd name="connsiteY166" fmla="*/ 388189 h 683077"/>
                <a:gd name="connsiteX167" fmla="*/ 1000664 w 3252161"/>
                <a:gd name="connsiteY167" fmla="*/ 392502 h 683077"/>
                <a:gd name="connsiteX168" fmla="*/ 776378 w 3252161"/>
                <a:gd name="connsiteY168" fmla="*/ 396815 h 683077"/>
                <a:gd name="connsiteX169" fmla="*/ 595223 w 3252161"/>
                <a:gd name="connsiteY169" fmla="*/ 396815 h 683077"/>
                <a:gd name="connsiteX170" fmla="*/ 569344 w 3252161"/>
                <a:gd name="connsiteY170" fmla="*/ 388189 h 683077"/>
                <a:gd name="connsiteX171" fmla="*/ 590910 w 3252161"/>
                <a:gd name="connsiteY171" fmla="*/ 375249 h 683077"/>
                <a:gd name="connsiteX172" fmla="*/ 603849 w 3252161"/>
                <a:gd name="connsiteY172" fmla="*/ 370936 h 683077"/>
                <a:gd name="connsiteX173" fmla="*/ 715993 w 3252161"/>
                <a:gd name="connsiteY173" fmla="*/ 366622 h 683077"/>
                <a:gd name="connsiteX174" fmla="*/ 733246 w 3252161"/>
                <a:gd name="connsiteY174" fmla="*/ 345056 h 683077"/>
                <a:gd name="connsiteX175" fmla="*/ 746185 w 3252161"/>
                <a:gd name="connsiteY175" fmla="*/ 332117 h 683077"/>
                <a:gd name="connsiteX176" fmla="*/ 772064 w 3252161"/>
                <a:gd name="connsiteY176" fmla="*/ 314864 h 683077"/>
                <a:gd name="connsiteX177" fmla="*/ 914400 w 3252161"/>
                <a:gd name="connsiteY177" fmla="*/ 306238 h 683077"/>
                <a:gd name="connsiteX178" fmla="*/ 927340 w 3252161"/>
                <a:gd name="connsiteY178" fmla="*/ 280358 h 683077"/>
                <a:gd name="connsiteX179" fmla="*/ 923027 w 3252161"/>
                <a:gd name="connsiteY179" fmla="*/ 263106 h 683077"/>
                <a:gd name="connsiteX180" fmla="*/ 897148 w 3252161"/>
                <a:gd name="connsiteY180" fmla="*/ 254479 h 683077"/>
                <a:gd name="connsiteX181" fmla="*/ 884208 w 3252161"/>
                <a:gd name="connsiteY181" fmla="*/ 250166 h 683077"/>
                <a:gd name="connsiteX182" fmla="*/ 875581 w 3252161"/>
                <a:gd name="connsiteY182" fmla="*/ 241539 h 683077"/>
                <a:gd name="connsiteX183" fmla="*/ 862642 w 3252161"/>
                <a:gd name="connsiteY183" fmla="*/ 237226 h 683077"/>
                <a:gd name="connsiteX184" fmla="*/ 759125 w 3252161"/>
                <a:gd name="connsiteY184" fmla="*/ 241539 h 683077"/>
                <a:gd name="connsiteX185" fmla="*/ 724619 w 3252161"/>
                <a:gd name="connsiteY185" fmla="*/ 245853 h 683077"/>
                <a:gd name="connsiteX186" fmla="*/ 698740 w 3252161"/>
                <a:gd name="connsiteY186" fmla="*/ 254479 h 683077"/>
                <a:gd name="connsiteX187" fmla="*/ 517585 w 3252161"/>
                <a:gd name="connsiteY187" fmla="*/ 258792 h 683077"/>
                <a:gd name="connsiteX188" fmla="*/ 431321 w 3252161"/>
                <a:gd name="connsiteY188" fmla="*/ 271732 h 683077"/>
                <a:gd name="connsiteX189" fmla="*/ 392502 w 3252161"/>
                <a:gd name="connsiteY189" fmla="*/ 276045 h 683077"/>
                <a:gd name="connsiteX190" fmla="*/ 73325 w 3252161"/>
                <a:gd name="connsiteY190" fmla="*/ 271732 h 683077"/>
                <a:gd name="connsiteX191" fmla="*/ 64698 w 3252161"/>
                <a:gd name="connsiteY191" fmla="*/ 263106 h 683077"/>
                <a:gd name="connsiteX192" fmla="*/ 60385 w 3252161"/>
                <a:gd name="connsiteY192" fmla="*/ 232913 h 683077"/>
                <a:gd name="connsiteX193" fmla="*/ 51759 w 3252161"/>
                <a:gd name="connsiteY193" fmla="*/ 207034 h 683077"/>
                <a:gd name="connsiteX194" fmla="*/ 56072 w 3252161"/>
                <a:gd name="connsiteY194" fmla="*/ 163902 h 683077"/>
                <a:gd name="connsiteX195" fmla="*/ 69012 w 3252161"/>
                <a:gd name="connsiteY195" fmla="*/ 159589 h 683077"/>
                <a:gd name="connsiteX196" fmla="*/ 237227 w 3252161"/>
                <a:gd name="connsiteY196" fmla="*/ 155275 h 683077"/>
                <a:gd name="connsiteX197" fmla="*/ 288985 w 3252161"/>
                <a:gd name="connsiteY197" fmla="*/ 138022 h 683077"/>
                <a:gd name="connsiteX198" fmla="*/ 301925 w 3252161"/>
                <a:gd name="connsiteY198" fmla="*/ 133709 h 683077"/>
                <a:gd name="connsiteX199" fmla="*/ 444261 w 3252161"/>
                <a:gd name="connsiteY199" fmla="*/ 129396 h 683077"/>
                <a:gd name="connsiteX200" fmla="*/ 418381 w 3252161"/>
                <a:gd name="connsiteY200" fmla="*/ 120770 h 683077"/>
                <a:gd name="connsiteX201" fmla="*/ 396815 w 3252161"/>
                <a:gd name="connsiteY201" fmla="*/ 107830 h 683077"/>
                <a:gd name="connsiteX202" fmla="*/ 388189 w 3252161"/>
                <a:gd name="connsiteY202" fmla="*/ 73324 h 683077"/>
                <a:gd name="connsiteX203" fmla="*/ 379563 w 3252161"/>
                <a:gd name="connsiteY203" fmla="*/ 60385 h 683077"/>
                <a:gd name="connsiteX204" fmla="*/ 370936 w 3252161"/>
                <a:gd name="connsiteY204" fmla="*/ 51758 h 683077"/>
                <a:gd name="connsiteX205" fmla="*/ 345057 w 3252161"/>
                <a:gd name="connsiteY205" fmla="*/ 43132 h 683077"/>
                <a:gd name="connsiteX206" fmla="*/ 332117 w 3252161"/>
                <a:gd name="connsiteY206" fmla="*/ 38819 h 683077"/>
                <a:gd name="connsiteX207" fmla="*/ 323491 w 3252161"/>
                <a:gd name="connsiteY207" fmla="*/ 30192 h 683077"/>
                <a:gd name="connsiteX208" fmla="*/ 327804 w 3252161"/>
                <a:gd name="connsiteY208" fmla="*/ 17253 h 683077"/>
                <a:gd name="connsiteX209" fmla="*/ 280359 w 3252161"/>
                <a:gd name="connsiteY209" fmla="*/ 12939 h 683077"/>
                <a:gd name="connsiteX210" fmla="*/ 228600 w 3252161"/>
                <a:gd name="connsiteY210" fmla="*/ 17253 h 683077"/>
                <a:gd name="connsiteX211" fmla="*/ 202721 w 3252161"/>
                <a:gd name="connsiteY211" fmla="*/ 25879 h 683077"/>
                <a:gd name="connsiteX212" fmla="*/ 107831 w 3252161"/>
                <a:gd name="connsiteY212" fmla="*/ 21566 h 683077"/>
                <a:gd name="connsiteX213" fmla="*/ 103517 w 3252161"/>
                <a:gd name="connsiteY213" fmla="*/ 4313 h 683077"/>
                <a:gd name="connsiteX214" fmla="*/ 34506 w 3252161"/>
                <a:gd name="connsiteY214" fmla="*/ 8626 h 683077"/>
                <a:gd name="connsiteX215" fmla="*/ 12940 w 3252161"/>
                <a:gd name="connsiteY215" fmla="*/ 12939 h 683077"/>
                <a:gd name="connsiteX216" fmla="*/ 0 w 3252161"/>
                <a:gd name="connsiteY216" fmla="*/ 0 h 683077"/>
                <a:gd name="connsiteX217" fmla="*/ 34506 w 3252161"/>
                <a:gd name="connsiteY217"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29464 w 3252161"/>
                <a:gd name="connsiteY62" fmla="*/ 586596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2915729 w 3252161"/>
                <a:gd name="connsiteY61" fmla="*/ 59522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9464 w 3252161"/>
                <a:gd name="connsiteY63" fmla="*/ 586596 h 683077"/>
                <a:gd name="connsiteX64" fmla="*/ 2820838 w 3252161"/>
                <a:gd name="connsiteY64" fmla="*/ 573656 h 683077"/>
                <a:gd name="connsiteX65" fmla="*/ 2851031 w 3252161"/>
                <a:gd name="connsiteY65" fmla="*/ 543464 h 683077"/>
                <a:gd name="connsiteX66" fmla="*/ 3075317 w 3252161"/>
                <a:gd name="connsiteY66" fmla="*/ 539151 h 683077"/>
                <a:gd name="connsiteX67" fmla="*/ 3088257 w 3252161"/>
                <a:gd name="connsiteY67" fmla="*/ 534838 h 683077"/>
                <a:gd name="connsiteX68" fmla="*/ 3105510 w 3252161"/>
                <a:gd name="connsiteY68" fmla="*/ 517585 h 683077"/>
                <a:gd name="connsiteX69" fmla="*/ 3178834 w 3252161"/>
                <a:gd name="connsiteY69" fmla="*/ 504645 h 683077"/>
                <a:gd name="connsiteX70" fmla="*/ 3187461 w 3252161"/>
                <a:gd name="connsiteY70" fmla="*/ 496019 h 683077"/>
                <a:gd name="connsiteX71" fmla="*/ 3191774 w 3252161"/>
                <a:gd name="connsiteY71" fmla="*/ 483079 h 683077"/>
                <a:gd name="connsiteX72" fmla="*/ 3204714 w 3252161"/>
                <a:gd name="connsiteY72" fmla="*/ 478766 h 683077"/>
                <a:gd name="connsiteX73" fmla="*/ 3196087 w 3252161"/>
                <a:gd name="connsiteY73" fmla="*/ 470139 h 683077"/>
                <a:gd name="connsiteX74" fmla="*/ 2846717 w 3252161"/>
                <a:gd name="connsiteY74" fmla="*/ 478766 h 683077"/>
                <a:gd name="connsiteX75" fmla="*/ 2820838 w 3252161"/>
                <a:gd name="connsiteY75" fmla="*/ 487392 h 683077"/>
                <a:gd name="connsiteX76" fmla="*/ 2807898 w 3252161"/>
                <a:gd name="connsiteY76" fmla="*/ 496019 h 683077"/>
                <a:gd name="connsiteX77" fmla="*/ 2743200 w 3252161"/>
                <a:gd name="connsiteY77" fmla="*/ 500332 h 683077"/>
                <a:gd name="connsiteX78" fmla="*/ 2691442 w 3252161"/>
                <a:gd name="connsiteY78" fmla="*/ 517585 h 683077"/>
                <a:gd name="connsiteX79" fmla="*/ 2678502 w 3252161"/>
                <a:gd name="connsiteY79" fmla="*/ 521898 h 683077"/>
                <a:gd name="connsiteX80" fmla="*/ 2540480 w 3252161"/>
                <a:gd name="connsiteY80" fmla="*/ 530524 h 683077"/>
                <a:gd name="connsiteX81" fmla="*/ 2303253 w 3252161"/>
                <a:gd name="connsiteY81" fmla="*/ 539151 h 683077"/>
                <a:gd name="connsiteX82" fmla="*/ 2225615 w 3252161"/>
                <a:gd name="connsiteY82" fmla="*/ 534838 h 683077"/>
                <a:gd name="connsiteX83" fmla="*/ 2216989 w 3252161"/>
                <a:gd name="connsiteY83" fmla="*/ 526211 h 683077"/>
                <a:gd name="connsiteX84" fmla="*/ 2147978 w 3252161"/>
                <a:gd name="connsiteY84" fmla="*/ 521898 h 683077"/>
                <a:gd name="connsiteX85" fmla="*/ 2135038 w 3252161"/>
                <a:gd name="connsiteY85" fmla="*/ 526211 h 683077"/>
                <a:gd name="connsiteX86" fmla="*/ 2126412 w 3252161"/>
                <a:gd name="connsiteY86" fmla="*/ 534838 h 683077"/>
                <a:gd name="connsiteX87" fmla="*/ 2099050 w 3252161"/>
                <a:gd name="connsiteY87" fmla="*/ 524414 h 683077"/>
                <a:gd name="connsiteX88" fmla="*/ 2053087 w 3252161"/>
                <a:gd name="connsiteY88" fmla="*/ 539151 h 683077"/>
                <a:gd name="connsiteX89" fmla="*/ 2040148 w 3252161"/>
                <a:gd name="connsiteY89" fmla="*/ 543464 h 683077"/>
                <a:gd name="connsiteX90" fmla="*/ 2022895 w 3252161"/>
                <a:gd name="connsiteY90" fmla="*/ 560717 h 683077"/>
                <a:gd name="connsiteX91" fmla="*/ 2014268 w 3252161"/>
                <a:gd name="connsiteY91" fmla="*/ 569343 h 683077"/>
                <a:gd name="connsiteX92" fmla="*/ 1920456 w 3252161"/>
                <a:gd name="connsiteY92" fmla="*/ 564895 h 683077"/>
                <a:gd name="connsiteX93" fmla="*/ 1686464 w 3252161"/>
                <a:gd name="connsiteY93" fmla="*/ 569343 h 683077"/>
                <a:gd name="connsiteX94" fmla="*/ 1673525 w 3252161"/>
                <a:gd name="connsiteY94" fmla="*/ 565030 h 683077"/>
                <a:gd name="connsiteX95" fmla="*/ 1651959 w 3252161"/>
                <a:gd name="connsiteY95" fmla="*/ 552090 h 683077"/>
                <a:gd name="connsiteX96" fmla="*/ 1634706 w 3252161"/>
                <a:gd name="connsiteY96" fmla="*/ 530524 h 683077"/>
                <a:gd name="connsiteX97" fmla="*/ 1630393 w 3252161"/>
                <a:gd name="connsiteY97" fmla="*/ 517585 h 683077"/>
                <a:gd name="connsiteX98" fmla="*/ 1634706 w 3252161"/>
                <a:gd name="connsiteY98" fmla="*/ 504645 h 683077"/>
                <a:gd name="connsiteX99" fmla="*/ 1664898 w 3252161"/>
                <a:gd name="connsiteY99" fmla="*/ 491706 h 683077"/>
                <a:gd name="connsiteX100" fmla="*/ 1669212 w 3252161"/>
                <a:gd name="connsiteY100" fmla="*/ 478766 h 683077"/>
                <a:gd name="connsiteX101" fmla="*/ 1660585 w 3252161"/>
                <a:gd name="connsiteY101" fmla="*/ 470139 h 683077"/>
                <a:gd name="connsiteX102" fmla="*/ 1621766 w 3252161"/>
                <a:gd name="connsiteY102" fmla="*/ 465826 h 683077"/>
                <a:gd name="connsiteX103" fmla="*/ 1613140 w 3252161"/>
                <a:gd name="connsiteY103" fmla="*/ 452887 h 683077"/>
                <a:gd name="connsiteX104" fmla="*/ 1617453 w 3252161"/>
                <a:gd name="connsiteY104" fmla="*/ 427007 h 683077"/>
                <a:gd name="connsiteX105" fmla="*/ 1630393 w 3252161"/>
                <a:gd name="connsiteY105" fmla="*/ 383875 h 683077"/>
                <a:gd name="connsiteX106" fmla="*/ 1643332 w 3252161"/>
                <a:gd name="connsiteY106" fmla="*/ 370936 h 683077"/>
                <a:gd name="connsiteX107" fmla="*/ 1807234 w 3252161"/>
                <a:gd name="connsiteY107" fmla="*/ 375249 h 683077"/>
                <a:gd name="connsiteX108" fmla="*/ 1846053 w 3252161"/>
                <a:gd name="connsiteY108" fmla="*/ 388189 h 683077"/>
                <a:gd name="connsiteX109" fmla="*/ 1858993 w 3252161"/>
                <a:gd name="connsiteY109" fmla="*/ 392502 h 683077"/>
                <a:gd name="connsiteX110" fmla="*/ 1876246 w 3252161"/>
                <a:gd name="connsiteY110" fmla="*/ 431321 h 683077"/>
                <a:gd name="connsiteX111" fmla="*/ 1884872 w 3252161"/>
                <a:gd name="connsiteY111" fmla="*/ 465826 h 683077"/>
                <a:gd name="connsiteX112" fmla="*/ 1893498 w 3252161"/>
                <a:gd name="connsiteY112" fmla="*/ 474453 h 683077"/>
                <a:gd name="connsiteX113" fmla="*/ 1919378 w 3252161"/>
                <a:gd name="connsiteY113" fmla="*/ 504645 h 683077"/>
                <a:gd name="connsiteX114" fmla="*/ 1928004 w 3252161"/>
                <a:gd name="connsiteY114" fmla="*/ 513272 h 683077"/>
                <a:gd name="connsiteX115" fmla="*/ 1932317 w 3252161"/>
                <a:gd name="connsiteY115" fmla="*/ 526211 h 683077"/>
                <a:gd name="connsiteX116" fmla="*/ 1979763 w 3252161"/>
                <a:gd name="connsiteY116" fmla="*/ 526211 h 683077"/>
                <a:gd name="connsiteX117" fmla="*/ 1984076 w 3252161"/>
                <a:gd name="connsiteY117" fmla="*/ 508958 h 683077"/>
                <a:gd name="connsiteX118" fmla="*/ 2001329 w 3252161"/>
                <a:gd name="connsiteY118" fmla="*/ 487392 h 683077"/>
                <a:gd name="connsiteX119" fmla="*/ 2018581 w 3252161"/>
                <a:gd name="connsiteY119" fmla="*/ 491706 h 683077"/>
                <a:gd name="connsiteX120" fmla="*/ 2027208 w 3252161"/>
                <a:gd name="connsiteY120" fmla="*/ 500332 h 683077"/>
                <a:gd name="connsiteX121" fmla="*/ 2040148 w 3252161"/>
                <a:gd name="connsiteY121" fmla="*/ 508958 h 683077"/>
                <a:gd name="connsiteX122" fmla="*/ 2122098 w 3252161"/>
                <a:gd name="connsiteY122" fmla="*/ 504645 h 683077"/>
                <a:gd name="connsiteX123" fmla="*/ 2130725 w 3252161"/>
                <a:gd name="connsiteY123" fmla="*/ 496019 h 683077"/>
                <a:gd name="connsiteX124" fmla="*/ 2135038 w 3252161"/>
                <a:gd name="connsiteY124" fmla="*/ 461513 h 683077"/>
                <a:gd name="connsiteX125" fmla="*/ 2149056 w 3252161"/>
                <a:gd name="connsiteY125" fmla="*/ 452976 h 683077"/>
                <a:gd name="connsiteX126" fmla="*/ 2170488 w 3252161"/>
                <a:gd name="connsiteY126" fmla="*/ 452977 h 683077"/>
                <a:gd name="connsiteX127" fmla="*/ 2210070 w 3252161"/>
                <a:gd name="connsiteY127" fmla="*/ 411238 h 683077"/>
                <a:gd name="connsiteX128" fmla="*/ 2201444 w 3252161"/>
                <a:gd name="connsiteY128" fmla="*/ 424401 h 683077"/>
                <a:gd name="connsiteX129" fmla="*/ 2311880 w 3252161"/>
                <a:gd name="connsiteY129" fmla="*/ 401128 h 683077"/>
                <a:gd name="connsiteX130" fmla="*/ 2333446 w 3252161"/>
                <a:gd name="connsiteY130" fmla="*/ 388189 h 683077"/>
                <a:gd name="connsiteX131" fmla="*/ 2424023 w 3252161"/>
                <a:gd name="connsiteY131" fmla="*/ 375249 h 683077"/>
                <a:gd name="connsiteX132" fmla="*/ 2454215 w 3252161"/>
                <a:gd name="connsiteY132" fmla="*/ 366622 h 683077"/>
                <a:gd name="connsiteX133" fmla="*/ 2467155 w 3252161"/>
                <a:gd name="connsiteY133" fmla="*/ 362309 h 683077"/>
                <a:gd name="connsiteX134" fmla="*/ 2695755 w 3252161"/>
                <a:gd name="connsiteY134" fmla="*/ 353683 h 683077"/>
                <a:gd name="connsiteX135" fmla="*/ 2708695 w 3252161"/>
                <a:gd name="connsiteY135" fmla="*/ 349370 h 683077"/>
                <a:gd name="connsiteX136" fmla="*/ 2725948 w 3252161"/>
                <a:gd name="connsiteY136" fmla="*/ 332117 h 683077"/>
                <a:gd name="connsiteX137" fmla="*/ 2751827 w 3252161"/>
                <a:gd name="connsiteY137" fmla="*/ 323490 h 683077"/>
                <a:gd name="connsiteX138" fmla="*/ 2764766 w 3252161"/>
                <a:gd name="connsiteY138" fmla="*/ 319177 h 683077"/>
                <a:gd name="connsiteX139" fmla="*/ 2794959 w 3252161"/>
                <a:gd name="connsiteY139" fmla="*/ 306238 h 683077"/>
                <a:gd name="connsiteX140" fmla="*/ 2825151 w 3252161"/>
                <a:gd name="connsiteY140" fmla="*/ 297611 h 683077"/>
                <a:gd name="connsiteX141" fmla="*/ 2842404 w 3252161"/>
                <a:gd name="connsiteY141" fmla="*/ 293298 h 683077"/>
                <a:gd name="connsiteX142" fmla="*/ 2838091 w 3252161"/>
                <a:gd name="connsiteY142" fmla="*/ 271732 h 683077"/>
                <a:gd name="connsiteX143" fmla="*/ 2725948 w 3252161"/>
                <a:gd name="connsiteY143" fmla="*/ 276045 h 683077"/>
                <a:gd name="connsiteX144" fmla="*/ 2704381 w 3252161"/>
                <a:gd name="connsiteY144" fmla="*/ 280358 h 683077"/>
                <a:gd name="connsiteX145" fmla="*/ 2678502 w 3252161"/>
                <a:gd name="connsiteY145" fmla="*/ 284672 h 683077"/>
                <a:gd name="connsiteX146" fmla="*/ 2557732 w 3252161"/>
                <a:gd name="connsiteY146" fmla="*/ 288985 h 683077"/>
                <a:gd name="connsiteX147" fmla="*/ 2471468 w 3252161"/>
                <a:gd name="connsiteY147" fmla="*/ 293298 h 683077"/>
                <a:gd name="connsiteX148" fmla="*/ 2445589 w 3252161"/>
                <a:gd name="connsiteY148" fmla="*/ 301924 h 683077"/>
                <a:gd name="connsiteX149" fmla="*/ 2281687 w 3252161"/>
                <a:gd name="connsiteY149" fmla="*/ 310551 h 683077"/>
                <a:gd name="connsiteX150" fmla="*/ 2255808 w 3252161"/>
                <a:gd name="connsiteY150" fmla="*/ 314864 h 683077"/>
                <a:gd name="connsiteX151" fmla="*/ 2204049 w 3252161"/>
                <a:gd name="connsiteY151" fmla="*/ 319177 h 683077"/>
                <a:gd name="connsiteX152" fmla="*/ 2173857 w 3252161"/>
                <a:gd name="connsiteY152" fmla="*/ 327804 h 683077"/>
                <a:gd name="connsiteX153" fmla="*/ 2147978 w 3252161"/>
                <a:gd name="connsiteY153" fmla="*/ 340743 h 683077"/>
                <a:gd name="connsiteX154" fmla="*/ 2135038 w 3252161"/>
                <a:gd name="connsiteY154" fmla="*/ 349370 h 683077"/>
                <a:gd name="connsiteX155" fmla="*/ 2104846 w 3252161"/>
                <a:gd name="connsiteY155" fmla="*/ 357996 h 683077"/>
                <a:gd name="connsiteX156" fmla="*/ 2091906 w 3252161"/>
                <a:gd name="connsiteY156" fmla="*/ 362309 h 683077"/>
                <a:gd name="connsiteX157" fmla="*/ 1940944 w 3252161"/>
                <a:gd name="connsiteY157" fmla="*/ 357996 h 683077"/>
                <a:gd name="connsiteX158" fmla="*/ 1915064 w 3252161"/>
                <a:gd name="connsiteY158" fmla="*/ 349370 h 683077"/>
                <a:gd name="connsiteX159" fmla="*/ 1880559 w 3252161"/>
                <a:gd name="connsiteY159" fmla="*/ 332117 h 683077"/>
                <a:gd name="connsiteX160" fmla="*/ 1867619 w 3252161"/>
                <a:gd name="connsiteY160" fmla="*/ 327804 h 683077"/>
                <a:gd name="connsiteX161" fmla="*/ 1397480 w 3252161"/>
                <a:gd name="connsiteY161" fmla="*/ 332117 h 683077"/>
                <a:gd name="connsiteX162" fmla="*/ 1337095 w 3252161"/>
                <a:gd name="connsiteY162" fmla="*/ 345056 h 683077"/>
                <a:gd name="connsiteX163" fmla="*/ 1328468 w 3252161"/>
                <a:gd name="connsiteY163" fmla="*/ 353683 h 683077"/>
                <a:gd name="connsiteX164" fmla="*/ 1315529 w 3252161"/>
                <a:gd name="connsiteY164" fmla="*/ 357996 h 683077"/>
                <a:gd name="connsiteX165" fmla="*/ 1220638 w 3252161"/>
                <a:gd name="connsiteY165" fmla="*/ 362309 h 683077"/>
                <a:gd name="connsiteX166" fmla="*/ 1155940 w 3252161"/>
                <a:gd name="connsiteY166" fmla="*/ 370936 h 683077"/>
                <a:gd name="connsiteX167" fmla="*/ 1073989 w 3252161"/>
                <a:gd name="connsiteY167" fmla="*/ 379562 h 683077"/>
                <a:gd name="connsiteX168" fmla="*/ 1035170 w 3252161"/>
                <a:gd name="connsiteY168" fmla="*/ 388189 h 683077"/>
                <a:gd name="connsiteX169" fmla="*/ 1000664 w 3252161"/>
                <a:gd name="connsiteY169" fmla="*/ 392502 h 683077"/>
                <a:gd name="connsiteX170" fmla="*/ 776378 w 3252161"/>
                <a:gd name="connsiteY170" fmla="*/ 396815 h 683077"/>
                <a:gd name="connsiteX171" fmla="*/ 595223 w 3252161"/>
                <a:gd name="connsiteY171" fmla="*/ 396815 h 683077"/>
                <a:gd name="connsiteX172" fmla="*/ 569344 w 3252161"/>
                <a:gd name="connsiteY172" fmla="*/ 388189 h 683077"/>
                <a:gd name="connsiteX173" fmla="*/ 590910 w 3252161"/>
                <a:gd name="connsiteY173" fmla="*/ 375249 h 683077"/>
                <a:gd name="connsiteX174" fmla="*/ 603849 w 3252161"/>
                <a:gd name="connsiteY174" fmla="*/ 370936 h 683077"/>
                <a:gd name="connsiteX175" fmla="*/ 715993 w 3252161"/>
                <a:gd name="connsiteY175" fmla="*/ 366622 h 683077"/>
                <a:gd name="connsiteX176" fmla="*/ 733246 w 3252161"/>
                <a:gd name="connsiteY176" fmla="*/ 345056 h 683077"/>
                <a:gd name="connsiteX177" fmla="*/ 746185 w 3252161"/>
                <a:gd name="connsiteY177" fmla="*/ 332117 h 683077"/>
                <a:gd name="connsiteX178" fmla="*/ 772064 w 3252161"/>
                <a:gd name="connsiteY178" fmla="*/ 314864 h 683077"/>
                <a:gd name="connsiteX179" fmla="*/ 914400 w 3252161"/>
                <a:gd name="connsiteY179" fmla="*/ 306238 h 683077"/>
                <a:gd name="connsiteX180" fmla="*/ 927340 w 3252161"/>
                <a:gd name="connsiteY180" fmla="*/ 280358 h 683077"/>
                <a:gd name="connsiteX181" fmla="*/ 923027 w 3252161"/>
                <a:gd name="connsiteY181" fmla="*/ 263106 h 683077"/>
                <a:gd name="connsiteX182" fmla="*/ 897148 w 3252161"/>
                <a:gd name="connsiteY182" fmla="*/ 254479 h 683077"/>
                <a:gd name="connsiteX183" fmla="*/ 884208 w 3252161"/>
                <a:gd name="connsiteY183" fmla="*/ 250166 h 683077"/>
                <a:gd name="connsiteX184" fmla="*/ 875581 w 3252161"/>
                <a:gd name="connsiteY184" fmla="*/ 241539 h 683077"/>
                <a:gd name="connsiteX185" fmla="*/ 862642 w 3252161"/>
                <a:gd name="connsiteY185" fmla="*/ 237226 h 683077"/>
                <a:gd name="connsiteX186" fmla="*/ 759125 w 3252161"/>
                <a:gd name="connsiteY186" fmla="*/ 241539 h 683077"/>
                <a:gd name="connsiteX187" fmla="*/ 724619 w 3252161"/>
                <a:gd name="connsiteY187" fmla="*/ 245853 h 683077"/>
                <a:gd name="connsiteX188" fmla="*/ 698740 w 3252161"/>
                <a:gd name="connsiteY188" fmla="*/ 254479 h 683077"/>
                <a:gd name="connsiteX189" fmla="*/ 517585 w 3252161"/>
                <a:gd name="connsiteY189" fmla="*/ 258792 h 683077"/>
                <a:gd name="connsiteX190" fmla="*/ 431321 w 3252161"/>
                <a:gd name="connsiteY190" fmla="*/ 271732 h 683077"/>
                <a:gd name="connsiteX191" fmla="*/ 392502 w 3252161"/>
                <a:gd name="connsiteY191" fmla="*/ 276045 h 683077"/>
                <a:gd name="connsiteX192" fmla="*/ 73325 w 3252161"/>
                <a:gd name="connsiteY192" fmla="*/ 271732 h 683077"/>
                <a:gd name="connsiteX193" fmla="*/ 64698 w 3252161"/>
                <a:gd name="connsiteY193" fmla="*/ 263106 h 683077"/>
                <a:gd name="connsiteX194" fmla="*/ 60385 w 3252161"/>
                <a:gd name="connsiteY194" fmla="*/ 232913 h 683077"/>
                <a:gd name="connsiteX195" fmla="*/ 51759 w 3252161"/>
                <a:gd name="connsiteY195" fmla="*/ 207034 h 683077"/>
                <a:gd name="connsiteX196" fmla="*/ 56072 w 3252161"/>
                <a:gd name="connsiteY196" fmla="*/ 163902 h 683077"/>
                <a:gd name="connsiteX197" fmla="*/ 69012 w 3252161"/>
                <a:gd name="connsiteY197" fmla="*/ 159589 h 683077"/>
                <a:gd name="connsiteX198" fmla="*/ 237227 w 3252161"/>
                <a:gd name="connsiteY198" fmla="*/ 155275 h 683077"/>
                <a:gd name="connsiteX199" fmla="*/ 288985 w 3252161"/>
                <a:gd name="connsiteY199" fmla="*/ 138022 h 683077"/>
                <a:gd name="connsiteX200" fmla="*/ 301925 w 3252161"/>
                <a:gd name="connsiteY200" fmla="*/ 133709 h 683077"/>
                <a:gd name="connsiteX201" fmla="*/ 444261 w 3252161"/>
                <a:gd name="connsiteY201" fmla="*/ 129396 h 683077"/>
                <a:gd name="connsiteX202" fmla="*/ 418381 w 3252161"/>
                <a:gd name="connsiteY202" fmla="*/ 120770 h 683077"/>
                <a:gd name="connsiteX203" fmla="*/ 396815 w 3252161"/>
                <a:gd name="connsiteY203" fmla="*/ 107830 h 683077"/>
                <a:gd name="connsiteX204" fmla="*/ 388189 w 3252161"/>
                <a:gd name="connsiteY204" fmla="*/ 73324 h 683077"/>
                <a:gd name="connsiteX205" fmla="*/ 379563 w 3252161"/>
                <a:gd name="connsiteY205" fmla="*/ 60385 h 683077"/>
                <a:gd name="connsiteX206" fmla="*/ 370936 w 3252161"/>
                <a:gd name="connsiteY206" fmla="*/ 51758 h 683077"/>
                <a:gd name="connsiteX207" fmla="*/ 345057 w 3252161"/>
                <a:gd name="connsiteY207" fmla="*/ 43132 h 683077"/>
                <a:gd name="connsiteX208" fmla="*/ 332117 w 3252161"/>
                <a:gd name="connsiteY208" fmla="*/ 38819 h 683077"/>
                <a:gd name="connsiteX209" fmla="*/ 323491 w 3252161"/>
                <a:gd name="connsiteY209" fmla="*/ 30192 h 683077"/>
                <a:gd name="connsiteX210" fmla="*/ 327804 w 3252161"/>
                <a:gd name="connsiteY210" fmla="*/ 17253 h 683077"/>
                <a:gd name="connsiteX211" fmla="*/ 280359 w 3252161"/>
                <a:gd name="connsiteY211" fmla="*/ 12939 h 683077"/>
                <a:gd name="connsiteX212" fmla="*/ 228600 w 3252161"/>
                <a:gd name="connsiteY212" fmla="*/ 17253 h 683077"/>
                <a:gd name="connsiteX213" fmla="*/ 202721 w 3252161"/>
                <a:gd name="connsiteY213" fmla="*/ 25879 h 683077"/>
                <a:gd name="connsiteX214" fmla="*/ 107831 w 3252161"/>
                <a:gd name="connsiteY214" fmla="*/ 21566 h 683077"/>
                <a:gd name="connsiteX215" fmla="*/ 103517 w 3252161"/>
                <a:gd name="connsiteY215" fmla="*/ 4313 h 683077"/>
                <a:gd name="connsiteX216" fmla="*/ 34506 w 3252161"/>
                <a:gd name="connsiteY216" fmla="*/ 8626 h 683077"/>
                <a:gd name="connsiteX217" fmla="*/ 12940 w 3252161"/>
                <a:gd name="connsiteY217" fmla="*/ 12939 h 683077"/>
                <a:gd name="connsiteX218" fmla="*/ 0 w 3252161"/>
                <a:gd name="connsiteY218" fmla="*/ 0 h 683077"/>
                <a:gd name="connsiteX219" fmla="*/ 34506 w 3252161"/>
                <a:gd name="connsiteY219"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20838 w 3252161"/>
                <a:gd name="connsiteY63" fmla="*/ 573656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792263 w 3252161"/>
                <a:gd name="connsiteY63" fmla="*/ 599850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00400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 name="connsiteX0" fmla="*/ 34506 w 3252161"/>
                <a:gd name="connsiteY0" fmla="*/ 21566 h 683077"/>
                <a:gd name="connsiteX1" fmla="*/ 38819 w 3252161"/>
                <a:gd name="connsiteY1" fmla="*/ 392502 h 683077"/>
                <a:gd name="connsiteX2" fmla="*/ 73325 w 3252161"/>
                <a:gd name="connsiteY2" fmla="*/ 379562 h 683077"/>
                <a:gd name="connsiteX3" fmla="*/ 133710 w 3252161"/>
                <a:gd name="connsiteY3" fmla="*/ 383875 h 683077"/>
                <a:gd name="connsiteX4" fmla="*/ 142336 w 3252161"/>
                <a:gd name="connsiteY4" fmla="*/ 409755 h 683077"/>
                <a:gd name="connsiteX5" fmla="*/ 146649 w 3252161"/>
                <a:gd name="connsiteY5" fmla="*/ 422694 h 683077"/>
                <a:gd name="connsiteX6" fmla="*/ 159589 w 3252161"/>
                <a:gd name="connsiteY6" fmla="*/ 427007 h 683077"/>
                <a:gd name="connsiteX7" fmla="*/ 207034 w 3252161"/>
                <a:gd name="connsiteY7" fmla="*/ 422694 h 683077"/>
                <a:gd name="connsiteX8" fmla="*/ 224287 w 3252161"/>
                <a:gd name="connsiteY8" fmla="*/ 405441 h 683077"/>
                <a:gd name="connsiteX9" fmla="*/ 297612 w 3252161"/>
                <a:gd name="connsiteY9" fmla="*/ 409755 h 683077"/>
                <a:gd name="connsiteX10" fmla="*/ 323491 w 3252161"/>
                <a:gd name="connsiteY10" fmla="*/ 418381 h 683077"/>
                <a:gd name="connsiteX11" fmla="*/ 388189 w 3252161"/>
                <a:gd name="connsiteY11" fmla="*/ 422694 h 683077"/>
                <a:gd name="connsiteX12" fmla="*/ 401129 w 3252161"/>
                <a:gd name="connsiteY12" fmla="*/ 427007 h 683077"/>
                <a:gd name="connsiteX13" fmla="*/ 409755 w 3252161"/>
                <a:gd name="connsiteY13" fmla="*/ 435634 h 683077"/>
                <a:gd name="connsiteX14" fmla="*/ 491706 w 3252161"/>
                <a:gd name="connsiteY14" fmla="*/ 439947 h 683077"/>
                <a:gd name="connsiteX15" fmla="*/ 508959 w 3252161"/>
                <a:gd name="connsiteY15" fmla="*/ 444260 h 683077"/>
                <a:gd name="connsiteX16" fmla="*/ 521898 w 3252161"/>
                <a:gd name="connsiteY16" fmla="*/ 448573 h 683077"/>
                <a:gd name="connsiteX17" fmla="*/ 547778 w 3252161"/>
                <a:gd name="connsiteY17" fmla="*/ 452887 h 683077"/>
                <a:gd name="connsiteX18" fmla="*/ 616789 w 3252161"/>
                <a:gd name="connsiteY18" fmla="*/ 457200 h 683077"/>
                <a:gd name="connsiteX19" fmla="*/ 638355 w 3252161"/>
                <a:gd name="connsiteY19" fmla="*/ 461513 h 683077"/>
                <a:gd name="connsiteX20" fmla="*/ 664234 w 3252161"/>
                <a:gd name="connsiteY20" fmla="*/ 465826 h 683077"/>
                <a:gd name="connsiteX21" fmla="*/ 690114 w 3252161"/>
                <a:gd name="connsiteY21" fmla="*/ 474453 h 683077"/>
                <a:gd name="connsiteX22" fmla="*/ 750498 w 3252161"/>
                <a:gd name="connsiteY22" fmla="*/ 470139 h 683077"/>
                <a:gd name="connsiteX23" fmla="*/ 763438 w 3252161"/>
                <a:gd name="connsiteY23" fmla="*/ 465826 h 683077"/>
                <a:gd name="connsiteX24" fmla="*/ 815197 w 3252161"/>
                <a:gd name="connsiteY24" fmla="*/ 470139 h 683077"/>
                <a:gd name="connsiteX25" fmla="*/ 845389 w 3252161"/>
                <a:gd name="connsiteY25" fmla="*/ 483079 h 683077"/>
                <a:gd name="connsiteX26" fmla="*/ 948906 w 3252161"/>
                <a:gd name="connsiteY26" fmla="*/ 474453 h 683077"/>
                <a:gd name="connsiteX27" fmla="*/ 961846 w 3252161"/>
                <a:gd name="connsiteY27" fmla="*/ 470139 h 683077"/>
                <a:gd name="connsiteX28" fmla="*/ 1013604 w 3252161"/>
                <a:gd name="connsiteY28" fmla="*/ 483079 h 683077"/>
                <a:gd name="connsiteX29" fmla="*/ 1026544 w 3252161"/>
                <a:gd name="connsiteY29" fmla="*/ 487392 h 683077"/>
                <a:gd name="connsiteX30" fmla="*/ 1117121 w 3252161"/>
                <a:gd name="connsiteY30" fmla="*/ 491706 h 683077"/>
                <a:gd name="connsiteX31" fmla="*/ 1130061 w 3252161"/>
                <a:gd name="connsiteY31" fmla="*/ 496019 h 683077"/>
                <a:gd name="connsiteX32" fmla="*/ 1168880 w 3252161"/>
                <a:gd name="connsiteY32" fmla="*/ 513272 h 683077"/>
                <a:gd name="connsiteX33" fmla="*/ 1405612 w 3252161"/>
                <a:gd name="connsiteY33" fmla="*/ 538117 h 683077"/>
                <a:gd name="connsiteX34" fmla="*/ 1505310 w 3252161"/>
                <a:gd name="connsiteY34" fmla="*/ 534838 h 683077"/>
                <a:gd name="connsiteX35" fmla="*/ 1508500 w 3252161"/>
                <a:gd name="connsiteY35" fmla="*/ 533939 h 683077"/>
                <a:gd name="connsiteX36" fmla="*/ 1570008 w 3252161"/>
                <a:gd name="connsiteY36" fmla="*/ 560717 h 683077"/>
                <a:gd name="connsiteX37" fmla="*/ 1595887 w 3252161"/>
                <a:gd name="connsiteY37" fmla="*/ 577970 h 683077"/>
                <a:gd name="connsiteX38" fmla="*/ 1604514 w 3252161"/>
                <a:gd name="connsiteY38" fmla="*/ 586596 h 683077"/>
                <a:gd name="connsiteX39" fmla="*/ 1742536 w 3252161"/>
                <a:gd name="connsiteY39" fmla="*/ 590909 h 683077"/>
                <a:gd name="connsiteX40" fmla="*/ 1979763 w 3252161"/>
                <a:gd name="connsiteY40" fmla="*/ 599536 h 683077"/>
                <a:gd name="connsiteX41" fmla="*/ 2001329 w 3252161"/>
                <a:gd name="connsiteY41" fmla="*/ 603849 h 683077"/>
                <a:gd name="connsiteX42" fmla="*/ 2031521 w 3252161"/>
                <a:gd name="connsiteY42" fmla="*/ 608162 h 683077"/>
                <a:gd name="connsiteX43" fmla="*/ 2286000 w 3252161"/>
                <a:gd name="connsiteY43" fmla="*/ 608162 h 683077"/>
                <a:gd name="connsiteX44" fmla="*/ 2311880 w 3252161"/>
                <a:gd name="connsiteY44" fmla="*/ 599536 h 683077"/>
                <a:gd name="connsiteX45" fmla="*/ 2333446 w 3252161"/>
                <a:gd name="connsiteY45" fmla="*/ 595222 h 683077"/>
                <a:gd name="connsiteX46" fmla="*/ 2467155 w 3252161"/>
                <a:gd name="connsiteY46" fmla="*/ 599536 h 683077"/>
                <a:gd name="connsiteX47" fmla="*/ 2484408 w 3252161"/>
                <a:gd name="connsiteY47" fmla="*/ 603849 h 683077"/>
                <a:gd name="connsiteX48" fmla="*/ 2566359 w 3252161"/>
                <a:gd name="connsiteY48" fmla="*/ 608162 h 683077"/>
                <a:gd name="connsiteX49" fmla="*/ 2609491 w 3252161"/>
                <a:gd name="connsiteY49" fmla="*/ 616789 h 683077"/>
                <a:gd name="connsiteX50" fmla="*/ 2626744 w 3252161"/>
                <a:gd name="connsiteY50" fmla="*/ 621102 h 683077"/>
                <a:gd name="connsiteX51" fmla="*/ 2665563 w 3252161"/>
                <a:gd name="connsiteY51" fmla="*/ 638355 h 683077"/>
                <a:gd name="connsiteX52" fmla="*/ 2704381 w 3252161"/>
                <a:gd name="connsiteY52" fmla="*/ 655607 h 683077"/>
                <a:gd name="connsiteX53" fmla="*/ 2717321 w 3252161"/>
                <a:gd name="connsiteY53" fmla="*/ 664234 h 683077"/>
                <a:gd name="connsiteX54" fmla="*/ 2954548 w 3252161"/>
                <a:gd name="connsiteY54" fmla="*/ 655607 h 683077"/>
                <a:gd name="connsiteX55" fmla="*/ 3148642 w 3252161"/>
                <a:gd name="connsiteY55" fmla="*/ 655607 h 683077"/>
                <a:gd name="connsiteX56" fmla="*/ 3187461 w 3252161"/>
                <a:gd name="connsiteY56" fmla="*/ 642668 h 683077"/>
                <a:gd name="connsiteX57" fmla="*/ 3226280 w 3252161"/>
                <a:gd name="connsiteY57" fmla="*/ 638355 h 683077"/>
                <a:gd name="connsiteX58" fmla="*/ 3221966 w 3252161"/>
                <a:gd name="connsiteY58" fmla="*/ 616789 h 683077"/>
                <a:gd name="connsiteX59" fmla="*/ 3233738 w 3252161"/>
                <a:gd name="connsiteY59" fmla="*/ 599536 h 683077"/>
                <a:gd name="connsiteX60" fmla="*/ 3198334 w 3252161"/>
                <a:gd name="connsiteY60" fmla="*/ 564715 h 683077"/>
                <a:gd name="connsiteX61" fmla="*/ 3034792 w 3252161"/>
                <a:gd name="connsiteY61" fmla="*/ 576172 h 683077"/>
                <a:gd name="connsiteX62" fmla="*/ 2892007 w 3252161"/>
                <a:gd name="connsiteY62" fmla="*/ 569658 h 683077"/>
                <a:gd name="connsiteX63" fmla="*/ 2842269 w 3252161"/>
                <a:gd name="connsiteY63" fmla="*/ 559369 h 683077"/>
                <a:gd name="connsiteX64" fmla="*/ 2851031 w 3252161"/>
                <a:gd name="connsiteY64" fmla="*/ 543464 h 683077"/>
                <a:gd name="connsiteX65" fmla="*/ 3075317 w 3252161"/>
                <a:gd name="connsiteY65" fmla="*/ 539151 h 683077"/>
                <a:gd name="connsiteX66" fmla="*/ 3088257 w 3252161"/>
                <a:gd name="connsiteY66" fmla="*/ 534838 h 683077"/>
                <a:gd name="connsiteX67" fmla="*/ 3105510 w 3252161"/>
                <a:gd name="connsiteY67" fmla="*/ 517585 h 683077"/>
                <a:gd name="connsiteX68" fmla="*/ 3178834 w 3252161"/>
                <a:gd name="connsiteY68" fmla="*/ 504645 h 683077"/>
                <a:gd name="connsiteX69" fmla="*/ 3187461 w 3252161"/>
                <a:gd name="connsiteY69" fmla="*/ 496019 h 683077"/>
                <a:gd name="connsiteX70" fmla="*/ 3191774 w 3252161"/>
                <a:gd name="connsiteY70" fmla="*/ 483079 h 683077"/>
                <a:gd name="connsiteX71" fmla="*/ 3204714 w 3252161"/>
                <a:gd name="connsiteY71" fmla="*/ 478766 h 683077"/>
                <a:gd name="connsiteX72" fmla="*/ 3196087 w 3252161"/>
                <a:gd name="connsiteY72" fmla="*/ 470139 h 683077"/>
                <a:gd name="connsiteX73" fmla="*/ 2846717 w 3252161"/>
                <a:gd name="connsiteY73" fmla="*/ 478766 h 683077"/>
                <a:gd name="connsiteX74" fmla="*/ 2820838 w 3252161"/>
                <a:gd name="connsiteY74" fmla="*/ 487392 h 683077"/>
                <a:gd name="connsiteX75" fmla="*/ 2807898 w 3252161"/>
                <a:gd name="connsiteY75" fmla="*/ 496019 h 683077"/>
                <a:gd name="connsiteX76" fmla="*/ 2743200 w 3252161"/>
                <a:gd name="connsiteY76" fmla="*/ 500332 h 683077"/>
                <a:gd name="connsiteX77" fmla="*/ 2691442 w 3252161"/>
                <a:gd name="connsiteY77" fmla="*/ 517585 h 683077"/>
                <a:gd name="connsiteX78" fmla="*/ 2678502 w 3252161"/>
                <a:gd name="connsiteY78" fmla="*/ 521898 h 683077"/>
                <a:gd name="connsiteX79" fmla="*/ 2540480 w 3252161"/>
                <a:gd name="connsiteY79" fmla="*/ 530524 h 683077"/>
                <a:gd name="connsiteX80" fmla="*/ 2303253 w 3252161"/>
                <a:gd name="connsiteY80" fmla="*/ 539151 h 683077"/>
                <a:gd name="connsiteX81" fmla="*/ 2225615 w 3252161"/>
                <a:gd name="connsiteY81" fmla="*/ 534838 h 683077"/>
                <a:gd name="connsiteX82" fmla="*/ 2216989 w 3252161"/>
                <a:gd name="connsiteY82" fmla="*/ 526211 h 683077"/>
                <a:gd name="connsiteX83" fmla="*/ 2147978 w 3252161"/>
                <a:gd name="connsiteY83" fmla="*/ 521898 h 683077"/>
                <a:gd name="connsiteX84" fmla="*/ 2135038 w 3252161"/>
                <a:gd name="connsiteY84" fmla="*/ 526211 h 683077"/>
                <a:gd name="connsiteX85" fmla="*/ 2126412 w 3252161"/>
                <a:gd name="connsiteY85" fmla="*/ 534838 h 683077"/>
                <a:gd name="connsiteX86" fmla="*/ 2099050 w 3252161"/>
                <a:gd name="connsiteY86" fmla="*/ 524414 h 683077"/>
                <a:gd name="connsiteX87" fmla="*/ 2053087 w 3252161"/>
                <a:gd name="connsiteY87" fmla="*/ 539151 h 683077"/>
                <a:gd name="connsiteX88" fmla="*/ 2040148 w 3252161"/>
                <a:gd name="connsiteY88" fmla="*/ 543464 h 683077"/>
                <a:gd name="connsiteX89" fmla="*/ 2022895 w 3252161"/>
                <a:gd name="connsiteY89" fmla="*/ 560717 h 683077"/>
                <a:gd name="connsiteX90" fmla="*/ 2014268 w 3252161"/>
                <a:gd name="connsiteY90" fmla="*/ 569343 h 683077"/>
                <a:gd name="connsiteX91" fmla="*/ 1920456 w 3252161"/>
                <a:gd name="connsiteY91" fmla="*/ 564895 h 683077"/>
                <a:gd name="connsiteX92" fmla="*/ 1686464 w 3252161"/>
                <a:gd name="connsiteY92" fmla="*/ 569343 h 683077"/>
                <a:gd name="connsiteX93" fmla="*/ 1673525 w 3252161"/>
                <a:gd name="connsiteY93" fmla="*/ 565030 h 683077"/>
                <a:gd name="connsiteX94" fmla="*/ 1651959 w 3252161"/>
                <a:gd name="connsiteY94" fmla="*/ 552090 h 683077"/>
                <a:gd name="connsiteX95" fmla="*/ 1634706 w 3252161"/>
                <a:gd name="connsiteY95" fmla="*/ 530524 h 683077"/>
                <a:gd name="connsiteX96" fmla="*/ 1630393 w 3252161"/>
                <a:gd name="connsiteY96" fmla="*/ 517585 h 683077"/>
                <a:gd name="connsiteX97" fmla="*/ 1634706 w 3252161"/>
                <a:gd name="connsiteY97" fmla="*/ 504645 h 683077"/>
                <a:gd name="connsiteX98" fmla="*/ 1664898 w 3252161"/>
                <a:gd name="connsiteY98" fmla="*/ 491706 h 683077"/>
                <a:gd name="connsiteX99" fmla="*/ 1669212 w 3252161"/>
                <a:gd name="connsiteY99" fmla="*/ 478766 h 683077"/>
                <a:gd name="connsiteX100" fmla="*/ 1660585 w 3252161"/>
                <a:gd name="connsiteY100" fmla="*/ 470139 h 683077"/>
                <a:gd name="connsiteX101" fmla="*/ 1621766 w 3252161"/>
                <a:gd name="connsiteY101" fmla="*/ 465826 h 683077"/>
                <a:gd name="connsiteX102" fmla="*/ 1613140 w 3252161"/>
                <a:gd name="connsiteY102" fmla="*/ 452887 h 683077"/>
                <a:gd name="connsiteX103" fmla="*/ 1617453 w 3252161"/>
                <a:gd name="connsiteY103" fmla="*/ 427007 h 683077"/>
                <a:gd name="connsiteX104" fmla="*/ 1630393 w 3252161"/>
                <a:gd name="connsiteY104" fmla="*/ 383875 h 683077"/>
                <a:gd name="connsiteX105" fmla="*/ 1643332 w 3252161"/>
                <a:gd name="connsiteY105" fmla="*/ 370936 h 683077"/>
                <a:gd name="connsiteX106" fmla="*/ 1807234 w 3252161"/>
                <a:gd name="connsiteY106" fmla="*/ 375249 h 683077"/>
                <a:gd name="connsiteX107" fmla="*/ 1846053 w 3252161"/>
                <a:gd name="connsiteY107" fmla="*/ 388189 h 683077"/>
                <a:gd name="connsiteX108" fmla="*/ 1858993 w 3252161"/>
                <a:gd name="connsiteY108" fmla="*/ 392502 h 683077"/>
                <a:gd name="connsiteX109" fmla="*/ 1876246 w 3252161"/>
                <a:gd name="connsiteY109" fmla="*/ 431321 h 683077"/>
                <a:gd name="connsiteX110" fmla="*/ 1884872 w 3252161"/>
                <a:gd name="connsiteY110" fmla="*/ 465826 h 683077"/>
                <a:gd name="connsiteX111" fmla="*/ 1893498 w 3252161"/>
                <a:gd name="connsiteY111" fmla="*/ 474453 h 683077"/>
                <a:gd name="connsiteX112" fmla="*/ 1919378 w 3252161"/>
                <a:gd name="connsiteY112" fmla="*/ 504645 h 683077"/>
                <a:gd name="connsiteX113" fmla="*/ 1928004 w 3252161"/>
                <a:gd name="connsiteY113" fmla="*/ 513272 h 683077"/>
                <a:gd name="connsiteX114" fmla="*/ 1932317 w 3252161"/>
                <a:gd name="connsiteY114" fmla="*/ 526211 h 683077"/>
                <a:gd name="connsiteX115" fmla="*/ 1979763 w 3252161"/>
                <a:gd name="connsiteY115" fmla="*/ 526211 h 683077"/>
                <a:gd name="connsiteX116" fmla="*/ 1984076 w 3252161"/>
                <a:gd name="connsiteY116" fmla="*/ 508958 h 683077"/>
                <a:gd name="connsiteX117" fmla="*/ 2001329 w 3252161"/>
                <a:gd name="connsiteY117" fmla="*/ 487392 h 683077"/>
                <a:gd name="connsiteX118" fmla="*/ 2018581 w 3252161"/>
                <a:gd name="connsiteY118" fmla="*/ 491706 h 683077"/>
                <a:gd name="connsiteX119" fmla="*/ 2027208 w 3252161"/>
                <a:gd name="connsiteY119" fmla="*/ 500332 h 683077"/>
                <a:gd name="connsiteX120" fmla="*/ 2040148 w 3252161"/>
                <a:gd name="connsiteY120" fmla="*/ 508958 h 683077"/>
                <a:gd name="connsiteX121" fmla="*/ 2122098 w 3252161"/>
                <a:gd name="connsiteY121" fmla="*/ 504645 h 683077"/>
                <a:gd name="connsiteX122" fmla="*/ 2130725 w 3252161"/>
                <a:gd name="connsiteY122" fmla="*/ 496019 h 683077"/>
                <a:gd name="connsiteX123" fmla="*/ 2135038 w 3252161"/>
                <a:gd name="connsiteY123" fmla="*/ 461513 h 683077"/>
                <a:gd name="connsiteX124" fmla="*/ 2149056 w 3252161"/>
                <a:gd name="connsiteY124" fmla="*/ 452976 h 683077"/>
                <a:gd name="connsiteX125" fmla="*/ 2170488 w 3252161"/>
                <a:gd name="connsiteY125" fmla="*/ 452977 h 683077"/>
                <a:gd name="connsiteX126" fmla="*/ 2210070 w 3252161"/>
                <a:gd name="connsiteY126" fmla="*/ 411238 h 683077"/>
                <a:gd name="connsiteX127" fmla="*/ 2201444 w 3252161"/>
                <a:gd name="connsiteY127" fmla="*/ 424401 h 683077"/>
                <a:gd name="connsiteX128" fmla="*/ 2311880 w 3252161"/>
                <a:gd name="connsiteY128" fmla="*/ 401128 h 683077"/>
                <a:gd name="connsiteX129" fmla="*/ 2333446 w 3252161"/>
                <a:gd name="connsiteY129" fmla="*/ 388189 h 683077"/>
                <a:gd name="connsiteX130" fmla="*/ 2424023 w 3252161"/>
                <a:gd name="connsiteY130" fmla="*/ 375249 h 683077"/>
                <a:gd name="connsiteX131" fmla="*/ 2454215 w 3252161"/>
                <a:gd name="connsiteY131" fmla="*/ 366622 h 683077"/>
                <a:gd name="connsiteX132" fmla="*/ 2467155 w 3252161"/>
                <a:gd name="connsiteY132" fmla="*/ 362309 h 683077"/>
                <a:gd name="connsiteX133" fmla="*/ 2695755 w 3252161"/>
                <a:gd name="connsiteY133" fmla="*/ 353683 h 683077"/>
                <a:gd name="connsiteX134" fmla="*/ 2708695 w 3252161"/>
                <a:gd name="connsiteY134" fmla="*/ 349370 h 683077"/>
                <a:gd name="connsiteX135" fmla="*/ 2725948 w 3252161"/>
                <a:gd name="connsiteY135" fmla="*/ 332117 h 683077"/>
                <a:gd name="connsiteX136" fmla="*/ 2751827 w 3252161"/>
                <a:gd name="connsiteY136" fmla="*/ 323490 h 683077"/>
                <a:gd name="connsiteX137" fmla="*/ 2764766 w 3252161"/>
                <a:gd name="connsiteY137" fmla="*/ 319177 h 683077"/>
                <a:gd name="connsiteX138" fmla="*/ 2794959 w 3252161"/>
                <a:gd name="connsiteY138" fmla="*/ 306238 h 683077"/>
                <a:gd name="connsiteX139" fmla="*/ 2825151 w 3252161"/>
                <a:gd name="connsiteY139" fmla="*/ 297611 h 683077"/>
                <a:gd name="connsiteX140" fmla="*/ 2842404 w 3252161"/>
                <a:gd name="connsiteY140" fmla="*/ 293298 h 683077"/>
                <a:gd name="connsiteX141" fmla="*/ 2838091 w 3252161"/>
                <a:gd name="connsiteY141" fmla="*/ 271732 h 683077"/>
                <a:gd name="connsiteX142" fmla="*/ 2725948 w 3252161"/>
                <a:gd name="connsiteY142" fmla="*/ 276045 h 683077"/>
                <a:gd name="connsiteX143" fmla="*/ 2704381 w 3252161"/>
                <a:gd name="connsiteY143" fmla="*/ 280358 h 683077"/>
                <a:gd name="connsiteX144" fmla="*/ 2678502 w 3252161"/>
                <a:gd name="connsiteY144" fmla="*/ 284672 h 683077"/>
                <a:gd name="connsiteX145" fmla="*/ 2557732 w 3252161"/>
                <a:gd name="connsiteY145" fmla="*/ 288985 h 683077"/>
                <a:gd name="connsiteX146" fmla="*/ 2471468 w 3252161"/>
                <a:gd name="connsiteY146" fmla="*/ 293298 h 683077"/>
                <a:gd name="connsiteX147" fmla="*/ 2445589 w 3252161"/>
                <a:gd name="connsiteY147" fmla="*/ 301924 h 683077"/>
                <a:gd name="connsiteX148" fmla="*/ 2281687 w 3252161"/>
                <a:gd name="connsiteY148" fmla="*/ 310551 h 683077"/>
                <a:gd name="connsiteX149" fmla="*/ 2255808 w 3252161"/>
                <a:gd name="connsiteY149" fmla="*/ 314864 h 683077"/>
                <a:gd name="connsiteX150" fmla="*/ 2204049 w 3252161"/>
                <a:gd name="connsiteY150" fmla="*/ 319177 h 683077"/>
                <a:gd name="connsiteX151" fmla="*/ 2173857 w 3252161"/>
                <a:gd name="connsiteY151" fmla="*/ 327804 h 683077"/>
                <a:gd name="connsiteX152" fmla="*/ 2147978 w 3252161"/>
                <a:gd name="connsiteY152" fmla="*/ 340743 h 683077"/>
                <a:gd name="connsiteX153" fmla="*/ 2135038 w 3252161"/>
                <a:gd name="connsiteY153" fmla="*/ 349370 h 683077"/>
                <a:gd name="connsiteX154" fmla="*/ 2104846 w 3252161"/>
                <a:gd name="connsiteY154" fmla="*/ 357996 h 683077"/>
                <a:gd name="connsiteX155" fmla="*/ 2091906 w 3252161"/>
                <a:gd name="connsiteY155" fmla="*/ 362309 h 683077"/>
                <a:gd name="connsiteX156" fmla="*/ 1940944 w 3252161"/>
                <a:gd name="connsiteY156" fmla="*/ 357996 h 683077"/>
                <a:gd name="connsiteX157" fmla="*/ 1915064 w 3252161"/>
                <a:gd name="connsiteY157" fmla="*/ 349370 h 683077"/>
                <a:gd name="connsiteX158" fmla="*/ 1880559 w 3252161"/>
                <a:gd name="connsiteY158" fmla="*/ 332117 h 683077"/>
                <a:gd name="connsiteX159" fmla="*/ 1867619 w 3252161"/>
                <a:gd name="connsiteY159" fmla="*/ 327804 h 683077"/>
                <a:gd name="connsiteX160" fmla="*/ 1397480 w 3252161"/>
                <a:gd name="connsiteY160" fmla="*/ 332117 h 683077"/>
                <a:gd name="connsiteX161" fmla="*/ 1337095 w 3252161"/>
                <a:gd name="connsiteY161" fmla="*/ 345056 h 683077"/>
                <a:gd name="connsiteX162" fmla="*/ 1328468 w 3252161"/>
                <a:gd name="connsiteY162" fmla="*/ 353683 h 683077"/>
                <a:gd name="connsiteX163" fmla="*/ 1315529 w 3252161"/>
                <a:gd name="connsiteY163" fmla="*/ 357996 h 683077"/>
                <a:gd name="connsiteX164" fmla="*/ 1220638 w 3252161"/>
                <a:gd name="connsiteY164" fmla="*/ 362309 h 683077"/>
                <a:gd name="connsiteX165" fmla="*/ 1155940 w 3252161"/>
                <a:gd name="connsiteY165" fmla="*/ 370936 h 683077"/>
                <a:gd name="connsiteX166" fmla="*/ 1073989 w 3252161"/>
                <a:gd name="connsiteY166" fmla="*/ 379562 h 683077"/>
                <a:gd name="connsiteX167" fmla="*/ 1035170 w 3252161"/>
                <a:gd name="connsiteY167" fmla="*/ 388189 h 683077"/>
                <a:gd name="connsiteX168" fmla="*/ 1000664 w 3252161"/>
                <a:gd name="connsiteY168" fmla="*/ 392502 h 683077"/>
                <a:gd name="connsiteX169" fmla="*/ 776378 w 3252161"/>
                <a:gd name="connsiteY169" fmla="*/ 396815 h 683077"/>
                <a:gd name="connsiteX170" fmla="*/ 595223 w 3252161"/>
                <a:gd name="connsiteY170" fmla="*/ 396815 h 683077"/>
                <a:gd name="connsiteX171" fmla="*/ 569344 w 3252161"/>
                <a:gd name="connsiteY171" fmla="*/ 388189 h 683077"/>
                <a:gd name="connsiteX172" fmla="*/ 590910 w 3252161"/>
                <a:gd name="connsiteY172" fmla="*/ 375249 h 683077"/>
                <a:gd name="connsiteX173" fmla="*/ 603849 w 3252161"/>
                <a:gd name="connsiteY173" fmla="*/ 370936 h 683077"/>
                <a:gd name="connsiteX174" fmla="*/ 715993 w 3252161"/>
                <a:gd name="connsiteY174" fmla="*/ 366622 h 683077"/>
                <a:gd name="connsiteX175" fmla="*/ 733246 w 3252161"/>
                <a:gd name="connsiteY175" fmla="*/ 345056 h 683077"/>
                <a:gd name="connsiteX176" fmla="*/ 746185 w 3252161"/>
                <a:gd name="connsiteY176" fmla="*/ 332117 h 683077"/>
                <a:gd name="connsiteX177" fmla="*/ 772064 w 3252161"/>
                <a:gd name="connsiteY177" fmla="*/ 314864 h 683077"/>
                <a:gd name="connsiteX178" fmla="*/ 914400 w 3252161"/>
                <a:gd name="connsiteY178" fmla="*/ 306238 h 683077"/>
                <a:gd name="connsiteX179" fmla="*/ 927340 w 3252161"/>
                <a:gd name="connsiteY179" fmla="*/ 280358 h 683077"/>
                <a:gd name="connsiteX180" fmla="*/ 923027 w 3252161"/>
                <a:gd name="connsiteY180" fmla="*/ 263106 h 683077"/>
                <a:gd name="connsiteX181" fmla="*/ 897148 w 3252161"/>
                <a:gd name="connsiteY181" fmla="*/ 254479 h 683077"/>
                <a:gd name="connsiteX182" fmla="*/ 884208 w 3252161"/>
                <a:gd name="connsiteY182" fmla="*/ 250166 h 683077"/>
                <a:gd name="connsiteX183" fmla="*/ 875581 w 3252161"/>
                <a:gd name="connsiteY183" fmla="*/ 241539 h 683077"/>
                <a:gd name="connsiteX184" fmla="*/ 862642 w 3252161"/>
                <a:gd name="connsiteY184" fmla="*/ 237226 h 683077"/>
                <a:gd name="connsiteX185" fmla="*/ 759125 w 3252161"/>
                <a:gd name="connsiteY185" fmla="*/ 241539 h 683077"/>
                <a:gd name="connsiteX186" fmla="*/ 724619 w 3252161"/>
                <a:gd name="connsiteY186" fmla="*/ 245853 h 683077"/>
                <a:gd name="connsiteX187" fmla="*/ 698740 w 3252161"/>
                <a:gd name="connsiteY187" fmla="*/ 254479 h 683077"/>
                <a:gd name="connsiteX188" fmla="*/ 517585 w 3252161"/>
                <a:gd name="connsiteY188" fmla="*/ 258792 h 683077"/>
                <a:gd name="connsiteX189" fmla="*/ 431321 w 3252161"/>
                <a:gd name="connsiteY189" fmla="*/ 271732 h 683077"/>
                <a:gd name="connsiteX190" fmla="*/ 392502 w 3252161"/>
                <a:gd name="connsiteY190" fmla="*/ 276045 h 683077"/>
                <a:gd name="connsiteX191" fmla="*/ 73325 w 3252161"/>
                <a:gd name="connsiteY191" fmla="*/ 271732 h 683077"/>
                <a:gd name="connsiteX192" fmla="*/ 64698 w 3252161"/>
                <a:gd name="connsiteY192" fmla="*/ 263106 h 683077"/>
                <a:gd name="connsiteX193" fmla="*/ 60385 w 3252161"/>
                <a:gd name="connsiteY193" fmla="*/ 232913 h 683077"/>
                <a:gd name="connsiteX194" fmla="*/ 51759 w 3252161"/>
                <a:gd name="connsiteY194" fmla="*/ 207034 h 683077"/>
                <a:gd name="connsiteX195" fmla="*/ 56072 w 3252161"/>
                <a:gd name="connsiteY195" fmla="*/ 163902 h 683077"/>
                <a:gd name="connsiteX196" fmla="*/ 69012 w 3252161"/>
                <a:gd name="connsiteY196" fmla="*/ 159589 h 683077"/>
                <a:gd name="connsiteX197" fmla="*/ 237227 w 3252161"/>
                <a:gd name="connsiteY197" fmla="*/ 155275 h 683077"/>
                <a:gd name="connsiteX198" fmla="*/ 288985 w 3252161"/>
                <a:gd name="connsiteY198" fmla="*/ 138022 h 683077"/>
                <a:gd name="connsiteX199" fmla="*/ 301925 w 3252161"/>
                <a:gd name="connsiteY199" fmla="*/ 133709 h 683077"/>
                <a:gd name="connsiteX200" fmla="*/ 444261 w 3252161"/>
                <a:gd name="connsiteY200" fmla="*/ 129396 h 683077"/>
                <a:gd name="connsiteX201" fmla="*/ 418381 w 3252161"/>
                <a:gd name="connsiteY201" fmla="*/ 120770 h 683077"/>
                <a:gd name="connsiteX202" fmla="*/ 396815 w 3252161"/>
                <a:gd name="connsiteY202" fmla="*/ 107830 h 683077"/>
                <a:gd name="connsiteX203" fmla="*/ 388189 w 3252161"/>
                <a:gd name="connsiteY203" fmla="*/ 73324 h 683077"/>
                <a:gd name="connsiteX204" fmla="*/ 379563 w 3252161"/>
                <a:gd name="connsiteY204" fmla="*/ 60385 h 683077"/>
                <a:gd name="connsiteX205" fmla="*/ 370936 w 3252161"/>
                <a:gd name="connsiteY205" fmla="*/ 51758 h 683077"/>
                <a:gd name="connsiteX206" fmla="*/ 345057 w 3252161"/>
                <a:gd name="connsiteY206" fmla="*/ 43132 h 683077"/>
                <a:gd name="connsiteX207" fmla="*/ 332117 w 3252161"/>
                <a:gd name="connsiteY207" fmla="*/ 38819 h 683077"/>
                <a:gd name="connsiteX208" fmla="*/ 323491 w 3252161"/>
                <a:gd name="connsiteY208" fmla="*/ 30192 h 683077"/>
                <a:gd name="connsiteX209" fmla="*/ 327804 w 3252161"/>
                <a:gd name="connsiteY209" fmla="*/ 17253 h 683077"/>
                <a:gd name="connsiteX210" fmla="*/ 280359 w 3252161"/>
                <a:gd name="connsiteY210" fmla="*/ 12939 h 683077"/>
                <a:gd name="connsiteX211" fmla="*/ 228600 w 3252161"/>
                <a:gd name="connsiteY211" fmla="*/ 17253 h 683077"/>
                <a:gd name="connsiteX212" fmla="*/ 202721 w 3252161"/>
                <a:gd name="connsiteY212" fmla="*/ 25879 h 683077"/>
                <a:gd name="connsiteX213" fmla="*/ 107831 w 3252161"/>
                <a:gd name="connsiteY213" fmla="*/ 21566 h 683077"/>
                <a:gd name="connsiteX214" fmla="*/ 103517 w 3252161"/>
                <a:gd name="connsiteY214" fmla="*/ 4313 h 683077"/>
                <a:gd name="connsiteX215" fmla="*/ 34506 w 3252161"/>
                <a:gd name="connsiteY215" fmla="*/ 8626 h 683077"/>
                <a:gd name="connsiteX216" fmla="*/ 12940 w 3252161"/>
                <a:gd name="connsiteY216" fmla="*/ 12939 h 683077"/>
                <a:gd name="connsiteX217" fmla="*/ 0 w 3252161"/>
                <a:gd name="connsiteY217" fmla="*/ 0 h 683077"/>
                <a:gd name="connsiteX218" fmla="*/ 34506 w 3252161"/>
                <a:gd name="connsiteY218" fmla="*/ 21566 h 683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Lst>
              <a:rect l="l" t="t" r="r" b="b"/>
              <a:pathLst>
                <a:path w="3252161" h="683077">
                  <a:moveTo>
                    <a:pt x="34506" y="21566"/>
                  </a:moveTo>
                  <a:cubicBezTo>
                    <a:pt x="35944" y="145211"/>
                    <a:pt x="28670" y="269265"/>
                    <a:pt x="38819" y="392502"/>
                  </a:cubicBezTo>
                  <a:cubicBezTo>
                    <a:pt x="40714" y="415516"/>
                    <a:pt x="71533" y="381354"/>
                    <a:pt x="73325" y="379562"/>
                  </a:cubicBezTo>
                  <a:cubicBezTo>
                    <a:pt x="93453" y="381000"/>
                    <a:pt x="115222" y="375786"/>
                    <a:pt x="133710" y="383875"/>
                  </a:cubicBezTo>
                  <a:cubicBezTo>
                    <a:pt x="142041" y="387520"/>
                    <a:pt x="139461" y="401128"/>
                    <a:pt x="142336" y="409755"/>
                  </a:cubicBezTo>
                  <a:cubicBezTo>
                    <a:pt x="143774" y="414068"/>
                    <a:pt x="142336" y="421256"/>
                    <a:pt x="146649" y="422694"/>
                  </a:cubicBezTo>
                  <a:lnTo>
                    <a:pt x="159589" y="427007"/>
                  </a:lnTo>
                  <a:cubicBezTo>
                    <a:pt x="175404" y="425569"/>
                    <a:pt x="191969" y="427716"/>
                    <a:pt x="207034" y="422694"/>
                  </a:cubicBezTo>
                  <a:cubicBezTo>
                    <a:pt x="214750" y="420122"/>
                    <a:pt x="224287" y="405441"/>
                    <a:pt x="224287" y="405441"/>
                  </a:cubicBezTo>
                  <a:cubicBezTo>
                    <a:pt x="248729" y="406879"/>
                    <a:pt x="273334" y="406588"/>
                    <a:pt x="297612" y="409755"/>
                  </a:cubicBezTo>
                  <a:cubicBezTo>
                    <a:pt x="306629" y="410931"/>
                    <a:pt x="314418" y="417776"/>
                    <a:pt x="323491" y="418381"/>
                  </a:cubicBezTo>
                  <a:lnTo>
                    <a:pt x="388189" y="422694"/>
                  </a:lnTo>
                  <a:cubicBezTo>
                    <a:pt x="392502" y="424132"/>
                    <a:pt x="397230" y="424668"/>
                    <a:pt x="401129" y="427007"/>
                  </a:cubicBezTo>
                  <a:cubicBezTo>
                    <a:pt x="404616" y="429099"/>
                    <a:pt x="405729" y="435059"/>
                    <a:pt x="409755" y="435634"/>
                  </a:cubicBezTo>
                  <a:cubicBezTo>
                    <a:pt x="436835" y="439503"/>
                    <a:pt x="464389" y="438509"/>
                    <a:pt x="491706" y="439947"/>
                  </a:cubicBezTo>
                  <a:cubicBezTo>
                    <a:pt x="497457" y="441385"/>
                    <a:pt x="503259" y="442632"/>
                    <a:pt x="508959" y="444260"/>
                  </a:cubicBezTo>
                  <a:cubicBezTo>
                    <a:pt x="513330" y="445509"/>
                    <a:pt x="517460" y="447587"/>
                    <a:pt x="521898" y="448573"/>
                  </a:cubicBezTo>
                  <a:cubicBezTo>
                    <a:pt x="530435" y="450470"/>
                    <a:pt x="539068" y="452095"/>
                    <a:pt x="547778" y="452887"/>
                  </a:cubicBezTo>
                  <a:cubicBezTo>
                    <a:pt x="570732" y="454974"/>
                    <a:pt x="593785" y="455762"/>
                    <a:pt x="616789" y="457200"/>
                  </a:cubicBezTo>
                  <a:lnTo>
                    <a:pt x="638355" y="461513"/>
                  </a:lnTo>
                  <a:cubicBezTo>
                    <a:pt x="646959" y="463077"/>
                    <a:pt x="655750" y="463705"/>
                    <a:pt x="664234" y="465826"/>
                  </a:cubicBezTo>
                  <a:cubicBezTo>
                    <a:pt x="673056" y="468031"/>
                    <a:pt x="690114" y="474453"/>
                    <a:pt x="690114" y="474453"/>
                  </a:cubicBezTo>
                  <a:cubicBezTo>
                    <a:pt x="710242" y="473015"/>
                    <a:pt x="730457" y="472497"/>
                    <a:pt x="750498" y="470139"/>
                  </a:cubicBezTo>
                  <a:cubicBezTo>
                    <a:pt x="755013" y="469608"/>
                    <a:pt x="758891" y="465826"/>
                    <a:pt x="763438" y="465826"/>
                  </a:cubicBezTo>
                  <a:cubicBezTo>
                    <a:pt x="780751" y="465826"/>
                    <a:pt x="797944" y="468701"/>
                    <a:pt x="815197" y="470139"/>
                  </a:cubicBezTo>
                  <a:cubicBezTo>
                    <a:pt x="818569" y="471825"/>
                    <a:pt x="839040" y="483079"/>
                    <a:pt x="845389" y="483079"/>
                  </a:cubicBezTo>
                  <a:cubicBezTo>
                    <a:pt x="876464" y="483079"/>
                    <a:pt x="916683" y="478033"/>
                    <a:pt x="948906" y="474453"/>
                  </a:cubicBezTo>
                  <a:cubicBezTo>
                    <a:pt x="953219" y="473015"/>
                    <a:pt x="957299" y="470139"/>
                    <a:pt x="961846" y="470139"/>
                  </a:cubicBezTo>
                  <a:cubicBezTo>
                    <a:pt x="979266" y="470139"/>
                    <a:pt x="997549" y="477728"/>
                    <a:pt x="1013604" y="483079"/>
                  </a:cubicBezTo>
                  <a:cubicBezTo>
                    <a:pt x="1017917" y="484517"/>
                    <a:pt x="1022003" y="487176"/>
                    <a:pt x="1026544" y="487392"/>
                  </a:cubicBezTo>
                  <a:lnTo>
                    <a:pt x="1117121" y="491706"/>
                  </a:lnTo>
                  <a:cubicBezTo>
                    <a:pt x="1121434" y="493144"/>
                    <a:pt x="1125994" y="493986"/>
                    <a:pt x="1130061" y="496019"/>
                  </a:cubicBezTo>
                  <a:cubicBezTo>
                    <a:pt x="1147904" y="504940"/>
                    <a:pt x="1142753" y="511337"/>
                    <a:pt x="1168880" y="513272"/>
                  </a:cubicBezTo>
                  <a:cubicBezTo>
                    <a:pt x="1349874" y="526678"/>
                    <a:pt x="1274996" y="523414"/>
                    <a:pt x="1405612" y="538117"/>
                  </a:cubicBezTo>
                  <a:cubicBezTo>
                    <a:pt x="1447576" y="552106"/>
                    <a:pt x="1484777" y="532756"/>
                    <a:pt x="1505310" y="534838"/>
                  </a:cubicBezTo>
                  <a:cubicBezTo>
                    <a:pt x="1506373" y="534538"/>
                    <a:pt x="1524105" y="550908"/>
                    <a:pt x="1508500" y="533939"/>
                  </a:cubicBezTo>
                  <a:lnTo>
                    <a:pt x="1570008" y="560717"/>
                  </a:lnTo>
                  <a:cubicBezTo>
                    <a:pt x="1578302" y="566938"/>
                    <a:pt x="1588556" y="570639"/>
                    <a:pt x="1595887" y="577970"/>
                  </a:cubicBezTo>
                  <a:cubicBezTo>
                    <a:pt x="1598763" y="580845"/>
                    <a:pt x="1600463" y="586239"/>
                    <a:pt x="1604514" y="586596"/>
                  </a:cubicBezTo>
                  <a:cubicBezTo>
                    <a:pt x="1650366" y="590642"/>
                    <a:pt x="1696529" y="589471"/>
                    <a:pt x="1742536" y="590909"/>
                  </a:cubicBezTo>
                  <a:cubicBezTo>
                    <a:pt x="1851408" y="604517"/>
                    <a:pt x="1722894" y="589656"/>
                    <a:pt x="1979763" y="599536"/>
                  </a:cubicBezTo>
                  <a:cubicBezTo>
                    <a:pt x="1987089" y="599818"/>
                    <a:pt x="1994098" y="602644"/>
                    <a:pt x="2001329" y="603849"/>
                  </a:cubicBezTo>
                  <a:cubicBezTo>
                    <a:pt x="2011357" y="605520"/>
                    <a:pt x="2021457" y="606724"/>
                    <a:pt x="2031521" y="608162"/>
                  </a:cubicBezTo>
                  <a:cubicBezTo>
                    <a:pt x="2119744" y="637567"/>
                    <a:pt x="2059597" y="619116"/>
                    <a:pt x="2286000" y="608162"/>
                  </a:cubicBezTo>
                  <a:cubicBezTo>
                    <a:pt x="2295083" y="607723"/>
                    <a:pt x="2302963" y="601320"/>
                    <a:pt x="2311880" y="599536"/>
                  </a:cubicBezTo>
                  <a:lnTo>
                    <a:pt x="2333446" y="595222"/>
                  </a:lnTo>
                  <a:cubicBezTo>
                    <a:pt x="2378016" y="596660"/>
                    <a:pt x="2422635" y="596992"/>
                    <a:pt x="2467155" y="599536"/>
                  </a:cubicBezTo>
                  <a:cubicBezTo>
                    <a:pt x="2473073" y="599874"/>
                    <a:pt x="2478502" y="603335"/>
                    <a:pt x="2484408" y="603849"/>
                  </a:cubicBezTo>
                  <a:cubicBezTo>
                    <a:pt x="2511660" y="606219"/>
                    <a:pt x="2539042" y="606724"/>
                    <a:pt x="2566359" y="608162"/>
                  </a:cubicBezTo>
                  <a:cubicBezTo>
                    <a:pt x="2592931" y="617019"/>
                    <a:pt x="2565879" y="608859"/>
                    <a:pt x="2609491" y="616789"/>
                  </a:cubicBezTo>
                  <a:cubicBezTo>
                    <a:pt x="2615323" y="617849"/>
                    <a:pt x="2620993" y="619664"/>
                    <a:pt x="2626744" y="621102"/>
                  </a:cubicBezTo>
                  <a:cubicBezTo>
                    <a:pt x="2672311" y="655275"/>
                    <a:pt x="2614054" y="615461"/>
                    <a:pt x="2665563" y="638355"/>
                  </a:cubicBezTo>
                  <a:cubicBezTo>
                    <a:pt x="2717572" y="661471"/>
                    <a:pt x="2646301" y="643992"/>
                    <a:pt x="2704381" y="655607"/>
                  </a:cubicBezTo>
                  <a:cubicBezTo>
                    <a:pt x="2708694" y="658483"/>
                    <a:pt x="2712138" y="664140"/>
                    <a:pt x="2717321" y="664234"/>
                  </a:cubicBezTo>
                  <a:cubicBezTo>
                    <a:pt x="2921801" y="667952"/>
                    <a:pt x="2872151" y="683077"/>
                    <a:pt x="2954548" y="655607"/>
                  </a:cubicBezTo>
                  <a:cubicBezTo>
                    <a:pt x="3037102" y="661112"/>
                    <a:pt x="3047968" y="663997"/>
                    <a:pt x="3148642" y="655607"/>
                  </a:cubicBezTo>
                  <a:cubicBezTo>
                    <a:pt x="3252161" y="646980"/>
                    <a:pt x="3129230" y="649138"/>
                    <a:pt x="3187461" y="642668"/>
                  </a:cubicBezTo>
                  <a:lnTo>
                    <a:pt x="3226280" y="638355"/>
                  </a:lnTo>
                  <a:cubicBezTo>
                    <a:pt x="3224842" y="631166"/>
                    <a:pt x="3224854" y="623527"/>
                    <a:pt x="3221966" y="616789"/>
                  </a:cubicBezTo>
                  <a:cubicBezTo>
                    <a:pt x="3219856" y="611866"/>
                    <a:pt x="3237083" y="601023"/>
                    <a:pt x="3233738" y="599536"/>
                  </a:cubicBezTo>
                  <a:cubicBezTo>
                    <a:pt x="3225429" y="595843"/>
                    <a:pt x="3198334" y="564715"/>
                    <a:pt x="3198334" y="564715"/>
                  </a:cubicBezTo>
                  <a:lnTo>
                    <a:pt x="3034792" y="576172"/>
                  </a:lnTo>
                  <a:cubicBezTo>
                    <a:pt x="2978181" y="580964"/>
                    <a:pt x="2924094" y="572458"/>
                    <a:pt x="2892007" y="569658"/>
                  </a:cubicBezTo>
                  <a:cubicBezTo>
                    <a:pt x="2859920" y="566858"/>
                    <a:pt x="2849098" y="563735"/>
                    <a:pt x="2842269" y="559369"/>
                  </a:cubicBezTo>
                  <a:cubicBezTo>
                    <a:pt x="2839519" y="537371"/>
                    <a:pt x="2829168" y="543884"/>
                    <a:pt x="2851031" y="543464"/>
                  </a:cubicBezTo>
                  <a:lnTo>
                    <a:pt x="3075317" y="539151"/>
                  </a:lnTo>
                  <a:cubicBezTo>
                    <a:pt x="3079630" y="537713"/>
                    <a:pt x="3084557" y="537481"/>
                    <a:pt x="3088257" y="534838"/>
                  </a:cubicBezTo>
                  <a:cubicBezTo>
                    <a:pt x="3094875" y="530111"/>
                    <a:pt x="3097794" y="520157"/>
                    <a:pt x="3105510" y="517585"/>
                  </a:cubicBezTo>
                  <a:cubicBezTo>
                    <a:pt x="3146454" y="503936"/>
                    <a:pt x="3122333" y="509781"/>
                    <a:pt x="3178834" y="504645"/>
                  </a:cubicBezTo>
                  <a:cubicBezTo>
                    <a:pt x="3181710" y="501770"/>
                    <a:pt x="3185369" y="499506"/>
                    <a:pt x="3187461" y="496019"/>
                  </a:cubicBezTo>
                  <a:cubicBezTo>
                    <a:pt x="3189800" y="492120"/>
                    <a:pt x="3188559" y="486294"/>
                    <a:pt x="3191774" y="483079"/>
                  </a:cubicBezTo>
                  <a:cubicBezTo>
                    <a:pt x="3194989" y="479864"/>
                    <a:pt x="3200401" y="480204"/>
                    <a:pt x="3204714" y="478766"/>
                  </a:cubicBezTo>
                  <a:cubicBezTo>
                    <a:pt x="3201838" y="475890"/>
                    <a:pt x="3200153" y="470219"/>
                    <a:pt x="3196087" y="470139"/>
                  </a:cubicBezTo>
                  <a:lnTo>
                    <a:pt x="2846717" y="478766"/>
                  </a:lnTo>
                  <a:cubicBezTo>
                    <a:pt x="2838091" y="481641"/>
                    <a:pt x="2828404" y="482348"/>
                    <a:pt x="2820838" y="487392"/>
                  </a:cubicBezTo>
                  <a:cubicBezTo>
                    <a:pt x="2816525" y="490268"/>
                    <a:pt x="2813012" y="495167"/>
                    <a:pt x="2807898" y="496019"/>
                  </a:cubicBezTo>
                  <a:cubicBezTo>
                    <a:pt x="2786578" y="499572"/>
                    <a:pt x="2764766" y="498894"/>
                    <a:pt x="2743200" y="500332"/>
                  </a:cubicBezTo>
                  <a:lnTo>
                    <a:pt x="2691442" y="517585"/>
                  </a:lnTo>
                  <a:cubicBezTo>
                    <a:pt x="2687129" y="519023"/>
                    <a:pt x="2683040" y="521614"/>
                    <a:pt x="2678502" y="521898"/>
                  </a:cubicBezTo>
                  <a:lnTo>
                    <a:pt x="2540480" y="530524"/>
                  </a:lnTo>
                  <a:cubicBezTo>
                    <a:pt x="2453511" y="552270"/>
                    <a:pt x="2511440" y="539151"/>
                    <a:pt x="2303253" y="539151"/>
                  </a:cubicBezTo>
                  <a:cubicBezTo>
                    <a:pt x="2277334" y="539151"/>
                    <a:pt x="2251494" y="536276"/>
                    <a:pt x="2225615" y="534838"/>
                  </a:cubicBezTo>
                  <a:cubicBezTo>
                    <a:pt x="2222740" y="531962"/>
                    <a:pt x="2220164" y="528751"/>
                    <a:pt x="2216989" y="526211"/>
                  </a:cubicBezTo>
                  <a:cubicBezTo>
                    <a:pt x="2192792" y="506853"/>
                    <a:pt x="2193520" y="518395"/>
                    <a:pt x="2147978" y="521898"/>
                  </a:cubicBezTo>
                  <a:cubicBezTo>
                    <a:pt x="2143665" y="523336"/>
                    <a:pt x="2138937" y="523872"/>
                    <a:pt x="2135038" y="526211"/>
                  </a:cubicBezTo>
                  <a:cubicBezTo>
                    <a:pt x="2131551" y="528303"/>
                    <a:pt x="2130429" y="534204"/>
                    <a:pt x="2126412" y="534838"/>
                  </a:cubicBezTo>
                  <a:cubicBezTo>
                    <a:pt x="2120414" y="536126"/>
                    <a:pt x="2111271" y="523695"/>
                    <a:pt x="2099050" y="524414"/>
                  </a:cubicBezTo>
                  <a:cubicBezTo>
                    <a:pt x="2086829" y="525133"/>
                    <a:pt x="2062904" y="537564"/>
                    <a:pt x="2053087" y="539151"/>
                  </a:cubicBezTo>
                  <a:cubicBezTo>
                    <a:pt x="2048774" y="540589"/>
                    <a:pt x="2043847" y="540821"/>
                    <a:pt x="2040148" y="543464"/>
                  </a:cubicBezTo>
                  <a:cubicBezTo>
                    <a:pt x="2033530" y="548191"/>
                    <a:pt x="2028646" y="554966"/>
                    <a:pt x="2022895" y="560717"/>
                  </a:cubicBezTo>
                  <a:cubicBezTo>
                    <a:pt x="2020019" y="563592"/>
                    <a:pt x="2018126" y="568057"/>
                    <a:pt x="2014268" y="569343"/>
                  </a:cubicBezTo>
                  <a:lnTo>
                    <a:pt x="1920456" y="564895"/>
                  </a:lnTo>
                  <a:lnTo>
                    <a:pt x="1686464" y="569343"/>
                  </a:lnTo>
                  <a:cubicBezTo>
                    <a:pt x="1681919" y="569223"/>
                    <a:pt x="1677423" y="567369"/>
                    <a:pt x="1673525" y="565030"/>
                  </a:cubicBezTo>
                  <a:cubicBezTo>
                    <a:pt x="1643917" y="547266"/>
                    <a:pt x="1688618" y="564313"/>
                    <a:pt x="1651959" y="552090"/>
                  </a:cubicBezTo>
                  <a:cubicBezTo>
                    <a:pt x="1643933" y="544065"/>
                    <a:pt x="1640148" y="541409"/>
                    <a:pt x="1634706" y="530524"/>
                  </a:cubicBezTo>
                  <a:cubicBezTo>
                    <a:pt x="1632673" y="526458"/>
                    <a:pt x="1631831" y="521898"/>
                    <a:pt x="1630393" y="517585"/>
                  </a:cubicBezTo>
                  <a:cubicBezTo>
                    <a:pt x="1631831" y="513272"/>
                    <a:pt x="1631866" y="508195"/>
                    <a:pt x="1634706" y="504645"/>
                  </a:cubicBezTo>
                  <a:cubicBezTo>
                    <a:pt x="1642152" y="495338"/>
                    <a:pt x="1654539" y="494296"/>
                    <a:pt x="1664898" y="491706"/>
                  </a:cubicBezTo>
                  <a:cubicBezTo>
                    <a:pt x="1666336" y="487393"/>
                    <a:pt x="1670104" y="483224"/>
                    <a:pt x="1669212" y="478766"/>
                  </a:cubicBezTo>
                  <a:cubicBezTo>
                    <a:pt x="1668415" y="474778"/>
                    <a:pt x="1664509" y="471209"/>
                    <a:pt x="1660585" y="470139"/>
                  </a:cubicBezTo>
                  <a:cubicBezTo>
                    <a:pt x="1648024" y="466713"/>
                    <a:pt x="1634706" y="467264"/>
                    <a:pt x="1621766" y="465826"/>
                  </a:cubicBezTo>
                  <a:cubicBezTo>
                    <a:pt x="1618891" y="461513"/>
                    <a:pt x="1613712" y="458039"/>
                    <a:pt x="1613140" y="452887"/>
                  </a:cubicBezTo>
                  <a:cubicBezTo>
                    <a:pt x="1612174" y="444195"/>
                    <a:pt x="1615738" y="435583"/>
                    <a:pt x="1617453" y="427007"/>
                  </a:cubicBezTo>
                  <a:cubicBezTo>
                    <a:pt x="1618919" y="419676"/>
                    <a:pt x="1627642" y="386626"/>
                    <a:pt x="1630393" y="383875"/>
                  </a:cubicBezTo>
                  <a:lnTo>
                    <a:pt x="1643332" y="370936"/>
                  </a:lnTo>
                  <a:cubicBezTo>
                    <a:pt x="1697966" y="372374"/>
                    <a:pt x="1752708" y="371531"/>
                    <a:pt x="1807234" y="375249"/>
                  </a:cubicBezTo>
                  <a:cubicBezTo>
                    <a:pt x="1807248" y="375250"/>
                    <a:pt x="1839576" y="386030"/>
                    <a:pt x="1846053" y="388189"/>
                  </a:cubicBezTo>
                  <a:lnTo>
                    <a:pt x="1858993" y="392502"/>
                  </a:lnTo>
                  <a:cubicBezTo>
                    <a:pt x="1869319" y="407990"/>
                    <a:pt x="1871847" y="409324"/>
                    <a:pt x="1876246" y="431321"/>
                  </a:cubicBezTo>
                  <a:cubicBezTo>
                    <a:pt x="1877174" y="435960"/>
                    <a:pt x="1880893" y="459194"/>
                    <a:pt x="1884872" y="465826"/>
                  </a:cubicBezTo>
                  <a:cubicBezTo>
                    <a:pt x="1886964" y="469313"/>
                    <a:pt x="1890958" y="471278"/>
                    <a:pt x="1893498" y="474453"/>
                  </a:cubicBezTo>
                  <a:cubicBezTo>
                    <a:pt x="1919772" y="507295"/>
                    <a:pt x="1877851" y="463116"/>
                    <a:pt x="1919378" y="504645"/>
                  </a:cubicBezTo>
                  <a:lnTo>
                    <a:pt x="1928004" y="513272"/>
                  </a:lnTo>
                  <a:cubicBezTo>
                    <a:pt x="1929442" y="517585"/>
                    <a:pt x="1929102" y="522996"/>
                    <a:pt x="1932317" y="526211"/>
                  </a:cubicBezTo>
                  <a:cubicBezTo>
                    <a:pt x="1942069" y="535962"/>
                    <a:pt x="1976910" y="526568"/>
                    <a:pt x="1979763" y="526211"/>
                  </a:cubicBezTo>
                  <a:cubicBezTo>
                    <a:pt x="1981201" y="520460"/>
                    <a:pt x="1981741" y="514407"/>
                    <a:pt x="1984076" y="508958"/>
                  </a:cubicBezTo>
                  <a:cubicBezTo>
                    <a:pt x="1988156" y="499437"/>
                    <a:pt x="1994373" y="494348"/>
                    <a:pt x="2001329" y="487392"/>
                  </a:cubicBezTo>
                  <a:cubicBezTo>
                    <a:pt x="2007080" y="488830"/>
                    <a:pt x="2013279" y="489055"/>
                    <a:pt x="2018581" y="491706"/>
                  </a:cubicBezTo>
                  <a:cubicBezTo>
                    <a:pt x="2022218" y="493525"/>
                    <a:pt x="2024032" y="497792"/>
                    <a:pt x="2027208" y="500332"/>
                  </a:cubicBezTo>
                  <a:cubicBezTo>
                    <a:pt x="2031256" y="503570"/>
                    <a:pt x="2035835" y="506083"/>
                    <a:pt x="2040148" y="508958"/>
                  </a:cubicBezTo>
                  <a:cubicBezTo>
                    <a:pt x="2067465" y="507520"/>
                    <a:pt x="2095018" y="508513"/>
                    <a:pt x="2122098" y="504645"/>
                  </a:cubicBezTo>
                  <a:cubicBezTo>
                    <a:pt x="2126124" y="504070"/>
                    <a:pt x="2129556" y="499914"/>
                    <a:pt x="2130725" y="496019"/>
                  </a:cubicBezTo>
                  <a:cubicBezTo>
                    <a:pt x="2134056" y="484916"/>
                    <a:pt x="2133276" y="472970"/>
                    <a:pt x="2135038" y="461513"/>
                  </a:cubicBezTo>
                  <a:cubicBezTo>
                    <a:pt x="2136109" y="455530"/>
                    <a:pt x="2155601" y="437543"/>
                    <a:pt x="2149056" y="452976"/>
                  </a:cubicBezTo>
                  <a:cubicBezTo>
                    <a:pt x="2154170" y="447188"/>
                    <a:pt x="2160319" y="459933"/>
                    <a:pt x="2170488" y="452977"/>
                  </a:cubicBezTo>
                  <a:cubicBezTo>
                    <a:pt x="2180657" y="446021"/>
                    <a:pt x="2204911" y="416001"/>
                    <a:pt x="2210070" y="411238"/>
                  </a:cubicBezTo>
                  <a:cubicBezTo>
                    <a:pt x="2215229" y="406475"/>
                    <a:pt x="2184476" y="426086"/>
                    <a:pt x="2201444" y="424401"/>
                  </a:cubicBezTo>
                  <a:cubicBezTo>
                    <a:pt x="2218412" y="422716"/>
                    <a:pt x="2291467" y="405179"/>
                    <a:pt x="2311880" y="401128"/>
                  </a:cubicBezTo>
                  <a:cubicBezTo>
                    <a:pt x="2368384" y="382293"/>
                    <a:pt x="2286087" y="411869"/>
                    <a:pt x="2333446" y="388189"/>
                  </a:cubicBezTo>
                  <a:cubicBezTo>
                    <a:pt x="2361993" y="373916"/>
                    <a:pt x="2392650" y="377340"/>
                    <a:pt x="2424023" y="375249"/>
                  </a:cubicBezTo>
                  <a:cubicBezTo>
                    <a:pt x="2455049" y="364908"/>
                    <a:pt x="2416304" y="377455"/>
                    <a:pt x="2454215" y="366622"/>
                  </a:cubicBezTo>
                  <a:cubicBezTo>
                    <a:pt x="2458587" y="365373"/>
                    <a:pt x="2462670" y="363056"/>
                    <a:pt x="2467155" y="362309"/>
                  </a:cubicBezTo>
                  <a:cubicBezTo>
                    <a:pt x="2529608" y="351901"/>
                    <a:pt x="2683749" y="353956"/>
                    <a:pt x="2695755" y="353683"/>
                  </a:cubicBezTo>
                  <a:cubicBezTo>
                    <a:pt x="2700068" y="352245"/>
                    <a:pt x="2704995" y="352013"/>
                    <a:pt x="2708695" y="349370"/>
                  </a:cubicBezTo>
                  <a:cubicBezTo>
                    <a:pt x="2715313" y="344643"/>
                    <a:pt x="2718232" y="334689"/>
                    <a:pt x="2725948" y="332117"/>
                  </a:cubicBezTo>
                  <a:lnTo>
                    <a:pt x="2751827" y="323490"/>
                  </a:lnTo>
                  <a:lnTo>
                    <a:pt x="2764766" y="319177"/>
                  </a:lnTo>
                  <a:cubicBezTo>
                    <a:pt x="2778983" y="304962"/>
                    <a:pt x="2768674" y="312079"/>
                    <a:pt x="2794959" y="306238"/>
                  </a:cubicBezTo>
                  <a:cubicBezTo>
                    <a:pt x="2825295" y="299496"/>
                    <a:pt x="2799937" y="304815"/>
                    <a:pt x="2825151" y="297611"/>
                  </a:cubicBezTo>
                  <a:cubicBezTo>
                    <a:pt x="2830851" y="295983"/>
                    <a:pt x="2836653" y="294736"/>
                    <a:pt x="2842404" y="293298"/>
                  </a:cubicBezTo>
                  <a:cubicBezTo>
                    <a:pt x="2840966" y="286109"/>
                    <a:pt x="2845343" y="272806"/>
                    <a:pt x="2838091" y="271732"/>
                  </a:cubicBezTo>
                  <a:cubicBezTo>
                    <a:pt x="2801086" y="266250"/>
                    <a:pt x="2763279" y="273637"/>
                    <a:pt x="2725948" y="276045"/>
                  </a:cubicBezTo>
                  <a:cubicBezTo>
                    <a:pt x="2718632" y="276517"/>
                    <a:pt x="2711594" y="279046"/>
                    <a:pt x="2704381" y="280358"/>
                  </a:cubicBezTo>
                  <a:cubicBezTo>
                    <a:pt x="2695777" y="281922"/>
                    <a:pt x="2687232" y="284158"/>
                    <a:pt x="2678502" y="284672"/>
                  </a:cubicBezTo>
                  <a:cubicBezTo>
                    <a:pt x="2638289" y="287038"/>
                    <a:pt x="2597979" y="287308"/>
                    <a:pt x="2557732" y="288985"/>
                  </a:cubicBezTo>
                  <a:lnTo>
                    <a:pt x="2471468" y="293298"/>
                  </a:lnTo>
                  <a:cubicBezTo>
                    <a:pt x="2462842" y="296173"/>
                    <a:pt x="2454645" y="301101"/>
                    <a:pt x="2445589" y="301924"/>
                  </a:cubicBezTo>
                  <a:cubicBezTo>
                    <a:pt x="2359458" y="309756"/>
                    <a:pt x="2414013" y="305650"/>
                    <a:pt x="2281687" y="310551"/>
                  </a:cubicBezTo>
                  <a:cubicBezTo>
                    <a:pt x="2273061" y="311989"/>
                    <a:pt x="2264500" y="313898"/>
                    <a:pt x="2255808" y="314864"/>
                  </a:cubicBezTo>
                  <a:cubicBezTo>
                    <a:pt x="2238601" y="316776"/>
                    <a:pt x="2221228" y="317030"/>
                    <a:pt x="2204049" y="319177"/>
                  </a:cubicBezTo>
                  <a:cubicBezTo>
                    <a:pt x="2200360" y="319638"/>
                    <a:pt x="2178634" y="325416"/>
                    <a:pt x="2173857" y="327804"/>
                  </a:cubicBezTo>
                  <a:cubicBezTo>
                    <a:pt x="2140416" y="344524"/>
                    <a:pt x="2180496" y="329904"/>
                    <a:pt x="2147978" y="340743"/>
                  </a:cubicBezTo>
                  <a:cubicBezTo>
                    <a:pt x="2143665" y="343619"/>
                    <a:pt x="2139675" y="347052"/>
                    <a:pt x="2135038" y="349370"/>
                  </a:cubicBezTo>
                  <a:cubicBezTo>
                    <a:pt x="2128146" y="352816"/>
                    <a:pt x="2111292" y="356154"/>
                    <a:pt x="2104846" y="357996"/>
                  </a:cubicBezTo>
                  <a:cubicBezTo>
                    <a:pt x="2100474" y="359245"/>
                    <a:pt x="2096219" y="360871"/>
                    <a:pt x="2091906" y="362309"/>
                  </a:cubicBezTo>
                  <a:cubicBezTo>
                    <a:pt x="2041585" y="360871"/>
                    <a:pt x="1991151" y="361669"/>
                    <a:pt x="1940944" y="357996"/>
                  </a:cubicBezTo>
                  <a:cubicBezTo>
                    <a:pt x="1931875" y="357332"/>
                    <a:pt x="1915064" y="349370"/>
                    <a:pt x="1915064" y="349370"/>
                  </a:cubicBezTo>
                  <a:cubicBezTo>
                    <a:pt x="1900009" y="334313"/>
                    <a:pt x="1910296" y="342029"/>
                    <a:pt x="1880559" y="332117"/>
                  </a:cubicBezTo>
                  <a:lnTo>
                    <a:pt x="1867619" y="327804"/>
                  </a:lnTo>
                  <a:lnTo>
                    <a:pt x="1397480" y="332117"/>
                  </a:lnTo>
                  <a:cubicBezTo>
                    <a:pt x="1376988" y="332470"/>
                    <a:pt x="1356383" y="338627"/>
                    <a:pt x="1337095" y="345056"/>
                  </a:cubicBezTo>
                  <a:cubicBezTo>
                    <a:pt x="1334219" y="347932"/>
                    <a:pt x="1331955" y="351591"/>
                    <a:pt x="1328468" y="353683"/>
                  </a:cubicBezTo>
                  <a:cubicBezTo>
                    <a:pt x="1324570" y="356022"/>
                    <a:pt x="1320061" y="357633"/>
                    <a:pt x="1315529" y="357996"/>
                  </a:cubicBezTo>
                  <a:cubicBezTo>
                    <a:pt x="1283967" y="360521"/>
                    <a:pt x="1252268" y="360871"/>
                    <a:pt x="1220638" y="362309"/>
                  </a:cubicBezTo>
                  <a:cubicBezTo>
                    <a:pt x="1177669" y="369470"/>
                    <a:pt x="1209775" y="364602"/>
                    <a:pt x="1155940" y="370936"/>
                  </a:cubicBezTo>
                  <a:cubicBezTo>
                    <a:pt x="1091887" y="378472"/>
                    <a:pt x="1151869" y="372482"/>
                    <a:pt x="1073989" y="379562"/>
                  </a:cubicBezTo>
                  <a:cubicBezTo>
                    <a:pt x="1054728" y="385982"/>
                    <a:pt x="1061734" y="384394"/>
                    <a:pt x="1035170" y="388189"/>
                  </a:cubicBezTo>
                  <a:cubicBezTo>
                    <a:pt x="1023695" y="389828"/>
                    <a:pt x="1012249" y="392116"/>
                    <a:pt x="1000664" y="392502"/>
                  </a:cubicBezTo>
                  <a:cubicBezTo>
                    <a:pt x="925930" y="394993"/>
                    <a:pt x="851140" y="395377"/>
                    <a:pt x="776378" y="396815"/>
                  </a:cubicBezTo>
                  <a:cubicBezTo>
                    <a:pt x="704503" y="408793"/>
                    <a:pt x="729170" y="406382"/>
                    <a:pt x="595223" y="396815"/>
                  </a:cubicBezTo>
                  <a:cubicBezTo>
                    <a:pt x="586153" y="396167"/>
                    <a:pt x="569344" y="388189"/>
                    <a:pt x="569344" y="388189"/>
                  </a:cubicBezTo>
                  <a:cubicBezTo>
                    <a:pt x="606003" y="375966"/>
                    <a:pt x="561302" y="393013"/>
                    <a:pt x="590910" y="375249"/>
                  </a:cubicBezTo>
                  <a:cubicBezTo>
                    <a:pt x="594808" y="372910"/>
                    <a:pt x="599313" y="371249"/>
                    <a:pt x="603849" y="370936"/>
                  </a:cubicBezTo>
                  <a:cubicBezTo>
                    <a:pt x="641169" y="368362"/>
                    <a:pt x="678612" y="368060"/>
                    <a:pt x="715993" y="366622"/>
                  </a:cubicBezTo>
                  <a:cubicBezTo>
                    <a:pt x="744929" y="347331"/>
                    <a:pt x="716579" y="370056"/>
                    <a:pt x="733246" y="345056"/>
                  </a:cubicBezTo>
                  <a:cubicBezTo>
                    <a:pt x="736629" y="339981"/>
                    <a:pt x="741370" y="335862"/>
                    <a:pt x="746185" y="332117"/>
                  </a:cubicBezTo>
                  <a:cubicBezTo>
                    <a:pt x="754369" y="325752"/>
                    <a:pt x="762228" y="318142"/>
                    <a:pt x="772064" y="314864"/>
                  </a:cubicBezTo>
                  <a:cubicBezTo>
                    <a:pt x="825946" y="296905"/>
                    <a:pt x="780460" y="310702"/>
                    <a:pt x="914400" y="306238"/>
                  </a:cubicBezTo>
                  <a:cubicBezTo>
                    <a:pt x="918762" y="299695"/>
                    <a:pt x="927340" y="289288"/>
                    <a:pt x="927340" y="280358"/>
                  </a:cubicBezTo>
                  <a:cubicBezTo>
                    <a:pt x="927340" y="274430"/>
                    <a:pt x="927528" y="266964"/>
                    <a:pt x="923027" y="263106"/>
                  </a:cubicBezTo>
                  <a:cubicBezTo>
                    <a:pt x="916123" y="257188"/>
                    <a:pt x="905774" y="257355"/>
                    <a:pt x="897148" y="254479"/>
                  </a:cubicBezTo>
                  <a:lnTo>
                    <a:pt x="884208" y="250166"/>
                  </a:lnTo>
                  <a:cubicBezTo>
                    <a:pt x="881332" y="247290"/>
                    <a:pt x="879068" y="243631"/>
                    <a:pt x="875581" y="241539"/>
                  </a:cubicBezTo>
                  <a:cubicBezTo>
                    <a:pt x="871683" y="239200"/>
                    <a:pt x="867188" y="237226"/>
                    <a:pt x="862642" y="237226"/>
                  </a:cubicBezTo>
                  <a:cubicBezTo>
                    <a:pt x="828106" y="237226"/>
                    <a:pt x="793631" y="240101"/>
                    <a:pt x="759125" y="241539"/>
                  </a:cubicBezTo>
                  <a:cubicBezTo>
                    <a:pt x="747623" y="242977"/>
                    <a:pt x="735953" y="243424"/>
                    <a:pt x="724619" y="245853"/>
                  </a:cubicBezTo>
                  <a:cubicBezTo>
                    <a:pt x="715728" y="247758"/>
                    <a:pt x="707830" y="254263"/>
                    <a:pt x="698740" y="254479"/>
                  </a:cubicBezTo>
                  <a:lnTo>
                    <a:pt x="517585" y="258792"/>
                  </a:lnTo>
                  <a:cubicBezTo>
                    <a:pt x="483765" y="281341"/>
                    <a:pt x="512230" y="265509"/>
                    <a:pt x="431321" y="271732"/>
                  </a:cubicBezTo>
                  <a:cubicBezTo>
                    <a:pt x="418340" y="272730"/>
                    <a:pt x="405442" y="274607"/>
                    <a:pt x="392502" y="276045"/>
                  </a:cubicBezTo>
                  <a:cubicBezTo>
                    <a:pt x="286110" y="274607"/>
                    <a:pt x="179644" y="275929"/>
                    <a:pt x="73325" y="271732"/>
                  </a:cubicBezTo>
                  <a:cubicBezTo>
                    <a:pt x="69262" y="271572"/>
                    <a:pt x="65984" y="266964"/>
                    <a:pt x="64698" y="263106"/>
                  </a:cubicBezTo>
                  <a:cubicBezTo>
                    <a:pt x="61483" y="253461"/>
                    <a:pt x="62671" y="242819"/>
                    <a:pt x="60385" y="232913"/>
                  </a:cubicBezTo>
                  <a:cubicBezTo>
                    <a:pt x="58340" y="224053"/>
                    <a:pt x="51759" y="207034"/>
                    <a:pt x="51759" y="207034"/>
                  </a:cubicBezTo>
                  <a:cubicBezTo>
                    <a:pt x="53197" y="192657"/>
                    <a:pt x="51134" y="177481"/>
                    <a:pt x="56072" y="163902"/>
                  </a:cubicBezTo>
                  <a:cubicBezTo>
                    <a:pt x="57626" y="159629"/>
                    <a:pt x="64471" y="159805"/>
                    <a:pt x="69012" y="159589"/>
                  </a:cubicBezTo>
                  <a:cubicBezTo>
                    <a:pt x="125039" y="156921"/>
                    <a:pt x="181155" y="156713"/>
                    <a:pt x="237227" y="155275"/>
                  </a:cubicBezTo>
                  <a:lnTo>
                    <a:pt x="288985" y="138022"/>
                  </a:lnTo>
                  <a:cubicBezTo>
                    <a:pt x="293298" y="136584"/>
                    <a:pt x="297380" y="133847"/>
                    <a:pt x="301925" y="133709"/>
                  </a:cubicBezTo>
                  <a:lnTo>
                    <a:pt x="444261" y="129396"/>
                  </a:lnTo>
                  <a:cubicBezTo>
                    <a:pt x="435634" y="126521"/>
                    <a:pt x="424811" y="127200"/>
                    <a:pt x="418381" y="120770"/>
                  </a:cubicBezTo>
                  <a:cubicBezTo>
                    <a:pt x="406540" y="108928"/>
                    <a:pt x="413613" y="113429"/>
                    <a:pt x="396815" y="107830"/>
                  </a:cubicBezTo>
                  <a:cubicBezTo>
                    <a:pt x="395175" y="99628"/>
                    <a:pt x="392610" y="82165"/>
                    <a:pt x="388189" y="73324"/>
                  </a:cubicBezTo>
                  <a:cubicBezTo>
                    <a:pt x="385871" y="68688"/>
                    <a:pt x="382801" y="64433"/>
                    <a:pt x="379563" y="60385"/>
                  </a:cubicBezTo>
                  <a:cubicBezTo>
                    <a:pt x="377022" y="57209"/>
                    <a:pt x="374573" y="53577"/>
                    <a:pt x="370936" y="51758"/>
                  </a:cubicBezTo>
                  <a:cubicBezTo>
                    <a:pt x="362803" y="47692"/>
                    <a:pt x="353683" y="46007"/>
                    <a:pt x="345057" y="43132"/>
                  </a:cubicBezTo>
                  <a:lnTo>
                    <a:pt x="332117" y="38819"/>
                  </a:lnTo>
                  <a:cubicBezTo>
                    <a:pt x="329242" y="35943"/>
                    <a:pt x="324288" y="34180"/>
                    <a:pt x="323491" y="30192"/>
                  </a:cubicBezTo>
                  <a:cubicBezTo>
                    <a:pt x="322599" y="25734"/>
                    <a:pt x="332025" y="18941"/>
                    <a:pt x="327804" y="17253"/>
                  </a:cubicBezTo>
                  <a:cubicBezTo>
                    <a:pt x="313060" y="11355"/>
                    <a:pt x="296174" y="14377"/>
                    <a:pt x="280359" y="12939"/>
                  </a:cubicBezTo>
                  <a:cubicBezTo>
                    <a:pt x="263106" y="14377"/>
                    <a:pt x="245677" y="14407"/>
                    <a:pt x="228600" y="17253"/>
                  </a:cubicBezTo>
                  <a:cubicBezTo>
                    <a:pt x="219631" y="18748"/>
                    <a:pt x="202721" y="25879"/>
                    <a:pt x="202721" y="25879"/>
                  </a:cubicBezTo>
                  <a:lnTo>
                    <a:pt x="107831" y="21566"/>
                  </a:lnTo>
                  <a:cubicBezTo>
                    <a:pt x="102038" y="20307"/>
                    <a:pt x="109355" y="5343"/>
                    <a:pt x="103517" y="4313"/>
                  </a:cubicBezTo>
                  <a:cubicBezTo>
                    <a:pt x="80819" y="307"/>
                    <a:pt x="57510" y="7188"/>
                    <a:pt x="34506" y="8626"/>
                  </a:cubicBezTo>
                  <a:cubicBezTo>
                    <a:pt x="6647" y="36485"/>
                    <a:pt x="23956" y="29463"/>
                    <a:pt x="12940" y="12939"/>
                  </a:cubicBezTo>
                  <a:cubicBezTo>
                    <a:pt x="9556" y="7864"/>
                    <a:pt x="4313" y="4313"/>
                    <a:pt x="0" y="0"/>
                  </a:cubicBezTo>
                  <a:lnTo>
                    <a:pt x="34506" y="21566"/>
                  </a:lnTo>
                  <a:close/>
                </a:path>
              </a:pathLst>
            </a:custGeom>
            <a:gradFill>
              <a:gsLst>
                <a:gs pos="0">
                  <a:srgbClr val="000082"/>
                </a:gs>
                <a:gs pos="30000">
                  <a:srgbClr val="66008F"/>
                </a:gs>
                <a:gs pos="64999">
                  <a:srgbClr val="BA0066">
                    <a:alpha val="90000"/>
                  </a:srgbClr>
                </a:gs>
                <a:gs pos="100000">
                  <a:srgbClr val="990000"/>
                </a:gs>
              </a:gsLst>
              <a:lin ang="10800000" scaled="1"/>
            </a:gradFill>
            <a:ln w="19050" cap="flat" cmpd="sng" algn="ctr">
              <a:noFill/>
              <a:prstDash val="solid"/>
              <a:round/>
              <a:headEnd type="none" w="med" len="med"/>
              <a:tailEnd type="none" w="med" len="med"/>
            </a:ln>
            <a:effectLst/>
          </p:spPr>
          <p:txBody>
            <a:bodyPr wrap="none" anchor="ctr" anchorCtr="1"/>
            <a:lstStyle/>
            <a:p>
              <a:pPr algn="ctr" eaLnBrk="0" hangingPunct="0">
                <a:defRPr/>
              </a:pPr>
              <a:endParaRPr lang="en-US" dirty="0">
                <a:effectLst>
                  <a:outerShdw blurRad="38100" dist="38100" dir="2700000" algn="tl">
                    <a:srgbClr val="000000">
                      <a:alpha val="43137"/>
                    </a:srgbClr>
                  </a:outerShdw>
                </a:effectLst>
                <a:latin typeface="Arial" pitchFamily="34" charset="0"/>
                <a:cs typeface="+mn-cs"/>
              </a:endParaRPr>
            </a:p>
          </p:txBody>
        </p:sp>
      </p:grpSp>
      <p:grpSp>
        <p:nvGrpSpPr>
          <p:cNvPr id="3" name="Group 37"/>
          <p:cNvGrpSpPr/>
          <p:nvPr/>
        </p:nvGrpSpPr>
        <p:grpSpPr>
          <a:xfrm>
            <a:off x="4275138" y="3759200"/>
            <a:ext cx="1368426" cy="2127250"/>
            <a:chOff x="4275138" y="3759200"/>
            <a:chExt cx="1368426" cy="2127250"/>
          </a:xfrm>
        </p:grpSpPr>
        <p:sp>
          <p:nvSpPr>
            <p:cNvPr id="273446" name="Freeform 38"/>
            <p:cNvSpPr>
              <a:spLocks/>
            </p:cNvSpPr>
            <p:nvPr/>
          </p:nvSpPr>
          <p:spPr bwMode="invGray">
            <a:xfrm>
              <a:off x="4489451" y="3803650"/>
              <a:ext cx="1154113" cy="2082800"/>
            </a:xfrm>
            <a:custGeom>
              <a:avLst/>
              <a:gdLst/>
              <a:ahLst/>
              <a:cxnLst>
                <a:cxn ang="0">
                  <a:pos x="608" y="0"/>
                </a:cxn>
                <a:cxn ang="0">
                  <a:pos x="624" y="32"/>
                </a:cxn>
                <a:cxn ang="0">
                  <a:pos x="596" y="36"/>
                </a:cxn>
                <a:cxn ang="0">
                  <a:pos x="684" y="56"/>
                </a:cxn>
                <a:cxn ang="0">
                  <a:pos x="720" y="80"/>
                </a:cxn>
                <a:cxn ang="0">
                  <a:pos x="628" y="116"/>
                </a:cxn>
                <a:cxn ang="0">
                  <a:pos x="620" y="128"/>
                </a:cxn>
                <a:cxn ang="0">
                  <a:pos x="628" y="152"/>
                </a:cxn>
                <a:cxn ang="0">
                  <a:pos x="572" y="168"/>
                </a:cxn>
                <a:cxn ang="0">
                  <a:pos x="548" y="180"/>
                </a:cxn>
                <a:cxn ang="0">
                  <a:pos x="560" y="208"/>
                </a:cxn>
                <a:cxn ang="0">
                  <a:pos x="604" y="240"/>
                </a:cxn>
                <a:cxn ang="0">
                  <a:pos x="588" y="280"/>
                </a:cxn>
                <a:cxn ang="0">
                  <a:pos x="636" y="296"/>
                </a:cxn>
                <a:cxn ang="0">
                  <a:pos x="608" y="328"/>
                </a:cxn>
                <a:cxn ang="0">
                  <a:pos x="596" y="340"/>
                </a:cxn>
                <a:cxn ang="0">
                  <a:pos x="588" y="364"/>
                </a:cxn>
                <a:cxn ang="0">
                  <a:pos x="584" y="452"/>
                </a:cxn>
                <a:cxn ang="0">
                  <a:pos x="532" y="448"/>
                </a:cxn>
                <a:cxn ang="0">
                  <a:pos x="440" y="452"/>
                </a:cxn>
                <a:cxn ang="0">
                  <a:pos x="424" y="524"/>
                </a:cxn>
                <a:cxn ang="0">
                  <a:pos x="452" y="528"/>
                </a:cxn>
                <a:cxn ang="0">
                  <a:pos x="456" y="564"/>
                </a:cxn>
                <a:cxn ang="0">
                  <a:pos x="512" y="600"/>
                </a:cxn>
                <a:cxn ang="0">
                  <a:pos x="432" y="616"/>
                </a:cxn>
                <a:cxn ang="0">
                  <a:pos x="408" y="624"/>
                </a:cxn>
                <a:cxn ang="0">
                  <a:pos x="400" y="652"/>
                </a:cxn>
                <a:cxn ang="0">
                  <a:pos x="364" y="660"/>
                </a:cxn>
                <a:cxn ang="0">
                  <a:pos x="340" y="708"/>
                </a:cxn>
                <a:cxn ang="0">
                  <a:pos x="344" y="740"/>
                </a:cxn>
                <a:cxn ang="0">
                  <a:pos x="352" y="752"/>
                </a:cxn>
                <a:cxn ang="0">
                  <a:pos x="340" y="776"/>
                </a:cxn>
                <a:cxn ang="0">
                  <a:pos x="332" y="800"/>
                </a:cxn>
                <a:cxn ang="0">
                  <a:pos x="356" y="836"/>
                </a:cxn>
                <a:cxn ang="0">
                  <a:pos x="360" y="848"/>
                </a:cxn>
                <a:cxn ang="0">
                  <a:pos x="372" y="860"/>
                </a:cxn>
                <a:cxn ang="0">
                  <a:pos x="344" y="888"/>
                </a:cxn>
                <a:cxn ang="0">
                  <a:pos x="404" y="904"/>
                </a:cxn>
                <a:cxn ang="0">
                  <a:pos x="460" y="928"/>
                </a:cxn>
                <a:cxn ang="0">
                  <a:pos x="556" y="980"/>
                </a:cxn>
                <a:cxn ang="0">
                  <a:pos x="676" y="1020"/>
                </a:cxn>
                <a:cxn ang="0">
                  <a:pos x="708" y="1048"/>
                </a:cxn>
                <a:cxn ang="0">
                  <a:pos x="676" y="1076"/>
                </a:cxn>
                <a:cxn ang="0">
                  <a:pos x="588" y="1104"/>
                </a:cxn>
                <a:cxn ang="0">
                  <a:pos x="476" y="1156"/>
                </a:cxn>
                <a:cxn ang="0">
                  <a:pos x="348" y="1160"/>
                </a:cxn>
                <a:cxn ang="0">
                  <a:pos x="280" y="1172"/>
                </a:cxn>
                <a:cxn ang="0">
                  <a:pos x="36" y="1216"/>
                </a:cxn>
                <a:cxn ang="0">
                  <a:pos x="20" y="1276"/>
                </a:cxn>
                <a:cxn ang="0">
                  <a:pos x="4" y="1300"/>
                </a:cxn>
                <a:cxn ang="0">
                  <a:pos x="0" y="1312"/>
                </a:cxn>
              </a:cxnLst>
              <a:rect l="0" t="0" r="r" b="b"/>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101600" cap="flat" cmpd="sng">
              <a:solidFill>
                <a:srgbClr val="FFFF00"/>
              </a:solidFill>
              <a:prstDash val="solid"/>
              <a:round/>
              <a:headEnd type="none" w="med" len="med"/>
              <a:tailEnd type="none" w="med" len="med"/>
            </a:ln>
            <a:effectLst/>
          </p:spPr>
          <p:txBody>
            <a:bodyPr anchor="ctr" anchorCtr="1"/>
            <a:lstStyle/>
            <a:p>
              <a:pPr algn="ctr" eaLnBrk="0" hangingPunct="0">
                <a:defRPr/>
              </a:pPr>
              <a:endParaRPr lang="en-US" dirty="0">
                <a:latin typeface="Arial" pitchFamily="34" charset="0"/>
                <a:cs typeface="+mn-cs"/>
              </a:endParaRPr>
            </a:p>
          </p:txBody>
        </p:sp>
        <p:sp>
          <p:nvSpPr>
            <p:cNvPr id="273447" name="Freeform 39"/>
            <p:cNvSpPr>
              <a:spLocks/>
            </p:cNvSpPr>
            <p:nvPr/>
          </p:nvSpPr>
          <p:spPr bwMode="invGray">
            <a:xfrm>
              <a:off x="4275138" y="3759200"/>
              <a:ext cx="1155700" cy="2076450"/>
            </a:xfrm>
            <a:custGeom>
              <a:avLst/>
              <a:gdLst/>
              <a:ahLst/>
              <a:cxnLst>
                <a:cxn ang="0">
                  <a:pos x="659" y="0"/>
                </a:cxn>
                <a:cxn ang="0">
                  <a:pos x="723" y="8"/>
                </a:cxn>
                <a:cxn ang="0">
                  <a:pos x="719" y="24"/>
                </a:cxn>
                <a:cxn ang="0">
                  <a:pos x="695" y="32"/>
                </a:cxn>
                <a:cxn ang="0">
                  <a:pos x="683" y="44"/>
                </a:cxn>
                <a:cxn ang="0">
                  <a:pos x="667" y="48"/>
                </a:cxn>
                <a:cxn ang="0">
                  <a:pos x="691" y="60"/>
                </a:cxn>
                <a:cxn ang="0">
                  <a:pos x="563" y="100"/>
                </a:cxn>
                <a:cxn ang="0">
                  <a:pos x="563" y="128"/>
                </a:cxn>
                <a:cxn ang="0">
                  <a:pos x="551" y="168"/>
                </a:cxn>
                <a:cxn ang="0">
                  <a:pos x="527" y="172"/>
                </a:cxn>
                <a:cxn ang="0">
                  <a:pos x="503" y="188"/>
                </a:cxn>
                <a:cxn ang="0">
                  <a:pos x="491" y="196"/>
                </a:cxn>
                <a:cxn ang="0">
                  <a:pos x="487" y="208"/>
                </a:cxn>
                <a:cxn ang="0">
                  <a:pos x="343" y="220"/>
                </a:cxn>
                <a:cxn ang="0">
                  <a:pos x="171" y="260"/>
                </a:cxn>
                <a:cxn ang="0">
                  <a:pos x="159" y="292"/>
                </a:cxn>
                <a:cxn ang="0">
                  <a:pos x="231" y="296"/>
                </a:cxn>
                <a:cxn ang="0">
                  <a:pos x="255" y="304"/>
                </a:cxn>
                <a:cxn ang="0">
                  <a:pos x="263" y="328"/>
                </a:cxn>
                <a:cxn ang="0">
                  <a:pos x="267" y="340"/>
                </a:cxn>
                <a:cxn ang="0">
                  <a:pos x="231" y="356"/>
                </a:cxn>
                <a:cxn ang="0">
                  <a:pos x="211" y="400"/>
                </a:cxn>
                <a:cxn ang="0">
                  <a:pos x="155" y="424"/>
                </a:cxn>
                <a:cxn ang="0">
                  <a:pos x="131" y="456"/>
                </a:cxn>
                <a:cxn ang="0">
                  <a:pos x="111" y="532"/>
                </a:cxn>
                <a:cxn ang="0">
                  <a:pos x="123" y="652"/>
                </a:cxn>
                <a:cxn ang="0">
                  <a:pos x="99" y="684"/>
                </a:cxn>
                <a:cxn ang="0">
                  <a:pos x="155" y="708"/>
                </a:cxn>
                <a:cxn ang="0">
                  <a:pos x="143" y="756"/>
                </a:cxn>
                <a:cxn ang="0">
                  <a:pos x="155" y="760"/>
                </a:cxn>
                <a:cxn ang="0">
                  <a:pos x="199" y="776"/>
                </a:cxn>
                <a:cxn ang="0">
                  <a:pos x="135" y="796"/>
                </a:cxn>
                <a:cxn ang="0">
                  <a:pos x="195" y="820"/>
                </a:cxn>
                <a:cxn ang="0">
                  <a:pos x="171" y="852"/>
                </a:cxn>
                <a:cxn ang="0">
                  <a:pos x="219" y="872"/>
                </a:cxn>
                <a:cxn ang="0">
                  <a:pos x="223" y="884"/>
                </a:cxn>
                <a:cxn ang="0">
                  <a:pos x="235" y="892"/>
                </a:cxn>
                <a:cxn ang="0">
                  <a:pos x="243" y="932"/>
                </a:cxn>
                <a:cxn ang="0">
                  <a:pos x="191" y="956"/>
                </a:cxn>
                <a:cxn ang="0">
                  <a:pos x="199" y="992"/>
                </a:cxn>
                <a:cxn ang="0">
                  <a:pos x="111" y="1016"/>
                </a:cxn>
                <a:cxn ang="0">
                  <a:pos x="147" y="1040"/>
                </a:cxn>
                <a:cxn ang="0">
                  <a:pos x="91" y="1084"/>
                </a:cxn>
                <a:cxn ang="0">
                  <a:pos x="67" y="1092"/>
                </a:cxn>
                <a:cxn ang="0">
                  <a:pos x="55" y="1116"/>
                </a:cxn>
                <a:cxn ang="0">
                  <a:pos x="19" y="1148"/>
                </a:cxn>
                <a:cxn ang="0">
                  <a:pos x="3" y="1172"/>
                </a:cxn>
                <a:cxn ang="0">
                  <a:pos x="15" y="1180"/>
                </a:cxn>
                <a:cxn ang="0">
                  <a:pos x="39" y="1188"/>
                </a:cxn>
                <a:cxn ang="0">
                  <a:pos x="119" y="1224"/>
                </a:cxn>
                <a:cxn ang="0">
                  <a:pos x="111" y="1308"/>
                </a:cxn>
              </a:cxnLst>
              <a:rect l="0" t="0" r="r" b="b"/>
              <a:pathLst>
                <a:path w="728" h="1308">
                  <a:moveTo>
                    <a:pt x="659" y="0"/>
                  </a:moveTo>
                  <a:cubicBezTo>
                    <a:pt x="679" y="7"/>
                    <a:pt x="703" y="0"/>
                    <a:pt x="723" y="8"/>
                  </a:cubicBezTo>
                  <a:cubicBezTo>
                    <a:pt x="728" y="10"/>
                    <a:pt x="723" y="20"/>
                    <a:pt x="719" y="24"/>
                  </a:cubicBezTo>
                  <a:cubicBezTo>
                    <a:pt x="713" y="29"/>
                    <a:pt x="695" y="32"/>
                    <a:pt x="695" y="32"/>
                  </a:cubicBezTo>
                  <a:cubicBezTo>
                    <a:pt x="691" y="36"/>
                    <a:pt x="688" y="41"/>
                    <a:pt x="683" y="44"/>
                  </a:cubicBezTo>
                  <a:cubicBezTo>
                    <a:pt x="678" y="47"/>
                    <a:pt x="669" y="43"/>
                    <a:pt x="667" y="48"/>
                  </a:cubicBezTo>
                  <a:cubicBezTo>
                    <a:pt x="665" y="53"/>
                    <a:pt x="689" y="59"/>
                    <a:pt x="691" y="60"/>
                  </a:cubicBezTo>
                  <a:cubicBezTo>
                    <a:pt x="680" y="106"/>
                    <a:pt x="597" y="98"/>
                    <a:pt x="563" y="100"/>
                  </a:cubicBezTo>
                  <a:cubicBezTo>
                    <a:pt x="543" y="107"/>
                    <a:pt x="554" y="114"/>
                    <a:pt x="563" y="128"/>
                  </a:cubicBezTo>
                  <a:cubicBezTo>
                    <a:pt x="533" y="138"/>
                    <a:pt x="575" y="144"/>
                    <a:pt x="551" y="168"/>
                  </a:cubicBezTo>
                  <a:cubicBezTo>
                    <a:pt x="545" y="174"/>
                    <a:pt x="535" y="171"/>
                    <a:pt x="527" y="172"/>
                  </a:cubicBezTo>
                  <a:cubicBezTo>
                    <a:pt x="519" y="177"/>
                    <a:pt x="511" y="183"/>
                    <a:pt x="503" y="188"/>
                  </a:cubicBezTo>
                  <a:cubicBezTo>
                    <a:pt x="499" y="191"/>
                    <a:pt x="491" y="196"/>
                    <a:pt x="491" y="196"/>
                  </a:cubicBezTo>
                  <a:cubicBezTo>
                    <a:pt x="490" y="200"/>
                    <a:pt x="491" y="207"/>
                    <a:pt x="487" y="208"/>
                  </a:cubicBezTo>
                  <a:cubicBezTo>
                    <a:pt x="462" y="214"/>
                    <a:pt x="370" y="218"/>
                    <a:pt x="343" y="220"/>
                  </a:cubicBezTo>
                  <a:cubicBezTo>
                    <a:pt x="330" y="260"/>
                    <a:pt x="196" y="259"/>
                    <a:pt x="171" y="260"/>
                  </a:cubicBezTo>
                  <a:cubicBezTo>
                    <a:pt x="166" y="262"/>
                    <a:pt x="138" y="286"/>
                    <a:pt x="159" y="292"/>
                  </a:cubicBezTo>
                  <a:cubicBezTo>
                    <a:pt x="182" y="298"/>
                    <a:pt x="207" y="295"/>
                    <a:pt x="231" y="296"/>
                  </a:cubicBezTo>
                  <a:cubicBezTo>
                    <a:pt x="239" y="299"/>
                    <a:pt x="252" y="296"/>
                    <a:pt x="255" y="304"/>
                  </a:cubicBezTo>
                  <a:cubicBezTo>
                    <a:pt x="258" y="312"/>
                    <a:pt x="260" y="320"/>
                    <a:pt x="263" y="328"/>
                  </a:cubicBezTo>
                  <a:cubicBezTo>
                    <a:pt x="264" y="332"/>
                    <a:pt x="267" y="340"/>
                    <a:pt x="267" y="340"/>
                  </a:cubicBezTo>
                  <a:cubicBezTo>
                    <a:pt x="254" y="344"/>
                    <a:pt x="244" y="352"/>
                    <a:pt x="231" y="356"/>
                  </a:cubicBezTo>
                  <a:cubicBezTo>
                    <a:pt x="222" y="370"/>
                    <a:pt x="224" y="389"/>
                    <a:pt x="211" y="400"/>
                  </a:cubicBezTo>
                  <a:cubicBezTo>
                    <a:pt x="191" y="418"/>
                    <a:pt x="179" y="416"/>
                    <a:pt x="155" y="424"/>
                  </a:cubicBezTo>
                  <a:cubicBezTo>
                    <a:pt x="150" y="440"/>
                    <a:pt x="138" y="441"/>
                    <a:pt x="131" y="456"/>
                  </a:cubicBezTo>
                  <a:cubicBezTo>
                    <a:pt x="120" y="481"/>
                    <a:pt x="117" y="506"/>
                    <a:pt x="111" y="532"/>
                  </a:cubicBezTo>
                  <a:cubicBezTo>
                    <a:pt x="117" y="572"/>
                    <a:pt x="110" y="614"/>
                    <a:pt x="123" y="652"/>
                  </a:cubicBezTo>
                  <a:cubicBezTo>
                    <a:pt x="118" y="667"/>
                    <a:pt x="108" y="671"/>
                    <a:pt x="99" y="684"/>
                  </a:cubicBezTo>
                  <a:cubicBezTo>
                    <a:pt x="107" y="714"/>
                    <a:pt x="129" y="699"/>
                    <a:pt x="155" y="708"/>
                  </a:cubicBezTo>
                  <a:cubicBezTo>
                    <a:pt x="142" y="721"/>
                    <a:pt x="131" y="735"/>
                    <a:pt x="143" y="756"/>
                  </a:cubicBezTo>
                  <a:cubicBezTo>
                    <a:pt x="145" y="760"/>
                    <a:pt x="151" y="759"/>
                    <a:pt x="155" y="760"/>
                  </a:cubicBezTo>
                  <a:cubicBezTo>
                    <a:pt x="173" y="765"/>
                    <a:pt x="183" y="766"/>
                    <a:pt x="199" y="776"/>
                  </a:cubicBezTo>
                  <a:cubicBezTo>
                    <a:pt x="190" y="802"/>
                    <a:pt x="161" y="794"/>
                    <a:pt x="135" y="796"/>
                  </a:cubicBezTo>
                  <a:cubicBezTo>
                    <a:pt x="157" y="811"/>
                    <a:pt x="186" y="793"/>
                    <a:pt x="195" y="820"/>
                  </a:cubicBezTo>
                  <a:cubicBezTo>
                    <a:pt x="184" y="823"/>
                    <a:pt x="149" y="830"/>
                    <a:pt x="171" y="852"/>
                  </a:cubicBezTo>
                  <a:cubicBezTo>
                    <a:pt x="178" y="859"/>
                    <a:pt x="208" y="864"/>
                    <a:pt x="219" y="872"/>
                  </a:cubicBezTo>
                  <a:cubicBezTo>
                    <a:pt x="220" y="876"/>
                    <a:pt x="220" y="881"/>
                    <a:pt x="223" y="884"/>
                  </a:cubicBezTo>
                  <a:cubicBezTo>
                    <a:pt x="226" y="888"/>
                    <a:pt x="233" y="888"/>
                    <a:pt x="235" y="892"/>
                  </a:cubicBezTo>
                  <a:cubicBezTo>
                    <a:pt x="241" y="904"/>
                    <a:pt x="239" y="919"/>
                    <a:pt x="243" y="932"/>
                  </a:cubicBezTo>
                  <a:cubicBezTo>
                    <a:pt x="234" y="958"/>
                    <a:pt x="218" y="953"/>
                    <a:pt x="191" y="956"/>
                  </a:cubicBezTo>
                  <a:cubicBezTo>
                    <a:pt x="180" y="973"/>
                    <a:pt x="182" y="981"/>
                    <a:pt x="199" y="992"/>
                  </a:cubicBezTo>
                  <a:cubicBezTo>
                    <a:pt x="170" y="1011"/>
                    <a:pt x="132" y="985"/>
                    <a:pt x="111" y="1016"/>
                  </a:cubicBezTo>
                  <a:cubicBezTo>
                    <a:pt x="126" y="1026"/>
                    <a:pt x="137" y="1025"/>
                    <a:pt x="147" y="1040"/>
                  </a:cubicBezTo>
                  <a:cubicBezTo>
                    <a:pt x="140" y="1081"/>
                    <a:pt x="131" y="1079"/>
                    <a:pt x="91" y="1084"/>
                  </a:cubicBezTo>
                  <a:cubicBezTo>
                    <a:pt x="83" y="1087"/>
                    <a:pt x="75" y="1089"/>
                    <a:pt x="67" y="1092"/>
                  </a:cubicBezTo>
                  <a:cubicBezTo>
                    <a:pt x="59" y="1095"/>
                    <a:pt x="61" y="1109"/>
                    <a:pt x="55" y="1116"/>
                  </a:cubicBezTo>
                  <a:cubicBezTo>
                    <a:pt x="35" y="1138"/>
                    <a:pt x="37" y="1136"/>
                    <a:pt x="19" y="1148"/>
                  </a:cubicBezTo>
                  <a:cubicBezTo>
                    <a:pt x="14" y="1156"/>
                    <a:pt x="8" y="1164"/>
                    <a:pt x="3" y="1172"/>
                  </a:cubicBezTo>
                  <a:cubicBezTo>
                    <a:pt x="0" y="1176"/>
                    <a:pt x="11" y="1178"/>
                    <a:pt x="15" y="1180"/>
                  </a:cubicBezTo>
                  <a:cubicBezTo>
                    <a:pt x="23" y="1183"/>
                    <a:pt x="31" y="1185"/>
                    <a:pt x="39" y="1188"/>
                  </a:cubicBezTo>
                  <a:cubicBezTo>
                    <a:pt x="67" y="1197"/>
                    <a:pt x="94" y="1207"/>
                    <a:pt x="119" y="1224"/>
                  </a:cubicBezTo>
                  <a:cubicBezTo>
                    <a:pt x="119" y="1229"/>
                    <a:pt x="111" y="1286"/>
                    <a:pt x="111" y="1308"/>
                  </a:cubicBezTo>
                </a:path>
              </a:pathLst>
            </a:custGeom>
            <a:noFill/>
            <a:ln w="101600" cap="flat" cmpd="sng">
              <a:solidFill>
                <a:srgbClr val="FFFF00"/>
              </a:solidFill>
              <a:prstDash val="solid"/>
              <a:round/>
              <a:headEnd type="none" w="med" len="med"/>
              <a:tailEnd type="none" w="med" len="med"/>
            </a:ln>
            <a:effectLst/>
          </p:spPr>
          <p:txBody>
            <a:bodyPr anchor="ctr" anchorCtr="1"/>
            <a:lstStyle/>
            <a:p>
              <a:pPr algn="ctr" eaLnBrk="0" hangingPunct="0">
                <a:defRPr/>
              </a:pPr>
              <a:endParaRPr lang="en-US" dirty="0">
                <a:latin typeface="Arial" pitchFamily="34" charset="0"/>
                <a:cs typeface="+mn-cs"/>
              </a:endParaRPr>
            </a:p>
          </p:txBody>
        </p:sp>
        <p:sp>
          <p:nvSpPr>
            <p:cNvPr id="273448" name="Freeform 40"/>
            <p:cNvSpPr>
              <a:spLocks/>
            </p:cNvSpPr>
            <p:nvPr/>
          </p:nvSpPr>
          <p:spPr bwMode="invGray">
            <a:xfrm>
              <a:off x="4456113" y="3797300"/>
              <a:ext cx="788988" cy="412750"/>
            </a:xfrm>
            <a:custGeom>
              <a:avLst/>
              <a:gdLst/>
              <a:ahLst/>
              <a:cxnLst>
                <a:cxn ang="0">
                  <a:pos x="497" y="0"/>
                </a:cxn>
                <a:cxn ang="0">
                  <a:pos x="393" y="24"/>
                </a:cxn>
                <a:cxn ang="0">
                  <a:pos x="257" y="80"/>
                </a:cxn>
                <a:cxn ang="0">
                  <a:pos x="197" y="92"/>
                </a:cxn>
                <a:cxn ang="0">
                  <a:pos x="173" y="100"/>
                </a:cxn>
                <a:cxn ang="0">
                  <a:pos x="153" y="104"/>
                </a:cxn>
                <a:cxn ang="0">
                  <a:pos x="129" y="112"/>
                </a:cxn>
                <a:cxn ang="0">
                  <a:pos x="81" y="148"/>
                </a:cxn>
                <a:cxn ang="0">
                  <a:pos x="25" y="156"/>
                </a:cxn>
                <a:cxn ang="0">
                  <a:pos x="21" y="180"/>
                </a:cxn>
                <a:cxn ang="0">
                  <a:pos x="13" y="196"/>
                </a:cxn>
                <a:cxn ang="0">
                  <a:pos x="25" y="220"/>
                </a:cxn>
                <a:cxn ang="0">
                  <a:pos x="45" y="260"/>
                </a:cxn>
              </a:cxnLst>
              <a:rect l="0" t="0" r="r" b="b"/>
              <a:pathLst>
                <a:path w="497" h="260">
                  <a:moveTo>
                    <a:pt x="497" y="0"/>
                  </a:moveTo>
                  <a:cubicBezTo>
                    <a:pt x="465" y="21"/>
                    <a:pt x="426" y="2"/>
                    <a:pt x="393" y="24"/>
                  </a:cubicBezTo>
                  <a:cubicBezTo>
                    <a:pt x="359" y="75"/>
                    <a:pt x="314" y="69"/>
                    <a:pt x="257" y="80"/>
                  </a:cubicBezTo>
                  <a:cubicBezTo>
                    <a:pt x="180" y="95"/>
                    <a:pt x="267" y="82"/>
                    <a:pt x="197" y="92"/>
                  </a:cubicBezTo>
                  <a:cubicBezTo>
                    <a:pt x="189" y="95"/>
                    <a:pt x="181" y="98"/>
                    <a:pt x="173" y="100"/>
                  </a:cubicBezTo>
                  <a:cubicBezTo>
                    <a:pt x="166" y="101"/>
                    <a:pt x="160" y="102"/>
                    <a:pt x="153" y="104"/>
                  </a:cubicBezTo>
                  <a:cubicBezTo>
                    <a:pt x="145" y="106"/>
                    <a:pt x="129" y="112"/>
                    <a:pt x="129" y="112"/>
                  </a:cubicBezTo>
                  <a:cubicBezTo>
                    <a:pt x="115" y="126"/>
                    <a:pt x="98" y="137"/>
                    <a:pt x="81" y="148"/>
                  </a:cubicBezTo>
                  <a:cubicBezTo>
                    <a:pt x="65" y="158"/>
                    <a:pt x="25" y="156"/>
                    <a:pt x="25" y="156"/>
                  </a:cubicBezTo>
                  <a:cubicBezTo>
                    <a:pt x="11" y="165"/>
                    <a:pt x="0" y="173"/>
                    <a:pt x="21" y="180"/>
                  </a:cubicBezTo>
                  <a:cubicBezTo>
                    <a:pt x="22" y="184"/>
                    <a:pt x="33" y="203"/>
                    <a:pt x="13" y="196"/>
                  </a:cubicBezTo>
                  <a:cubicBezTo>
                    <a:pt x="14" y="203"/>
                    <a:pt x="20" y="209"/>
                    <a:pt x="25" y="220"/>
                  </a:cubicBezTo>
                  <a:cubicBezTo>
                    <a:pt x="31" y="229"/>
                    <a:pt x="45" y="250"/>
                    <a:pt x="45" y="260"/>
                  </a:cubicBezTo>
                </a:path>
              </a:pathLst>
            </a:custGeom>
            <a:noFill/>
            <a:ln w="101600" cap="flat" cmpd="sng">
              <a:solidFill>
                <a:srgbClr val="FFFF00"/>
              </a:solidFill>
              <a:prstDash val="solid"/>
              <a:round/>
              <a:headEnd type="none" w="med" len="med"/>
              <a:tailEnd type="none" w="med" len="med"/>
            </a:ln>
            <a:effectLst/>
          </p:spPr>
          <p:txBody>
            <a:bodyPr anchor="ctr" anchorCtr="1"/>
            <a:lstStyle/>
            <a:p>
              <a:pPr algn="ctr" eaLnBrk="0" hangingPunct="0">
                <a:defRPr/>
              </a:pPr>
              <a:endParaRPr lang="en-US" dirty="0">
                <a:latin typeface="Arial" pitchFamily="34" charset="0"/>
                <a:cs typeface="+mn-cs"/>
              </a:endParaRPr>
            </a:p>
          </p:txBody>
        </p:sp>
      </p:grpSp>
      <p:grpSp>
        <p:nvGrpSpPr>
          <p:cNvPr id="4" name="Group 38"/>
          <p:cNvGrpSpPr/>
          <p:nvPr/>
        </p:nvGrpSpPr>
        <p:grpSpPr>
          <a:xfrm>
            <a:off x="4294094" y="3743138"/>
            <a:ext cx="1368426" cy="2127250"/>
            <a:chOff x="4294094" y="3743138"/>
            <a:chExt cx="1368426" cy="2127250"/>
          </a:xfrm>
        </p:grpSpPr>
        <p:sp>
          <p:nvSpPr>
            <p:cNvPr id="273431" name="Freeform 23"/>
            <p:cNvSpPr>
              <a:spLocks/>
            </p:cNvSpPr>
            <p:nvPr/>
          </p:nvSpPr>
          <p:spPr bwMode="invGray">
            <a:xfrm>
              <a:off x="4508407" y="3787588"/>
              <a:ext cx="1154113" cy="2082800"/>
            </a:xfrm>
            <a:custGeom>
              <a:avLst/>
              <a:gdLst/>
              <a:ahLst/>
              <a:cxnLst>
                <a:cxn ang="0">
                  <a:pos x="608" y="0"/>
                </a:cxn>
                <a:cxn ang="0">
                  <a:pos x="624" y="32"/>
                </a:cxn>
                <a:cxn ang="0">
                  <a:pos x="596" y="36"/>
                </a:cxn>
                <a:cxn ang="0">
                  <a:pos x="684" y="56"/>
                </a:cxn>
                <a:cxn ang="0">
                  <a:pos x="720" y="80"/>
                </a:cxn>
                <a:cxn ang="0">
                  <a:pos x="628" y="116"/>
                </a:cxn>
                <a:cxn ang="0">
                  <a:pos x="620" y="128"/>
                </a:cxn>
                <a:cxn ang="0">
                  <a:pos x="628" y="152"/>
                </a:cxn>
                <a:cxn ang="0">
                  <a:pos x="572" y="168"/>
                </a:cxn>
                <a:cxn ang="0">
                  <a:pos x="548" y="180"/>
                </a:cxn>
                <a:cxn ang="0">
                  <a:pos x="560" y="208"/>
                </a:cxn>
                <a:cxn ang="0">
                  <a:pos x="604" y="240"/>
                </a:cxn>
                <a:cxn ang="0">
                  <a:pos x="588" y="280"/>
                </a:cxn>
                <a:cxn ang="0">
                  <a:pos x="636" y="296"/>
                </a:cxn>
                <a:cxn ang="0">
                  <a:pos x="608" y="328"/>
                </a:cxn>
                <a:cxn ang="0">
                  <a:pos x="596" y="340"/>
                </a:cxn>
                <a:cxn ang="0">
                  <a:pos x="588" y="364"/>
                </a:cxn>
                <a:cxn ang="0">
                  <a:pos x="584" y="452"/>
                </a:cxn>
                <a:cxn ang="0">
                  <a:pos x="532" y="448"/>
                </a:cxn>
                <a:cxn ang="0">
                  <a:pos x="440" y="452"/>
                </a:cxn>
                <a:cxn ang="0">
                  <a:pos x="424" y="524"/>
                </a:cxn>
                <a:cxn ang="0">
                  <a:pos x="452" y="528"/>
                </a:cxn>
                <a:cxn ang="0">
                  <a:pos x="456" y="564"/>
                </a:cxn>
                <a:cxn ang="0">
                  <a:pos x="512" y="600"/>
                </a:cxn>
                <a:cxn ang="0">
                  <a:pos x="432" y="616"/>
                </a:cxn>
                <a:cxn ang="0">
                  <a:pos x="408" y="624"/>
                </a:cxn>
                <a:cxn ang="0">
                  <a:pos x="400" y="652"/>
                </a:cxn>
                <a:cxn ang="0">
                  <a:pos x="364" y="660"/>
                </a:cxn>
                <a:cxn ang="0">
                  <a:pos x="340" y="708"/>
                </a:cxn>
                <a:cxn ang="0">
                  <a:pos x="344" y="740"/>
                </a:cxn>
                <a:cxn ang="0">
                  <a:pos x="352" y="752"/>
                </a:cxn>
                <a:cxn ang="0">
                  <a:pos x="340" y="776"/>
                </a:cxn>
                <a:cxn ang="0">
                  <a:pos x="332" y="800"/>
                </a:cxn>
                <a:cxn ang="0">
                  <a:pos x="356" y="836"/>
                </a:cxn>
                <a:cxn ang="0">
                  <a:pos x="360" y="848"/>
                </a:cxn>
                <a:cxn ang="0">
                  <a:pos x="372" y="860"/>
                </a:cxn>
                <a:cxn ang="0">
                  <a:pos x="344" y="888"/>
                </a:cxn>
                <a:cxn ang="0">
                  <a:pos x="404" y="904"/>
                </a:cxn>
                <a:cxn ang="0">
                  <a:pos x="460" y="928"/>
                </a:cxn>
                <a:cxn ang="0">
                  <a:pos x="556" y="980"/>
                </a:cxn>
                <a:cxn ang="0">
                  <a:pos x="676" y="1020"/>
                </a:cxn>
                <a:cxn ang="0">
                  <a:pos x="708" y="1048"/>
                </a:cxn>
                <a:cxn ang="0">
                  <a:pos x="676" y="1076"/>
                </a:cxn>
                <a:cxn ang="0">
                  <a:pos x="588" y="1104"/>
                </a:cxn>
                <a:cxn ang="0">
                  <a:pos x="476" y="1156"/>
                </a:cxn>
                <a:cxn ang="0">
                  <a:pos x="348" y="1160"/>
                </a:cxn>
                <a:cxn ang="0">
                  <a:pos x="280" y="1172"/>
                </a:cxn>
                <a:cxn ang="0">
                  <a:pos x="36" y="1216"/>
                </a:cxn>
                <a:cxn ang="0">
                  <a:pos x="20" y="1276"/>
                </a:cxn>
                <a:cxn ang="0">
                  <a:pos x="4" y="1300"/>
                </a:cxn>
                <a:cxn ang="0">
                  <a:pos x="0" y="1312"/>
                </a:cxn>
              </a:cxnLst>
              <a:rect l="0" t="0" r="r" b="b"/>
              <a:pathLst>
                <a:path w="727" h="1312">
                  <a:moveTo>
                    <a:pt x="608" y="0"/>
                  </a:moveTo>
                  <a:cubicBezTo>
                    <a:pt x="616" y="3"/>
                    <a:pt x="644" y="20"/>
                    <a:pt x="624" y="32"/>
                  </a:cubicBezTo>
                  <a:cubicBezTo>
                    <a:pt x="616" y="37"/>
                    <a:pt x="605" y="35"/>
                    <a:pt x="596" y="36"/>
                  </a:cubicBezTo>
                  <a:cubicBezTo>
                    <a:pt x="607" y="68"/>
                    <a:pt x="658" y="55"/>
                    <a:pt x="684" y="56"/>
                  </a:cubicBezTo>
                  <a:cubicBezTo>
                    <a:pt x="703" y="61"/>
                    <a:pt x="709" y="64"/>
                    <a:pt x="720" y="80"/>
                  </a:cubicBezTo>
                  <a:cubicBezTo>
                    <a:pt x="709" y="112"/>
                    <a:pt x="657" y="110"/>
                    <a:pt x="628" y="116"/>
                  </a:cubicBezTo>
                  <a:cubicBezTo>
                    <a:pt x="625" y="120"/>
                    <a:pt x="620" y="123"/>
                    <a:pt x="620" y="128"/>
                  </a:cubicBezTo>
                  <a:cubicBezTo>
                    <a:pt x="620" y="136"/>
                    <a:pt x="628" y="152"/>
                    <a:pt x="628" y="152"/>
                  </a:cubicBezTo>
                  <a:cubicBezTo>
                    <a:pt x="609" y="158"/>
                    <a:pt x="591" y="162"/>
                    <a:pt x="572" y="168"/>
                  </a:cubicBezTo>
                  <a:cubicBezTo>
                    <a:pt x="564" y="171"/>
                    <a:pt x="556" y="177"/>
                    <a:pt x="548" y="180"/>
                  </a:cubicBezTo>
                  <a:cubicBezTo>
                    <a:pt x="533" y="202"/>
                    <a:pt x="546" y="187"/>
                    <a:pt x="560" y="208"/>
                  </a:cubicBezTo>
                  <a:cubicBezTo>
                    <a:pt x="540" y="239"/>
                    <a:pt x="586" y="237"/>
                    <a:pt x="604" y="240"/>
                  </a:cubicBezTo>
                  <a:cubicBezTo>
                    <a:pt x="616" y="258"/>
                    <a:pt x="609" y="273"/>
                    <a:pt x="588" y="280"/>
                  </a:cubicBezTo>
                  <a:cubicBezTo>
                    <a:pt x="605" y="286"/>
                    <a:pt x="621" y="286"/>
                    <a:pt x="636" y="296"/>
                  </a:cubicBezTo>
                  <a:cubicBezTo>
                    <a:pt x="653" y="322"/>
                    <a:pt x="627" y="322"/>
                    <a:pt x="608" y="328"/>
                  </a:cubicBezTo>
                  <a:cubicBezTo>
                    <a:pt x="604" y="332"/>
                    <a:pt x="599" y="335"/>
                    <a:pt x="596" y="340"/>
                  </a:cubicBezTo>
                  <a:cubicBezTo>
                    <a:pt x="592" y="347"/>
                    <a:pt x="588" y="364"/>
                    <a:pt x="588" y="364"/>
                  </a:cubicBezTo>
                  <a:cubicBezTo>
                    <a:pt x="587" y="393"/>
                    <a:pt x="600" y="428"/>
                    <a:pt x="584" y="452"/>
                  </a:cubicBezTo>
                  <a:cubicBezTo>
                    <a:pt x="574" y="466"/>
                    <a:pt x="549" y="448"/>
                    <a:pt x="532" y="448"/>
                  </a:cubicBezTo>
                  <a:cubicBezTo>
                    <a:pt x="501" y="448"/>
                    <a:pt x="471" y="451"/>
                    <a:pt x="440" y="452"/>
                  </a:cubicBezTo>
                  <a:cubicBezTo>
                    <a:pt x="411" y="462"/>
                    <a:pt x="408" y="493"/>
                    <a:pt x="424" y="524"/>
                  </a:cubicBezTo>
                  <a:cubicBezTo>
                    <a:pt x="428" y="532"/>
                    <a:pt x="443" y="527"/>
                    <a:pt x="452" y="528"/>
                  </a:cubicBezTo>
                  <a:cubicBezTo>
                    <a:pt x="453" y="540"/>
                    <a:pt x="452" y="553"/>
                    <a:pt x="456" y="564"/>
                  </a:cubicBezTo>
                  <a:cubicBezTo>
                    <a:pt x="460" y="576"/>
                    <a:pt x="499" y="596"/>
                    <a:pt x="512" y="600"/>
                  </a:cubicBezTo>
                  <a:cubicBezTo>
                    <a:pt x="500" y="637"/>
                    <a:pt x="514" y="606"/>
                    <a:pt x="432" y="616"/>
                  </a:cubicBezTo>
                  <a:cubicBezTo>
                    <a:pt x="424" y="617"/>
                    <a:pt x="408" y="624"/>
                    <a:pt x="408" y="624"/>
                  </a:cubicBezTo>
                  <a:cubicBezTo>
                    <a:pt x="405" y="633"/>
                    <a:pt x="408" y="646"/>
                    <a:pt x="400" y="652"/>
                  </a:cubicBezTo>
                  <a:cubicBezTo>
                    <a:pt x="390" y="659"/>
                    <a:pt x="376" y="656"/>
                    <a:pt x="364" y="660"/>
                  </a:cubicBezTo>
                  <a:cubicBezTo>
                    <a:pt x="359" y="695"/>
                    <a:pt x="356" y="684"/>
                    <a:pt x="340" y="708"/>
                  </a:cubicBezTo>
                  <a:cubicBezTo>
                    <a:pt x="341" y="719"/>
                    <a:pt x="341" y="730"/>
                    <a:pt x="344" y="740"/>
                  </a:cubicBezTo>
                  <a:cubicBezTo>
                    <a:pt x="345" y="745"/>
                    <a:pt x="351" y="747"/>
                    <a:pt x="352" y="752"/>
                  </a:cubicBezTo>
                  <a:cubicBezTo>
                    <a:pt x="353" y="760"/>
                    <a:pt x="343" y="770"/>
                    <a:pt x="340" y="776"/>
                  </a:cubicBezTo>
                  <a:cubicBezTo>
                    <a:pt x="337" y="784"/>
                    <a:pt x="332" y="800"/>
                    <a:pt x="332" y="800"/>
                  </a:cubicBezTo>
                  <a:cubicBezTo>
                    <a:pt x="340" y="863"/>
                    <a:pt x="324" y="814"/>
                    <a:pt x="356" y="836"/>
                  </a:cubicBezTo>
                  <a:cubicBezTo>
                    <a:pt x="360" y="838"/>
                    <a:pt x="358" y="844"/>
                    <a:pt x="360" y="848"/>
                  </a:cubicBezTo>
                  <a:cubicBezTo>
                    <a:pt x="363" y="853"/>
                    <a:pt x="368" y="856"/>
                    <a:pt x="372" y="860"/>
                  </a:cubicBezTo>
                  <a:cubicBezTo>
                    <a:pt x="368" y="873"/>
                    <a:pt x="344" y="888"/>
                    <a:pt x="344" y="888"/>
                  </a:cubicBezTo>
                  <a:cubicBezTo>
                    <a:pt x="363" y="916"/>
                    <a:pt x="343" y="893"/>
                    <a:pt x="404" y="904"/>
                  </a:cubicBezTo>
                  <a:cubicBezTo>
                    <a:pt x="422" y="907"/>
                    <a:pt x="441" y="923"/>
                    <a:pt x="460" y="928"/>
                  </a:cubicBezTo>
                  <a:cubicBezTo>
                    <a:pt x="476" y="977"/>
                    <a:pt x="507" y="975"/>
                    <a:pt x="556" y="980"/>
                  </a:cubicBezTo>
                  <a:cubicBezTo>
                    <a:pt x="596" y="993"/>
                    <a:pt x="640" y="996"/>
                    <a:pt x="676" y="1020"/>
                  </a:cubicBezTo>
                  <a:cubicBezTo>
                    <a:pt x="685" y="1034"/>
                    <a:pt x="692" y="1043"/>
                    <a:pt x="708" y="1048"/>
                  </a:cubicBezTo>
                  <a:cubicBezTo>
                    <a:pt x="727" y="1076"/>
                    <a:pt x="705" y="1073"/>
                    <a:pt x="676" y="1076"/>
                  </a:cubicBezTo>
                  <a:cubicBezTo>
                    <a:pt x="634" y="1104"/>
                    <a:pt x="646" y="1100"/>
                    <a:pt x="588" y="1104"/>
                  </a:cubicBezTo>
                  <a:cubicBezTo>
                    <a:pt x="549" y="1117"/>
                    <a:pt x="521" y="1153"/>
                    <a:pt x="476" y="1156"/>
                  </a:cubicBezTo>
                  <a:cubicBezTo>
                    <a:pt x="433" y="1158"/>
                    <a:pt x="391" y="1159"/>
                    <a:pt x="348" y="1160"/>
                  </a:cubicBezTo>
                  <a:cubicBezTo>
                    <a:pt x="299" y="1170"/>
                    <a:pt x="321" y="1166"/>
                    <a:pt x="280" y="1172"/>
                  </a:cubicBezTo>
                  <a:cubicBezTo>
                    <a:pt x="203" y="1198"/>
                    <a:pt x="107" y="1168"/>
                    <a:pt x="36" y="1216"/>
                  </a:cubicBezTo>
                  <a:cubicBezTo>
                    <a:pt x="20" y="1239"/>
                    <a:pt x="30" y="1247"/>
                    <a:pt x="20" y="1276"/>
                  </a:cubicBezTo>
                  <a:cubicBezTo>
                    <a:pt x="17" y="1285"/>
                    <a:pt x="7" y="1291"/>
                    <a:pt x="4" y="1300"/>
                  </a:cubicBezTo>
                  <a:cubicBezTo>
                    <a:pt x="3" y="1304"/>
                    <a:pt x="0" y="1312"/>
                    <a:pt x="0" y="1312"/>
                  </a:cubicBezTo>
                </a:path>
              </a:pathLst>
            </a:custGeom>
            <a:noFill/>
            <a:ln w="57150" cap="flat" cmpd="sng">
              <a:solidFill>
                <a:srgbClr val="0033CC"/>
              </a:solidFill>
              <a:prstDash val="solid"/>
              <a:round/>
              <a:headEnd type="none" w="med" len="med"/>
              <a:tailEnd type="triangle" w="med" len="med"/>
            </a:ln>
            <a:effectLst/>
          </p:spPr>
          <p:txBody>
            <a:bodyPr anchor="ctr" anchorCtr="1"/>
            <a:lstStyle/>
            <a:p>
              <a:pPr algn="ctr" eaLnBrk="0" hangingPunct="0">
                <a:defRPr/>
              </a:pPr>
              <a:endParaRPr lang="en-US" dirty="0">
                <a:latin typeface="Arial" pitchFamily="34" charset="0"/>
                <a:cs typeface="+mn-cs"/>
              </a:endParaRPr>
            </a:p>
          </p:txBody>
        </p:sp>
        <p:sp>
          <p:nvSpPr>
            <p:cNvPr id="273432" name="Freeform 24"/>
            <p:cNvSpPr>
              <a:spLocks/>
            </p:cNvSpPr>
            <p:nvPr/>
          </p:nvSpPr>
          <p:spPr bwMode="invGray">
            <a:xfrm>
              <a:off x="4294094" y="3743138"/>
              <a:ext cx="1155700" cy="2076450"/>
            </a:xfrm>
            <a:custGeom>
              <a:avLst/>
              <a:gdLst/>
              <a:ahLst/>
              <a:cxnLst>
                <a:cxn ang="0">
                  <a:pos x="659" y="0"/>
                </a:cxn>
                <a:cxn ang="0">
                  <a:pos x="723" y="8"/>
                </a:cxn>
                <a:cxn ang="0">
                  <a:pos x="719" y="24"/>
                </a:cxn>
                <a:cxn ang="0">
                  <a:pos x="695" y="32"/>
                </a:cxn>
                <a:cxn ang="0">
                  <a:pos x="683" y="44"/>
                </a:cxn>
                <a:cxn ang="0">
                  <a:pos x="667" y="48"/>
                </a:cxn>
                <a:cxn ang="0">
                  <a:pos x="691" y="60"/>
                </a:cxn>
                <a:cxn ang="0">
                  <a:pos x="563" y="100"/>
                </a:cxn>
                <a:cxn ang="0">
                  <a:pos x="563" y="128"/>
                </a:cxn>
                <a:cxn ang="0">
                  <a:pos x="551" y="168"/>
                </a:cxn>
                <a:cxn ang="0">
                  <a:pos x="527" y="172"/>
                </a:cxn>
                <a:cxn ang="0">
                  <a:pos x="503" y="188"/>
                </a:cxn>
                <a:cxn ang="0">
                  <a:pos x="491" y="196"/>
                </a:cxn>
                <a:cxn ang="0">
                  <a:pos x="487" y="208"/>
                </a:cxn>
                <a:cxn ang="0">
                  <a:pos x="343" y="220"/>
                </a:cxn>
                <a:cxn ang="0">
                  <a:pos x="171" y="260"/>
                </a:cxn>
                <a:cxn ang="0">
                  <a:pos x="159" y="292"/>
                </a:cxn>
                <a:cxn ang="0">
                  <a:pos x="231" y="296"/>
                </a:cxn>
                <a:cxn ang="0">
                  <a:pos x="255" y="304"/>
                </a:cxn>
                <a:cxn ang="0">
                  <a:pos x="263" y="328"/>
                </a:cxn>
                <a:cxn ang="0">
                  <a:pos x="267" y="340"/>
                </a:cxn>
                <a:cxn ang="0">
                  <a:pos x="231" y="356"/>
                </a:cxn>
                <a:cxn ang="0">
                  <a:pos x="211" y="400"/>
                </a:cxn>
                <a:cxn ang="0">
                  <a:pos x="155" y="424"/>
                </a:cxn>
                <a:cxn ang="0">
                  <a:pos x="131" y="456"/>
                </a:cxn>
                <a:cxn ang="0">
                  <a:pos x="111" y="532"/>
                </a:cxn>
                <a:cxn ang="0">
                  <a:pos x="123" y="652"/>
                </a:cxn>
                <a:cxn ang="0">
                  <a:pos x="99" y="684"/>
                </a:cxn>
                <a:cxn ang="0">
                  <a:pos x="155" y="708"/>
                </a:cxn>
                <a:cxn ang="0">
                  <a:pos x="143" y="756"/>
                </a:cxn>
                <a:cxn ang="0">
                  <a:pos x="155" y="760"/>
                </a:cxn>
                <a:cxn ang="0">
                  <a:pos x="199" y="776"/>
                </a:cxn>
                <a:cxn ang="0">
                  <a:pos x="135" y="796"/>
                </a:cxn>
                <a:cxn ang="0">
                  <a:pos x="195" y="820"/>
                </a:cxn>
                <a:cxn ang="0">
                  <a:pos x="171" y="852"/>
                </a:cxn>
                <a:cxn ang="0">
                  <a:pos x="219" y="872"/>
                </a:cxn>
                <a:cxn ang="0">
                  <a:pos x="223" y="884"/>
                </a:cxn>
                <a:cxn ang="0">
                  <a:pos x="235" y="892"/>
                </a:cxn>
                <a:cxn ang="0">
                  <a:pos x="243" y="932"/>
                </a:cxn>
                <a:cxn ang="0">
                  <a:pos x="191" y="956"/>
                </a:cxn>
                <a:cxn ang="0">
                  <a:pos x="199" y="992"/>
                </a:cxn>
                <a:cxn ang="0">
                  <a:pos x="111" y="1016"/>
                </a:cxn>
                <a:cxn ang="0">
                  <a:pos x="147" y="1040"/>
                </a:cxn>
                <a:cxn ang="0">
                  <a:pos x="91" y="1084"/>
                </a:cxn>
                <a:cxn ang="0">
                  <a:pos x="67" y="1092"/>
                </a:cxn>
                <a:cxn ang="0">
                  <a:pos x="55" y="1116"/>
                </a:cxn>
                <a:cxn ang="0">
                  <a:pos x="19" y="1148"/>
                </a:cxn>
                <a:cxn ang="0">
                  <a:pos x="3" y="1172"/>
                </a:cxn>
                <a:cxn ang="0">
                  <a:pos x="15" y="1180"/>
                </a:cxn>
                <a:cxn ang="0">
                  <a:pos x="39" y="1188"/>
                </a:cxn>
                <a:cxn ang="0">
                  <a:pos x="119" y="1224"/>
                </a:cxn>
                <a:cxn ang="0">
                  <a:pos x="111" y="1308"/>
                </a:cxn>
              </a:cxnLst>
              <a:rect l="0" t="0" r="r" b="b"/>
              <a:pathLst>
                <a:path w="728" h="1308">
                  <a:moveTo>
                    <a:pt x="659" y="0"/>
                  </a:moveTo>
                  <a:cubicBezTo>
                    <a:pt x="679" y="7"/>
                    <a:pt x="703" y="0"/>
                    <a:pt x="723" y="8"/>
                  </a:cubicBezTo>
                  <a:cubicBezTo>
                    <a:pt x="728" y="10"/>
                    <a:pt x="723" y="20"/>
                    <a:pt x="719" y="24"/>
                  </a:cubicBezTo>
                  <a:cubicBezTo>
                    <a:pt x="713" y="29"/>
                    <a:pt x="695" y="32"/>
                    <a:pt x="695" y="32"/>
                  </a:cubicBezTo>
                  <a:cubicBezTo>
                    <a:pt x="691" y="36"/>
                    <a:pt x="688" y="41"/>
                    <a:pt x="683" y="44"/>
                  </a:cubicBezTo>
                  <a:cubicBezTo>
                    <a:pt x="678" y="47"/>
                    <a:pt x="669" y="43"/>
                    <a:pt x="667" y="48"/>
                  </a:cubicBezTo>
                  <a:cubicBezTo>
                    <a:pt x="665" y="53"/>
                    <a:pt x="689" y="59"/>
                    <a:pt x="691" y="60"/>
                  </a:cubicBezTo>
                  <a:cubicBezTo>
                    <a:pt x="680" y="106"/>
                    <a:pt x="597" y="98"/>
                    <a:pt x="563" y="100"/>
                  </a:cubicBezTo>
                  <a:cubicBezTo>
                    <a:pt x="543" y="107"/>
                    <a:pt x="554" y="114"/>
                    <a:pt x="563" y="128"/>
                  </a:cubicBezTo>
                  <a:cubicBezTo>
                    <a:pt x="533" y="138"/>
                    <a:pt x="575" y="144"/>
                    <a:pt x="551" y="168"/>
                  </a:cubicBezTo>
                  <a:cubicBezTo>
                    <a:pt x="545" y="174"/>
                    <a:pt x="535" y="171"/>
                    <a:pt x="527" y="172"/>
                  </a:cubicBezTo>
                  <a:cubicBezTo>
                    <a:pt x="519" y="177"/>
                    <a:pt x="511" y="183"/>
                    <a:pt x="503" y="188"/>
                  </a:cubicBezTo>
                  <a:cubicBezTo>
                    <a:pt x="499" y="191"/>
                    <a:pt x="491" y="196"/>
                    <a:pt x="491" y="196"/>
                  </a:cubicBezTo>
                  <a:cubicBezTo>
                    <a:pt x="490" y="200"/>
                    <a:pt x="491" y="207"/>
                    <a:pt x="487" y="208"/>
                  </a:cubicBezTo>
                  <a:cubicBezTo>
                    <a:pt x="462" y="214"/>
                    <a:pt x="370" y="218"/>
                    <a:pt x="343" y="220"/>
                  </a:cubicBezTo>
                  <a:cubicBezTo>
                    <a:pt x="330" y="260"/>
                    <a:pt x="196" y="259"/>
                    <a:pt x="171" y="260"/>
                  </a:cubicBezTo>
                  <a:cubicBezTo>
                    <a:pt x="166" y="262"/>
                    <a:pt x="138" y="286"/>
                    <a:pt x="159" y="292"/>
                  </a:cubicBezTo>
                  <a:cubicBezTo>
                    <a:pt x="182" y="298"/>
                    <a:pt x="207" y="295"/>
                    <a:pt x="231" y="296"/>
                  </a:cubicBezTo>
                  <a:cubicBezTo>
                    <a:pt x="239" y="299"/>
                    <a:pt x="252" y="296"/>
                    <a:pt x="255" y="304"/>
                  </a:cubicBezTo>
                  <a:cubicBezTo>
                    <a:pt x="258" y="312"/>
                    <a:pt x="260" y="320"/>
                    <a:pt x="263" y="328"/>
                  </a:cubicBezTo>
                  <a:cubicBezTo>
                    <a:pt x="264" y="332"/>
                    <a:pt x="267" y="340"/>
                    <a:pt x="267" y="340"/>
                  </a:cubicBezTo>
                  <a:cubicBezTo>
                    <a:pt x="254" y="344"/>
                    <a:pt x="244" y="352"/>
                    <a:pt x="231" y="356"/>
                  </a:cubicBezTo>
                  <a:cubicBezTo>
                    <a:pt x="222" y="370"/>
                    <a:pt x="224" y="389"/>
                    <a:pt x="211" y="400"/>
                  </a:cubicBezTo>
                  <a:cubicBezTo>
                    <a:pt x="191" y="418"/>
                    <a:pt x="179" y="416"/>
                    <a:pt x="155" y="424"/>
                  </a:cubicBezTo>
                  <a:cubicBezTo>
                    <a:pt x="150" y="440"/>
                    <a:pt x="138" y="441"/>
                    <a:pt x="131" y="456"/>
                  </a:cubicBezTo>
                  <a:cubicBezTo>
                    <a:pt x="120" y="481"/>
                    <a:pt x="117" y="506"/>
                    <a:pt x="111" y="532"/>
                  </a:cubicBezTo>
                  <a:cubicBezTo>
                    <a:pt x="117" y="572"/>
                    <a:pt x="110" y="614"/>
                    <a:pt x="123" y="652"/>
                  </a:cubicBezTo>
                  <a:cubicBezTo>
                    <a:pt x="118" y="667"/>
                    <a:pt x="108" y="671"/>
                    <a:pt x="99" y="684"/>
                  </a:cubicBezTo>
                  <a:cubicBezTo>
                    <a:pt x="107" y="714"/>
                    <a:pt x="129" y="699"/>
                    <a:pt x="155" y="708"/>
                  </a:cubicBezTo>
                  <a:cubicBezTo>
                    <a:pt x="142" y="721"/>
                    <a:pt x="131" y="735"/>
                    <a:pt x="143" y="756"/>
                  </a:cubicBezTo>
                  <a:cubicBezTo>
                    <a:pt x="145" y="760"/>
                    <a:pt x="151" y="759"/>
                    <a:pt x="155" y="760"/>
                  </a:cubicBezTo>
                  <a:cubicBezTo>
                    <a:pt x="173" y="765"/>
                    <a:pt x="183" y="766"/>
                    <a:pt x="199" y="776"/>
                  </a:cubicBezTo>
                  <a:cubicBezTo>
                    <a:pt x="190" y="802"/>
                    <a:pt x="161" y="794"/>
                    <a:pt x="135" y="796"/>
                  </a:cubicBezTo>
                  <a:cubicBezTo>
                    <a:pt x="157" y="811"/>
                    <a:pt x="186" y="793"/>
                    <a:pt x="195" y="820"/>
                  </a:cubicBezTo>
                  <a:cubicBezTo>
                    <a:pt x="184" y="823"/>
                    <a:pt x="149" y="830"/>
                    <a:pt x="171" y="852"/>
                  </a:cubicBezTo>
                  <a:cubicBezTo>
                    <a:pt x="178" y="859"/>
                    <a:pt x="208" y="864"/>
                    <a:pt x="219" y="872"/>
                  </a:cubicBezTo>
                  <a:cubicBezTo>
                    <a:pt x="220" y="876"/>
                    <a:pt x="220" y="881"/>
                    <a:pt x="223" y="884"/>
                  </a:cubicBezTo>
                  <a:cubicBezTo>
                    <a:pt x="226" y="888"/>
                    <a:pt x="233" y="888"/>
                    <a:pt x="235" y="892"/>
                  </a:cubicBezTo>
                  <a:cubicBezTo>
                    <a:pt x="241" y="904"/>
                    <a:pt x="239" y="919"/>
                    <a:pt x="243" y="932"/>
                  </a:cubicBezTo>
                  <a:cubicBezTo>
                    <a:pt x="234" y="958"/>
                    <a:pt x="218" y="953"/>
                    <a:pt x="191" y="956"/>
                  </a:cubicBezTo>
                  <a:cubicBezTo>
                    <a:pt x="180" y="973"/>
                    <a:pt x="182" y="981"/>
                    <a:pt x="199" y="992"/>
                  </a:cubicBezTo>
                  <a:cubicBezTo>
                    <a:pt x="170" y="1011"/>
                    <a:pt x="132" y="985"/>
                    <a:pt x="111" y="1016"/>
                  </a:cubicBezTo>
                  <a:cubicBezTo>
                    <a:pt x="126" y="1026"/>
                    <a:pt x="137" y="1025"/>
                    <a:pt x="147" y="1040"/>
                  </a:cubicBezTo>
                  <a:cubicBezTo>
                    <a:pt x="140" y="1081"/>
                    <a:pt x="131" y="1079"/>
                    <a:pt x="91" y="1084"/>
                  </a:cubicBezTo>
                  <a:cubicBezTo>
                    <a:pt x="83" y="1087"/>
                    <a:pt x="75" y="1089"/>
                    <a:pt x="67" y="1092"/>
                  </a:cubicBezTo>
                  <a:cubicBezTo>
                    <a:pt x="59" y="1095"/>
                    <a:pt x="61" y="1109"/>
                    <a:pt x="55" y="1116"/>
                  </a:cubicBezTo>
                  <a:cubicBezTo>
                    <a:pt x="35" y="1138"/>
                    <a:pt x="37" y="1136"/>
                    <a:pt x="19" y="1148"/>
                  </a:cubicBezTo>
                  <a:cubicBezTo>
                    <a:pt x="14" y="1156"/>
                    <a:pt x="8" y="1164"/>
                    <a:pt x="3" y="1172"/>
                  </a:cubicBezTo>
                  <a:cubicBezTo>
                    <a:pt x="0" y="1176"/>
                    <a:pt x="11" y="1178"/>
                    <a:pt x="15" y="1180"/>
                  </a:cubicBezTo>
                  <a:cubicBezTo>
                    <a:pt x="23" y="1183"/>
                    <a:pt x="31" y="1185"/>
                    <a:pt x="39" y="1188"/>
                  </a:cubicBezTo>
                  <a:cubicBezTo>
                    <a:pt x="67" y="1197"/>
                    <a:pt x="94" y="1207"/>
                    <a:pt x="119" y="1224"/>
                  </a:cubicBezTo>
                  <a:cubicBezTo>
                    <a:pt x="119" y="1229"/>
                    <a:pt x="111" y="1286"/>
                    <a:pt x="111" y="1308"/>
                  </a:cubicBezTo>
                </a:path>
              </a:pathLst>
            </a:custGeom>
            <a:noFill/>
            <a:ln w="57150" cap="flat" cmpd="sng">
              <a:solidFill>
                <a:srgbClr val="0033CC"/>
              </a:solidFill>
              <a:prstDash val="solid"/>
              <a:round/>
              <a:headEnd type="none" w="med" len="med"/>
              <a:tailEnd type="triangle" w="med" len="med"/>
            </a:ln>
            <a:effectLst/>
          </p:spPr>
          <p:txBody>
            <a:bodyPr anchor="ctr" anchorCtr="1"/>
            <a:lstStyle/>
            <a:p>
              <a:pPr algn="ctr" eaLnBrk="0" hangingPunct="0">
                <a:defRPr/>
              </a:pPr>
              <a:endParaRPr lang="en-US" dirty="0">
                <a:latin typeface="Arial" pitchFamily="34" charset="0"/>
                <a:cs typeface="+mn-cs"/>
              </a:endParaRPr>
            </a:p>
          </p:txBody>
        </p:sp>
        <p:sp>
          <p:nvSpPr>
            <p:cNvPr id="273433" name="Freeform 25"/>
            <p:cNvSpPr>
              <a:spLocks/>
            </p:cNvSpPr>
            <p:nvPr/>
          </p:nvSpPr>
          <p:spPr bwMode="invGray">
            <a:xfrm>
              <a:off x="4475069" y="3781238"/>
              <a:ext cx="788988" cy="412750"/>
            </a:xfrm>
            <a:custGeom>
              <a:avLst/>
              <a:gdLst/>
              <a:ahLst/>
              <a:cxnLst>
                <a:cxn ang="0">
                  <a:pos x="497" y="0"/>
                </a:cxn>
                <a:cxn ang="0">
                  <a:pos x="393" y="24"/>
                </a:cxn>
                <a:cxn ang="0">
                  <a:pos x="257" y="80"/>
                </a:cxn>
                <a:cxn ang="0">
                  <a:pos x="197" y="92"/>
                </a:cxn>
                <a:cxn ang="0">
                  <a:pos x="173" y="100"/>
                </a:cxn>
                <a:cxn ang="0">
                  <a:pos x="153" y="104"/>
                </a:cxn>
                <a:cxn ang="0">
                  <a:pos x="129" y="112"/>
                </a:cxn>
                <a:cxn ang="0">
                  <a:pos x="81" y="148"/>
                </a:cxn>
                <a:cxn ang="0">
                  <a:pos x="25" y="156"/>
                </a:cxn>
                <a:cxn ang="0">
                  <a:pos x="21" y="180"/>
                </a:cxn>
                <a:cxn ang="0">
                  <a:pos x="13" y="196"/>
                </a:cxn>
                <a:cxn ang="0">
                  <a:pos x="25" y="220"/>
                </a:cxn>
                <a:cxn ang="0">
                  <a:pos x="45" y="260"/>
                </a:cxn>
              </a:cxnLst>
              <a:rect l="0" t="0" r="r" b="b"/>
              <a:pathLst>
                <a:path w="497" h="260">
                  <a:moveTo>
                    <a:pt x="497" y="0"/>
                  </a:moveTo>
                  <a:cubicBezTo>
                    <a:pt x="465" y="21"/>
                    <a:pt x="426" y="2"/>
                    <a:pt x="393" y="24"/>
                  </a:cubicBezTo>
                  <a:cubicBezTo>
                    <a:pt x="359" y="75"/>
                    <a:pt x="314" y="69"/>
                    <a:pt x="257" y="80"/>
                  </a:cubicBezTo>
                  <a:cubicBezTo>
                    <a:pt x="180" y="95"/>
                    <a:pt x="267" y="82"/>
                    <a:pt x="197" y="92"/>
                  </a:cubicBezTo>
                  <a:cubicBezTo>
                    <a:pt x="189" y="95"/>
                    <a:pt x="181" y="98"/>
                    <a:pt x="173" y="100"/>
                  </a:cubicBezTo>
                  <a:cubicBezTo>
                    <a:pt x="166" y="101"/>
                    <a:pt x="160" y="102"/>
                    <a:pt x="153" y="104"/>
                  </a:cubicBezTo>
                  <a:cubicBezTo>
                    <a:pt x="145" y="106"/>
                    <a:pt x="129" y="112"/>
                    <a:pt x="129" y="112"/>
                  </a:cubicBezTo>
                  <a:cubicBezTo>
                    <a:pt x="115" y="126"/>
                    <a:pt x="98" y="137"/>
                    <a:pt x="81" y="148"/>
                  </a:cubicBezTo>
                  <a:cubicBezTo>
                    <a:pt x="65" y="158"/>
                    <a:pt x="25" y="156"/>
                    <a:pt x="25" y="156"/>
                  </a:cubicBezTo>
                  <a:cubicBezTo>
                    <a:pt x="11" y="165"/>
                    <a:pt x="0" y="173"/>
                    <a:pt x="21" y="180"/>
                  </a:cubicBezTo>
                  <a:cubicBezTo>
                    <a:pt x="22" y="184"/>
                    <a:pt x="33" y="203"/>
                    <a:pt x="13" y="196"/>
                  </a:cubicBezTo>
                  <a:cubicBezTo>
                    <a:pt x="14" y="203"/>
                    <a:pt x="20" y="209"/>
                    <a:pt x="25" y="220"/>
                  </a:cubicBezTo>
                  <a:cubicBezTo>
                    <a:pt x="31" y="229"/>
                    <a:pt x="45" y="250"/>
                    <a:pt x="45" y="260"/>
                  </a:cubicBezTo>
                </a:path>
              </a:pathLst>
            </a:custGeom>
            <a:noFill/>
            <a:ln w="57150" cap="flat" cmpd="sng">
              <a:solidFill>
                <a:srgbClr val="0033CC"/>
              </a:solidFill>
              <a:prstDash val="solid"/>
              <a:round/>
              <a:headEnd type="none" w="med" len="med"/>
              <a:tailEnd type="none" w="med" len="med"/>
            </a:ln>
            <a:effectLst/>
          </p:spPr>
          <p:txBody>
            <a:bodyPr anchor="ctr" anchorCtr="1"/>
            <a:lstStyle/>
            <a:p>
              <a:pPr algn="ctr" eaLnBrk="0" hangingPunct="0">
                <a:defRPr/>
              </a:pPr>
              <a:endParaRPr lang="en-US" dirty="0">
                <a:latin typeface="Arial" pitchFamily="34" charset="0"/>
                <a:cs typeface="+mn-cs"/>
              </a:endParaRPr>
            </a:p>
          </p:txBody>
        </p:sp>
      </p:grpSp>
      <p:sp>
        <p:nvSpPr>
          <p:cNvPr id="46102" name="Slide Number Placeholder 32"/>
          <p:cNvSpPr txBox="1">
            <a:spLocks noGrp="1"/>
          </p:cNvSpPr>
          <p:nvPr/>
        </p:nvSpPr>
        <p:spPr bwMode="auto">
          <a:xfrm>
            <a:off x="8458200" y="6427788"/>
            <a:ext cx="685800" cy="365125"/>
          </a:xfrm>
          <a:prstGeom prst="rect">
            <a:avLst/>
          </a:prstGeom>
          <a:noFill/>
          <a:ln>
            <a:miter lim="800000"/>
            <a:headEnd/>
            <a:tailEnd/>
          </a:ln>
        </p:spPr>
        <p:txBody>
          <a:bodyPr/>
          <a:lstStyle/>
          <a:p>
            <a:pPr algn="ctr" eaLnBrk="0" hangingPunct="0">
              <a:defRPr/>
            </a:pPr>
            <a:fld id="{FA1C0B19-B76B-4760-B18F-1C06EC1F75AA}" type="slidenum">
              <a:rPr lang="en-US" sz="2000">
                <a:effectLst>
                  <a:outerShdw blurRad="38100" dist="38100" dir="2700000" algn="tl">
                    <a:srgbClr val="000000">
                      <a:alpha val="43137"/>
                    </a:srgbClr>
                  </a:outerShdw>
                </a:effectLst>
                <a:cs typeface="+mn-cs"/>
              </a:rPr>
              <a:pPr algn="ctr" eaLnBrk="0" hangingPunct="0">
                <a:defRPr/>
              </a:pPr>
              <a:t>8</a:t>
            </a:fld>
            <a:endParaRPr lang="en-US" sz="2000" dirty="0">
              <a:effectLst>
                <a:outerShdw blurRad="38100" dist="38100" dir="2700000" algn="tl">
                  <a:srgbClr val="000000">
                    <a:alpha val="43137"/>
                  </a:srgbClr>
                </a:outerShdw>
              </a:effectLst>
              <a:cs typeface="+mn-cs"/>
            </a:endParaRPr>
          </a:p>
        </p:txBody>
      </p:sp>
      <p:sp>
        <p:nvSpPr>
          <p:cNvPr id="729136" name="Rectangle 48"/>
          <p:cNvSpPr>
            <a:spLocks noChangeArrowheads="1"/>
          </p:cNvSpPr>
          <p:nvPr/>
        </p:nvSpPr>
        <p:spPr bwMode="auto">
          <a:xfrm>
            <a:off x="0" y="381000"/>
            <a:ext cx="9144000" cy="914400"/>
          </a:xfrm>
          <a:prstGeom prst="rect">
            <a:avLst/>
          </a:prstGeom>
          <a:noFill/>
          <a:ln w="9525">
            <a:noFill/>
            <a:miter lim="800000"/>
            <a:headEnd/>
            <a:tailEnd/>
          </a:ln>
          <a:effectLst/>
        </p:spPr>
        <p:txBody>
          <a:bodyPr anchor="ctr"/>
          <a:lstStyle/>
          <a:p>
            <a:pPr algn="ctr" defTabSz="912813" eaLnBrk="0" hangingPunct="0">
              <a:lnSpc>
                <a:spcPct val="90000"/>
              </a:lnSpc>
              <a:defRPr/>
            </a:pPr>
            <a:r>
              <a:rPr lang="en-US" sz="4400" b="1" spc="-150" dirty="0" smtClean="0">
                <a:ln w="3175">
                  <a:noFill/>
                </a:ln>
                <a:gradFill flip="none" rotWithShape="1">
                  <a:gsLst>
                    <a:gs pos="0">
                      <a:srgbClr val="FFFFB9"/>
                    </a:gs>
                    <a:gs pos="36000">
                      <a:srgbClr val="FFFF99"/>
                    </a:gs>
                    <a:gs pos="86000">
                      <a:srgbClr val="F6AE1E"/>
                    </a:gs>
                  </a:gsLst>
                  <a:lin ang="5400000" scaled="0"/>
                  <a:tileRect/>
                </a:gradFill>
                <a:effectLst>
                  <a:outerShdw blurRad="38100" dist="38100" dir="2700000" algn="tl">
                    <a:srgbClr val="000000">
                      <a:alpha val="43137"/>
                    </a:srgbClr>
                  </a:outerShdw>
                </a:effectLst>
                <a:latin typeface="+mj-lt"/>
              </a:rPr>
              <a:t>Biological Ops Restrict Southerly Flows</a:t>
            </a:r>
          </a:p>
        </p:txBody>
      </p:sp>
      <p:grpSp>
        <p:nvGrpSpPr>
          <p:cNvPr id="5" name="Group 44"/>
          <p:cNvGrpSpPr>
            <a:grpSpLocks/>
          </p:cNvGrpSpPr>
          <p:nvPr/>
        </p:nvGrpSpPr>
        <p:grpSpPr bwMode="auto">
          <a:xfrm>
            <a:off x="4038600" y="4724400"/>
            <a:ext cx="1447800" cy="1143000"/>
            <a:chOff x="2544" y="2976"/>
            <a:chExt cx="912" cy="720"/>
          </a:xfrm>
          <a:effectLst>
            <a:outerShdw blurRad="50800" dist="50800" dir="5400000" algn="ctr" rotWithShape="0">
              <a:schemeClr val="bg1"/>
            </a:outerShdw>
          </a:effectLst>
        </p:grpSpPr>
        <p:sp>
          <p:nvSpPr>
            <p:cNvPr id="273450" name="Line 42"/>
            <p:cNvSpPr>
              <a:spLocks noChangeShapeType="1"/>
            </p:cNvSpPr>
            <p:nvPr/>
          </p:nvSpPr>
          <p:spPr bwMode="invGray">
            <a:xfrm>
              <a:off x="2696" y="3056"/>
              <a:ext cx="570" cy="560"/>
            </a:xfrm>
            <a:prstGeom prst="line">
              <a:avLst/>
            </a:prstGeom>
            <a:noFill/>
            <a:ln w="101600">
              <a:solidFill>
                <a:srgbClr val="FF0000"/>
              </a:solidFill>
              <a:round/>
              <a:headEnd/>
              <a:tailEnd/>
            </a:ln>
            <a:effectLst>
              <a:outerShdw dist="35921" dir="2700000" algn="ctr" rotWithShape="0">
                <a:schemeClr val="tx1"/>
              </a:outerShdw>
            </a:effectLst>
          </p:spPr>
          <p:txBody>
            <a:bodyPr anchor="ctr" anchorCtr="1"/>
            <a:lstStyle/>
            <a:p>
              <a:pPr algn="ctr" eaLnBrk="0" hangingPunct="0">
                <a:defRPr/>
              </a:pPr>
              <a:endParaRPr lang="en-US" dirty="0">
                <a:latin typeface="Arial" pitchFamily="34" charset="0"/>
                <a:cs typeface="+mn-cs"/>
              </a:endParaRPr>
            </a:p>
          </p:txBody>
        </p:sp>
        <p:sp>
          <p:nvSpPr>
            <p:cNvPr id="273449" name="Oval 41"/>
            <p:cNvSpPr>
              <a:spLocks noChangeArrowheads="1"/>
            </p:cNvSpPr>
            <p:nvPr/>
          </p:nvSpPr>
          <p:spPr bwMode="invGray">
            <a:xfrm>
              <a:off x="2544" y="2976"/>
              <a:ext cx="912" cy="720"/>
            </a:xfrm>
            <a:prstGeom prst="ellipse">
              <a:avLst/>
            </a:prstGeom>
            <a:noFill/>
            <a:ln w="101600">
              <a:solidFill>
                <a:srgbClr val="FF0000"/>
              </a:solidFill>
              <a:round/>
              <a:headEnd/>
              <a:tailEnd/>
            </a:ln>
            <a:effectLst>
              <a:outerShdw dist="35921" dir="2700000" algn="ctr" rotWithShape="0">
                <a:schemeClr val="tx1"/>
              </a:outerShdw>
            </a:effectLst>
          </p:spPr>
          <p:txBody>
            <a:bodyPr wrap="none" anchor="ctr"/>
            <a:lstStyle/>
            <a:p>
              <a:pPr algn="ctr" eaLnBrk="0" hangingPunct="0">
                <a:defRPr/>
              </a:pPr>
              <a:endParaRPr lang="en-US" dirty="0">
                <a:latin typeface="Arial" pitchFamily="34" charset="0"/>
                <a:cs typeface="+mn-cs"/>
              </a:endParaRPr>
            </a:p>
          </p:txBody>
        </p:sp>
      </p:grpSp>
      <p:grpSp>
        <p:nvGrpSpPr>
          <p:cNvPr id="6" name="Group 13"/>
          <p:cNvGrpSpPr>
            <a:grpSpLocks/>
          </p:cNvGrpSpPr>
          <p:nvPr/>
        </p:nvGrpSpPr>
        <p:grpSpPr bwMode="auto">
          <a:xfrm>
            <a:off x="228600" y="1676400"/>
            <a:ext cx="3429000" cy="2143125"/>
            <a:chOff x="1905000" y="1001713"/>
            <a:chExt cx="4660900" cy="2905125"/>
          </a:xfrm>
          <a:effectLst>
            <a:glow rad="101600">
              <a:schemeClr val="bg1">
                <a:alpha val="60000"/>
              </a:schemeClr>
            </a:glow>
            <a:outerShdw blurRad="50800" dist="38100" dir="2700000" algn="tl" rotWithShape="0">
              <a:prstClr val="black">
                <a:alpha val="40000"/>
              </a:prstClr>
            </a:outerShdw>
          </a:effectLst>
        </p:grpSpPr>
        <p:graphicFrame>
          <p:nvGraphicFramePr>
            <p:cNvPr id="18435" name="Object 8"/>
            <p:cNvGraphicFramePr>
              <a:graphicFrameLocks noChangeAspect="1"/>
            </p:cNvGraphicFramePr>
            <p:nvPr/>
          </p:nvGraphicFramePr>
          <p:xfrm>
            <a:off x="1905000" y="1001713"/>
            <a:ext cx="4660900" cy="2905125"/>
          </p:xfrm>
          <a:graphic>
            <a:graphicData uri="http://schemas.openxmlformats.org/presentationml/2006/ole">
              <p:oleObj spid="_x0000_s714755" r:id="rId5" imgW="4657748" imgH="2908044" progId="Excel.Sheet.8">
                <p:embed/>
              </p:oleObj>
            </a:graphicData>
          </a:graphic>
        </p:graphicFrame>
        <p:graphicFrame>
          <p:nvGraphicFramePr>
            <p:cNvPr id="18434" name="Object 5"/>
            <p:cNvGraphicFramePr>
              <a:graphicFrameLocks noChangeAspect="1"/>
            </p:cNvGraphicFramePr>
            <p:nvPr/>
          </p:nvGraphicFramePr>
          <p:xfrm>
            <a:off x="3657600" y="2133600"/>
            <a:ext cx="2322513" cy="725487"/>
          </p:xfrm>
          <a:graphic>
            <a:graphicData uri="http://schemas.openxmlformats.org/presentationml/2006/ole">
              <p:oleObj spid="_x0000_s714754" name="Photo Editor Photo" r:id="rId6" imgW="2715004" imgH="847843" progId="">
                <p:embed/>
              </p:oleObj>
            </a:graphicData>
          </a:graphic>
        </p:graphicFrame>
      </p:grpSp>
      <p:sp>
        <p:nvSpPr>
          <p:cNvPr id="32" name="TextBox 31"/>
          <p:cNvSpPr txBox="1"/>
          <p:nvPr/>
        </p:nvSpPr>
        <p:spPr>
          <a:xfrm>
            <a:off x="1905000" y="1905000"/>
            <a:ext cx="1669240" cy="461665"/>
          </a:xfrm>
          <a:prstGeom prst="rect">
            <a:avLst/>
          </a:prstGeom>
          <a:noFill/>
        </p:spPr>
        <p:txBody>
          <a:bodyPr wrap="none" rtlCol="0">
            <a:spAutoFit/>
          </a:bodyPr>
          <a:lstStyle/>
          <a:p>
            <a:r>
              <a:rPr lang="en-US" sz="2400" b="1" dirty="0" smtClean="0">
                <a:effectLst>
                  <a:outerShdw blurRad="38100" dist="38100" dir="2700000" algn="tl">
                    <a:srgbClr val="000000">
                      <a:alpha val="43137"/>
                    </a:srgbClr>
                  </a:outerShdw>
                </a:effectLst>
                <a:latin typeface="+mn-lt"/>
              </a:rPr>
              <a:t>Delta Smelt</a:t>
            </a:r>
            <a:endParaRPr lang="en-US" sz="2400" b="1" dirty="0">
              <a:effectLst>
                <a:outerShdw blurRad="38100" dist="38100" dir="2700000" algn="tl">
                  <a:srgbClr val="000000">
                    <a:alpha val="43137"/>
                  </a:srgbClr>
                </a:outerShdw>
              </a:effectLst>
              <a:latin typeface="+mn-lt"/>
            </a:endParaRPr>
          </a:p>
        </p:txBody>
      </p:sp>
      <p:grpSp>
        <p:nvGrpSpPr>
          <p:cNvPr id="7" name="Group 28"/>
          <p:cNvGrpSpPr>
            <a:grpSpLocks/>
          </p:cNvGrpSpPr>
          <p:nvPr/>
        </p:nvGrpSpPr>
        <p:grpSpPr bwMode="auto">
          <a:xfrm>
            <a:off x="1295400" y="5867400"/>
            <a:ext cx="2992438" cy="841375"/>
            <a:chOff x="1295400" y="5867400"/>
            <a:chExt cx="2992438" cy="841375"/>
          </a:xfrm>
        </p:grpSpPr>
        <p:sp>
          <p:nvSpPr>
            <p:cNvPr id="31" name="Text Box 16"/>
            <p:cNvSpPr txBox="1">
              <a:spLocks noChangeArrowheads="1"/>
            </p:cNvSpPr>
            <p:nvPr/>
          </p:nvSpPr>
          <p:spPr bwMode="invGray">
            <a:xfrm>
              <a:off x="1295400" y="5867400"/>
              <a:ext cx="2209800" cy="461963"/>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r" eaLnBrk="0" fontAlgn="auto" hangingPunct="0">
                <a:spcBef>
                  <a:spcPct val="50000"/>
                </a:spcBef>
                <a:spcAft>
                  <a:spcPts val="0"/>
                </a:spcAft>
                <a:defRPr/>
              </a:pPr>
              <a:r>
                <a:rPr lang="en-US" sz="2400" b="1" dirty="0">
                  <a:latin typeface="+mn-lt"/>
                  <a:cs typeface="+mn-cs"/>
                </a:rPr>
                <a:t>SWP Pumps</a:t>
              </a:r>
            </a:p>
          </p:txBody>
        </p:sp>
        <p:sp>
          <p:nvSpPr>
            <p:cNvPr id="33" name="Text Box 16"/>
            <p:cNvSpPr txBox="1">
              <a:spLocks noChangeArrowheads="1"/>
            </p:cNvSpPr>
            <p:nvPr/>
          </p:nvSpPr>
          <p:spPr bwMode="invGray">
            <a:xfrm>
              <a:off x="2078038" y="6246813"/>
              <a:ext cx="2209800" cy="461962"/>
            </a:xfrm>
            <a:prstGeom prst="rect">
              <a:avLst/>
            </a:prstGeom>
            <a:noFill/>
            <a:ln w="9525">
              <a:noFill/>
              <a:miter lim="800000"/>
              <a:headEnd/>
              <a:tailEnd/>
            </a:ln>
            <a:effectLst>
              <a:outerShdw blurRad="50800" dist="50800" dir="2700000" algn="ctr" rotWithShape="0">
                <a:schemeClr val="bg1"/>
              </a:outerShdw>
            </a:effectLst>
          </p:spPr>
          <p:txBody>
            <a:bodyPr>
              <a:spAutoFit/>
            </a:bodyPr>
            <a:lstStyle/>
            <a:p>
              <a:pPr algn="ctr" eaLnBrk="0" fontAlgn="auto" hangingPunct="0">
                <a:spcBef>
                  <a:spcPct val="50000"/>
                </a:spcBef>
                <a:spcAft>
                  <a:spcPts val="0"/>
                </a:spcAft>
                <a:defRPr/>
              </a:pPr>
              <a:r>
                <a:rPr lang="en-US" sz="2400" b="1" dirty="0">
                  <a:latin typeface="+mn-lt"/>
                  <a:cs typeface="+mn-cs"/>
                </a:rPr>
                <a:t>CVP Pumps</a:t>
              </a:r>
            </a:p>
          </p:txBody>
        </p:sp>
        <p:sp>
          <p:nvSpPr>
            <p:cNvPr id="34" name="Oval 17"/>
            <p:cNvSpPr>
              <a:spLocks noChangeArrowheads="1"/>
            </p:cNvSpPr>
            <p:nvPr/>
          </p:nvSpPr>
          <p:spPr bwMode="invGray">
            <a:xfrm>
              <a:off x="3606800" y="5975350"/>
              <a:ext cx="182563" cy="18256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sp>
          <p:nvSpPr>
            <p:cNvPr id="35" name="Oval 17"/>
            <p:cNvSpPr>
              <a:spLocks noChangeArrowheads="1"/>
            </p:cNvSpPr>
            <p:nvPr/>
          </p:nvSpPr>
          <p:spPr bwMode="invGray">
            <a:xfrm>
              <a:off x="4038600" y="6172200"/>
              <a:ext cx="182563" cy="182563"/>
            </a:xfrm>
            <a:prstGeom prst="ellipse">
              <a:avLst/>
            </a:prstGeom>
            <a:solidFill>
              <a:srgbClr val="FFFF00"/>
            </a:solidFill>
            <a:ln w="28575">
              <a:solidFill>
                <a:schemeClr val="bg1"/>
              </a:solidFill>
              <a:round/>
              <a:headEnd/>
              <a:tailEnd/>
            </a:ln>
          </p:spPr>
          <p:txBody>
            <a:bodyPr wrap="none" anchor="ctr"/>
            <a:lstStyle/>
            <a:p>
              <a:pPr algn="ctr" eaLnBrk="0" fontAlgn="auto" hangingPunct="0">
                <a:spcBef>
                  <a:spcPts val="0"/>
                </a:spcBef>
                <a:spcAft>
                  <a:spcPts val="0"/>
                </a:spcAft>
                <a:defRPr/>
              </a:pPr>
              <a:endParaRPr lang="en-US" sz="2400" b="1">
                <a:effectLst>
                  <a:glow rad="101600">
                    <a:schemeClr val="accent4">
                      <a:satMod val="175000"/>
                      <a:alpha val="40000"/>
                    </a:schemeClr>
                  </a:glow>
                  <a:outerShdw dist="88900" algn="tl" rotWithShape="0">
                    <a:prstClr val="black"/>
                  </a:outerShdw>
                </a:effectLst>
                <a:latin typeface="+mn-lt"/>
                <a:cs typeface="+mn-cs"/>
              </a:endParaRPr>
            </a:p>
          </p:txBody>
        </p:sp>
      </p:grpSp>
      <p:sp>
        <p:nvSpPr>
          <p:cNvPr id="36" name="Text Box 8"/>
          <p:cNvSpPr txBox="1">
            <a:spLocks noChangeArrowheads="1"/>
          </p:cNvSpPr>
          <p:nvPr/>
        </p:nvSpPr>
        <p:spPr bwMode="invGray">
          <a:xfrm>
            <a:off x="7243763" y="4564063"/>
            <a:ext cx="1524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Stockton</a:t>
            </a:r>
          </a:p>
        </p:txBody>
      </p:sp>
      <p:sp>
        <p:nvSpPr>
          <p:cNvPr id="37" name="Text Box 7"/>
          <p:cNvSpPr txBox="1">
            <a:spLocks noChangeArrowheads="1"/>
          </p:cNvSpPr>
          <p:nvPr/>
        </p:nvSpPr>
        <p:spPr bwMode="invGray">
          <a:xfrm>
            <a:off x="5943600" y="2590800"/>
            <a:ext cx="1905000" cy="368300"/>
          </a:xfrm>
          <a:prstGeom prst="rect">
            <a:avLst/>
          </a:prstGeom>
          <a:noFill/>
          <a:ln w="9525">
            <a:noFill/>
            <a:miter lim="800000"/>
            <a:headEnd type="none" w="sm" len="sm"/>
            <a:tailEnd type="none" w="sm" len="sm"/>
          </a:ln>
          <a:effectLst>
            <a:outerShdw blurRad="50800" dist="50800" dir="2700000" algn="ctr" rotWithShape="0">
              <a:schemeClr val="bg1"/>
            </a:outerShdw>
          </a:effectLst>
        </p:spPr>
        <p:txBody>
          <a:bodyPr/>
          <a:lstStyle/>
          <a:p>
            <a:pPr eaLnBrk="0" fontAlgn="auto" hangingPunct="0">
              <a:lnSpc>
                <a:spcPct val="90000"/>
              </a:lnSpc>
              <a:spcBef>
                <a:spcPct val="50000"/>
              </a:spcBef>
              <a:spcAft>
                <a:spcPts val="0"/>
              </a:spcAft>
              <a:buClr>
                <a:schemeClr val="folHlink"/>
              </a:buClr>
              <a:buSzPct val="140000"/>
              <a:buFont typeface="Wingdings" pitchFamily="2" charset="2"/>
              <a:buNone/>
              <a:defRPr/>
            </a:pPr>
            <a:r>
              <a:rPr lang="en-US" sz="2400" b="1" dirty="0">
                <a:latin typeface="+mn-lt"/>
                <a:cs typeface="+mn-cs"/>
              </a:rPr>
              <a:t>Sacramento</a:t>
            </a:r>
          </a:p>
        </p:txBody>
      </p:sp>
    </p:spTree>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6"/>
                                        </p:tgtEl>
                                        <p:attrNameLst>
                                          <p:attrName>style.visibility</p:attrName>
                                        </p:attrNameLst>
                                      </p:cBhvr>
                                      <p:to>
                                        <p:strVal val="visible"/>
                                      </p:to>
                                    </p:set>
                                    <p:anim calcmode="lin" valueType="num">
                                      <p:cBhvr>
                                        <p:cTn id="16" dur="500" fill="hold"/>
                                        <p:tgtEl>
                                          <p:spTgt spid="6"/>
                                        </p:tgtEl>
                                        <p:attrNameLst>
                                          <p:attrName>ppt_w</p:attrName>
                                        </p:attrNameLst>
                                      </p:cBhvr>
                                      <p:tavLst>
                                        <p:tav tm="0">
                                          <p:val>
                                            <p:fltVal val="0"/>
                                          </p:val>
                                        </p:tav>
                                        <p:tav tm="100000">
                                          <p:val>
                                            <p:strVal val="#ppt_w"/>
                                          </p:val>
                                        </p:tav>
                                      </p:tavLst>
                                    </p:anim>
                                    <p:anim calcmode="lin" valueType="num">
                                      <p:cBhvr>
                                        <p:cTn id="17" dur="500" fill="hold"/>
                                        <p:tgtEl>
                                          <p:spTgt spid="6"/>
                                        </p:tgtEl>
                                        <p:attrNameLst>
                                          <p:attrName>ppt_h</p:attrName>
                                        </p:attrNameLst>
                                      </p:cBhvr>
                                      <p:tavLst>
                                        <p:tav tm="0">
                                          <p:val>
                                            <p:fltVal val="0"/>
                                          </p:val>
                                        </p:tav>
                                        <p:tav tm="100000">
                                          <p:val>
                                            <p:strVal val="#ppt_h"/>
                                          </p:val>
                                        </p:tav>
                                      </p:tavLst>
                                    </p:anim>
                                  </p:childTnLst>
                                </p:cTn>
                              </p:par>
                              <p:par>
                                <p:cTn id="18" presetID="23" presetClass="entr" presetSubtype="16" fill="hold" grpId="0" nodeType="withEffect">
                                  <p:stCondLst>
                                    <p:cond delay="0"/>
                                  </p:stCondLst>
                                  <p:childTnLst>
                                    <p:set>
                                      <p:cBhvr>
                                        <p:cTn id="19" dur="1" fill="hold">
                                          <p:stCondLst>
                                            <p:cond delay="0"/>
                                          </p:stCondLst>
                                        </p:cTn>
                                        <p:tgtEl>
                                          <p:spTgt spid="32"/>
                                        </p:tgtEl>
                                        <p:attrNameLst>
                                          <p:attrName>style.visibility</p:attrName>
                                        </p:attrNameLst>
                                      </p:cBhvr>
                                      <p:to>
                                        <p:strVal val="visible"/>
                                      </p:to>
                                    </p:set>
                                    <p:anim calcmode="lin" valueType="num">
                                      <p:cBhvr>
                                        <p:cTn id="20" dur="500" fill="hold"/>
                                        <p:tgtEl>
                                          <p:spTgt spid="32"/>
                                        </p:tgtEl>
                                        <p:attrNameLst>
                                          <p:attrName>ppt_w</p:attrName>
                                        </p:attrNameLst>
                                      </p:cBhvr>
                                      <p:tavLst>
                                        <p:tav tm="0">
                                          <p:val>
                                            <p:fltVal val="0"/>
                                          </p:val>
                                        </p:tav>
                                        <p:tav tm="100000">
                                          <p:val>
                                            <p:strVal val="#ppt_w"/>
                                          </p:val>
                                        </p:tav>
                                      </p:tavLst>
                                    </p:anim>
                                    <p:anim calcmode="lin" valueType="num">
                                      <p:cBhvr>
                                        <p:cTn id="21" dur="500" fill="hold"/>
                                        <p:tgtEl>
                                          <p:spTgt spid="32"/>
                                        </p:tgtEl>
                                        <p:attrNameLst>
                                          <p:attrName>ppt_h</p:attrName>
                                        </p:attrNameLst>
                                      </p:cBhvr>
                                      <p:tavLst>
                                        <p:tav tm="0">
                                          <p:val>
                                            <p:fltVal val="0"/>
                                          </p:val>
                                        </p:tav>
                                        <p:tav tm="100000">
                                          <p:val>
                                            <p:strVal val="#ppt_h"/>
                                          </p:val>
                                        </p:tav>
                                      </p:tavLst>
                                    </p:anim>
                                  </p:childTnLst>
                                </p:cTn>
                              </p:par>
                            </p:childTnLst>
                          </p:cTn>
                        </p:par>
                        <p:par>
                          <p:cTn id="22" fill="hold">
                            <p:stCondLst>
                              <p:cond delay="1500"/>
                            </p:stCondLst>
                            <p:childTnLst>
                              <p:par>
                                <p:cTn id="23" presetID="10" presetClass="entr" presetSubtype="0" fill="hold" nodeType="after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fade">
                                      <p:cBhvr>
                                        <p:cTn id="25"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 name="Picture 3"/>
          <p:cNvPicPr>
            <a:picLocks noChangeAspect="1" noChangeArrowheads="1"/>
          </p:cNvPicPr>
          <p:nvPr/>
        </p:nvPicPr>
        <p:blipFill>
          <a:blip r:embed="rId3"/>
          <a:srcRect/>
          <a:stretch>
            <a:fillRect/>
          </a:stretch>
        </p:blipFill>
        <p:spPr bwMode="ltGray">
          <a:xfrm>
            <a:off x="0" y="4763"/>
            <a:ext cx="9144000" cy="6858000"/>
          </a:xfrm>
          <a:prstGeom prst="rect">
            <a:avLst/>
          </a:prstGeom>
          <a:noFill/>
          <a:ln w="9525">
            <a:noFill/>
            <a:miter lim="800000"/>
            <a:headEnd/>
            <a:tailEnd/>
          </a:ln>
        </p:spPr>
      </p:pic>
      <p:grpSp>
        <p:nvGrpSpPr>
          <p:cNvPr id="2" name="Group 28"/>
          <p:cNvGrpSpPr>
            <a:grpSpLocks/>
          </p:cNvGrpSpPr>
          <p:nvPr/>
        </p:nvGrpSpPr>
        <p:grpSpPr bwMode="auto">
          <a:xfrm>
            <a:off x="5638800" y="2819400"/>
            <a:ext cx="3048000" cy="830263"/>
            <a:chOff x="6096000" y="2597147"/>
            <a:chExt cx="3048000" cy="830997"/>
          </a:xfrm>
        </p:grpSpPr>
        <p:sp>
          <p:nvSpPr>
            <p:cNvPr id="84" name="AutoShape 29"/>
            <p:cNvSpPr>
              <a:spLocks noChangeArrowheads="1"/>
            </p:cNvSpPr>
            <p:nvPr/>
          </p:nvSpPr>
          <p:spPr bwMode="auto">
            <a:xfrm>
              <a:off x="6096000" y="2641636"/>
              <a:ext cx="3048000" cy="711829"/>
            </a:xfrm>
            <a:prstGeom prst="roundRect">
              <a:avLst>
                <a:gd name="adj" fmla="val 50000"/>
              </a:avLst>
            </a:prstGeom>
            <a:solidFill>
              <a:srgbClr val="111111">
                <a:alpha val="50195"/>
              </a:srgbClr>
            </a:solidFill>
            <a:ln w="28575">
              <a:solidFill>
                <a:schemeClr val="tx1"/>
              </a:solidFill>
              <a:round/>
              <a:headEnd/>
              <a:tailEnd/>
            </a:ln>
          </p:spPr>
          <p:txBody>
            <a:bodyPr wrap="none" tIns="137160" bIns="137160" anchor="ctr" anchorCtr="1"/>
            <a:lstStyle/>
            <a:p>
              <a:pPr>
                <a:defRPr/>
              </a:pPr>
              <a:endParaRPr lang="en-US" sz="2000">
                <a:effectLst>
                  <a:outerShdw blurRad="38100" dist="38100" dir="2700000" algn="tl">
                    <a:srgbClr val="000000"/>
                  </a:outerShdw>
                </a:effectLst>
              </a:endParaRPr>
            </a:p>
          </p:txBody>
        </p:sp>
        <p:sp>
          <p:nvSpPr>
            <p:cNvPr id="85" name="Text Box 30"/>
            <p:cNvSpPr txBox="1">
              <a:spLocks noChangeArrowheads="1"/>
            </p:cNvSpPr>
            <p:nvPr/>
          </p:nvSpPr>
          <p:spPr bwMode="ltGray">
            <a:xfrm>
              <a:off x="6143625" y="2597147"/>
              <a:ext cx="2952750" cy="830997"/>
            </a:xfrm>
            <a:prstGeom prst="rect">
              <a:avLst/>
            </a:prstGeom>
            <a:noFill/>
            <a:ln w="9525">
              <a:noFill/>
              <a:miter lim="800000"/>
              <a:headEnd/>
              <a:tailEnd/>
            </a:ln>
            <a:effectLst>
              <a:outerShdw dist="50800" dir="5400000" algn="ctr" rotWithShape="0">
                <a:schemeClr val="bg1"/>
              </a:outerShdw>
            </a:effectLst>
          </p:spPr>
          <p:txBody>
            <a:bodyPr tIns="137160" bIns="137160" anchor="ctr" anchorCtr="1">
              <a:spAutoFit/>
            </a:bodyPr>
            <a:lstStyle/>
            <a:p>
              <a:pPr algn="ctr">
                <a:lnSpc>
                  <a:spcPct val="90000"/>
                </a:lnSpc>
                <a:spcAft>
                  <a:spcPct val="25000"/>
                </a:spcAft>
                <a:buClr>
                  <a:srgbClr val="FFFF00"/>
                </a:buClr>
                <a:buSzPct val="75000"/>
                <a:defRPr/>
              </a:pPr>
              <a:r>
                <a:rPr lang="en-US" sz="20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Some regions </a:t>
              </a:r>
              <a:r>
                <a:rPr lang="en-US" sz="2000" b="1" spc="-15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up to 100</a:t>
              </a:r>
              <a:r>
                <a:rPr lang="en-US" sz="20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 dependent</a:t>
              </a:r>
            </a:p>
          </p:txBody>
        </p:sp>
      </p:grpSp>
      <p:pic>
        <p:nvPicPr>
          <p:cNvPr id="22530" name="Picture 2" descr="Base Map Topo 2"/>
          <p:cNvPicPr>
            <a:picLocks noChangeAspect="1" noChangeArrowheads="1"/>
          </p:cNvPicPr>
          <p:nvPr/>
        </p:nvPicPr>
        <p:blipFill>
          <a:blip r:embed="rId4">
            <a:clrChange>
              <a:clrFrom>
                <a:srgbClr val="000000"/>
              </a:clrFrom>
              <a:clrTo>
                <a:srgbClr val="000000">
                  <a:alpha val="0"/>
                </a:srgbClr>
              </a:clrTo>
            </a:clrChange>
          </a:blip>
          <a:srcRect/>
          <a:stretch>
            <a:fillRect/>
          </a:stretch>
        </p:blipFill>
        <p:spPr bwMode="auto">
          <a:xfrm>
            <a:off x="0" y="533400"/>
            <a:ext cx="5556250" cy="6559550"/>
          </a:xfrm>
          <a:prstGeom prst="rect">
            <a:avLst/>
          </a:prstGeom>
          <a:noFill/>
          <a:ln w="9525">
            <a:noFill/>
            <a:miter lim="800000"/>
            <a:headEnd/>
            <a:tailEnd/>
          </a:ln>
        </p:spPr>
      </p:pic>
      <p:grpSp>
        <p:nvGrpSpPr>
          <p:cNvPr id="3" name="Group 4"/>
          <p:cNvGrpSpPr>
            <a:grpSpLocks/>
          </p:cNvGrpSpPr>
          <p:nvPr/>
        </p:nvGrpSpPr>
        <p:grpSpPr bwMode="auto">
          <a:xfrm>
            <a:off x="204788" y="1193800"/>
            <a:ext cx="2224087" cy="2952750"/>
            <a:chOff x="345" y="468"/>
            <a:chExt cx="1401" cy="1860"/>
          </a:xfrm>
        </p:grpSpPr>
        <p:sp>
          <p:nvSpPr>
            <p:cNvPr id="325637" name="Freeform 5"/>
            <p:cNvSpPr>
              <a:spLocks/>
            </p:cNvSpPr>
            <p:nvPr/>
          </p:nvSpPr>
          <p:spPr bwMode="auto">
            <a:xfrm>
              <a:off x="816" y="795"/>
              <a:ext cx="301" cy="1029"/>
            </a:xfrm>
            <a:custGeom>
              <a:avLst/>
              <a:gdLst/>
              <a:ahLst/>
              <a:cxnLst>
                <a:cxn ang="0">
                  <a:pos x="0" y="0"/>
                </a:cxn>
                <a:cxn ang="0">
                  <a:pos x="24" y="36"/>
                </a:cxn>
                <a:cxn ang="0">
                  <a:pos x="21" y="63"/>
                </a:cxn>
                <a:cxn ang="0">
                  <a:pos x="18" y="72"/>
                </a:cxn>
                <a:cxn ang="0">
                  <a:pos x="39" y="87"/>
                </a:cxn>
                <a:cxn ang="0">
                  <a:pos x="48" y="90"/>
                </a:cxn>
                <a:cxn ang="0">
                  <a:pos x="60" y="144"/>
                </a:cxn>
                <a:cxn ang="0">
                  <a:pos x="81" y="171"/>
                </a:cxn>
                <a:cxn ang="0">
                  <a:pos x="81" y="240"/>
                </a:cxn>
                <a:cxn ang="0">
                  <a:pos x="123" y="270"/>
                </a:cxn>
                <a:cxn ang="0">
                  <a:pos x="159" y="312"/>
                </a:cxn>
                <a:cxn ang="0">
                  <a:pos x="174" y="408"/>
                </a:cxn>
                <a:cxn ang="0">
                  <a:pos x="174" y="462"/>
                </a:cxn>
                <a:cxn ang="0">
                  <a:pos x="180" y="480"/>
                </a:cxn>
                <a:cxn ang="0">
                  <a:pos x="153" y="537"/>
                </a:cxn>
                <a:cxn ang="0">
                  <a:pos x="180" y="636"/>
                </a:cxn>
                <a:cxn ang="0">
                  <a:pos x="207" y="687"/>
                </a:cxn>
                <a:cxn ang="0">
                  <a:pos x="246" y="741"/>
                </a:cxn>
                <a:cxn ang="0">
                  <a:pos x="249" y="774"/>
                </a:cxn>
                <a:cxn ang="0">
                  <a:pos x="252" y="822"/>
                </a:cxn>
                <a:cxn ang="0">
                  <a:pos x="282" y="855"/>
                </a:cxn>
                <a:cxn ang="0">
                  <a:pos x="282" y="969"/>
                </a:cxn>
                <a:cxn ang="0">
                  <a:pos x="261" y="996"/>
                </a:cxn>
                <a:cxn ang="0">
                  <a:pos x="234" y="1014"/>
                </a:cxn>
                <a:cxn ang="0">
                  <a:pos x="192" y="1011"/>
                </a:cxn>
                <a:cxn ang="0">
                  <a:pos x="192" y="1029"/>
                </a:cxn>
              </a:cxnLst>
              <a:rect l="0" t="0" r="r" b="b"/>
              <a:pathLst>
                <a:path w="301" h="1029">
                  <a:moveTo>
                    <a:pt x="0" y="0"/>
                  </a:moveTo>
                  <a:cubicBezTo>
                    <a:pt x="4" y="16"/>
                    <a:pt x="10" y="27"/>
                    <a:pt x="24" y="36"/>
                  </a:cubicBezTo>
                  <a:cubicBezTo>
                    <a:pt x="29" y="51"/>
                    <a:pt x="28" y="42"/>
                    <a:pt x="21" y="63"/>
                  </a:cubicBezTo>
                  <a:cubicBezTo>
                    <a:pt x="20" y="66"/>
                    <a:pt x="18" y="72"/>
                    <a:pt x="18" y="72"/>
                  </a:cubicBezTo>
                  <a:cubicBezTo>
                    <a:pt x="23" y="87"/>
                    <a:pt x="18" y="80"/>
                    <a:pt x="39" y="87"/>
                  </a:cubicBezTo>
                  <a:cubicBezTo>
                    <a:pt x="42" y="88"/>
                    <a:pt x="48" y="90"/>
                    <a:pt x="48" y="90"/>
                  </a:cubicBezTo>
                  <a:cubicBezTo>
                    <a:pt x="62" y="111"/>
                    <a:pt x="52" y="115"/>
                    <a:pt x="60" y="144"/>
                  </a:cubicBezTo>
                  <a:cubicBezTo>
                    <a:pt x="63" y="155"/>
                    <a:pt x="81" y="171"/>
                    <a:pt x="81" y="171"/>
                  </a:cubicBezTo>
                  <a:cubicBezTo>
                    <a:pt x="80" y="190"/>
                    <a:pt x="75" y="220"/>
                    <a:pt x="81" y="240"/>
                  </a:cubicBezTo>
                  <a:cubicBezTo>
                    <a:pt x="86" y="257"/>
                    <a:pt x="110" y="263"/>
                    <a:pt x="123" y="270"/>
                  </a:cubicBezTo>
                  <a:cubicBezTo>
                    <a:pt x="138" y="277"/>
                    <a:pt x="154" y="297"/>
                    <a:pt x="159" y="312"/>
                  </a:cubicBezTo>
                  <a:cubicBezTo>
                    <a:pt x="170" y="344"/>
                    <a:pt x="172" y="374"/>
                    <a:pt x="174" y="408"/>
                  </a:cubicBezTo>
                  <a:cubicBezTo>
                    <a:pt x="171" y="433"/>
                    <a:pt x="169" y="435"/>
                    <a:pt x="174" y="462"/>
                  </a:cubicBezTo>
                  <a:cubicBezTo>
                    <a:pt x="175" y="468"/>
                    <a:pt x="180" y="480"/>
                    <a:pt x="180" y="480"/>
                  </a:cubicBezTo>
                  <a:cubicBezTo>
                    <a:pt x="176" y="511"/>
                    <a:pt x="162" y="511"/>
                    <a:pt x="153" y="537"/>
                  </a:cubicBezTo>
                  <a:cubicBezTo>
                    <a:pt x="148" y="582"/>
                    <a:pt x="156" y="601"/>
                    <a:pt x="180" y="636"/>
                  </a:cubicBezTo>
                  <a:cubicBezTo>
                    <a:pt x="192" y="654"/>
                    <a:pt x="183" y="679"/>
                    <a:pt x="207" y="687"/>
                  </a:cubicBezTo>
                  <a:cubicBezTo>
                    <a:pt x="219" y="705"/>
                    <a:pt x="230" y="725"/>
                    <a:pt x="246" y="741"/>
                  </a:cubicBezTo>
                  <a:cubicBezTo>
                    <a:pt x="254" y="764"/>
                    <a:pt x="253" y="753"/>
                    <a:pt x="249" y="774"/>
                  </a:cubicBezTo>
                  <a:cubicBezTo>
                    <a:pt x="250" y="790"/>
                    <a:pt x="249" y="806"/>
                    <a:pt x="252" y="822"/>
                  </a:cubicBezTo>
                  <a:cubicBezTo>
                    <a:pt x="254" y="833"/>
                    <a:pt x="276" y="845"/>
                    <a:pt x="282" y="855"/>
                  </a:cubicBezTo>
                  <a:cubicBezTo>
                    <a:pt x="288" y="888"/>
                    <a:pt x="301" y="941"/>
                    <a:pt x="282" y="969"/>
                  </a:cubicBezTo>
                  <a:cubicBezTo>
                    <a:pt x="276" y="978"/>
                    <a:pt x="267" y="987"/>
                    <a:pt x="261" y="996"/>
                  </a:cubicBezTo>
                  <a:cubicBezTo>
                    <a:pt x="255" y="1005"/>
                    <a:pt x="234" y="1014"/>
                    <a:pt x="234" y="1014"/>
                  </a:cubicBezTo>
                  <a:cubicBezTo>
                    <a:pt x="194" y="1011"/>
                    <a:pt x="208" y="1011"/>
                    <a:pt x="192" y="1011"/>
                  </a:cubicBezTo>
                  <a:lnTo>
                    <a:pt x="192" y="1029"/>
                  </a:ln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638" name="Freeform 6"/>
            <p:cNvSpPr>
              <a:spLocks/>
            </p:cNvSpPr>
            <p:nvPr/>
          </p:nvSpPr>
          <p:spPr bwMode="auto">
            <a:xfrm>
              <a:off x="345" y="468"/>
              <a:ext cx="357" cy="333"/>
            </a:xfrm>
            <a:custGeom>
              <a:avLst/>
              <a:gdLst/>
              <a:ahLst/>
              <a:cxnLst>
                <a:cxn ang="0">
                  <a:pos x="357" y="312"/>
                </a:cxn>
                <a:cxn ang="0">
                  <a:pos x="321" y="333"/>
                </a:cxn>
                <a:cxn ang="0">
                  <a:pos x="273" y="306"/>
                </a:cxn>
                <a:cxn ang="0">
                  <a:pos x="237" y="309"/>
                </a:cxn>
                <a:cxn ang="0">
                  <a:pos x="213" y="315"/>
                </a:cxn>
                <a:cxn ang="0">
                  <a:pos x="189" y="309"/>
                </a:cxn>
                <a:cxn ang="0">
                  <a:pos x="150" y="261"/>
                </a:cxn>
                <a:cxn ang="0">
                  <a:pos x="114" y="237"/>
                </a:cxn>
                <a:cxn ang="0">
                  <a:pos x="96" y="225"/>
                </a:cxn>
                <a:cxn ang="0">
                  <a:pos x="90" y="207"/>
                </a:cxn>
                <a:cxn ang="0">
                  <a:pos x="87" y="198"/>
                </a:cxn>
                <a:cxn ang="0">
                  <a:pos x="84" y="156"/>
                </a:cxn>
                <a:cxn ang="0">
                  <a:pos x="21" y="75"/>
                </a:cxn>
                <a:cxn ang="0">
                  <a:pos x="0" y="0"/>
                </a:cxn>
              </a:cxnLst>
              <a:rect l="0" t="0" r="r" b="b"/>
              <a:pathLst>
                <a:path w="357" h="333">
                  <a:moveTo>
                    <a:pt x="357" y="312"/>
                  </a:moveTo>
                  <a:cubicBezTo>
                    <a:pt x="345" y="320"/>
                    <a:pt x="335" y="328"/>
                    <a:pt x="321" y="333"/>
                  </a:cubicBezTo>
                  <a:cubicBezTo>
                    <a:pt x="301" y="328"/>
                    <a:pt x="291" y="312"/>
                    <a:pt x="273" y="306"/>
                  </a:cubicBezTo>
                  <a:cubicBezTo>
                    <a:pt x="261" y="307"/>
                    <a:pt x="249" y="307"/>
                    <a:pt x="237" y="309"/>
                  </a:cubicBezTo>
                  <a:cubicBezTo>
                    <a:pt x="229" y="310"/>
                    <a:pt x="213" y="315"/>
                    <a:pt x="213" y="315"/>
                  </a:cubicBezTo>
                  <a:cubicBezTo>
                    <a:pt x="205" y="313"/>
                    <a:pt x="195" y="315"/>
                    <a:pt x="189" y="309"/>
                  </a:cubicBezTo>
                  <a:cubicBezTo>
                    <a:pt x="168" y="288"/>
                    <a:pt x="179" y="280"/>
                    <a:pt x="150" y="261"/>
                  </a:cubicBezTo>
                  <a:cubicBezTo>
                    <a:pt x="138" y="253"/>
                    <a:pt x="126" y="246"/>
                    <a:pt x="114" y="237"/>
                  </a:cubicBezTo>
                  <a:cubicBezTo>
                    <a:pt x="108" y="233"/>
                    <a:pt x="96" y="225"/>
                    <a:pt x="96" y="225"/>
                  </a:cubicBezTo>
                  <a:cubicBezTo>
                    <a:pt x="94" y="219"/>
                    <a:pt x="92" y="213"/>
                    <a:pt x="90" y="207"/>
                  </a:cubicBezTo>
                  <a:cubicBezTo>
                    <a:pt x="89" y="204"/>
                    <a:pt x="87" y="198"/>
                    <a:pt x="87" y="198"/>
                  </a:cubicBezTo>
                  <a:cubicBezTo>
                    <a:pt x="86" y="184"/>
                    <a:pt x="86" y="170"/>
                    <a:pt x="84" y="156"/>
                  </a:cubicBezTo>
                  <a:cubicBezTo>
                    <a:pt x="80" y="120"/>
                    <a:pt x="39" y="102"/>
                    <a:pt x="21" y="75"/>
                  </a:cubicBezTo>
                  <a:cubicBezTo>
                    <a:pt x="17" y="52"/>
                    <a:pt x="18" y="18"/>
                    <a:pt x="0" y="0"/>
                  </a:cubicBez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639" name="Freeform 7"/>
            <p:cNvSpPr>
              <a:spLocks/>
            </p:cNvSpPr>
            <p:nvPr/>
          </p:nvSpPr>
          <p:spPr bwMode="auto">
            <a:xfrm>
              <a:off x="1056" y="1263"/>
              <a:ext cx="63" cy="297"/>
            </a:xfrm>
            <a:custGeom>
              <a:avLst/>
              <a:gdLst/>
              <a:ahLst/>
              <a:cxnLst>
                <a:cxn ang="0">
                  <a:pos x="33" y="0"/>
                </a:cxn>
                <a:cxn ang="0">
                  <a:pos x="30" y="9"/>
                </a:cxn>
                <a:cxn ang="0">
                  <a:pos x="24" y="18"/>
                </a:cxn>
                <a:cxn ang="0">
                  <a:pos x="18" y="36"/>
                </a:cxn>
                <a:cxn ang="0">
                  <a:pos x="42" y="81"/>
                </a:cxn>
                <a:cxn ang="0">
                  <a:pos x="57" y="108"/>
                </a:cxn>
                <a:cxn ang="0">
                  <a:pos x="63" y="126"/>
                </a:cxn>
                <a:cxn ang="0">
                  <a:pos x="12" y="297"/>
                </a:cxn>
                <a:cxn ang="0">
                  <a:pos x="0" y="273"/>
                </a:cxn>
              </a:cxnLst>
              <a:rect l="0" t="0" r="r" b="b"/>
              <a:pathLst>
                <a:path w="63" h="297">
                  <a:moveTo>
                    <a:pt x="33" y="0"/>
                  </a:moveTo>
                  <a:cubicBezTo>
                    <a:pt x="32" y="3"/>
                    <a:pt x="31" y="6"/>
                    <a:pt x="30" y="9"/>
                  </a:cubicBezTo>
                  <a:cubicBezTo>
                    <a:pt x="28" y="12"/>
                    <a:pt x="25" y="15"/>
                    <a:pt x="24" y="18"/>
                  </a:cubicBezTo>
                  <a:cubicBezTo>
                    <a:pt x="21" y="24"/>
                    <a:pt x="18" y="36"/>
                    <a:pt x="18" y="36"/>
                  </a:cubicBezTo>
                  <a:cubicBezTo>
                    <a:pt x="24" y="53"/>
                    <a:pt x="29" y="68"/>
                    <a:pt x="42" y="81"/>
                  </a:cubicBezTo>
                  <a:cubicBezTo>
                    <a:pt x="45" y="91"/>
                    <a:pt x="54" y="98"/>
                    <a:pt x="57" y="108"/>
                  </a:cubicBezTo>
                  <a:cubicBezTo>
                    <a:pt x="59" y="114"/>
                    <a:pt x="63" y="126"/>
                    <a:pt x="63" y="126"/>
                  </a:cubicBezTo>
                  <a:cubicBezTo>
                    <a:pt x="60" y="176"/>
                    <a:pt x="51" y="258"/>
                    <a:pt x="12" y="297"/>
                  </a:cubicBezTo>
                  <a:lnTo>
                    <a:pt x="0" y="273"/>
                  </a:ln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640" name="Freeform 8"/>
            <p:cNvSpPr>
              <a:spLocks/>
            </p:cNvSpPr>
            <p:nvPr/>
          </p:nvSpPr>
          <p:spPr bwMode="auto">
            <a:xfrm>
              <a:off x="1098" y="1566"/>
              <a:ext cx="153" cy="105"/>
            </a:xfrm>
            <a:custGeom>
              <a:avLst/>
              <a:gdLst/>
              <a:ahLst/>
              <a:cxnLst>
                <a:cxn ang="0">
                  <a:pos x="153" y="0"/>
                </a:cxn>
                <a:cxn ang="0">
                  <a:pos x="63" y="63"/>
                </a:cxn>
                <a:cxn ang="0">
                  <a:pos x="21" y="69"/>
                </a:cxn>
                <a:cxn ang="0">
                  <a:pos x="0" y="105"/>
                </a:cxn>
              </a:cxnLst>
              <a:rect l="0" t="0" r="r" b="b"/>
              <a:pathLst>
                <a:path w="153" h="105">
                  <a:moveTo>
                    <a:pt x="153" y="0"/>
                  </a:moveTo>
                  <a:cubicBezTo>
                    <a:pt x="144" y="38"/>
                    <a:pt x="99" y="57"/>
                    <a:pt x="63" y="63"/>
                  </a:cubicBezTo>
                  <a:cubicBezTo>
                    <a:pt x="49" y="65"/>
                    <a:pt x="21" y="69"/>
                    <a:pt x="21" y="69"/>
                  </a:cubicBezTo>
                  <a:cubicBezTo>
                    <a:pt x="1" y="76"/>
                    <a:pt x="0" y="85"/>
                    <a:pt x="0" y="105"/>
                  </a:cubicBez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641" name="Freeform 9"/>
            <p:cNvSpPr>
              <a:spLocks/>
            </p:cNvSpPr>
            <p:nvPr/>
          </p:nvSpPr>
          <p:spPr bwMode="auto">
            <a:xfrm>
              <a:off x="1008" y="1812"/>
              <a:ext cx="738" cy="516"/>
            </a:xfrm>
            <a:custGeom>
              <a:avLst/>
              <a:gdLst/>
              <a:ahLst/>
              <a:cxnLst>
                <a:cxn ang="0">
                  <a:pos x="738" y="453"/>
                </a:cxn>
                <a:cxn ang="0">
                  <a:pos x="696" y="462"/>
                </a:cxn>
                <a:cxn ang="0">
                  <a:pos x="678" y="468"/>
                </a:cxn>
                <a:cxn ang="0">
                  <a:pos x="654" y="504"/>
                </a:cxn>
                <a:cxn ang="0">
                  <a:pos x="627" y="516"/>
                </a:cxn>
                <a:cxn ang="0">
                  <a:pos x="516" y="498"/>
                </a:cxn>
                <a:cxn ang="0">
                  <a:pos x="477" y="465"/>
                </a:cxn>
                <a:cxn ang="0">
                  <a:pos x="462" y="384"/>
                </a:cxn>
                <a:cxn ang="0">
                  <a:pos x="456" y="366"/>
                </a:cxn>
                <a:cxn ang="0">
                  <a:pos x="420" y="342"/>
                </a:cxn>
                <a:cxn ang="0">
                  <a:pos x="354" y="315"/>
                </a:cxn>
                <a:cxn ang="0">
                  <a:pos x="333" y="288"/>
                </a:cxn>
                <a:cxn ang="0">
                  <a:pos x="315" y="270"/>
                </a:cxn>
                <a:cxn ang="0">
                  <a:pos x="237" y="129"/>
                </a:cxn>
                <a:cxn ang="0">
                  <a:pos x="201" y="78"/>
                </a:cxn>
                <a:cxn ang="0">
                  <a:pos x="171" y="45"/>
                </a:cxn>
                <a:cxn ang="0">
                  <a:pos x="156" y="18"/>
                </a:cxn>
                <a:cxn ang="0">
                  <a:pos x="138" y="6"/>
                </a:cxn>
                <a:cxn ang="0">
                  <a:pos x="120" y="0"/>
                </a:cxn>
                <a:cxn ang="0">
                  <a:pos x="21" y="6"/>
                </a:cxn>
                <a:cxn ang="0">
                  <a:pos x="0" y="12"/>
                </a:cxn>
              </a:cxnLst>
              <a:rect l="0" t="0" r="r" b="b"/>
              <a:pathLst>
                <a:path w="738" h="516">
                  <a:moveTo>
                    <a:pt x="738" y="453"/>
                  </a:moveTo>
                  <a:cubicBezTo>
                    <a:pt x="724" y="458"/>
                    <a:pt x="710" y="458"/>
                    <a:pt x="696" y="462"/>
                  </a:cubicBezTo>
                  <a:cubicBezTo>
                    <a:pt x="690" y="464"/>
                    <a:pt x="678" y="468"/>
                    <a:pt x="678" y="468"/>
                  </a:cubicBezTo>
                  <a:cubicBezTo>
                    <a:pt x="669" y="481"/>
                    <a:pt x="666" y="494"/>
                    <a:pt x="654" y="504"/>
                  </a:cubicBezTo>
                  <a:cubicBezTo>
                    <a:pt x="646" y="510"/>
                    <a:pt x="627" y="516"/>
                    <a:pt x="627" y="516"/>
                  </a:cubicBezTo>
                  <a:cubicBezTo>
                    <a:pt x="589" y="512"/>
                    <a:pt x="554" y="501"/>
                    <a:pt x="516" y="498"/>
                  </a:cubicBezTo>
                  <a:cubicBezTo>
                    <a:pt x="485" y="492"/>
                    <a:pt x="493" y="488"/>
                    <a:pt x="477" y="465"/>
                  </a:cubicBezTo>
                  <a:cubicBezTo>
                    <a:pt x="474" y="437"/>
                    <a:pt x="469" y="411"/>
                    <a:pt x="462" y="384"/>
                  </a:cubicBezTo>
                  <a:cubicBezTo>
                    <a:pt x="460" y="378"/>
                    <a:pt x="461" y="370"/>
                    <a:pt x="456" y="366"/>
                  </a:cubicBezTo>
                  <a:cubicBezTo>
                    <a:pt x="444" y="358"/>
                    <a:pt x="434" y="348"/>
                    <a:pt x="420" y="342"/>
                  </a:cubicBezTo>
                  <a:cubicBezTo>
                    <a:pt x="397" y="332"/>
                    <a:pt x="375" y="329"/>
                    <a:pt x="354" y="315"/>
                  </a:cubicBezTo>
                  <a:cubicBezTo>
                    <a:pt x="348" y="306"/>
                    <a:pt x="340" y="296"/>
                    <a:pt x="333" y="288"/>
                  </a:cubicBezTo>
                  <a:cubicBezTo>
                    <a:pt x="327" y="282"/>
                    <a:pt x="315" y="270"/>
                    <a:pt x="315" y="270"/>
                  </a:cubicBezTo>
                  <a:cubicBezTo>
                    <a:pt x="296" y="213"/>
                    <a:pt x="293" y="166"/>
                    <a:pt x="237" y="129"/>
                  </a:cubicBezTo>
                  <a:cubicBezTo>
                    <a:pt x="225" y="111"/>
                    <a:pt x="219" y="90"/>
                    <a:pt x="201" y="78"/>
                  </a:cubicBezTo>
                  <a:cubicBezTo>
                    <a:pt x="192" y="65"/>
                    <a:pt x="178" y="59"/>
                    <a:pt x="171" y="45"/>
                  </a:cubicBezTo>
                  <a:cubicBezTo>
                    <a:pt x="166" y="34"/>
                    <a:pt x="170" y="27"/>
                    <a:pt x="156" y="18"/>
                  </a:cubicBezTo>
                  <a:cubicBezTo>
                    <a:pt x="150" y="14"/>
                    <a:pt x="145" y="8"/>
                    <a:pt x="138" y="6"/>
                  </a:cubicBezTo>
                  <a:cubicBezTo>
                    <a:pt x="132" y="4"/>
                    <a:pt x="120" y="0"/>
                    <a:pt x="120" y="0"/>
                  </a:cubicBezTo>
                  <a:cubicBezTo>
                    <a:pt x="87" y="2"/>
                    <a:pt x="54" y="6"/>
                    <a:pt x="21" y="6"/>
                  </a:cubicBezTo>
                  <a:lnTo>
                    <a:pt x="0" y="12"/>
                  </a:lnTo>
                </a:path>
              </a:pathLst>
            </a:custGeom>
            <a:noFill/>
            <a:ln w="31750" cap="flat" cmpd="sng">
              <a:solidFill>
                <a:srgbClr val="99CCFF"/>
              </a:solidFill>
              <a:prstDash val="solid"/>
              <a:round/>
              <a:headEnd type="none" w="sm" len="sm"/>
              <a:tailEnd type="none" w="sm" len="sm"/>
            </a:ln>
            <a:effectLst/>
          </p:spPr>
          <p:txBody>
            <a:bodyPr wrap="none" anchor="ctr"/>
            <a:lstStyle/>
            <a:p>
              <a:pPr fontAlgn="auto">
                <a:spcBef>
                  <a:spcPts val="0"/>
                </a:spcBef>
                <a:spcAft>
                  <a:spcPts val="0"/>
                </a:spcAft>
                <a:defRPr/>
              </a:pPr>
              <a:endParaRPr lang="en-US" dirty="0">
                <a:effectLst>
                  <a:outerShdw blurRad="38100" dist="38100" dir="2700000" algn="tl">
                    <a:srgbClr val="000000">
                      <a:alpha val="43137"/>
                    </a:srgbClr>
                  </a:outerShdw>
                </a:effectLst>
                <a:latin typeface="Arial" pitchFamily="34" charset="0"/>
                <a:cs typeface="+mn-cs"/>
              </a:endParaRPr>
            </a:p>
          </p:txBody>
        </p:sp>
      </p:grpSp>
      <p:grpSp>
        <p:nvGrpSpPr>
          <p:cNvPr id="4" name="Group 103"/>
          <p:cNvGrpSpPr>
            <a:grpSpLocks/>
          </p:cNvGrpSpPr>
          <p:nvPr/>
        </p:nvGrpSpPr>
        <p:grpSpPr bwMode="auto">
          <a:xfrm>
            <a:off x="228600" y="2255838"/>
            <a:ext cx="3441700" cy="3587750"/>
            <a:chOff x="312" y="1325"/>
            <a:chExt cx="2168" cy="2260"/>
          </a:xfrm>
        </p:grpSpPr>
        <p:grpSp>
          <p:nvGrpSpPr>
            <p:cNvPr id="5" name="Group 104"/>
            <p:cNvGrpSpPr>
              <a:grpSpLocks/>
            </p:cNvGrpSpPr>
            <p:nvPr/>
          </p:nvGrpSpPr>
          <p:grpSpPr bwMode="auto">
            <a:xfrm>
              <a:off x="312" y="1872"/>
              <a:ext cx="2136" cy="1668"/>
              <a:chOff x="312" y="1872"/>
              <a:chExt cx="2136" cy="1668"/>
            </a:xfrm>
          </p:grpSpPr>
          <p:grpSp>
            <p:nvGrpSpPr>
              <p:cNvPr id="6" name="Group 105"/>
              <p:cNvGrpSpPr>
                <a:grpSpLocks/>
              </p:cNvGrpSpPr>
              <p:nvPr/>
            </p:nvGrpSpPr>
            <p:grpSpPr bwMode="auto">
              <a:xfrm>
                <a:off x="816" y="1872"/>
                <a:ext cx="1632" cy="1668"/>
                <a:chOff x="876" y="1716"/>
                <a:chExt cx="1632" cy="1668"/>
              </a:xfrm>
            </p:grpSpPr>
            <p:sp>
              <p:nvSpPr>
                <p:cNvPr id="325738" name="Freeform 106"/>
                <p:cNvSpPr>
                  <a:spLocks/>
                </p:cNvSpPr>
                <p:nvPr/>
              </p:nvSpPr>
              <p:spPr bwMode="auto">
                <a:xfrm>
                  <a:off x="1105" y="1928"/>
                  <a:ext cx="912" cy="1128"/>
                </a:xfrm>
                <a:custGeom>
                  <a:avLst/>
                  <a:gdLst/>
                  <a:ahLst/>
                  <a:cxnLst>
                    <a:cxn ang="0">
                      <a:pos x="0" y="0"/>
                    </a:cxn>
                    <a:cxn ang="0">
                      <a:pos x="44" y="24"/>
                    </a:cxn>
                    <a:cxn ang="0">
                      <a:pos x="80" y="60"/>
                    </a:cxn>
                    <a:cxn ang="0">
                      <a:pos x="124" y="120"/>
                    </a:cxn>
                    <a:cxn ang="0">
                      <a:pos x="146" y="163"/>
                    </a:cxn>
                    <a:cxn ang="0">
                      <a:pos x="152" y="208"/>
                    </a:cxn>
                    <a:cxn ang="0">
                      <a:pos x="164" y="252"/>
                    </a:cxn>
                    <a:cxn ang="0">
                      <a:pos x="220" y="328"/>
                    </a:cxn>
                    <a:cxn ang="0">
                      <a:pos x="252" y="372"/>
                    </a:cxn>
                    <a:cxn ang="0">
                      <a:pos x="272" y="392"/>
                    </a:cxn>
                    <a:cxn ang="0">
                      <a:pos x="316" y="412"/>
                    </a:cxn>
                    <a:cxn ang="0">
                      <a:pos x="348" y="468"/>
                    </a:cxn>
                    <a:cxn ang="0">
                      <a:pos x="384" y="488"/>
                    </a:cxn>
                    <a:cxn ang="0">
                      <a:pos x="420" y="552"/>
                    </a:cxn>
                    <a:cxn ang="0">
                      <a:pos x="480" y="584"/>
                    </a:cxn>
                    <a:cxn ang="0">
                      <a:pos x="484" y="608"/>
                    </a:cxn>
                    <a:cxn ang="0">
                      <a:pos x="480" y="640"/>
                    </a:cxn>
                    <a:cxn ang="0">
                      <a:pos x="488" y="664"/>
                    </a:cxn>
                    <a:cxn ang="0">
                      <a:pos x="524" y="736"/>
                    </a:cxn>
                    <a:cxn ang="0">
                      <a:pos x="548" y="756"/>
                    </a:cxn>
                    <a:cxn ang="0">
                      <a:pos x="580" y="832"/>
                    </a:cxn>
                    <a:cxn ang="0">
                      <a:pos x="608" y="852"/>
                    </a:cxn>
                    <a:cxn ang="0">
                      <a:pos x="616" y="912"/>
                    </a:cxn>
                    <a:cxn ang="0">
                      <a:pos x="695" y="931"/>
                    </a:cxn>
                    <a:cxn ang="0">
                      <a:pos x="746" y="928"/>
                    </a:cxn>
                    <a:cxn ang="0">
                      <a:pos x="752" y="949"/>
                    </a:cxn>
                    <a:cxn ang="0">
                      <a:pos x="713" y="961"/>
                    </a:cxn>
                    <a:cxn ang="0">
                      <a:pos x="704" y="1032"/>
                    </a:cxn>
                    <a:cxn ang="0">
                      <a:pos x="800" y="1036"/>
                    </a:cxn>
                    <a:cxn ang="0">
                      <a:pos x="852" y="1084"/>
                    </a:cxn>
                    <a:cxn ang="0">
                      <a:pos x="869" y="1075"/>
                    </a:cxn>
                    <a:cxn ang="0">
                      <a:pos x="892" y="1092"/>
                    </a:cxn>
                    <a:cxn ang="0">
                      <a:pos x="912" y="1128"/>
                    </a:cxn>
                  </a:cxnLst>
                  <a:rect l="0" t="0" r="r" b="b"/>
                  <a:pathLst>
                    <a:path w="912" h="1128">
                      <a:moveTo>
                        <a:pt x="0" y="0"/>
                      </a:moveTo>
                      <a:lnTo>
                        <a:pt x="44" y="24"/>
                      </a:lnTo>
                      <a:lnTo>
                        <a:pt x="80" y="60"/>
                      </a:lnTo>
                      <a:lnTo>
                        <a:pt x="124" y="120"/>
                      </a:lnTo>
                      <a:lnTo>
                        <a:pt x="146" y="163"/>
                      </a:lnTo>
                      <a:lnTo>
                        <a:pt x="152" y="208"/>
                      </a:lnTo>
                      <a:lnTo>
                        <a:pt x="164" y="252"/>
                      </a:lnTo>
                      <a:lnTo>
                        <a:pt x="220" y="328"/>
                      </a:lnTo>
                      <a:lnTo>
                        <a:pt x="252" y="372"/>
                      </a:lnTo>
                      <a:lnTo>
                        <a:pt x="272" y="392"/>
                      </a:lnTo>
                      <a:lnTo>
                        <a:pt x="316" y="412"/>
                      </a:lnTo>
                      <a:lnTo>
                        <a:pt x="348" y="468"/>
                      </a:lnTo>
                      <a:lnTo>
                        <a:pt x="384" y="488"/>
                      </a:lnTo>
                      <a:lnTo>
                        <a:pt x="420" y="552"/>
                      </a:lnTo>
                      <a:lnTo>
                        <a:pt x="480" y="584"/>
                      </a:lnTo>
                      <a:lnTo>
                        <a:pt x="484" y="608"/>
                      </a:lnTo>
                      <a:lnTo>
                        <a:pt x="480" y="640"/>
                      </a:lnTo>
                      <a:lnTo>
                        <a:pt x="488" y="664"/>
                      </a:lnTo>
                      <a:lnTo>
                        <a:pt x="524" y="736"/>
                      </a:lnTo>
                      <a:lnTo>
                        <a:pt x="548" y="756"/>
                      </a:lnTo>
                      <a:lnTo>
                        <a:pt x="580" y="832"/>
                      </a:lnTo>
                      <a:lnTo>
                        <a:pt x="608" y="852"/>
                      </a:lnTo>
                      <a:lnTo>
                        <a:pt x="616" y="912"/>
                      </a:lnTo>
                      <a:lnTo>
                        <a:pt x="695" y="931"/>
                      </a:lnTo>
                      <a:lnTo>
                        <a:pt x="746" y="928"/>
                      </a:lnTo>
                      <a:lnTo>
                        <a:pt x="752" y="949"/>
                      </a:lnTo>
                      <a:lnTo>
                        <a:pt x="713" y="961"/>
                      </a:lnTo>
                      <a:lnTo>
                        <a:pt x="704" y="1032"/>
                      </a:lnTo>
                      <a:lnTo>
                        <a:pt x="800" y="1036"/>
                      </a:lnTo>
                      <a:lnTo>
                        <a:pt x="852" y="1084"/>
                      </a:lnTo>
                      <a:lnTo>
                        <a:pt x="869" y="1075"/>
                      </a:lnTo>
                      <a:lnTo>
                        <a:pt x="892" y="1092"/>
                      </a:lnTo>
                      <a:lnTo>
                        <a:pt x="912" y="1128"/>
                      </a:lnTo>
                    </a:path>
                  </a:pathLst>
                </a:custGeom>
                <a:noFill/>
                <a:ln w="63500" cmpd="sng">
                  <a:solidFill>
                    <a:srgbClr val="00FF00"/>
                  </a:solidFill>
                  <a:round/>
                  <a:headEnd/>
                  <a:tailEnd/>
                </a:ln>
                <a:effectLst/>
              </p:spPr>
              <p:txBody>
                <a:bodyPr wrap="none" anchor="ctr"/>
                <a:lstStyle/>
                <a:p>
                  <a:pPr fontAlgn="auto">
                    <a:spcBef>
                      <a:spcPts val="0"/>
                    </a:spcBef>
                    <a:spcAft>
                      <a:spcPts val="0"/>
                    </a:spcAft>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39" name="Freeform 107"/>
                <p:cNvSpPr>
                  <a:spLocks/>
                </p:cNvSpPr>
                <p:nvPr/>
              </p:nvSpPr>
              <p:spPr bwMode="auto">
                <a:xfrm>
                  <a:off x="876" y="1716"/>
                  <a:ext cx="195" cy="57"/>
                </a:xfrm>
                <a:custGeom>
                  <a:avLst/>
                  <a:gdLst/>
                  <a:ahLst/>
                  <a:cxnLst>
                    <a:cxn ang="0">
                      <a:pos x="0" y="57"/>
                    </a:cxn>
                    <a:cxn ang="0">
                      <a:pos x="64" y="32"/>
                    </a:cxn>
                    <a:cxn ang="0">
                      <a:pos x="112" y="4"/>
                    </a:cxn>
                    <a:cxn ang="0">
                      <a:pos x="144" y="0"/>
                    </a:cxn>
                    <a:cxn ang="0">
                      <a:pos x="195" y="3"/>
                    </a:cxn>
                  </a:cxnLst>
                  <a:rect l="0" t="0" r="r" b="b"/>
                  <a:pathLst>
                    <a:path w="195" h="57">
                      <a:moveTo>
                        <a:pt x="0" y="57"/>
                      </a:moveTo>
                      <a:lnTo>
                        <a:pt x="64" y="32"/>
                      </a:lnTo>
                      <a:lnTo>
                        <a:pt x="112" y="4"/>
                      </a:lnTo>
                      <a:lnTo>
                        <a:pt x="144" y="0"/>
                      </a:lnTo>
                      <a:lnTo>
                        <a:pt x="195" y="3"/>
                      </a:lnTo>
                    </a:path>
                  </a:pathLst>
                </a:custGeom>
                <a:noFill/>
                <a:ln w="63500" cmpd="sng">
                  <a:solidFill>
                    <a:srgbClr val="00FF00"/>
                  </a:solidFill>
                  <a:round/>
                  <a:headEnd/>
                  <a:tailEnd/>
                </a:ln>
                <a:effectLst/>
              </p:spPr>
              <p:txBody>
                <a:bodyPr wrap="none" anchor="ctr"/>
                <a:lstStyle/>
                <a:p>
                  <a:pPr fontAlgn="auto">
                    <a:spcBef>
                      <a:spcPts val="0"/>
                    </a:spcBef>
                    <a:spcAft>
                      <a:spcPts val="0"/>
                    </a:spcAft>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40" name="Freeform 108"/>
                <p:cNvSpPr>
                  <a:spLocks/>
                </p:cNvSpPr>
                <p:nvPr/>
              </p:nvSpPr>
              <p:spPr bwMode="auto">
                <a:xfrm>
                  <a:off x="990" y="1890"/>
                  <a:ext cx="126" cy="186"/>
                </a:xfrm>
                <a:custGeom>
                  <a:avLst/>
                  <a:gdLst/>
                  <a:ahLst/>
                  <a:cxnLst>
                    <a:cxn ang="0">
                      <a:pos x="126" y="0"/>
                    </a:cxn>
                    <a:cxn ang="0">
                      <a:pos x="87" y="18"/>
                    </a:cxn>
                    <a:cxn ang="0">
                      <a:pos x="117" y="39"/>
                    </a:cxn>
                    <a:cxn ang="0">
                      <a:pos x="81" y="45"/>
                    </a:cxn>
                    <a:cxn ang="0">
                      <a:pos x="66" y="99"/>
                    </a:cxn>
                    <a:cxn ang="0">
                      <a:pos x="42" y="87"/>
                    </a:cxn>
                    <a:cxn ang="0">
                      <a:pos x="15" y="96"/>
                    </a:cxn>
                    <a:cxn ang="0">
                      <a:pos x="0" y="123"/>
                    </a:cxn>
                    <a:cxn ang="0">
                      <a:pos x="6" y="147"/>
                    </a:cxn>
                    <a:cxn ang="0">
                      <a:pos x="33" y="186"/>
                    </a:cxn>
                  </a:cxnLst>
                  <a:rect l="0" t="0" r="r" b="b"/>
                  <a:pathLst>
                    <a:path w="126" h="186">
                      <a:moveTo>
                        <a:pt x="126" y="0"/>
                      </a:moveTo>
                      <a:lnTo>
                        <a:pt x="87" y="18"/>
                      </a:lnTo>
                      <a:lnTo>
                        <a:pt x="117" y="39"/>
                      </a:lnTo>
                      <a:lnTo>
                        <a:pt x="81" y="45"/>
                      </a:lnTo>
                      <a:lnTo>
                        <a:pt x="66" y="99"/>
                      </a:lnTo>
                      <a:lnTo>
                        <a:pt x="42" y="87"/>
                      </a:lnTo>
                      <a:lnTo>
                        <a:pt x="15" y="96"/>
                      </a:lnTo>
                      <a:lnTo>
                        <a:pt x="0" y="123"/>
                      </a:lnTo>
                      <a:lnTo>
                        <a:pt x="6" y="147"/>
                      </a:lnTo>
                      <a:lnTo>
                        <a:pt x="33" y="186"/>
                      </a:lnTo>
                    </a:path>
                  </a:pathLst>
                </a:custGeom>
                <a:noFill/>
                <a:ln w="63500" cap="flat" cmpd="sng">
                  <a:solidFill>
                    <a:srgbClr val="00FF00"/>
                  </a:solidFill>
                  <a:prstDash val="solid"/>
                  <a:round/>
                  <a:headEnd type="none" w="med" len="med"/>
                  <a:tailEnd type="none" w="med" len="med"/>
                </a:ln>
                <a:effectLst/>
              </p:spPr>
              <p:txBody>
                <a:bodyPr wrap="none" anchor="ctr"/>
                <a:lstStyle/>
                <a:p>
                  <a:pPr fontAlgn="auto">
                    <a:spcBef>
                      <a:spcPts val="0"/>
                    </a:spcBef>
                    <a:spcAft>
                      <a:spcPts val="0"/>
                    </a:spcAft>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41" name="Freeform 109"/>
                <p:cNvSpPr>
                  <a:spLocks/>
                </p:cNvSpPr>
                <p:nvPr/>
              </p:nvSpPr>
              <p:spPr bwMode="auto">
                <a:xfrm>
                  <a:off x="1386" y="2661"/>
                  <a:ext cx="240" cy="387"/>
                </a:xfrm>
                <a:custGeom>
                  <a:avLst/>
                  <a:gdLst/>
                  <a:ahLst/>
                  <a:cxnLst>
                    <a:cxn ang="0">
                      <a:pos x="240" y="0"/>
                    </a:cxn>
                    <a:cxn ang="0">
                      <a:pos x="219" y="42"/>
                    </a:cxn>
                    <a:cxn ang="0">
                      <a:pos x="204" y="57"/>
                    </a:cxn>
                    <a:cxn ang="0">
                      <a:pos x="174" y="57"/>
                    </a:cxn>
                    <a:cxn ang="0">
                      <a:pos x="147" y="36"/>
                    </a:cxn>
                    <a:cxn ang="0">
                      <a:pos x="126" y="42"/>
                    </a:cxn>
                    <a:cxn ang="0">
                      <a:pos x="105" y="63"/>
                    </a:cxn>
                    <a:cxn ang="0">
                      <a:pos x="87" y="87"/>
                    </a:cxn>
                    <a:cxn ang="0">
                      <a:pos x="87" y="114"/>
                    </a:cxn>
                    <a:cxn ang="0">
                      <a:pos x="66" y="123"/>
                    </a:cxn>
                    <a:cxn ang="0">
                      <a:pos x="54" y="138"/>
                    </a:cxn>
                    <a:cxn ang="0">
                      <a:pos x="39" y="159"/>
                    </a:cxn>
                    <a:cxn ang="0">
                      <a:pos x="15" y="162"/>
                    </a:cxn>
                    <a:cxn ang="0">
                      <a:pos x="3" y="192"/>
                    </a:cxn>
                    <a:cxn ang="0">
                      <a:pos x="24" y="219"/>
                    </a:cxn>
                    <a:cxn ang="0">
                      <a:pos x="18" y="237"/>
                    </a:cxn>
                    <a:cxn ang="0">
                      <a:pos x="42" y="249"/>
                    </a:cxn>
                    <a:cxn ang="0">
                      <a:pos x="45" y="279"/>
                    </a:cxn>
                    <a:cxn ang="0">
                      <a:pos x="60" y="291"/>
                    </a:cxn>
                    <a:cxn ang="0">
                      <a:pos x="69" y="312"/>
                    </a:cxn>
                    <a:cxn ang="0">
                      <a:pos x="63" y="333"/>
                    </a:cxn>
                    <a:cxn ang="0">
                      <a:pos x="60" y="351"/>
                    </a:cxn>
                    <a:cxn ang="0">
                      <a:pos x="33" y="387"/>
                    </a:cxn>
                  </a:cxnLst>
                  <a:rect l="0" t="0" r="r" b="b"/>
                  <a:pathLst>
                    <a:path w="240" h="387">
                      <a:moveTo>
                        <a:pt x="240" y="0"/>
                      </a:moveTo>
                      <a:lnTo>
                        <a:pt x="219" y="42"/>
                      </a:lnTo>
                      <a:lnTo>
                        <a:pt x="204" y="57"/>
                      </a:lnTo>
                      <a:lnTo>
                        <a:pt x="174" y="57"/>
                      </a:lnTo>
                      <a:lnTo>
                        <a:pt x="147" y="36"/>
                      </a:lnTo>
                      <a:lnTo>
                        <a:pt x="126" y="42"/>
                      </a:lnTo>
                      <a:lnTo>
                        <a:pt x="105" y="63"/>
                      </a:lnTo>
                      <a:lnTo>
                        <a:pt x="87" y="87"/>
                      </a:lnTo>
                      <a:lnTo>
                        <a:pt x="87" y="114"/>
                      </a:lnTo>
                      <a:lnTo>
                        <a:pt x="66" y="123"/>
                      </a:lnTo>
                      <a:lnTo>
                        <a:pt x="54" y="138"/>
                      </a:lnTo>
                      <a:lnTo>
                        <a:pt x="39" y="159"/>
                      </a:lnTo>
                      <a:lnTo>
                        <a:pt x="15" y="162"/>
                      </a:lnTo>
                      <a:cubicBezTo>
                        <a:pt x="0" y="181"/>
                        <a:pt x="3" y="171"/>
                        <a:pt x="3" y="192"/>
                      </a:cubicBezTo>
                      <a:lnTo>
                        <a:pt x="24" y="219"/>
                      </a:lnTo>
                      <a:lnTo>
                        <a:pt x="18" y="237"/>
                      </a:lnTo>
                      <a:lnTo>
                        <a:pt x="42" y="249"/>
                      </a:lnTo>
                      <a:lnTo>
                        <a:pt x="45" y="279"/>
                      </a:lnTo>
                      <a:lnTo>
                        <a:pt x="60" y="291"/>
                      </a:lnTo>
                      <a:lnTo>
                        <a:pt x="69" y="312"/>
                      </a:lnTo>
                      <a:lnTo>
                        <a:pt x="63" y="333"/>
                      </a:lnTo>
                      <a:lnTo>
                        <a:pt x="60" y="351"/>
                      </a:lnTo>
                      <a:lnTo>
                        <a:pt x="33" y="387"/>
                      </a:lnTo>
                    </a:path>
                  </a:pathLst>
                </a:custGeom>
                <a:noFill/>
                <a:ln w="63500" cap="flat" cmpd="sng">
                  <a:solidFill>
                    <a:srgbClr val="00FF00"/>
                  </a:solidFill>
                  <a:prstDash val="solid"/>
                  <a:round/>
                  <a:headEnd type="none" w="med" len="med"/>
                  <a:tailEnd type="none" w="med" len="med"/>
                </a:ln>
                <a:effectLst/>
              </p:spPr>
              <p:txBody>
                <a:bodyPr wrap="none" anchor="ctr"/>
                <a:lstStyle/>
                <a:p>
                  <a:pPr fontAlgn="auto">
                    <a:spcBef>
                      <a:spcPts val="0"/>
                    </a:spcBef>
                    <a:spcAft>
                      <a:spcPts val="0"/>
                    </a:spcAft>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42" name="Freeform 110"/>
                <p:cNvSpPr>
                  <a:spLocks/>
                </p:cNvSpPr>
                <p:nvPr/>
              </p:nvSpPr>
              <p:spPr bwMode="auto">
                <a:xfrm>
                  <a:off x="1989" y="3051"/>
                  <a:ext cx="516" cy="306"/>
                </a:xfrm>
                <a:custGeom>
                  <a:avLst/>
                  <a:gdLst/>
                  <a:ahLst/>
                  <a:cxnLst>
                    <a:cxn ang="0">
                      <a:pos x="42" y="99"/>
                    </a:cxn>
                    <a:cxn ang="0">
                      <a:pos x="12" y="81"/>
                    </a:cxn>
                    <a:cxn ang="0">
                      <a:pos x="3" y="57"/>
                    </a:cxn>
                    <a:cxn ang="0">
                      <a:pos x="0" y="39"/>
                    </a:cxn>
                    <a:cxn ang="0">
                      <a:pos x="18" y="21"/>
                    </a:cxn>
                    <a:cxn ang="0">
                      <a:pos x="33" y="9"/>
                    </a:cxn>
                    <a:cxn ang="0">
                      <a:pos x="57" y="0"/>
                    </a:cxn>
                    <a:cxn ang="0">
                      <a:pos x="75" y="12"/>
                    </a:cxn>
                    <a:cxn ang="0">
                      <a:pos x="96" y="27"/>
                    </a:cxn>
                    <a:cxn ang="0">
                      <a:pos x="120" y="39"/>
                    </a:cxn>
                    <a:cxn ang="0">
                      <a:pos x="150" y="63"/>
                    </a:cxn>
                    <a:cxn ang="0">
                      <a:pos x="192" y="81"/>
                    </a:cxn>
                    <a:cxn ang="0">
                      <a:pos x="222" y="111"/>
                    </a:cxn>
                    <a:cxn ang="0">
                      <a:pos x="291" y="111"/>
                    </a:cxn>
                    <a:cxn ang="0">
                      <a:pos x="306" y="129"/>
                    </a:cxn>
                    <a:cxn ang="0">
                      <a:pos x="441" y="129"/>
                    </a:cxn>
                    <a:cxn ang="0">
                      <a:pos x="468" y="144"/>
                    </a:cxn>
                    <a:cxn ang="0">
                      <a:pos x="486" y="168"/>
                    </a:cxn>
                    <a:cxn ang="0">
                      <a:pos x="516" y="183"/>
                    </a:cxn>
                    <a:cxn ang="0">
                      <a:pos x="495" y="195"/>
                    </a:cxn>
                    <a:cxn ang="0">
                      <a:pos x="489" y="213"/>
                    </a:cxn>
                    <a:cxn ang="0">
                      <a:pos x="492" y="255"/>
                    </a:cxn>
                    <a:cxn ang="0">
                      <a:pos x="501" y="279"/>
                    </a:cxn>
                    <a:cxn ang="0">
                      <a:pos x="504" y="306"/>
                    </a:cxn>
                  </a:cxnLst>
                  <a:rect l="0" t="0" r="r" b="b"/>
                  <a:pathLst>
                    <a:path w="516" h="306">
                      <a:moveTo>
                        <a:pt x="42" y="99"/>
                      </a:moveTo>
                      <a:lnTo>
                        <a:pt x="12" y="81"/>
                      </a:lnTo>
                      <a:lnTo>
                        <a:pt x="3" y="57"/>
                      </a:lnTo>
                      <a:lnTo>
                        <a:pt x="0" y="39"/>
                      </a:lnTo>
                      <a:lnTo>
                        <a:pt x="18" y="21"/>
                      </a:lnTo>
                      <a:lnTo>
                        <a:pt x="33" y="9"/>
                      </a:lnTo>
                      <a:lnTo>
                        <a:pt x="57" y="0"/>
                      </a:lnTo>
                      <a:lnTo>
                        <a:pt x="75" y="12"/>
                      </a:lnTo>
                      <a:lnTo>
                        <a:pt x="96" y="27"/>
                      </a:lnTo>
                      <a:lnTo>
                        <a:pt x="120" y="39"/>
                      </a:lnTo>
                      <a:lnTo>
                        <a:pt x="150" y="63"/>
                      </a:lnTo>
                      <a:lnTo>
                        <a:pt x="192" y="81"/>
                      </a:lnTo>
                      <a:lnTo>
                        <a:pt x="222" y="111"/>
                      </a:lnTo>
                      <a:lnTo>
                        <a:pt x="291" y="111"/>
                      </a:lnTo>
                      <a:lnTo>
                        <a:pt x="306" y="129"/>
                      </a:lnTo>
                      <a:lnTo>
                        <a:pt x="441" y="129"/>
                      </a:lnTo>
                      <a:lnTo>
                        <a:pt x="468" y="144"/>
                      </a:lnTo>
                      <a:lnTo>
                        <a:pt x="486" y="168"/>
                      </a:lnTo>
                      <a:lnTo>
                        <a:pt x="516" y="183"/>
                      </a:lnTo>
                      <a:lnTo>
                        <a:pt x="495" y="195"/>
                      </a:lnTo>
                      <a:lnTo>
                        <a:pt x="489" y="213"/>
                      </a:lnTo>
                      <a:lnTo>
                        <a:pt x="492" y="255"/>
                      </a:lnTo>
                      <a:lnTo>
                        <a:pt x="501" y="279"/>
                      </a:lnTo>
                      <a:lnTo>
                        <a:pt x="504" y="306"/>
                      </a:lnTo>
                    </a:path>
                  </a:pathLst>
                </a:custGeom>
                <a:noFill/>
                <a:ln w="63500" cap="flat" cmpd="sng">
                  <a:solidFill>
                    <a:srgbClr val="00FF00"/>
                  </a:solidFill>
                  <a:prstDash val="solid"/>
                  <a:round/>
                  <a:headEnd type="none" w="med" len="med"/>
                  <a:tailEnd type="none" w="med" len="med"/>
                </a:ln>
                <a:effectLst/>
              </p:spPr>
              <p:txBody>
                <a:bodyPr wrap="none" anchor="ctr"/>
                <a:lstStyle/>
                <a:p>
                  <a:pPr fontAlgn="auto">
                    <a:spcBef>
                      <a:spcPts val="0"/>
                    </a:spcBef>
                    <a:spcAft>
                      <a:spcPts val="0"/>
                    </a:spcAft>
                    <a:defRPr/>
                  </a:pPr>
                  <a:endParaRPr lang="en-US" dirty="0">
                    <a:effectLst>
                      <a:outerShdw blurRad="38100" dist="38100" dir="2700000" algn="tl">
                        <a:srgbClr val="000000">
                          <a:alpha val="43137"/>
                        </a:srgbClr>
                      </a:outerShdw>
                    </a:effectLst>
                    <a:latin typeface="Arial" pitchFamily="34" charset="0"/>
                    <a:cs typeface="+mn-cs"/>
                  </a:endParaRPr>
                </a:p>
              </p:txBody>
            </p:sp>
            <p:grpSp>
              <p:nvGrpSpPr>
                <p:cNvPr id="7" name="Group 111"/>
                <p:cNvGrpSpPr>
                  <a:grpSpLocks/>
                </p:cNvGrpSpPr>
                <p:nvPr/>
              </p:nvGrpSpPr>
              <p:grpSpPr bwMode="auto">
                <a:xfrm>
                  <a:off x="876" y="1716"/>
                  <a:ext cx="1632" cy="1668"/>
                  <a:chOff x="876" y="1716"/>
                  <a:chExt cx="1632" cy="1668"/>
                </a:xfrm>
              </p:grpSpPr>
              <p:sp>
                <p:nvSpPr>
                  <p:cNvPr id="325744" name="Freeform 112"/>
                  <p:cNvSpPr>
                    <a:spLocks/>
                  </p:cNvSpPr>
                  <p:nvPr/>
                </p:nvSpPr>
                <p:spPr bwMode="auto">
                  <a:xfrm>
                    <a:off x="1105" y="1928"/>
                    <a:ext cx="912" cy="1128"/>
                  </a:xfrm>
                  <a:custGeom>
                    <a:avLst/>
                    <a:gdLst/>
                    <a:ahLst/>
                    <a:cxnLst>
                      <a:cxn ang="0">
                        <a:pos x="0" y="0"/>
                      </a:cxn>
                      <a:cxn ang="0">
                        <a:pos x="44" y="24"/>
                      </a:cxn>
                      <a:cxn ang="0">
                        <a:pos x="80" y="60"/>
                      </a:cxn>
                      <a:cxn ang="0">
                        <a:pos x="124" y="120"/>
                      </a:cxn>
                      <a:cxn ang="0">
                        <a:pos x="146" y="163"/>
                      </a:cxn>
                      <a:cxn ang="0">
                        <a:pos x="152" y="208"/>
                      </a:cxn>
                      <a:cxn ang="0">
                        <a:pos x="164" y="252"/>
                      </a:cxn>
                      <a:cxn ang="0">
                        <a:pos x="220" y="328"/>
                      </a:cxn>
                      <a:cxn ang="0">
                        <a:pos x="252" y="372"/>
                      </a:cxn>
                      <a:cxn ang="0">
                        <a:pos x="272" y="392"/>
                      </a:cxn>
                      <a:cxn ang="0">
                        <a:pos x="316" y="412"/>
                      </a:cxn>
                      <a:cxn ang="0">
                        <a:pos x="348" y="468"/>
                      </a:cxn>
                      <a:cxn ang="0">
                        <a:pos x="384" y="488"/>
                      </a:cxn>
                      <a:cxn ang="0">
                        <a:pos x="420" y="552"/>
                      </a:cxn>
                      <a:cxn ang="0">
                        <a:pos x="480" y="584"/>
                      </a:cxn>
                      <a:cxn ang="0">
                        <a:pos x="484" y="608"/>
                      </a:cxn>
                      <a:cxn ang="0">
                        <a:pos x="480" y="640"/>
                      </a:cxn>
                      <a:cxn ang="0">
                        <a:pos x="488" y="664"/>
                      </a:cxn>
                      <a:cxn ang="0">
                        <a:pos x="524" y="736"/>
                      </a:cxn>
                      <a:cxn ang="0">
                        <a:pos x="548" y="756"/>
                      </a:cxn>
                      <a:cxn ang="0">
                        <a:pos x="580" y="832"/>
                      </a:cxn>
                      <a:cxn ang="0">
                        <a:pos x="608" y="852"/>
                      </a:cxn>
                      <a:cxn ang="0">
                        <a:pos x="616" y="912"/>
                      </a:cxn>
                      <a:cxn ang="0">
                        <a:pos x="695" y="931"/>
                      </a:cxn>
                      <a:cxn ang="0">
                        <a:pos x="746" y="928"/>
                      </a:cxn>
                      <a:cxn ang="0">
                        <a:pos x="752" y="949"/>
                      </a:cxn>
                      <a:cxn ang="0">
                        <a:pos x="713" y="961"/>
                      </a:cxn>
                      <a:cxn ang="0">
                        <a:pos x="704" y="1032"/>
                      </a:cxn>
                      <a:cxn ang="0">
                        <a:pos x="800" y="1036"/>
                      </a:cxn>
                      <a:cxn ang="0">
                        <a:pos x="852" y="1084"/>
                      </a:cxn>
                      <a:cxn ang="0">
                        <a:pos x="869" y="1075"/>
                      </a:cxn>
                      <a:cxn ang="0">
                        <a:pos x="892" y="1092"/>
                      </a:cxn>
                      <a:cxn ang="0">
                        <a:pos x="912" y="1128"/>
                      </a:cxn>
                    </a:cxnLst>
                    <a:rect l="0" t="0" r="r" b="b"/>
                    <a:pathLst>
                      <a:path w="912" h="1128">
                        <a:moveTo>
                          <a:pt x="0" y="0"/>
                        </a:moveTo>
                        <a:lnTo>
                          <a:pt x="44" y="24"/>
                        </a:lnTo>
                        <a:lnTo>
                          <a:pt x="80" y="60"/>
                        </a:lnTo>
                        <a:lnTo>
                          <a:pt x="124" y="120"/>
                        </a:lnTo>
                        <a:lnTo>
                          <a:pt x="146" y="163"/>
                        </a:lnTo>
                        <a:lnTo>
                          <a:pt x="152" y="208"/>
                        </a:lnTo>
                        <a:lnTo>
                          <a:pt x="164" y="252"/>
                        </a:lnTo>
                        <a:lnTo>
                          <a:pt x="220" y="328"/>
                        </a:lnTo>
                        <a:lnTo>
                          <a:pt x="252" y="372"/>
                        </a:lnTo>
                        <a:lnTo>
                          <a:pt x="272" y="392"/>
                        </a:lnTo>
                        <a:lnTo>
                          <a:pt x="316" y="412"/>
                        </a:lnTo>
                        <a:lnTo>
                          <a:pt x="348" y="468"/>
                        </a:lnTo>
                        <a:lnTo>
                          <a:pt x="384" y="488"/>
                        </a:lnTo>
                        <a:lnTo>
                          <a:pt x="420" y="552"/>
                        </a:lnTo>
                        <a:lnTo>
                          <a:pt x="480" y="584"/>
                        </a:lnTo>
                        <a:lnTo>
                          <a:pt x="484" y="608"/>
                        </a:lnTo>
                        <a:lnTo>
                          <a:pt x="480" y="640"/>
                        </a:lnTo>
                        <a:lnTo>
                          <a:pt x="488" y="664"/>
                        </a:lnTo>
                        <a:lnTo>
                          <a:pt x="524" y="736"/>
                        </a:lnTo>
                        <a:lnTo>
                          <a:pt x="548" y="756"/>
                        </a:lnTo>
                        <a:lnTo>
                          <a:pt x="580" y="832"/>
                        </a:lnTo>
                        <a:lnTo>
                          <a:pt x="608" y="852"/>
                        </a:lnTo>
                        <a:lnTo>
                          <a:pt x="616" y="912"/>
                        </a:lnTo>
                        <a:lnTo>
                          <a:pt x="695" y="931"/>
                        </a:lnTo>
                        <a:lnTo>
                          <a:pt x="746" y="928"/>
                        </a:lnTo>
                        <a:lnTo>
                          <a:pt x="752" y="949"/>
                        </a:lnTo>
                        <a:lnTo>
                          <a:pt x="713" y="961"/>
                        </a:lnTo>
                        <a:lnTo>
                          <a:pt x="704" y="1032"/>
                        </a:lnTo>
                        <a:lnTo>
                          <a:pt x="800" y="1036"/>
                        </a:lnTo>
                        <a:lnTo>
                          <a:pt x="852" y="1084"/>
                        </a:lnTo>
                        <a:lnTo>
                          <a:pt x="869" y="1075"/>
                        </a:lnTo>
                        <a:lnTo>
                          <a:pt x="892" y="1092"/>
                        </a:lnTo>
                        <a:lnTo>
                          <a:pt x="912" y="1128"/>
                        </a:lnTo>
                      </a:path>
                    </a:pathLst>
                  </a:custGeom>
                  <a:noFill/>
                  <a:ln w="25400" cmpd="sng">
                    <a:solidFill>
                      <a:srgbClr val="006600"/>
                    </a:solidFill>
                    <a:round/>
                    <a:headEnd/>
                    <a:tailEnd/>
                  </a:ln>
                  <a:effectLst/>
                </p:spPr>
                <p:txBody>
                  <a:bodyPr wrap="none" anchor="ctr"/>
                  <a:lstStyle/>
                  <a:p>
                    <a:pPr fontAlgn="auto">
                      <a:spcBef>
                        <a:spcPts val="0"/>
                      </a:spcBef>
                      <a:spcAft>
                        <a:spcPts val="0"/>
                      </a:spcAft>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45" name="Freeform 113"/>
                  <p:cNvSpPr>
                    <a:spLocks/>
                  </p:cNvSpPr>
                  <p:nvPr/>
                </p:nvSpPr>
                <p:spPr bwMode="auto">
                  <a:xfrm>
                    <a:off x="876" y="1716"/>
                    <a:ext cx="195" cy="57"/>
                  </a:xfrm>
                  <a:custGeom>
                    <a:avLst/>
                    <a:gdLst/>
                    <a:ahLst/>
                    <a:cxnLst>
                      <a:cxn ang="0">
                        <a:pos x="0" y="57"/>
                      </a:cxn>
                      <a:cxn ang="0">
                        <a:pos x="64" y="32"/>
                      </a:cxn>
                      <a:cxn ang="0">
                        <a:pos x="112" y="4"/>
                      </a:cxn>
                      <a:cxn ang="0">
                        <a:pos x="144" y="0"/>
                      </a:cxn>
                      <a:cxn ang="0">
                        <a:pos x="195" y="3"/>
                      </a:cxn>
                    </a:cxnLst>
                    <a:rect l="0" t="0" r="r" b="b"/>
                    <a:pathLst>
                      <a:path w="195" h="57">
                        <a:moveTo>
                          <a:pt x="0" y="57"/>
                        </a:moveTo>
                        <a:lnTo>
                          <a:pt x="64" y="32"/>
                        </a:lnTo>
                        <a:lnTo>
                          <a:pt x="112" y="4"/>
                        </a:lnTo>
                        <a:lnTo>
                          <a:pt x="144" y="0"/>
                        </a:lnTo>
                        <a:lnTo>
                          <a:pt x="195" y="3"/>
                        </a:lnTo>
                      </a:path>
                    </a:pathLst>
                  </a:custGeom>
                  <a:noFill/>
                  <a:ln w="25400" cmpd="sng">
                    <a:solidFill>
                      <a:srgbClr val="006600"/>
                    </a:solidFill>
                    <a:round/>
                    <a:headEnd/>
                    <a:tailEnd/>
                  </a:ln>
                  <a:effectLst/>
                </p:spPr>
                <p:txBody>
                  <a:bodyPr wrap="none" anchor="ctr"/>
                  <a:lstStyle/>
                  <a:p>
                    <a:pPr fontAlgn="auto">
                      <a:spcBef>
                        <a:spcPts val="0"/>
                      </a:spcBef>
                      <a:spcAft>
                        <a:spcPts val="0"/>
                      </a:spcAft>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46" name="Freeform 114"/>
                  <p:cNvSpPr>
                    <a:spLocks/>
                  </p:cNvSpPr>
                  <p:nvPr/>
                </p:nvSpPr>
                <p:spPr bwMode="auto">
                  <a:xfrm>
                    <a:off x="990" y="1890"/>
                    <a:ext cx="126" cy="186"/>
                  </a:xfrm>
                  <a:custGeom>
                    <a:avLst/>
                    <a:gdLst/>
                    <a:ahLst/>
                    <a:cxnLst>
                      <a:cxn ang="0">
                        <a:pos x="126" y="0"/>
                      </a:cxn>
                      <a:cxn ang="0">
                        <a:pos x="87" y="18"/>
                      </a:cxn>
                      <a:cxn ang="0">
                        <a:pos x="117" y="39"/>
                      </a:cxn>
                      <a:cxn ang="0">
                        <a:pos x="81" y="45"/>
                      </a:cxn>
                      <a:cxn ang="0">
                        <a:pos x="66" y="99"/>
                      </a:cxn>
                      <a:cxn ang="0">
                        <a:pos x="42" y="87"/>
                      </a:cxn>
                      <a:cxn ang="0">
                        <a:pos x="15" y="96"/>
                      </a:cxn>
                      <a:cxn ang="0">
                        <a:pos x="0" y="123"/>
                      </a:cxn>
                      <a:cxn ang="0">
                        <a:pos x="6" y="147"/>
                      </a:cxn>
                      <a:cxn ang="0">
                        <a:pos x="33" y="186"/>
                      </a:cxn>
                    </a:cxnLst>
                    <a:rect l="0" t="0" r="r" b="b"/>
                    <a:pathLst>
                      <a:path w="126" h="186">
                        <a:moveTo>
                          <a:pt x="126" y="0"/>
                        </a:moveTo>
                        <a:lnTo>
                          <a:pt x="87" y="18"/>
                        </a:lnTo>
                        <a:lnTo>
                          <a:pt x="117" y="39"/>
                        </a:lnTo>
                        <a:lnTo>
                          <a:pt x="81" y="45"/>
                        </a:lnTo>
                        <a:lnTo>
                          <a:pt x="66" y="99"/>
                        </a:lnTo>
                        <a:lnTo>
                          <a:pt x="42" y="87"/>
                        </a:lnTo>
                        <a:lnTo>
                          <a:pt x="15" y="96"/>
                        </a:lnTo>
                        <a:lnTo>
                          <a:pt x="0" y="123"/>
                        </a:lnTo>
                        <a:lnTo>
                          <a:pt x="6" y="147"/>
                        </a:lnTo>
                        <a:lnTo>
                          <a:pt x="33" y="186"/>
                        </a:lnTo>
                      </a:path>
                    </a:pathLst>
                  </a:custGeom>
                  <a:noFill/>
                  <a:ln w="25400" cap="flat" cmpd="sng">
                    <a:solidFill>
                      <a:srgbClr val="006600"/>
                    </a:solidFill>
                    <a:prstDash val="solid"/>
                    <a:round/>
                    <a:headEnd type="none" w="med" len="med"/>
                    <a:tailEnd type="none" w="med" len="med"/>
                  </a:ln>
                  <a:effectLst/>
                </p:spPr>
                <p:txBody>
                  <a:bodyPr wrap="none" anchor="ctr"/>
                  <a:lstStyle/>
                  <a:p>
                    <a:pPr fontAlgn="auto">
                      <a:spcBef>
                        <a:spcPts val="0"/>
                      </a:spcBef>
                      <a:spcAft>
                        <a:spcPts val="0"/>
                      </a:spcAft>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47" name="Freeform 115"/>
                  <p:cNvSpPr>
                    <a:spLocks/>
                  </p:cNvSpPr>
                  <p:nvPr/>
                </p:nvSpPr>
                <p:spPr bwMode="auto">
                  <a:xfrm>
                    <a:off x="1386" y="2661"/>
                    <a:ext cx="240" cy="387"/>
                  </a:xfrm>
                  <a:custGeom>
                    <a:avLst/>
                    <a:gdLst/>
                    <a:ahLst/>
                    <a:cxnLst>
                      <a:cxn ang="0">
                        <a:pos x="240" y="0"/>
                      </a:cxn>
                      <a:cxn ang="0">
                        <a:pos x="219" y="42"/>
                      </a:cxn>
                      <a:cxn ang="0">
                        <a:pos x="204" y="57"/>
                      </a:cxn>
                      <a:cxn ang="0">
                        <a:pos x="174" y="57"/>
                      </a:cxn>
                      <a:cxn ang="0">
                        <a:pos x="147" y="36"/>
                      </a:cxn>
                      <a:cxn ang="0">
                        <a:pos x="126" y="42"/>
                      </a:cxn>
                      <a:cxn ang="0">
                        <a:pos x="105" y="63"/>
                      </a:cxn>
                      <a:cxn ang="0">
                        <a:pos x="87" y="87"/>
                      </a:cxn>
                      <a:cxn ang="0">
                        <a:pos x="87" y="114"/>
                      </a:cxn>
                      <a:cxn ang="0">
                        <a:pos x="66" y="123"/>
                      </a:cxn>
                      <a:cxn ang="0">
                        <a:pos x="54" y="138"/>
                      </a:cxn>
                      <a:cxn ang="0">
                        <a:pos x="39" y="159"/>
                      </a:cxn>
                      <a:cxn ang="0">
                        <a:pos x="15" y="162"/>
                      </a:cxn>
                      <a:cxn ang="0">
                        <a:pos x="3" y="192"/>
                      </a:cxn>
                      <a:cxn ang="0">
                        <a:pos x="24" y="219"/>
                      </a:cxn>
                      <a:cxn ang="0">
                        <a:pos x="18" y="237"/>
                      </a:cxn>
                      <a:cxn ang="0">
                        <a:pos x="42" y="249"/>
                      </a:cxn>
                      <a:cxn ang="0">
                        <a:pos x="45" y="279"/>
                      </a:cxn>
                      <a:cxn ang="0">
                        <a:pos x="60" y="291"/>
                      </a:cxn>
                      <a:cxn ang="0">
                        <a:pos x="69" y="312"/>
                      </a:cxn>
                      <a:cxn ang="0">
                        <a:pos x="63" y="333"/>
                      </a:cxn>
                      <a:cxn ang="0">
                        <a:pos x="60" y="351"/>
                      </a:cxn>
                      <a:cxn ang="0">
                        <a:pos x="33" y="387"/>
                      </a:cxn>
                    </a:cxnLst>
                    <a:rect l="0" t="0" r="r" b="b"/>
                    <a:pathLst>
                      <a:path w="240" h="387">
                        <a:moveTo>
                          <a:pt x="240" y="0"/>
                        </a:moveTo>
                        <a:lnTo>
                          <a:pt x="219" y="42"/>
                        </a:lnTo>
                        <a:lnTo>
                          <a:pt x="204" y="57"/>
                        </a:lnTo>
                        <a:lnTo>
                          <a:pt x="174" y="57"/>
                        </a:lnTo>
                        <a:lnTo>
                          <a:pt x="147" y="36"/>
                        </a:lnTo>
                        <a:lnTo>
                          <a:pt x="126" y="42"/>
                        </a:lnTo>
                        <a:lnTo>
                          <a:pt x="105" y="63"/>
                        </a:lnTo>
                        <a:lnTo>
                          <a:pt x="87" y="87"/>
                        </a:lnTo>
                        <a:lnTo>
                          <a:pt x="87" y="114"/>
                        </a:lnTo>
                        <a:lnTo>
                          <a:pt x="66" y="123"/>
                        </a:lnTo>
                        <a:lnTo>
                          <a:pt x="54" y="138"/>
                        </a:lnTo>
                        <a:lnTo>
                          <a:pt x="39" y="159"/>
                        </a:lnTo>
                        <a:lnTo>
                          <a:pt x="15" y="162"/>
                        </a:lnTo>
                        <a:cubicBezTo>
                          <a:pt x="0" y="181"/>
                          <a:pt x="3" y="171"/>
                          <a:pt x="3" y="192"/>
                        </a:cubicBezTo>
                        <a:lnTo>
                          <a:pt x="24" y="219"/>
                        </a:lnTo>
                        <a:lnTo>
                          <a:pt x="18" y="237"/>
                        </a:lnTo>
                        <a:lnTo>
                          <a:pt x="42" y="249"/>
                        </a:lnTo>
                        <a:lnTo>
                          <a:pt x="45" y="279"/>
                        </a:lnTo>
                        <a:lnTo>
                          <a:pt x="60" y="291"/>
                        </a:lnTo>
                        <a:lnTo>
                          <a:pt x="69" y="312"/>
                        </a:lnTo>
                        <a:lnTo>
                          <a:pt x="63" y="333"/>
                        </a:lnTo>
                        <a:lnTo>
                          <a:pt x="60" y="351"/>
                        </a:lnTo>
                        <a:lnTo>
                          <a:pt x="33" y="387"/>
                        </a:lnTo>
                      </a:path>
                    </a:pathLst>
                  </a:custGeom>
                  <a:noFill/>
                  <a:ln w="25400" cap="flat" cmpd="sng">
                    <a:solidFill>
                      <a:srgbClr val="006600"/>
                    </a:solidFill>
                    <a:prstDash val="solid"/>
                    <a:round/>
                    <a:headEnd type="none" w="med" len="med"/>
                    <a:tailEnd type="none" w="med" len="med"/>
                  </a:ln>
                  <a:effectLst/>
                </p:spPr>
                <p:txBody>
                  <a:bodyPr wrap="none" anchor="ctr"/>
                  <a:lstStyle/>
                  <a:p>
                    <a:pPr fontAlgn="auto">
                      <a:spcBef>
                        <a:spcPts val="0"/>
                      </a:spcBef>
                      <a:spcAft>
                        <a:spcPts val="0"/>
                      </a:spcAft>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48" name="Freeform 116"/>
                  <p:cNvSpPr>
                    <a:spLocks/>
                  </p:cNvSpPr>
                  <p:nvPr/>
                </p:nvSpPr>
                <p:spPr bwMode="auto">
                  <a:xfrm>
                    <a:off x="1989" y="3051"/>
                    <a:ext cx="519" cy="333"/>
                  </a:xfrm>
                  <a:custGeom>
                    <a:avLst/>
                    <a:gdLst/>
                    <a:ahLst/>
                    <a:cxnLst>
                      <a:cxn ang="0">
                        <a:pos x="42" y="99"/>
                      </a:cxn>
                      <a:cxn ang="0">
                        <a:pos x="12" y="81"/>
                      </a:cxn>
                      <a:cxn ang="0">
                        <a:pos x="3" y="57"/>
                      </a:cxn>
                      <a:cxn ang="0">
                        <a:pos x="0" y="39"/>
                      </a:cxn>
                      <a:cxn ang="0">
                        <a:pos x="18" y="21"/>
                      </a:cxn>
                      <a:cxn ang="0">
                        <a:pos x="33" y="9"/>
                      </a:cxn>
                      <a:cxn ang="0">
                        <a:pos x="57" y="0"/>
                      </a:cxn>
                      <a:cxn ang="0">
                        <a:pos x="75" y="12"/>
                      </a:cxn>
                      <a:cxn ang="0">
                        <a:pos x="96" y="27"/>
                      </a:cxn>
                      <a:cxn ang="0">
                        <a:pos x="120" y="39"/>
                      </a:cxn>
                      <a:cxn ang="0">
                        <a:pos x="150" y="63"/>
                      </a:cxn>
                      <a:cxn ang="0">
                        <a:pos x="192" y="81"/>
                      </a:cxn>
                      <a:cxn ang="0">
                        <a:pos x="222" y="111"/>
                      </a:cxn>
                      <a:cxn ang="0">
                        <a:pos x="291" y="111"/>
                      </a:cxn>
                      <a:cxn ang="0">
                        <a:pos x="306" y="129"/>
                      </a:cxn>
                      <a:cxn ang="0">
                        <a:pos x="441" y="129"/>
                      </a:cxn>
                      <a:cxn ang="0">
                        <a:pos x="468" y="144"/>
                      </a:cxn>
                      <a:cxn ang="0">
                        <a:pos x="486" y="168"/>
                      </a:cxn>
                      <a:cxn ang="0">
                        <a:pos x="516" y="183"/>
                      </a:cxn>
                      <a:cxn ang="0">
                        <a:pos x="495" y="195"/>
                      </a:cxn>
                      <a:cxn ang="0">
                        <a:pos x="489" y="213"/>
                      </a:cxn>
                      <a:cxn ang="0">
                        <a:pos x="492" y="255"/>
                      </a:cxn>
                      <a:cxn ang="0">
                        <a:pos x="501" y="279"/>
                      </a:cxn>
                      <a:cxn ang="0">
                        <a:pos x="504" y="306"/>
                      </a:cxn>
                      <a:cxn ang="0">
                        <a:pos x="519" y="333"/>
                      </a:cxn>
                    </a:cxnLst>
                    <a:rect l="0" t="0" r="r" b="b"/>
                    <a:pathLst>
                      <a:path w="519" h="333">
                        <a:moveTo>
                          <a:pt x="42" y="99"/>
                        </a:moveTo>
                        <a:lnTo>
                          <a:pt x="12" y="81"/>
                        </a:lnTo>
                        <a:lnTo>
                          <a:pt x="3" y="57"/>
                        </a:lnTo>
                        <a:lnTo>
                          <a:pt x="0" y="39"/>
                        </a:lnTo>
                        <a:lnTo>
                          <a:pt x="18" y="21"/>
                        </a:lnTo>
                        <a:lnTo>
                          <a:pt x="33" y="9"/>
                        </a:lnTo>
                        <a:lnTo>
                          <a:pt x="57" y="0"/>
                        </a:lnTo>
                        <a:lnTo>
                          <a:pt x="75" y="12"/>
                        </a:lnTo>
                        <a:lnTo>
                          <a:pt x="96" y="27"/>
                        </a:lnTo>
                        <a:lnTo>
                          <a:pt x="120" y="39"/>
                        </a:lnTo>
                        <a:lnTo>
                          <a:pt x="150" y="63"/>
                        </a:lnTo>
                        <a:lnTo>
                          <a:pt x="192" y="81"/>
                        </a:lnTo>
                        <a:lnTo>
                          <a:pt x="222" y="111"/>
                        </a:lnTo>
                        <a:lnTo>
                          <a:pt x="291" y="111"/>
                        </a:lnTo>
                        <a:lnTo>
                          <a:pt x="306" y="129"/>
                        </a:lnTo>
                        <a:lnTo>
                          <a:pt x="441" y="129"/>
                        </a:lnTo>
                        <a:lnTo>
                          <a:pt x="468" y="144"/>
                        </a:lnTo>
                        <a:lnTo>
                          <a:pt x="486" y="168"/>
                        </a:lnTo>
                        <a:lnTo>
                          <a:pt x="516" y="183"/>
                        </a:lnTo>
                        <a:lnTo>
                          <a:pt x="495" y="195"/>
                        </a:lnTo>
                        <a:lnTo>
                          <a:pt x="489" y="213"/>
                        </a:lnTo>
                        <a:lnTo>
                          <a:pt x="492" y="255"/>
                        </a:lnTo>
                        <a:lnTo>
                          <a:pt x="501" y="279"/>
                        </a:lnTo>
                        <a:lnTo>
                          <a:pt x="504" y="306"/>
                        </a:lnTo>
                        <a:lnTo>
                          <a:pt x="519" y="333"/>
                        </a:lnTo>
                      </a:path>
                    </a:pathLst>
                  </a:custGeom>
                  <a:noFill/>
                  <a:ln w="25400" cap="flat" cmpd="sng">
                    <a:solidFill>
                      <a:srgbClr val="006600"/>
                    </a:solidFill>
                    <a:prstDash val="solid"/>
                    <a:round/>
                    <a:headEnd type="none" w="med" len="med"/>
                    <a:tailEnd type="none" w="med" len="med"/>
                  </a:ln>
                  <a:effectLst/>
                </p:spPr>
                <p:txBody>
                  <a:bodyPr wrap="none" anchor="ctr"/>
                  <a:lstStyle/>
                  <a:p>
                    <a:pPr fontAlgn="auto">
                      <a:spcBef>
                        <a:spcPts val="0"/>
                      </a:spcBef>
                      <a:spcAft>
                        <a:spcPts val="0"/>
                      </a:spcAft>
                      <a:defRPr/>
                    </a:pPr>
                    <a:endParaRPr lang="en-US" dirty="0">
                      <a:effectLst>
                        <a:outerShdw blurRad="38100" dist="38100" dir="2700000" algn="tl">
                          <a:srgbClr val="000000">
                            <a:alpha val="43137"/>
                          </a:srgbClr>
                        </a:outerShdw>
                      </a:effectLst>
                      <a:latin typeface="Arial" pitchFamily="34" charset="0"/>
                      <a:cs typeface="+mn-cs"/>
                    </a:endParaRPr>
                  </a:p>
                </p:txBody>
              </p:sp>
            </p:grpSp>
          </p:grpSp>
          <p:sp>
            <p:nvSpPr>
              <p:cNvPr id="325749" name="Rectangle 117"/>
              <p:cNvSpPr>
                <a:spLocks noChangeArrowheads="1"/>
              </p:cNvSpPr>
              <p:nvPr/>
            </p:nvSpPr>
            <p:spPr bwMode="auto">
              <a:xfrm>
                <a:off x="312" y="2736"/>
                <a:ext cx="1114" cy="372"/>
              </a:xfrm>
              <a:prstGeom prst="rect">
                <a:avLst/>
              </a:prstGeom>
              <a:noFill/>
              <a:ln w="9525">
                <a:noFill/>
                <a:miter lim="800000"/>
                <a:headEnd/>
                <a:tailEnd/>
              </a:ln>
              <a:effectLst/>
            </p:spPr>
            <p:txBody>
              <a:bodyPr>
                <a:spAutoFit/>
              </a:bodyPr>
              <a:lstStyle/>
              <a:p>
                <a:pPr fontAlgn="auto">
                  <a:lnSpc>
                    <a:spcPct val="90000"/>
                  </a:lnSpc>
                  <a:spcBef>
                    <a:spcPts val="0"/>
                  </a:spcBef>
                  <a:spcAft>
                    <a:spcPts val="0"/>
                  </a:spcAft>
                  <a:defRPr/>
                </a:pPr>
                <a:r>
                  <a:rPr lang="en-US" sz="1800" b="1" dirty="0">
                    <a:solidFill>
                      <a:srgbClr val="FFFF66"/>
                    </a:solidFill>
                    <a:effectLst>
                      <a:outerShdw blurRad="38100" dist="38100" dir="2700000" algn="tl">
                        <a:srgbClr val="000000"/>
                      </a:outerShdw>
                    </a:effectLst>
                    <a:latin typeface="Arial" pitchFamily="34" charset="0"/>
                    <a:cs typeface="+mn-cs"/>
                  </a:rPr>
                  <a:t>State Water Project</a:t>
                </a:r>
              </a:p>
            </p:txBody>
          </p:sp>
        </p:grpSp>
        <p:grpSp>
          <p:nvGrpSpPr>
            <p:cNvPr id="8" name="Group 118"/>
            <p:cNvGrpSpPr>
              <a:grpSpLocks/>
            </p:cNvGrpSpPr>
            <p:nvPr/>
          </p:nvGrpSpPr>
          <p:grpSpPr bwMode="auto">
            <a:xfrm>
              <a:off x="992" y="1325"/>
              <a:ext cx="1488" cy="2260"/>
              <a:chOff x="1152" y="1161"/>
              <a:chExt cx="1488" cy="2260"/>
            </a:xfrm>
          </p:grpSpPr>
          <p:sp>
            <p:nvSpPr>
              <p:cNvPr id="325751" name="Oval 119"/>
              <p:cNvSpPr>
                <a:spLocks noChangeArrowheads="1"/>
              </p:cNvSpPr>
              <p:nvPr/>
            </p:nvSpPr>
            <p:spPr bwMode="auto">
              <a:xfrm>
                <a:off x="1152" y="1161"/>
                <a:ext cx="124" cy="124"/>
              </a:xfrm>
              <a:prstGeom prst="ellipse">
                <a:avLst/>
              </a:prstGeom>
              <a:solidFill>
                <a:srgbClr val="006600"/>
              </a:solidFill>
              <a:ln w="12700">
                <a:solidFill>
                  <a:srgbClr val="66FF33"/>
                </a:solidFill>
                <a:round/>
                <a:headEnd/>
                <a:tailEnd/>
              </a:ln>
              <a:effectLst/>
            </p:spPr>
            <p:txBody>
              <a:bodyPr wrap="none" anchor="ctr"/>
              <a:lstStyle/>
              <a:p>
                <a:pPr fontAlgn="auto">
                  <a:spcBef>
                    <a:spcPts val="0"/>
                  </a:spcBef>
                  <a:spcAft>
                    <a:spcPts val="0"/>
                  </a:spcAft>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52" name="Oval 120"/>
              <p:cNvSpPr>
                <a:spLocks noChangeArrowheads="1"/>
              </p:cNvSpPr>
              <p:nvPr/>
            </p:nvSpPr>
            <p:spPr bwMode="auto">
              <a:xfrm>
                <a:off x="1232" y="2160"/>
                <a:ext cx="124" cy="124"/>
              </a:xfrm>
              <a:prstGeom prst="ellipse">
                <a:avLst/>
              </a:prstGeom>
              <a:solidFill>
                <a:srgbClr val="006600"/>
              </a:solidFill>
              <a:ln w="12700">
                <a:solidFill>
                  <a:srgbClr val="66FF33"/>
                </a:solidFill>
                <a:round/>
                <a:headEnd/>
                <a:tailEnd/>
              </a:ln>
              <a:effectLst/>
            </p:spPr>
            <p:txBody>
              <a:bodyPr wrap="none" anchor="ctr"/>
              <a:lstStyle/>
              <a:p>
                <a:pPr fontAlgn="auto">
                  <a:spcBef>
                    <a:spcPts val="0"/>
                  </a:spcBef>
                  <a:spcAft>
                    <a:spcPts val="0"/>
                  </a:spcAft>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53" name="Oval 121"/>
              <p:cNvSpPr>
                <a:spLocks noChangeArrowheads="1"/>
              </p:cNvSpPr>
              <p:nvPr/>
            </p:nvSpPr>
            <p:spPr bwMode="auto">
              <a:xfrm>
                <a:off x="2106" y="3135"/>
                <a:ext cx="84" cy="84"/>
              </a:xfrm>
              <a:prstGeom prst="ellipse">
                <a:avLst/>
              </a:prstGeom>
              <a:solidFill>
                <a:srgbClr val="006600"/>
              </a:solidFill>
              <a:ln w="12700">
                <a:solidFill>
                  <a:srgbClr val="66FF33"/>
                </a:solidFill>
                <a:round/>
                <a:headEnd/>
                <a:tailEnd/>
              </a:ln>
              <a:effectLst/>
            </p:spPr>
            <p:txBody>
              <a:bodyPr wrap="none" anchor="ctr"/>
              <a:lstStyle/>
              <a:p>
                <a:pPr fontAlgn="auto">
                  <a:spcBef>
                    <a:spcPts val="0"/>
                  </a:spcBef>
                  <a:spcAft>
                    <a:spcPts val="0"/>
                  </a:spcAft>
                  <a:defRPr/>
                </a:pPr>
                <a:endParaRPr lang="en-US" dirty="0">
                  <a:effectLst>
                    <a:outerShdw blurRad="38100" dist="38100" dir="2700000" algn="tl">
                      <a:srgbClr val="000000">
                        <a:alpha val="43137"/>
                      </a:srgbClr>
                    </a:outerShdw>
                  </a:effectLst>
                  <a:latin typeface="Arial" pitchFamily="34" charset="0"/>
                  <a:cs typeface="+mn-cs"/>
                </a:endParaRPr>
              </a:p>
            </p:txBody>
          </p:sp>
          <p:sp>
            <p:nvSpPr>
              <p:cNvPr id="325754" name="Oval 122"/>
              <p:cNvSpPr>
                <a:spLocks noChangeArrowheads="1"/>
              </p:cNvSpPr>
              <p:nvPr/>
            </p:nvSpPr>
            <p:spPr bwMode="auto">
              <a:xfrm>
                <a:off x="2563" y="3344"/>
                <a:ext cx="77" cy="77"/>
              </a:xfrm>
              <a:prstGeom prst="ellipse">
                <a:avLst/>
              </a:prstGeom>
              <a:solidFill>
                <a:srgbClr val="006600"/>
              </a:solidFill>
              <a:ln w="12700">
                <a:solidFill>
                  <a:srgbClr val="66FF33"/>
                </a:solidFill>
                <a:round/>
                <a:headEnd/>
                <a:tailEnd/>
              </a:ln>
              <a:effectLst/>
            </p:spPr>
            <p:txBody>
              <a:bodyPr wrap="none" anchor="ctr"/>
              <a:lstStyle/>
              <a:p>
                <a:pPr fontAlgn="auto">
                  <a:spcBef>
                    <a:spcPts val="0"/>
                  </a:spcBef>
                  <a:spcAft>
                    <a:spcPts val="0"/>
                  </a:spcAft>
                  <a:defRPr/>
                </a:pPr>
                <a:endParaRPr lang="en-US" dirty="0">
                  <a:effectLst>
                    <a:outerShdw blurRad="38100" dist="38100" dir="2700000" algn="tl">
                      <a:srgbClr val="000000">
                        <a:alpha val="43137"/>
                      </a:srgbClr>
                    </a:outerShdw>
                  </a:effectLst>
                  <a:latin typeface="Arial" pitchFamily="34" charset="0"/>
                  <a:cs typeface="+mn-cs"/>
                </a:endParaRPr>
              </a:p>
            </p:txBody>
          </p:sp>
        </p:grpSp>
      </p:grpSp>
      <p:sp>
        <p:nvSpPr>
          <p:cNvPr id="60" name="Oval 11"/>
          <p:cNvSpPr>
            <a:spLocks noChangeArrowheads="1"/>
          </p:cNvSpPr>
          <p:nvPr/>
        </p:nvSpPr>
        <p:spPr bwMode="auto">
          <a:xfrm>
            <a:off x="838200" y="3124200"/>
            <a:ext cx="685800" cy="609600"/>
          </a:xfrm>
          <a:prstGeom prst="ellipse">
            <a:avLst/>
          </a:prstGeom>
          <a:noFill/>
          <a:ln w="76200">
            <a:solidFill>
              <a:srgbClr val="0000FF"/>
            </a:solidFill>
            <a:round/>
            <a:headEnd/>
            <a:tailEnd/>
          </a:ln>
          <a:effectLst>
            <a:outerShdw dist="35921" dir="2700000" algn="ctr" rotWithShape="0">
              <a:schemeClr val="tx1"/>
            </a:outerShdw>
          </a:effectLst>
        </p:spPr>
        <p:txBody>
          <a:bodyPr wrap="none" anchor="ctr"/>
          <a:lstStyle/>
          <a:p>
            <a:pPr>
              <a:defRPr/>
            </a:pPr>
            <a:endParaRPr lang="en-US" dirty="0">
              <a:effectLst>
                <a:outerShdw blurRad="38100" dist="38100" dir="2700000" algn="tl">
                  <a:srgbClr val="000000">
                    <a:alpha val="43137"/>
                  </a:srgbClr>
                </a:outerShdw>
              </a:effectLst>
              <a:latin typeface="Arial" pitchFamily="34" charset="0"/>
              <a:cs typeface="Arial" pitchFamily="34" charset="0"/>
            </a:endParaRPr>
          </a:p>
        </p:txBody>
      </p:sp>
      <p:sp>
        <p:nvSpPr>
          <p:cNvPr id="61" name="Oval 9"/>
          <p:cNvSpPr>
            <a:spLocks noChangeArrowheads="1"/>
          </p:cNvSpPr>
          <p:nvPr/>
        </p:nvSpPr>
        <p:spPr bwMode="auto">
          <a:xfrm rot="2753235">
            <a:off x="1420019" y="3993357"/>
            <a:ext cx="1652587" cy="641350"/>
          </a:xfrm>
          <a:prstGeom prst="ellipse">
            <a:avLst/>
          </a:prstGeom>
          <a:noFill/>
          <a:ln w="76200">
            <a:solidFill>
              <a:srgbClr val="0000FF"/>
            </a:solidFill>
            <a:round/>
            <a:headEnd/>
            <a:tailEnd/>
          </a:ln>
          <a:effectLst>
            <a:outerShdw dist="35921" dir="2700000" algn="ctr" rotWithShape="0">
              <a:schemeClr val="tx1"/>
            </a:outerShdw>
          </a:effectLst>
        </p:spPr>
        <p:txBody>
          <a:bodyPr rot="10800000" vert="eaVert" wrap="none" anchor="ctr"/>
          <a:lstStyle/>
          <a:p>
            <a:pPr>
              <a:defRPr/>
            </a:pPr>
            <a:endParaRPr lang="en-US" dirty="0">
              <a:effectLst>
                <a:outerShdw blurRad="38100" dist="38100" dir="2700000" algn="tl">
                  <a:srgbClr val="000000">
                    <a:alpha val="43137"/>
                  </a:srgbClr>
                </a:outerShdw>
              </a:effectLst>
              <a:latin typeface="Arial" pitchFamily="34" charset="0"/>
              <a:cs typeface="Arial" pitchFamily="34" charset="0"/>
            </a:endParaRPr>
          </a:p>
        </p:txBody>
      </p:sp>
      <p:sp>
        <p:nvSpPr>
          <p:cNvPr id="62" name="Oval 10"/>
          <p:cNvSpPr>
            <a:spLocks noChangeArrowheads="1"/>
          </p:cNvSpPr>
          <p:nvPr/>
        </p:nvSpPr>
        <p:spPr bwMode="auto">
          <a:xfrm rot="1529321">
            <a:off x="2308225" y="5432425"/>
            <a:ext cx="1828800" cy="741363"/>
          </a:xfrm>
          <a:prstGeom prst="ellipse">
            <a:avLst/>
          </a:prstGeom>
          <a:noFill/>
          <a:ln w="76200">
            <a:solidFill>
              <a:srgbClr val="0000FF"/>
            </a:solidFill>
            <a:round/>
            <a:headEnd/>
            <a:tailEnd/>
          </a:ln>
          <a:effectLst>
            <a:outerShdw dist="35921" dir="2700000" algn="ctr" rotWithShape="0">
              <a:schemeClr val="tx1"/>
            </a:outerShdw>
          </a:effectLst>
        </p:spPr>
        <p:txBody>
          <a:bodyPr wrap="none" anchor="ctr"/>
          <a:lstStyle/>
          <a:p>
            <a:pPr>
              <a:defRPr/>
            </a:pPr>
            <a:endParaRPr lang="en-US" dirty="0">
              <a:effectLst>
                <a:outerShdw blurRad="38100" dist="38100" dir="2700000" algn="tl">
                  <a:srgbClr val="000000">
                    <a:alpha val="43137"/>
                  </a:srgbClr>
                </a:outerShdw>
              </a:effectLst>
              <a:latin typeface="Arial" pitchFamily="34" charset="0"/>
              <a:cs typeface="Arial" pitchFamily="34" charset="0"/>
            </a:endParaRPr>
          </a:p>
        </p:txBody>
      </p:sp>
      <p:grpSp>
        <p:nvGrpSpPr>
          <p:cNvPr id="9" name="Group 24"/>
          <p:cNvGrpSpPr>
            <a:grpSpLocks/>
          </p:cNvGrpSpPr>
          <p:nvPr/>
        </p:nvGrpSpPr>
        <p:grpSpPr bwMode="auto">
          <a:xfrm>
            <a:off x="3048000" y="4114800"/>
            <a:ext cx="4267200" cy="484188"/>
            <a:chOff x="3048000" y="4114800"/>
            <a:chExt cx="4267200" cy="484188"/>
          </a:xfrm>
        </p:grpSpPr>
        <p:sp>
          <p:nvSpPr>
            <p:cNvPr id="72" name="AutoShape 17"/>
            <p:cNvSpPr>
              <a:spLocks noChangeArrowheads="1"/>
            </p:cNvSpPr>
            <p:nvPr/>
          </p:nvSpPr>
          <p:spPr bwMode="auto">
            <a:xfrm>
              <a:off x="3048000" y="4114800"/>
              <a:ext cx="4267200" cy="428625"/>
            </a:xfrm>
            <a:prstGeom prst="roundRect">
              <a:avLst>
                <a:gd name="adj" fmla="val 50000"/>
              </a:avLst>
            </a:prstGeom>
            <a:solidFill>
              <a:srgbClr val="111111">
                <a:alpha val="50195"/>
              </a:srgbClr>
            </a:solidFill>
            <a:ln w="28575">
              <a:solidFill>
                <a:schemeClr val="tx1"/>
              </a:solidFill>
              <a:round/>
              <a:headEnd/>
              <a:tailEnd/>
            </a:ln>
          </p:spPr>
          <p:txBody>
            <a:bodyPr wrap="none" anchor="ctr" anchorCtr="1"/>
            <a:lstStyle/>
            <a:p>
              <a:pPr>
                <a:defRPr/>
              </a:pPr>
              <a:endParaRPr lang="en-US">
                <a:effectLst>
                  <a:outerShdw blurRad="38100" dist="38100" dir="2700000" algn="tl">
                    <a:srgbClr val="000000">
                      <a:alpha val="43137"/>
                    </a:srgbClr>
                  </a:outerShdw>
                </a:effectLst>
              </a:endParaRPr>
            </a:p>
          </p:txBody>
        </p:sp>
        <p:sp>
          <p:nvSpPr>
            <p:cNvPr id="73" name="Text Box 18"/>
            <p:cNvSpPr txBox="1">
              <a:spLocks noChangeArrowheads="1"/>
            </p:cNvSpPr>
            <p:nvPr/>
          </p:nvSpPr>
          <p:spPr bwMode="ltGray">
            <a:xfrm>
              <a:off x="3115605" y="4119563"/>
              <a:ext cx="4130639" cy="479425"/>
            </a:xfrm>
            <a:prstGeom prst="rect">
              <a:avLst/>
            </a:prstGeom>
            <a:noFill/>
            <a:ln w="9525">
              <a:noFill/>
              <a:miter lim="800000"/>
              <a:headEnd/>
              <a:tailEnd/>
            </a:ln>
            <a:effectLst>
              <a:outerShdw dist="50800" dir="5400000" algn="ctr" rotWithShape="0">
                <a:schemeClr val="bg1"/>
              </a:outerShdw>
            </a:effectLst>
          </p:spPr>
          <p:txBody>
            <a:bodyPr anchor="ctr" anchorCtr="1">
              <a:spAutoFit/>
            </a:bodyPr>
            <a:lstStyle/>
            <a:p>
              <a:pPr algn="r">
                <a:lnSpc>
                  <a:spcPct val="90000"/>
                </a:lnSpc>
                <a:spcAft>
                  <a:spcPct val="25000"/>
                </a:spcAft>
                <a:buClr>
                  <a:srgbClr val="FFFF00"/>
                </a:buClr>
                <a:buSzPct val="75000"/>
                <a:defRPr/>
              </a:pPr>
              <a:r>
                <a:rPr lang="en-US" sz="28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Central Valley – 23 to 90%</a:t>
              </a:r>
            </a:p>
          </p:txBody>
        </p:sp>
      </p:grpSp>
      <p:grpSp>
        <p:nvGrpSpPr>
          <p:cNvPr id="10" name="Group 23"/>
          <p:cNvGrpSpPr>
            <a:grpSpLocks/>
          </p:cNvGrpSpPr>
          <p:nvPr/>
        </p:nvGrpSpPr>
        <p:grpSpPr bwMode="auto">
          <a:xfrm>
            <a:off x="2057400" y="2743200"/>
            <a:ext cx="2895600" cy="484188"/>
            <a:chOff x="2057400" y="2743200"/>
            <a:chExt cx="2895600" cy="484188"/>
          </a:xfrm>
        </p:grpSpPr>
        <p:sp>
          <p:nvSpPr>
            <p:cNvPr id="68" name="AutoShape 14"/>
            <p:cNvSpPr>
              <a:spLocks noChangeArrowheads="1"/>
            </p:cNvSpPr>
            <p:nvPr/>
          </p:nvSpPr>
          <p:spPr bwMode="auto">
            <a:xfrm>
              <a:off x="2057400" y="2743200"/>
              <a:ext cx="2895600" cy="428625"/>
            </a:xfrm>
            <a:prstGeom prst="roundRect">
              <a:avLst>
                <a:gd name="adj" fmla="val 50000"/>
              </a:avLst>
            </a:prstGeom>
            <a:solidFill>
              <a:srgbClr val="111111">
                <a:alpha val="50195"/>
              </a:srgbClr>
            </a:solidFill>
            <a:ln w="28575">
              <a:solidFill>
                <a:schemeClr val="tx1"/>
              </a:solidFill>
              <a:round/>
              <a:headEnd/>
              <a:tailEnd/>
            </a:ln>
          </p:spPr>
          <p:txBody>
            <a:bodyPr wrap="none" anchor="ctr" anchorCtr="1"/>
            <a:lstStyle/>
            <a:p>
              <a:pPr>
                <a:defRPr/>
              </a:pPr>
              <a:endParaRPr lang="en-US">
                <a:effectLst>
                  <a:outerShdw blurRad="38100" dist="38100" dir="2700000" algn="tl">
                    <a:srgbClr val="000000">
                      <a:alpha val="43137"/>
                    </a:srgbClr>
                  </a:outerShdw>
                </a:effectLst>
              </a:endParaRPr>
            </a:p>
          </p:txBody>
        </p:sp>
        <p:sp>
          <p:nvSpPr>
            <p:cNvPr id="69" name="Text Box 15"/>
            <p:cNvSpPr txBox="1">
              <a:spLocks noChangeArrowheads="1"/>
            </p:cNvSpPr>
            <p:nvPr/>
          </p:nvSpPr>
          <p:spPr bwMode="ltGray">
            <a:xfrm>
              <a:off x="2103275" y="2747963"/>
              <a:ext cx="2803851" cy="479425"/>
            </a:xfrm>
            <a:prstGeom prst="rect">
              <a:avLst/>
            </a:prstGeom>
            <a:noFill/>
            <a:ln w="9525">
              <a:noFill/>
              <a:miter lim="800000"/>
              <a:headEnd/>
              <a:tailEnd/>
            </a:ln>
            <a:effectLst>
              <a:outerShdw dist="50800" dir="5400000" algn="ctr" rotWithShape="0">
                <a:schemeClr val="bg1"/>
              </a:outerShdw>
            </a:effectLst>
          </p:spPr>
          <p:txBody>
            <a:bodyPr anchor="ctr" anchorCtr="1">
              <a:spAutoFit/>
            </a:bodyPr>
            <a:lstStyle/>
            <a:p>
              <a:pPr algn="r">
                <a:lnSpc>
                  <a:spcPct val="90000"/>
                </a:lnSpc>
                <a:spcAft>
                  <a:spcPct val="25000"/>
                </a:spcAft>
                <a:buClr>
                  <a:srgbClr val="FFFF00"/>
                </a:buClr>
                <a:buSzPct val="75000"/>
                <a:buFont typeface="Wingdings" pitchFamily="2" charset="2"/>
                <a:buNone/>
                <a:defRPr/>
              </a:pPr>
              <a:r>
                <a:rPr lang="en-US" sz="28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Bay Area – 33</a:t>
              </a:r>
              <a:r>
                <a:rPr lang="en-US" sz="28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a:t>
              </a:r>
              <a:endParaRPr lang="en-US" sz="28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endParaRPr>
            </a:p>
          </p:txBody>
        </p:sp>
      </p:grpSp>
      <p:sp>
        <p:nvSpPr>
          <p:cNvPr id="86" name="Rectangle 3"/>
          <p:cNvSpPr>
            <a:spLocks noChangeArrowheads="1"/>
          </p:cNvSpPr>
          <p:nvPr/>
        </p:nvSpPr>
        <p:spPr bwMode="invGray">
          <a:xfrm>
            <a:off x="0" y="914400"/>
            <a:ext cx="9144000" cy="914400"/>
          </a:xfrm>
          <a:prstGeom prst="rect">
            <a:avLst/>
          </a:prstGeom>
          <a:noFill/>
          <a:ln w="9525">
            <a:noFill/>
            <a:miter lim="800000"/>
            <a:headEnd/>
            <a:tailEnd/>
          </a:ln>
          <a:effectLst>
            <a:outerShdw dist="50800" dir="5400000" algn="ctr" rotWithShape="0">
              <a:schemeClr val="bg1"/>
            </a:outerShdw>
          </a:effectLst>
        </p:spPr>
        <p:txBody>
          <a:bodyPr anchor="ctr"/>
          <a:lstStyle/>
          <a:p>
            <a:pPr algn="ctr" defTabSz="914363" fontAlgn="auto">
              <a:spcAft>
                <a:spcPts val="0"/>
              </a:spcAft>
              <a:defRPr/>
            </a:pPr>
            <a:r>
              <a:rPr lang="en-US" sz="44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Bay-Delta </a:t>
            </a:r>
          </a:p>
          <a:p>
            <a:pPr algn="ctr" defTabSz="914363" fontAlgn="auto">
              <a:spcAft>
                <a:spcPts val="0"/>
              </a:spcAft>
              <a:defRPr/>
            </a:pPr>
            <a:r>
              <a:rPr lang="en-US" sz="3600" b="1" spc="-150" dirty="0" smtClean="0">
                <a:ln w="3175">
                  <a:noFill/>
                </a:ln>
                <a:effectLst>
                  <a:outerShdw blurRad="50800" dist="50800" dir="2700000" algn="tl" rotWithShape="0">
                    <a:prstClr val="black"/>
                  </a:outerShdw>
                </a:effectLst>
                <a:latin typeface="+mj-lt"/>
                <a:cs typeface="Arial" charset="0"/>
              </a:rPr>
              <a:t>Supplies Bay Area, Central Valley &amp; Southern Cal</a:t>
            </a:r>
            <a:endParaRPr lang="en-US" sz="3600" b="1" spc="-150" dirty="0">
              <a:ln w="3175">
                <a:noFill/>
              </a:ln>
              <a:effectLst>
                <a:outerShdw blurRad="50800" dist="50800" dir="2700000" algn="tl" rotWithShape="0">
                  <a:prstClr val="black"/>
                </a:outerShdw>
              </a:effectLst>
              <a:latin typeface="+mj-lt"/>
              <a:cs typeface="Arial" charset="0"/>
            </a:endParaRPr>
          </a:p>
        </p:txBody>
      </p:sp>
      <p:grpSp>
        <p:nvGrpSpPr>
          <p:cNvPr id="11" name="Group 26"/>
          <p:cNvGrpSpPr>
            <a:grpSpLocks/>
          </p:cNvGrpSpPr>
          <p:nvPr/>
        </p:nvGrpSpPr>
        <p:grpSpPr bwMode="auto">
          <a:xfrm>
            <a:off x="4210050" y="5486400"/>
            <a:ext cx="3333750" cy="484188"/>
            <a:chOff x="4210050" y="5486400"/>
            <a:chExt cx="3333750" cy="484188"/>
          </a:xfrm>
        </p:grpSpPr>
        <p:sp>
          <p:nvSpPr>
            <p:cNvPr id="77" name="AutoShape 26"/>
            <p:cNvSpPr>
              <a:spLocks noChangeArrowheads="1"/>
            </p:cNvSpPr>
            <p:nvPr/>
          </p:nvSpPr>
          <p:spPr bwMode="auto">
            <a:xfrm>
              <a:off x="4210050" y="5486400"/>
              <a:ext cx="3333750" cy="428625"/>
            </a:xfrm>
            <a:prstGeom prst="roundRect">
              <a:avLst>
                <a:gd name="adj" fmla="val 50000"/>
              </a:avLst>
            </a:prstGeom>
            <a:solidFill>
              <a:srgbClr val="111111">
                <a:alpha val="50195"/>
              </a:srgbClr>
            </a:solidFill>
            <a:ln w="28575">
              <a:solidFill>
                <a:schemeClr val="tx1"/>
              </a:solidFill>
              <a:round/>
              <a:headEnd/>
              <a:tailEnd/>
            </a:ln>
          </p:spPr>
          <p:txBody>
            <a:bodyPr wrap="none" anchor="ctr" anchorCtr="1"/>
            <a:lstStyle/>
            <a:p>
              <a:pPr>
                <a:defRPr/>
              </a:pPr>
              <a:endParaRPr lang="en-US">
                <a:effectLst>
                  <a:outerShdw blurRad="38100" dist="38100" dir="2700000" algn="tl">
                    <a:srgbClr val="000000">
                      <a:alpha val="43137"/>
                    </a:srgbClr>
                  </a:outerShdw>
                </a:effectLst>
              </a:endParaRPr>
            </a:p>
          </p:txBody>
        </p:sp>
        <p:sp>
          <p:nvSpPr>
            <p:cNvPr id="80" name="Text Box 27"/>
            <p:cNvSpPr txBox="1">
              <a:spLocks noChangeArrowheads="1"/>
            </p:cNvSpPr>
            <p:nvPr/>
          </p:nvSpPr>
          <p:spPr bwMode="ltGray">
            <a:xfrm>
              <a:off x="4262866" y="5491163"/>
              <a:ext cx="3229174" cy="479425"/>
            </a:xfrm>
            <a:prstGeom prst="rect">
              <a:avLst/>
            </a:prstGeom>
            <a:noFill/>
            <a:ln w="9525">
              <a:noFill/>
              <a:miter lim="800000"/>
              <a:headEnd/>
              <a:tailEnd/>
            </a:ln>
            <a:effectLst>
              <a:outerShdw dist="50800" dir="5400000" algn="ctr" rotWithShape="0">
                <a:schemeClr val="bg1"/>
              </a:outerShdw>
            </a:effectLst>
          </p:spPr>
          <p:txBody>
            <a:bodyPr anchor="ctr" anchorCtr="1">
              <a:spAutoFit/>
            </a:bodyPr>
            <a:lstStyle/>
            <a:p>
              <a:pPr algn="r">
                <a:lnSpc>
                  <a:spcPct val="90000"/>
                </a:lnSpc>
                <a:spcAft>
                  <a:spcPct val="25000"/>
                </a:spcAft>
                <a:buClr>
                  <a:srgbClr val="FFFF00"/>
                </a:buClr>
                <a:buSzPct val="75000"/>
                <a:defRPr/>
              </a:pPr>
              <a:r>
                <a:rPr lang="en-US" sz="28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Southern Cal – 30</a:t>
              </a:r>
              <a:r>
                <a:rPr lang="en-US" sz="2800" b="1" spc="-150" dirty="0" smtClean="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rPr>
                <a:t>%</a:t>
              </a:r>
              <a:endParaRPr lang="en-US" sz="2800" b="1" spc="-150" dirty="0">
                <a:ln w="3175">
                  <a:noFill/>
                </a:ln>
                <a:gradFill flip="none" rotWithShape="1">
                  <a:gsLst>
                    <a:gs pos="0">
                      <a:srgbClr val="FFFFB9"/>
                    </a:gs>
                    <a:gs pos="36000">
                      <a:srgbClr val="FFFF99"/>
                    </a:gs>
                    <a:gs pos="86000">
                      <a:srgbClr val="F6AE1E"/>
                    </a:gs>
                  </a:gsLst>
                  <a:lin ang="5400000" scaled="0"/>
                  <a:tileRect/>
                </a:gradFill>
                <a:effectLst>
                  <a:outerShdw blurRad="50800" dist="50800" dir="2700000" algn="tl" rotWithShape="0">
                    <a:prstClr val="black"/>
                  </a:outerShdw>
                </a:effectLst>
                <a:latin typeface="+mj-lt"/>
                <a:cs typeface="Arial" charset="0"/>
              </a:endParaRPr>
            </a:p>
          </p:txBody>
        </p:sp>
      </p:grpSp>
      <p:sp>
        <p:nvSpPr>
          <p:cNvPr id="46" name="Slide Number Placeholder 1"/>
          <p:cNvSpPr>
            <a:spLocks noGrp="1"/>
          </p:cNvSpPr>
          <p:nvPr>
            <p:ph type="sldNum" sz="quarter" idx="10"/>
          </p:nvPr>
        </p:nvSpPr>
        <p:spPr>
          <a:xfrm>
            <a:off x="8458200" y="6427788"/>
            <a:ext cx="685800" cy="365125"/>
          </a:xfrm>
        </p:spPr>
        <p:txBody>
          <a:bodyPr/>
          <a:lstStyle/>
          <a:p>
            <a:pPr>
              <a:defRPr/>
            </a:pPr>
            <a:fld id="{7EC7F1C5-714B-4520-8352-8462B38DD693}" type="slidenum">
              <a:rPr lang="en-US" smtClean="0"/>
              <a:pPr>
                <a:defRPr/>
              </a:pPr>
              <a:t>9</a:t>
            </a:fld>
            <a:endParaRPr lang="en-US" dirty="0"/>
          </a:p>
        </p:txBody>
      </p:sp>
    </p:spTree>
  </p:cSld>
  <p:clrMapOvr>
    <a:masterClrMapping/>
  </p:clrMapOvr>
  <p:transition spd="med">
    <p:fade thruBlk="1"/>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1000"/>
                                        <p:tgtEl>
                                          <p:spTgt spid="4"/>
                                        </p:tgtEl>
                                      </p:cBhvr>
                                    </p:animEffect>
                                  </p:childTnLst>
                                </p:cTn>
                              </p:par>
                            </p:childTnLst>
                          </p:cTn>
                        </p:par>
                        <p:par>
                          <p:cTn id="8" fill="hold">
                            <p:stCondLst>
                              <p:cond delay="1000"/>
                            </p:stCondLst>
                            <p:childTnLst>
                              <p:par>
                                <p:cTn id="9" presetID="23" presetClass="entr" presetSubtype="288"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 calcmode="lin" valueType="num">
                                      <p:cBhvr>
                                        <p:cTn id="11" dur="1000" fill="hold"/>
                                        <p:tgtEl>
                                          <p:spTgt spid="60"/>
                                        </p:tgtEl>
                                        <p:attrNameLst>
                                          <p:attrName>ppt_w</p:attrName>
                                        </p:attrNameLst>
                                      </p:cBhvr>
                                      <p:tavLst>
                                        <p:tav tm="0">
                                          <p:val>
                                            <p:strVal val="4/3*#ppt_w"/>
                                          </p:val>
                                        </p:tav>
                                        <p:tav tm="100000">
                                          <p:val>
                                            <p:strVal val="#ppt_w"/>
                                          </p:val>
                                        </p:tav>
                                      </p:tavLst>
                                    </p:anim>
                                    <p:anim calcmode="lin" valueType="num">
                                      <p:cBhvr>
                                        <p:cTn id="12" dur="1000" fill="hold"/>
                                        <p:tgtEl>
                                          <p:spTgt spid="60"/>
                                        </p:tgtEl>
                                        <p:attrNameLst>
                                          <p:attrName>ppt_h</p:attrName>
                                        </p:attrNameLst>
                                      </p:cBhvr>
                                      <p:tavLst>
                                        <p:tav tm="0">
                                          <p:val>
                                            <p:strVal val="4/3*#ppt_h"/>
                                          </p:val>
                                        </p:tav>
                                        <p:tav tm="100000">
                                          <p:val>
                                            <p:strVal val="#ppt_h"/>
                                          </p:val>
                                        </p:tav>
                                      </p:tavLst>
                                    </p:anim>
                                  </p:childTnLst>
                                </p:cTn>
                              </p:par>
                            </p:childTnLst>
                          </p:cTn>
                        </p:par>
                        <p:par>
                          <p:cTn id="13" fill="hold">
                            <p:stCondLst>
                              <p:cond delay="2000"/>
                            </p:stCondLst>
                            <p:childTnLst>
                              <p:par>
                                <p:cTn id="14" presetID="23" presetClass="entr" presetSubtype="288"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1000" fill="hold"/>
                                        <p:tgtEl>
                                          <p:spTgt spid="61"/>
                                        </p:tgtEl>
                                        <p:attrNameLst>
                                          <p:attrName>ppt_w</p:attrName>
                                        </p:attrNameLst>
                                      </p:cBhvr>
                                      <p:tavLst>
                                        <p:tav tm="0">
                                          <p:val>
                                            <p:strVal val="4/3*#ppt_w"/>
                                          </p:val>
                                        </p:tav>
                                        <p:tav tm="100000">
                                          <p:val>
                                            <p:strVal val="#ppt_w"/>
                                          </p:val>
                                        </p:tav>
                                      </p:tavLst>
                                    </p:anim>
                                    <p:anim calcmode="lin" valueType="num">
                                      <p:cBhvr>
                                        <p:cTn id="17" dur="1000" fill="hold"/>
                                        <p:tgtEl>
                                          <p:spTgt spid="61"/>
                                        </p:tgtEl>
                                        <p:attrNameLst>
                                          <p:attrName>ppt_h</p:attrName>
                                        </p:attrNameLst>
                                      </p:cBhvr>
                                      <p:tavLst>
                                        <p:tav tm="0">
                                          <p:val>
                                            <p:strVal val="4/3*#ppt_h"/>
                                          </p:val>
                                        </p:tav>
                                        <p:tav tm="100000">
                                          <p:val>
                                            <p:strVal val="#ppt_h"/>
                                          </p:val>
                                        </p:tav>
                                      </p:tavLst>
                                    </p:anim>
                                  </p:childTnLst>
                                </p:cTn>
                              </p:par>
                            </p:childTnLst>
                          </p:cTn>
                        </p:par>
                        <p:par>
                          <p:cTn id="18" fill="hold">
                            <p:stCondLst>
                              <p:cond delay="3000"/>
                            </p:stCondLst>
                            <p:childTnLst>
                              <p:par>
                                <p:cTn id="19" presetID="17" presetClass="entr" presetSubtype="10" fill="hold" grpId="0" nodeType="afterEffect">
                                  <p:stCondLst>
                                    <p:cond delay="0"/>
                                  </p:stCondLst>
                                  <p:childTnLst>
                                    <p:set>
                                      <p:cBhvr>
                                        <p:cTn id="20" dur="1" fill="hold">
                                          <p:stCondLst>
                                            <p:cond delay="0"/>
                                          </p:stCondLst>
                                        </p:cTn>
                                        <p:tgtEl>
                                          <p:spTgt spid="62"/>
                                        </p:tgtEl>
                                        <p:attrNameLst>
                                          <p:attrName>style.visibility</p:attrName>
                                        </p:attrNameLst>
                                      </p:cBhvr>
                                      <p:to>
                                        <p:strVal val="visible"/>
                                      </p:to>
                                    </p:set>
                                    <p:anim calcmode="lin" valueType="num">
                                      <p:cBhvr>
                                        <p:cTn id="21" dur="1000" fill="hold"/>
                                        <p:tgtEl>
                                          <p:spTgt spid="62"/>
                                        </p:tgtEl>
                                        <p:attrNameLst>
                                          <p:attrName>ppt_w</p:attrName>
                                        </p:attrNameLst>
                                      </p:cBhvr>
                                      <p:tavLst>
                                        <p:tav tm="0">
                                          <p:val>
                                            <p:fltVal val="0"/>
                                          </p:val>
                                        </p:tav>
                                        <p:tav tm="100000">
                                          <p:val>
                                            <p:strVal val="#ppt_w"/>
                                          </p:val>
                                        </p:tav>
                                      </p:tavLst>
                                    </p:anim>
                                    <p:anim calcmode="lin" valueType="num">
                                      <p:cBhvr>
                                        <p:cTn id="22" dur="1000" fill="hold"/>
                                        <p:tgtEl>
                                          <p:spTgt spid="62"/>
                                        </p:tgtEl>
                                        <p:attrNameLst>
                                          <p:attrName>ppt_h</p:attrName>
                                        </p:attrNameLst>
                                      </p:cBhvr>
                                      <p:tavLst>
                                        <p:tav tm="0">
                                          <p:val>
                                            <p:strVal val="#ppt_h"/>
                                          </p:val>
                                        </p:tav>
                                        <p:tav tm="100000">
                                          <p:val>
                                            <p:strVal val="#ppt_h"/>
                                          </p:val>
                                        </p:tav>
                                      </p:tavLst>
                                    </p:anim>
                                  </p:childTnLst>
                                </p:cTn>
                              </p:par>
                              <p:par>
                                <p:cTn id="23" presetID="10" presetClass="entr" presetSubtype="0" fill="hold" nodeType="withEffect">
                                  <p:stCondLst>
                                    <p:cond delay="0"/>
                                  </p:stCondLst>
                                  <p:childTnLst>
                                    <p:set>
                                      <p:cBhvr>
                                        <p:cTn id="24" dur="1" fill="hold">
                                          <p:stCondLst>
                                            <p:cond delay="0"/>
                                          </p:stCondLst>
                                        </p:cTn>
                                        <p:tgtEl>
                                          <p:spTgt spid="10"/>
                                        </p:tgtEl>
                                        <p:attrNameLst>
                                          <p:attrName>style.visibility</p:attrName>
                                        </p:attrNameLst>
                                      </p:cBhvr>
                                      <p:to>
                                        <p:strVal val="visible"/>
                                      </p:to>
                                    </p:set>
                                    <p:animEffect transition="in" filter="fade">
                                      <p:cBhvr>
                                        <p:cTn id="25" dur="500"/>
                                        <p:tgtEl>
                                          <p:spTgt spid="10"/>
                                        </p:tgtEl>
                                      </p:cBhvr>
                                    </p:animEffect>
                                  </p:childTnLst>
                                </p:cTn>
                              </p:par>
                              <p:par>
                                <p:cTn id="26" presetID="10" presetClass="entr" presetSubtype="0" fill="hold" nodeType="with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fade">
                                      <p:cBhvr>
                                        <p:cTn id="28" dur="500"/>
                                        <p:tgtEl>
                                          <p:spTgt spid="9"/>
                                        </p:tgtEl>
                                      </p:cBhvr>
                                    </p:animEffect>
                                  </p:childTnLst>
                                </p:cTn>
                              </p:par>
                              <p:par>
                                <p:cTn id="29" presetID="10" presetClass="entr" presetSubtype="0"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500"/>
                                        <p:tgtEl>
                                          <p:spTgt spid="11"/>
                                        </p:tgtEl>
                                      </p:cBhvr>
                                    </p:animEffect>
                                  </p:childTnLst>
                                </p:cTn>
                              </p:par>
                            </p:childTnLst>
                          </p:cTn>
                        </p:par>
                        <p:par>
                          <p:cTn id="32" fill="hold">
                            <p:stCondLst>
                              <p:cond delay="4000"/>
                            </p:stCondLst>
                            <p:childTnLst>
                              <p:par>
                                <p:cTn id="33" presetID="10" presetClass="entr" presetSubtype="0"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fade">
                                      <p:cBhvr>
                                        <p:cTn id="3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autoUpdateAnimBg="0"/>
      <p:bldP spid="61" grpId="0" animBg="1" autoUpdateAnimBg="0"/>
      <p:bldP spid="62" grpId="0" animBg="1" autoUpdateAnimBg="0"/>
    </p:bldLst>
  </p:timing>
</p:sld>
</file>

<file path=ppt/theme/theme1.xml><?xml version="1.0" encoding="utf-8"?>
<a:theme xmlns:a="http://schemas.openxmlformats.org/drawingml/2006/main" name="Sample presentation slides(10)">
  <a:themeElements>
    <a:clrScheme name="US 2-145">
      <a:dk1>
        <a:sysClr val="windowText" lastClr="000000"/>
      </a:dk1>
      <a:lt1>
        <a:sysClr val="window" lastClr="FFFFFF"/>
      </a:lt1>
      <a:dk2>
        <a:srgbClr val="3B3B3B"/>
      </a:dk2>
      <a:lt2>
        <a:srgbClr val="D4D2D0"/>
      </a:lt2>
      <a:accent1>
        <a:srgbClr val="6EA0B0"/>
      </a:accent1>
      <a:accent2>
        <a:srgbClr val="E6C4E2"/>
      </a:accent2>
      <a:accent3>
        <a:srgbClr val="8D89A4"/>
      </a:accent3>
      <a:accent4>
        <a:srgbClr val="748560"/>
      </a:accent4>
      <a:accent5>
        <a:srgbClr val="9E9273"/>
      </a:accent5>
      <a:accent6>
        <a:srgbClr val="7E848D"/>
      </a:accent6>
      <a:hlink>
        <a:srgbClr val="00C8C3"/>
      </a:hlink>
      <a:folHlink>
        <a:srgbClr val="A116E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91436" tIns="45718" rIns="91436" bIns="45718" numCol="1" rtlCol="0" anchor="ctr" anchorCtr="0" compatLnSpc="1">
        <a:prstTxWarp prst="textNoShape">
          <a:avLst/>
        </a:prstTxWarp>
      </a:bodyPr>
      <a:lstStyle>
        <a:defPPr algn="ctr" defTabSz="914099" fontAlgn="base">
          <a:spcBef>
            <a:spcPct val="0"/>
          </a:spcBef>
          <a:spcAft>
            <a:spcPct val="0"/>
          </a:spcAft>
          <a:defRPr sz="2300" dirty="0" smtClean="0">
            <a:solidFill>
              <a:srgbClr val="FFFFFF"/>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2.xml><?xml version="1.0" encoding="utf-8"?>
<a:theme xmlns:a="http://schemas.openxmlformats.org/drawingml/2006/main" name="White with Courier font for code slides">
  <a:themeElements>
    <a:clrScheme name="Blue Template-Template">
      <a:dk1>
        <a:srgbClr val="000000"/>
      </a:dk1>
      <a:lt1>
        <a:srgbClr val="FFFFFF"/>
      </a:lt1>
      <a:dk2>
        <a:srgbClr val="050595"/>
      </a:dk2>
      <a:lt2>
        <a:srgbClr val="FFFFFF"/>
      </a:lt2>
      <a:accent1>
        <a:srgbClr val="FFC000"/>
      </a:accent1>
      <a:accent2>
        <a:srgbClr val="3497AE"/>
      </a:accent2>
      <a:accent3>
        <a:srgbClr val="DF8045"/>
      </a:accent3>
      <a:accent4>
        <a:srgbClr val="7DCC2E"/>
      </a:accent4>
      <a:accent5>
        <a:srgbClr val="FF9929"/>
      </a:accent5>
      <a:accent6>
        <a:srgbClr val="7D3DA1"/>
      </a:accent6>
      <a:hlink>
        <a:srgbClr val="F3EB4F"/>
      </a:hlink>
      <a:folHlink>
        <a:srgbClr val="7DDDFF"/>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Concourse">
      <a:fillStyleLst>
        <a:solidFill>
          <a:schemeClr val="phClr"/>
        </a:solidFill>
        <a:gradFill rotWithShape="1">
          <a:gsLst>
            <a:gs pos="0">
              <a:schemeClr val="phClr">
                <a:tint val="62000"/>
                <a:satMod val="180000"/>
              </a:schemeClr>
            </a:gs>
            <a:gs pos="65000">
              <a:schemeClr val="phClr">
                <a:tint val="32000"/>
                <a:satMod val="250000"/>
              </a:schemeClr>
            </a:gs>
            <a:gs pos="100000">
              <a:schemeClr val="phClr">
                <a:tint val="23000"/>
                <a:satMod val="300000"/>
              </a:schemeClr>
            </a:gs>
          </a:gsLst>
          <a:lin ang="16200000" scaled="0"/>
        </a:gradFill>
        <a:gradFill rotWithShape="1">
          <a:gsLst>
            <a:gs pos="0">
              <a:schemeClr val="phClr">
                <a:shade val="15000"/>
                <a:satMod val="180000"/>
              </a:schemeClr>
            </a:gs>
            <a:gs pos="50000">
              <a:schemeClr val="phClr">
                <a:shade val="45000"/>
                <a:satMod val="170000"/>
              </a:schemeClr>
            </a:gs>
            <a:gs pos="70000">
              <a:schemeClr val="phClr">
                <a:tint val="99000"/>
                <a:shade val="65000"/>
                <a:satMod val="155000"/>
              </a:schemeClr>
            </a:gs>
            <a:gs pos="100000">
              <a:schemeClr val="phClr">
                <a:tint val="95500"/>
                <a:shade val="100000"/>
                <a:satMod val="155000"/>
              </a:schemeClr>
            </a:gs>
          </a:gsLst>
          <a:lin ang="16200000" scaled="0"/>
        </a:gradFill>
      </a:fillStyleLst>
      <a:lnStyleLst>
        <a:ln w="9525" cap="flat" cmpd="sng" algn="ctr">
          <a:solidFill>
            <a:schemeClr val="phClr"/>
          </a:solidFill>
          <a:prstDash val="solid"/>
        </a:ln>
        <a:ln w="55000" cap="flat" cmpd="thickThin" algn="ctr">
          <a:solidFill>
            <a:schemeClr val="phClr"/>
          </a:solidFill>
          <a:prstDash val="solid"/>
        </a:ln>
        <a:ln w="63500" cap="flat" cmpd="thickThin" algn="ctr">
          <a:solidFill>
            <a:schemeClr val="phClr"/>
          </a:solidFill>
          <a:prstDash val="solid"/>
        </a:ln>
      </a:lnStyleLst>
      <a:effectStyleLst>
        <a:effectStyle>
          <a:effectLst>
            <a:outerShdw blurRad="50800" dist="38100" dir="5400000" rotWithShape="0">
              <a:srgbClr val="000000">
                <a:alpha val="35000"/>
              </a:srgbClr>
            </a:outerShdw>
          </a:effectLst>
        </a:effectStyle>
        <a:effectStyle>
          <a:effectLst>
            <a:outerShdw blurRad="50800" dist="38100" dir="5400000" rotWithShape="0">
              <a:srgbClr val="000000">
                <a:alpha val="35000"/>
              </a:srgbClr>
            </a:outerShdw>
          </a:effectLst>
        </a:effectStyle>
        <a:effectStyle>
          <a:effectLst>
            <a:outerShdw blurRad="63500" dist="38100" dir="5400000" rotWithShape="0">
              <a:srgbClr val="000000">
                <a:alpha val="45000"/>
              </a:srgbClr>
            </a:outerShdw>
          </a:effectLst>
          <a:scene3d>
            <a:camera prst="orthographicFront" fov="0">
              <a:rot lat="0" lon="0" rev="0"/>
            </a:camera>
            <a:lightRig rig="glow" dir="t">
              <a:rot lat="0" lon="0" rev="6360000"/>
            </a:lightRig>
          </a:scene3d>
          <a:sp3d contourW="1000" prstMaterial="flat">
            <a:bevelT w="95250" h="101600"/>
            <a:contourClr>
              <a:schemeClr val="phClr">
                <a:satMod val="300000"/>
              </a:schemeClr>
            </a:contourClr>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ln>
          <a:headEnd type="none" w="med" len="med"/>
          <a:tailEnd type="none" w="med" len="med"/>
        </a:ln>
      </a:spPr>
      <a:bodyPr vert="horz" wrap="square" lIns="109728" tIns="54864" rIns="109728" bIns="54864" numCol="1" rtlCol="0" anchor="ctr" anchorCtr="0" compatLnSpc="1">
        <a:prstTxWarp prst="textNoShape">
          <a:avLst/>
        </a:prstTxWarp>
      </a:bodyPr>
      <a:lstStyle>
        <a:defPPr marL="0" marR="0" indent="0" algn="ctr" defTabSz="1096963" rtl="0" eaLnBrk="1" fontAlgn="base" latinLnBrk="0" hangingPunct="1">
          <a:lnSpc>
            <a:spcPct val="100000"/>
          </a:lnSpc>
          <a:spcBef>
            <a:spcPct val="0"/>
          </a:spcBef>
          <a:spcAft>
            <a:spcPct val="0"/>
          </a:spcAft>
          <a:buClrTx/>
          <a:buSzTx/>
          <a:buFontTx/>
          <a:buNone/>
          <a:tabLst/>
          <a:defRPr kumimoji="0" sz="2800" b="0" i="0" u="none" strike="noStrike" cap="none" normalizeH="0" baseline="0" dirty="0" smtClean="0">
            <a:solidFill>
              <a:schemeClr val="tx1"/>
            </a:solidFill>
            <a:effectLst>
              <a:outerShdw blurRad="38100" dist="38100" dir="2700000" algn="tl">
                <a:srgbClr val="000000">
                  <a:alpha val="43137"/>
                </a:srgbClr>
              </a:outerShdw>
            </a:effectLst>
            <a:latin typeface="Segoe" pitchFamily="34" charset="0"/>
          </a:defRPr>
        </a:defPPr>
      </a:lstStyle>
      <a:style>
        <a:lnRef idx="0">
          <a:schemeClr val="accent2"/>
        </a:lnRef>
        <a:fillRef idx="3">
          <a:schemeClr val="accent2"/>
        </a:fillRef>
        <a:effectRef idx="3">
          <a:schemeClr val="accent2"/>
        </a:effectRef>
        <a:fontRef idx="minor">
          <a:schemeClr val="lt1"/>
        </a:fontRef>
      </a:style>
    </a:sp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Sample presentation slides(10)</Template>
  <TotalTime>16913</TotalTime>
  <Words>4785</Words>
  <Application>Microsoft Office PowerPoint</Application>
  <PresentationFormat>On-screen Show (4:3)</PresentationFormat>
  <Paragraphs>944</Paragraphs>
  <Slides>62</Slides>
  <Notes>54</Notes>
  <HiddenSlides>0</HiddenSlides>
  <MMClips>2</MMClips>
  <ScaleCrop>false</ScaleCrop>
  <HeadingPairs>
    <vt:vector size="6" baseType="variant">
      <vt:variant>
        <vt:lpstr>Theme</vt:lpstr>
      </vt:variant>
      <vt:variant>
        <vt:i4>2</vt:i4>
      </vt:variant>
      <vt:variant>
        <vt:lpstr>Embedded OLE Servers</vt:lpstr>
      </vt:variant>
      <vt:variant>
        <vt:i4>3</vt:i4>
      </vt:variant>
      <vt:variant>
        <vt:lpstr>Slide Titles</vt:lpstr>
      </vt:variant>
      <vt:variant>
        <vt:i4>62</vt:i4>
      </vt:variant>
    </vt:vector>
  </HeadingPairs>
  <TitlesOfParts>
    <vt:vector size="67" baseType="lpstr">
      <vt:lpstr>Sample presentation slides(10)</vt:lpstr>
      <vt:lpstr>White with Courier font for code slides</vt:lpstr>
      <vt:lpstr>Worksheet</vt:lpstr>
      <vt:lpstr>Microsoft Office Excel 97-2003 Worksheet</vt:lpstr>
      <vt:lpstr>Photo Editor Photo</vt:lpstr>
      <vt:lpstr>Slide 1</vt:lpstr>
      <vt:lpstr>Newpaper Headlines</vt:lpstr>
      <vt:lpstr>Slide 3</vt:lpstr>
      <vt:lpstr>Reservoir &amp; Snowpack Conditions March 28, 2010</vt:lpstr>
      <vt:lpstr>Supply Outlook Mar. 2010</vt:lpstr>
      <vt:lpstr>Slide 6</vt:lpstr>
      <vt:lpstr>Slide 7</vt:lpstr>
      <vt:lpstr>Slide 8</vt:lpstr>
      <vt:lpstr>Slide 9</vt:lpstr>
      <vt:lpstr>Southern California's  Water  Reserve Levels</vt:lpstr>
      <vt:lpstr>Slide 11</vt:lpstr>
      <vt:lpstr>Slide 12</vt:lpstr>
      <vt:lpstr>Bottom Line </vt:lpstr>
      <vt:lpstr>Slide 14</vt:lpstr>
      <vt:lpstr>Delta Improvement Strategy </vt:lpstr>
      <vt:lpstr>Slide 16</vt:lpstr>
      <vt:lpstr>Slide 17</vt:lpstr>
      <vt:lpstr>Slide 18</vt:lpstr>
      <vt:lpstr>Slide 19</vt:lpstr>
      <vt:lpstr>Our Current Water Supply Pathway (Subsidence is 10-30 ft. deep)</vt:lpstr>
      <vt:lpstr>Slide 21</vt:lpstr>
      <vt:lpstr>Slide 22</vt:lpstr>
      <vt:lpstr>Slide 23</vt:lpstr>
      <vt:lpstr>6.5 Magnitude Earthquake  causing 20-island failure</vt:lpstr>
      <vt:lpstr>Slide 25</vt:lpstr>
      <vt:lpstr>Slide 26</vt:lpstr>
      <vt:lpstr>Delta Near-Term Measures 2-Gate Fish Protection Project</vt:lpstr>
      <vt:lpstr>Delta Near-Term Measures CVP/SWP Intertie Project</vt:lpstr>
      <vt:lpstr>Delta Near-Term Measures Habitat Restoration</vt:lpstr>
      <vt:lpstr>Slide 30</vt:lpstr>
      <vt:lpstr>Bay-Delta Conservation Plan Overview</vt:lpstr>
      <vt:lpstr>Bay-Delta Conservation Plan Steering Committee </vt:lpstr>
      <vt:lpstr>Slide 33</vt:lpstr>
      <vt:lpstr>Slide 34</vt:lpstr>
      <vt:lpstr>Ecosystem Restoration Targets </vt:lpstr>
      <vt:lpstr>Slide 36</vt:lpstr>
      <vt:lpstr>Slide 37</vt:lpstr>
      <vt:lpstr>Slide 38</vt:lpstr>
      <vt:lpstr>Slide 39</vt:lpstr>
      <vt:lpstr>Slide 40</vt:lpstr>
      <vt:lpstr>Slide 41</vt:lpstr>
      <vt:lpstr>Slide 42</vt:lpstr>
      <vt:lpstr>Slide 43</vt:lpstr>
      <vt:lpstr>Canal Dredging Walking Dragline </vt:lpstr>
      <vt:lpstr>Siphon Section</vt:lpstr>
      <vt:lpstr>Tunnel Boring Machine</vt:lpstr>
      <vt:lpstr>Tunnel Boring Machine Size</vt:lpstr>
      <vt:lpstr>Large Diameter Tunnels</vt:lpstr>
      <vt:lpstr>Tunnel Boring … how does it work? Earth Pressure Balance TBM</vt:lpstr>
      <vt:lpstr>Tunnel Boring … how does it work? Earth Pressure Balance TBM</vt:lpstr>
      <vt:lpstr>Tunnel Boring … how does it work? Concrete Tunnel Segment Installation</vt:lpstr>
      <vt:lpstr>New Delta Conveyance  Cost Analysis</vt:lpstr>
      <vt:lpstr>Slide 53</vt:lpstr>
      <vt:lpstr>Slide 54</vt:lpstr>
      <vt:lpstr>Slide 55</vt:lpstr>
      <vt:lpstr>Slide 56</vt:lpstr>
      <vt:lpstr>Slide 57</vt:lpstr>
      <vt:lpstr>New Delta Conveyance Risk Assessment Results</vt:lpstr>
      <vt:lpstr>New Delta Conveyance Risk Assessment Results</vt:lpstr>
      <vt:lpstr>Slide 60</vt:lpstr>
      <vt:lpstr>Slide 61</vt:lpstr>
      <vt:lpstr>Slide 62</vt:lpstr>
    </vt:vector>
  </TitlesOfParts>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Title of Presentation</dc:title>
  <dc:creator>Neudeck,Randall D</dc:creator>
  <cp:lastModifiedBy>u06454</cp:lastModifiedBy>
  <cp:revision>426</cp:revision>
  <dcterms:created xsi:type="dcterms:W3CDTF">2009-04-22T21:04:16Z</dcterms:created>
  <dcterms:modified xsi:type="dcterms:W3CDTF">2010-04-08T18:59:59Z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_TemplateID">
    <vt:lpwstr>TC102867561033</vt:lpwstr>
  </property>
</Properties>
</file>